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8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9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0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1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2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3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4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5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2.xml" ContentType="application/vnd.openxmlformats-officedocument.drawingml.chartshapes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0" r:id="rId3"/>
    <p:sldId id="261" r:id="rId4"/>
    <p:sldId id="257" r:id="rId5"/>
    <p:sldId id="262" r:id="rId6"/>
    <p:sldId id="264" r:id="rId7"/>
    <p:sldId id="258" r:id="rId8"/>
    <p:sldId id="268" r:id="rId9"/>
    <p:sldId id="265" r:id="rId10"/>
    <p:sldId id="266" r:id="rId11"/>
    <p:sldId id="267" r:id="rId12"/>
    <p:sldId id="270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2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/>
              <a:t>4.20</a:t>
            </a:r>
            <a:r>
              <a:rPr lang="en-GB" baseline="0" dirty="0"/>
              <a:t> </a:t>
            </a:r>
            <a:r>
              <a:rPr lang="en-GB" baseline="0" dirty="0" smtClean="0"/>
              <a:t>K</a:t>
            </a:r>
            <a:endParaRPr lang="en-GB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'4.20 K'!$P$19:$P$1011</c:f>
              <c:numCache>
                <c:formatCode>General</c:formatCode>
                <c:ptCount val="993"/>
                <c:pt idx="0">
                  <c:v>6.4358364112166662</c:v>
                </c:pt>
                <c:pt idx="1">
                  <c:v>6.6239084407618281</c:v>
                </c:pt>
                <c:pt idx="2">
                  <c:v>6.8064398020354844</c:v>
                </c:pt>
                <c:pt idx="3">
                  <c:v>6.9998971540123653</c:v>
                </c:pt>
                <c:pt idx="4">
                  <c:v>7.1834123722688172</c:v>
                </c:pt>
                <c:pt idx="5">
                  <c:v>7.4837994436881736</c:v>
                </c:pt>
                <c:pt idx="6">
                  <c:v>7.7200804653870962</c:v>
                </c:pt>
                <c:pt idx="7">
                  <c:v>7.9301080402311808</c:v>
                </c:pt>
                <c:pt idx="8">
                  <c:v>8.1758133761881719</c:v>
                </c:pt>
                <c:pt idx="9">
                  <c:v>8.3959384305913982</c:v>
                </c:pt>
                <c:pt idx="10">
                  <c:v>8.6523108475161301</c:v>
                </c:pt>
                <c:pt idx="11">
                  <c:v>8.8783390438172045</c:v>
                </c:pt>
                <c:pt idx="12">
                  <c:v>9.1566152240967753</c:v>
                </c:pt>
                <c:pt idx="13">
                  <c:v>9.3734262339301075</c:v>
                </c:pt>
                <c:pt idx="14">
                  <c:v>9.6605571270537638</c:v>
                </c:pt>
                <c:pt idx="15">
                  <c:v>9.875037949295697</c:v>
                </c:pt>
                <c:pt idx="16">
                  <c:v>10.316233078623656</c:v>
                </c:pt>
                <c:pt idx="17">
                  <c:v>10.585965237736559</c:v>
                </c:pt>
                <c:pt idx="18">
                  <c:v>10.779008334145162</c:v>
                </c:pt>
                <c:pt idx="19">
                  <c:v>11.038435885913978</c:v>
                </c:pt>
                <c:pt idx="20">
                  <c:v>11.239815875698925</c:v>
                </c:pt>
                <c:pt idx="21">
                  <c:v>11.513690590526883</c:v>
                </c:pt>
                <c:pt idx="22">
                  <c:v>11.697412936569894</c:v>
                </c:pt>
                <c:pt idx="23">
                  <c:v>11.962329374661289</c:v>
                </c:pt>
                <c:pt idx="24">
                  <c:v>12.154971160983871</c:v>
                </c:pt>
                <c:pt idx="25">
                  <c:v>12.41155070569355</c:v>
                </c:pt>
                <c:pt idx="26">
                  <c:v>12.607390027209677</c:v>
                </c:pt>
                <c:pt idx="27">
                  <c:v>13.040183535725808</c:v>
                </c:pt>
                <c:pt idx="28">
                  <c:v>13.321566632795699</c:v>
                </c:pt>
                <c:pt idx="29">
                  <c:v>13.534131523016129</c:v>
                </c:pt>
                <c:pt idx="30">
                  <c:v>13.817275206263441</c:v>
                </c:pt>
                <c:pt idx="31">
                  <c:v>14.03056504373656</c:v>
                </c:pt>
                <c:pt idx="32">
                  <c:v>14.28367519803226</c:v>
                </c:pt>
                <c:pt idx="33">
                  <c:v>14.467501107967744</c:v>
                </c:pt>
                <c:pt idx="34">
                  <c:v>14.755719421967742</c:v>
                </c:pt>
                <c:pt idx="35">
                  <c:v>14.959895636865593</c:v>
                </c:pt>
                <c:pt idx="36">
                  <c:v>15.232424021086022</c:v>
                </c:pt>
                <c:pt idx="37">
                  <c:v>15.447526226682795</c:v>
                </c:pt>
                <c:pt idx="38">
                  <c:v>15.901032513784948</c:v>
                </c:pt>
                <c:pt idx="39">
                  <c:v>16.164939203924732</c:v>
                </c:pt>
                <c:pt idx="40">
                  <c:v>16.36242260223656</c:v>
                </c:pt>
                <c:pt idx="41">
                  <c:v>16.652453284365592</c:v>
                </c:pt>
                <c:pt idx="42">
                  <c:v>16.841612734784945</c:v>
                </c:pt>
                <c:pt idx="43">
                  <c:v>17.132937965569891</c:v>
                </c:pt>
                <c:pt idx="44">
                  <c:v>17.34048000698925</c:v>
                </c:pt>
                <c:pt idx="45">
                  <c:v>17.608865835494623</c:v>
                </c:pt>
                <c:pt idx="46">
                  <c:v>17.803462390290324</c:v>
                </c:pt>
                <c:pt idx="47">
                  <c:v>18.093156489763441</c:v>
                </c:pt>
                <c:pt idx="48">
                  <c:v>18.33392959532258</c:v>
                </c:pt>
                <c:pt idx="49">
                  <c:v>18.784225401741935</c:v>
                </c:pt>
                <c:pt idx="50">
                  <c:v>19.048106200908602</c:v>
                </c:pt>
                <c:pt idx="51">
                  <c:v>19.242133154295701</c:v>
                </c:pt>
                <c:pt idx="52">
                  <c:v>19.499748337935486</c:v>
                </c:pt>
                <c:pt idx="53">
                  <c:v>19.745246546107527</c:v>
                </c:pt>
                <c:pt idx="54">
                  <c:v>20.009748728629035</c:v>
                </c:pt>
                <c:pt idx="55">
                  <c:v>20.208539621091397</c:v>
                </c:pt>
                <c:pt idx="56">
                  <c:v>20.472627548037636</c:v>
                </c:pt>
                <c:pt idx="57">
                  <c:v>20.677787619913978</c:v>
                </c:pt>
                <c:pt idx="58">
                  <c:v>20.982265465102152</c:v>
                </c:pt>
                <c:pt idx="59">
                  <c:v>21.183800800731184</c:v>
                </c:pt>
                <c:pt idx="60">
                  <c:v>21.647456349338707</c:v>
                </c:pt>
                <c:pt idx="61">
                  <c:v>21.930651814532258</c:v>
                </c:pt>
                <c:pt idx="62">
                  <c:v>22.139358949741936</c:v>
                </c:pt>
                <c:pt idx="63">
                  <c:v>22.410320930080641</c:v>
                </c:pt>
                <c:pt idx="64">
                  <c:v>22.637850802833331</c:v>
                </c:pt>
                <c:pt idx="65">
                  <c:v>22.906547323016127</c:v>
                </c:pt>
                <c:pt idx="66">
                  <c:v>23.110619974016128</c:v>
                </c:pt>
                <c:pt idx="67">
                  <c:v>23.368286939607529</c:v>
                </c:pt>
                <c:pt idx="68">
                  <c:v>23.615493952010752</c:v>
                </c:pt>
                <c:pt idx="69">
                  <c:v>23.854415852978494</c:v>
                </c:pt>
                <c:pt idx="70">
                  <c:v>24.371885789446232</c:v>
                </c:pt>
                <c:pt idx="71">
                  <c:v>24.523244418951609</c:v>
                </c:pt>
                <c:pt idx="72">
                  <c:v>24.830363143408601</c:v>
                </c:pt>
                <c:pt idx="73">
                  <c:v>25.04163348496774</c:v>
                </c:pt>
                <c:pt idx="74">
                  <c:v>25.303235878489247</c:v>
                </c:pt>
                <c:pt idx="75">
                  <c:v>25.535218998629031</c:v>
                </c:pt>
                <c:pt idx="76">
                  <c:v>25.78568827366129</c:v>
                </c:pt>
                <c:pt idx="77">
                  <c:v>26.004518779403224</c:v>
                </c:pt>
                <c:pt idx="78">
                  <c:v>26.292322837833332</c:v>
                </c:pt>
                <c:pt idx="79">
                  <c:v>26.482207235505378</c:v>
                </c:pt>
                <c:pt idx="80">
                  <c:v>26.752716123811826</c:v>
                </c:pt>
                <c:pt idx="81">
                  <c:v>27.232009820252681</c:v>
                </c:pt>
                <c:pt idx="82">
                  <c:v>27.448199446725805</c:v>
                </c:pt>
                <c:pt idx="83">
                  <c:v>27.716067455768819</c:v>
                </c:pt>
                <c:pt idx="84">
                  <c:v>27.947014936983869</c:v>
                </c:pt>
                <c:pt idx="85">
                  <c:v>28.22714232184946</c:v>
                </c:pt>
                <c:pt idx="86">
                  <c:v>28.440354486397847</c:v>
                </c:pt>
                <c:pt idx="87">
                  <c:v>28.736029400688171</c:v>
                </c:pt>
                <c:pt idx="88">
                  <c:v>28.920890949553762</c:v>
                </c:pt>
                <c:pt idx="89">
                  <c:v>29.209575301075265</c:v>
                </c:pt>
                <c:pt idx="90">
                  <c:v>29.447565127005376</c:v>
                </c:pt>
                <c:pt idx="91">
                  <c:v>29.719368563978495</c:v>
                </c:pt>
                <c:pt idx="92">
                  <c:v>30.155320771231178</c:v>
                </c:pt>
                <c:pt idx="93">
                  <c:v>30.376080154478494</c:v>
                </c:pt>
                <c:pt idx="94">
                  <c:v>30.677036827306448</c:v>
                </c:pt>
                <c:pt idx="95">
                  <c:v>30.799294002903224</c:v>
                </c:pt>
                <c:pt idx="96">
                  <c:v>31.134271414553766</c:v>
                </c:pt>
                <c:pt idx="97">
                  <c:v>31.361904851198926</c:v>
                </c:pt>
                <c:pt idx="98">
                  <c:v>31.658304712736555</c:v>
                </c:pt>
                <c:pt idx="99">
                  <c:v>31.843373389387093</c:v>
                </c:pt>
                <c:pt idx="100">
                  <c:v>32.158414751655904</c:v>
                </c:pt>
                <c:pt idx="101">
                  <c:v>32.361089290102143</c:v>
                </c:pt>
                <c:pt idx="102">
                  <c:v>32.6566606405</c:v>
                </c:pt>
                <c:pt idx="103">
                  <c:v>33.141650351048384</c:v>
                </c:pt>
                <c:pt idx="104">
                  <c:v>33.332259695973114</c:v>
                </c:pt>
                <c:pt idx="105">
                  <c:v>33.630937963155908</c:v>
                </c:pt>
                <c:pt idx="106">
                  <c:v>33.821236616397847</c:v>
                </c:pt>
                <c:pt idx="107">
                  <c:v>34.117494077586016</c:v>
                </c:pt>
                <c:pt idx="108">
                  <c:v>34.308103422510747</c:v>
                </c:pt>
                <c:pt idx="109">
                  <c:v>34.625578536258061</c:v>
                </c:pt>
                <c:pt idx="110">
                  <c:v>34.821780331397854</c:v>
                </c:pt>
                <c:pt idx="111">
                  <c:v>35.074424448182796</c:v>
                </c:pt>
                <c:pt idx="112">
                  <c:v>35.302575704284948</c:v>
                </c:pt>
                <c:pt idx="113">
                  <c:v>35.599596949182789</c:v>
                </c:pt>
                <c:pt idx="114">
                  <c:v>36.089402380758067</c:v>
                </c:pt>
                <c:pt idx="115">
                  <c:v>36.277668592602147</c:v>
                </c:pt>
                <c:pt idx="116">
                  <c:v>36.589836056838706</c:v>
                </c:pt>
                <c:pt idx="117">
                  <c:v>36.804627570758065</c:v>
                </c:pt>
                <c:pt idx="118">
                  <c:v>37.071149249188174</c:v>
                </c:pt>
                <c:pt idx="119">
                  <c:v>37.303701970741933</c:v>
                </c:pt>
                <c:pt idx="120">
                  <c:v>37.477741092801075</c:v>
                </c:pt>
                <c:pt idx="121">
                  <c:v>37.790711177204301</c:v>
                </c:pt>
                <c:pt idx="122">
                  <c:v>38.075201191059136</c:v>
                </c:pt>
                <c:pt idx="123">
                  <c:v>38.29076943417742</c:v>
                </c:pt>
                <c:pt idx="124">
                  <c:v>38.579039530123659</c:v>
                </c:pt>
                <c:pt idx="125">
                  <c:v>39.046216251091394</c:v>
                </c:pt>
                <c:pt idx="126">
                  <c:v>39.271933755715054</c:v>
                </c:pt>
                <c:pt idx="127">
                  <c:v>39.555802386209677</c:v>
                </c:pt>
                <c:pt idx="128">
                  <c:v>39.779811086602152</c:v>
                </c:pt>
                <c:pt idx="129">
                  <c:v>40.067874054758065</c:v>
                </c:pt>
                <c:pt idx="130">
                  <c:v>40.301708379489249</c:v>
                </c:pt>
                <c:pt idx="131">
                  <c:v>40.546352185543007</c:v>
                </c:pt>
                <c:pt idx="132">
                  <c:v>40.761920428661284</c:v>
                </c:pt>
                <c:pt idx="133">
                  <c:v>41.03232575307527</c:v>
                </c:pt>
                <c:pt idx="134">
                  <c:v>41.272904676333326</c:v>
                </c:pt>
                <c:pt idx="135">
                  <c:v>41.743240096037638</c:v>
                </c:pt>
                <c:pt idx="136">
                  <c:v>42.036688386629031</c:v>
                </c:pt>
                <c:pt idx="137">
                  <c:v>42.222507901500002</c:v>
                </c:pt>
                <c:pt idx="138">
                  <c:v>42.547064196430114</c:v>
                </c:pt>
                <c:pt idx="139">
                  <c:v>42.766205393854833</c:v>
                </c:pt>
                <c:pt idx="140">
                  <c:v>42.913887505155913</c:v>
                </c:pt>
                <c:pt idx="141">
                  <c:v>43.169793884564527</c:v>
                </c:pt>
                <c:pt idx="142">
                  <c:v>43.426476993172052</c:v>
                </c:pt>
                <c:pt idx="143">
                  <c:v>43.637954462516127</c:v>
                </c:pt>
                <c:pt idx="144">
                  <c:v>43.93295621150537</c:v>
                </c:pt>
                <c:pt idx="145">
                  <c:v>44.176952743225804</c:v>
                </c:pt>
                <c:pt idx="146">
                  <c:v>44.666240355333336</c:v>
                </c:pt>
                <c:pt idx="147">
                  <c:v>44.937733100629025</c:v>
                </c:pt>
                <c:pt idx="148">
                  <c:v>45.181626068456985</c:v>
                </c:pt>
                <c:pt idx="149">
                  <c:v>45.430593667037634</c:v>
                </c:pt>
                <c:pt idx="150">
                  <c:v>45.574288568467736</c:v>
                </c:pt>
                <c:pt idx="151">
                  <c:v>45.964931572564517</c:v>
                </c:pt>
                <c:pt idx="152">
                  <c:v>46.153676767413977</c:v>
                </c:pt>
                <c:pt idx="153">
                  <c:v>46.448484334102147</c:v>
                </c:pt>
                <c:pt idx="154">
                  <c:v>46.61315092384946</c:v>
                </c:pt>
                <c:pt idx="155">
                  <c:v>46.959054326204303</c:v>
                </c:pt>
                <c:pt idx="156">
                  <c:v>47.196319204887104</c:v>
                </c:pt>
                <c:pt idx="157">
                  <c:v>47.67260954843011</c:v>
                </c:pt>
                <c:pt idx="158">
                  <c:v>47.98299053551613</c:v>
                </c:pt>
                <c:pt idx="159">
                  <c:v>48.19252618187096</c:v>
                </c:pt>
                <c:pt idx="160">
                  <c:v>48.446788484478496</c:v>
                </c:pt>
                <c:pt idx="161">
                  <c:v>48.69070734327957</c:v>
                </c:pt>
                <c:pt idx="162">
                  <c:v>48.931493394322572</c:v>
                </c:pt>
                <c:pt idx="163">
                  <c:v>49.161353454661288</c:v>
                </c:pt>
                <c:pt idx="164">
                  <c:v>49.456821241166665</c:v>
                </c:pt>
                <c:pt idx="165">
                  <c:v>49.684817151435489</c:v>
                </c:pt>
                <c:pt idx="166">
                  <c:v>49.98644698956452</c:v>
                </c:pt>
                <c:pt idx="167">
                  <c:v>50.208902231564515</c:v>
                </c:pt>
                <c:pt idx="168">
                  <c:v>50.712947698408605</c:v>
                </c:pt>
                <c:pt idx="169">
                  <c:v>50.998991170661284</c:v>
                </c:pt>
                <c:pt idx="170">
                  <c:v>51.194830492172045</c:v>
                </c:pt>
                <c:pt idx="171">
                  <c:v>51.51318589901075</c:v>
                </c:pt>
                <c:pt idx="172">
                  <c:v>51.677852488758063</c:v>
                </c:pt>
                <c:pt idx="173">
                  <c:v>51.987922784166663</c:v>
                </c:pt>
                <c:pt idx="174">
                  <c:v>52.240074972456981</c:v>
                </c:pt>
                <c:pt idx="175">
                  <c:v>52.506117667881718</c:v>
                </c:pt>
                <c:pt idx="176">
                  <c:v>52.713193671779578</c:v>
                </c:pt>
                <c:pt idx="177">
                  <c:v>52.988155807483871</c:v>
                </c:pt>
                <c:pt idx="178">
                  <c:v>53.188759068075271</c:v>
                </c:pt>
                <c:pt idx="179">
                  <c:v>53.70450725482258</c:v>
                </c:pt>
                <c:pt idx="180">
                  <c:v>54.006810258258064</c:v>
                </c:pt>
                <c:pt idx="181">
                  <c:v>54.224410942774192</c:v>
                </c:pt>
                <c:pt idx="182">
                  <c:v>54.511062852892472</c:v>
                </c:pt>
                <c:pt idx="183">
                  <c:v>54.737828941930104</c:v>
                </c:pt>
                <c:pt idx="184">
                  <c:v>54.951584816919357</c:v>
                </c:pt>
                <c:pt idx="185">
                  <c:v>55.202364783629037</c:v>
                </c:pt>
                <c:pt idx="186">
                  <c:v>55.496382675634408</c:v>
                </c:pt>
                <c:pt idx="187">
                  <c:v>55.673373368634415</c:v>
                </c:pt>
                <c:pt idx="188">
                  <c:v>55.994473218655912</c:v>
                </c:pt>
                <c:pt idx="189">
                  <c:v>56.235777089139788</c:v>
                </c:pt>
                <c:pt idx="190">
                  <c:v>56.690733270752688</c:v>
                </c:pt>
                <c:pt idx="191">
                  <c:v>57.032908372956982</c:v>
                </c:pt>
                <c:pt idx="192">
                  <c:v>57.257849148387095</c:v>
                </c:pt>
                <c:pt idx="193">
                  <c:v>57.547672702741927</c:v>
                </c:pt>
                <c:pt idx="194">
                  <c:v>57.773959808763436</c:v>
                </c:pt>
                <c:pt idx="195">
                  <c:v>58.036183585645162</c:v>
                </c:pt>
                <c:pt idx="196">
                  <c:v>58.252852195107529</c:v>
                </c:pt>
                <c:pt idx="197">
                  <c:v>58.570521491182788</c:v>
                </c:pt>
                <c:pt idx="198">
                  <c:v>58.772121554247313</c:v>
                </c:pt>
                <c:pt idx="199">
                  <c:v>59.039109270161291</c:v>
                </c:pt>
                <c:pt idx="200">
                  <c:v>59.564126425322577</c:v>
                </c:pt>
                <c:pt idx="201">
                  <c:v>59.768354422150537</c:v>
                </c:pt>
                <c:pt idx="202">
                  <c:v>60.04160775365591</c:v>
                </c:pt>
                <c:pt idx="203">
                  <c:v>60.252425003172043</c:v>
                </c:pt>
                <c:pt idx="204">
                  <c:v>60.553795931559137</c:v>
                </c:pt>
                <c:pt idx="205">
                  <c:v>60.802815312096776</c:v>
                </c:pt>
                <c:pt idx="206">
                  <c:v>61.073634892096763</c:v>
                </c:pt>
                <c:pt idx="207">
                  <c:v>61.293811728440851</c:v>
                </c:pt>
                <c:pt idx="208">
                  <c:v>61.577939268655918</c:v>
                </c:pt>
                <c:pt idx="209">
                  <c:v>61.810802681935478</c:v>
                </c:pt>
                <c:pt idx="210">
                  <c:v>62.091460831720426</c:v>
                </c:pt>
                <c:pt idx="211">
                  <c:v>62.560605266666663</c:v>
                </c:pt>
                <c:pt idx="212">
                  <c:v>62.819048961451614</c:v>
                </c:pt>
                <c:pt idx="213">
                  <c:v>63.086709842688173</c:v>
                </c:pt>
                <c:pt idx="214">
                  <c:v>63.266237851075267</c:v>
                </c:pt>
                <c:pt idx="215">
                  <c:v>63.619701417634403</c:v>
                </c:pt>
                <c:pt idx="216">
                  <c:v>63.837030246935491</c:v>
                </c:pt>
                <c:pt idx="217">
                  <c:v>64.145754211720416</c:v>
                </c:pt>
                <c:pt idx="218">
                  <c:v>64.340687349139785</c:v>
                </c:pt>
                <c:pt idx="219">
                  <c:v>64.643792972795694</c:v>
                </c:pt>
                <c:pt idx="220">
                  <c:v>64.856836846021508</c:v>
                </c:pt>
                <c:pt idx="221">
                  <c:v>65.183891619838704</c:v>
                </c:pt>
                <c:pt idx="222">
                  <c:v>65.680480486397855</c:v>
                </c:pt>
                <c:pt idx="223">
                  <c:v>65.896411203118291</c:v>
                </c:pt>
                <c:pt idx="224">
                  <c:v>66.204824476290327</c:v>
                </c:pt>
                <c:pt idx="225">
                  <c:v>66.389660134139788</c:v>
                </c:pt>
                <c:pt idx="226">
                  <c:v>66.673671165000002</c:v>
                </c:pt>
                <c:pt idx="227">
                  <c:v>66.795048047526876</c:v>
                </c:pt>
                <c:pt idx="228">
                  <c:v>67.129818331397843</c:v>
                </c:pt>
                <c:pt idx="229">
                  <c:v>67.311262271774183</c:v>
                </c:pt>
                <c:pt idx="230">
                  <c:v>67.498712917956993</c:v>
                </c:pt>
                <c:pt idx="231">
                  <c:v>67.815980903924725</c:v>
                </c:pt>
                <c:pt idx="232">
                  <c:v>68.10953275838709</c:v>
                </c:pt>
                <c:pt idx="233">
                  <c:v>68.557809068924726</c:v>
                </c:pt>
                <c:pt idx="234">
                  <c:v>68.786374580591385</c:v>
                </c:pt>
                <c:pt idx="235">
                  <c:v>69.097480514946227</c:v>
                </c:pt>
                <c:pt idx="236">
                  <c:v>69.344635745376337</c:v>
                </c:pt>
                <c:pt idx="237">
                  <c:v>69.610328912688175</c:v>
                </c:pt>
                <c:pt idx="238">
                  <c:v>69.841328175860212</c:v>
                </c:pt>
                <c:pt idx="239">
                  <c:v>70.120225739462356</c:v>
                </c:pt>
                <c:pt idx="240">
                  <c:v>70.353775263494626</c:v>
                </c:pt>
                <c:pt idx="241">
                  <c:v>70.620762979462356</c:v>
                </c:pt>
                <c:pt idx="242">
                  <c:v>70.828149675053766</c:v>
                </c:pt>
                <c:pt idx="243">
                  <c:v>71.084211400268813</c:v>
                </c:pt>
                <c:pt idx="244">
                  <c:v>71.585719551774204</c:v>
                </c:pt>
                <c:pt idx="245">
                  <c:v>71.790361804139792</c:v>
                </c:pt>
                <c:pt idx="246">
                  <c:v>72.121818043440854</c:v>
                </c:pt>
                <c:pt idx="247">
                  <c:v>72.303844530752684</c:v>
                </c:pt>
                <c:pt idx="248">
                  <c:v>72.629319955215053</c:v>
                </c:pt>
                <c:pt idx="249">
                  <c:v>72.873445941827953</c:v>
                </c:pt>
                <c:pt idx="250">
                  <c:v>73.166479976827958</c:v>
                </c:pt>
                <c:pt idx="251">
                  <c:v>73.375213003010757</c:v>
                </c:pt>
                <c:pt idx="252">
                  <c:v>73.642148937043004</c:v>
                </c:pt>
                <c:pt idx="253">
                  <c:v>73.883867063118274</c:v>
                </c:pt>
                <c:pt idx="254">
                  <c:v>74.208229175752692</c:v>
                </c:pt>
                <c:pt idx="255">
                  <c:v>74.703730621397852</c:v>
                </c:pt>
                <c:pt idx="256">
                  <c:v>74.862701197043009</c:v>
                </c:pt>
                <c:pt idx="257">
                  <c:v>75.224190965268804</c:v>
                </c:pt>
                <c:pt idx="258">
                  <c:v>75.445248094731184</c:v>
                </c:pt>
                <c:pt idx="259">
                  <c:v>75.750036631612915</c:v>
                </c:pt>
                <c:pt idx="260">
                  <c:v>75.944788532258059</c:v>
                </c:pt>
                <c:pt idx="261">
                  <c:v>76.227103704354846</c:v>
                </c:pt>
                <c:pt idx="262">
                  <c:v>76.430477299086022</c:v>
                </c:pt>
                <c:pt idx="263">
                  <c:v>76.714436547956979</c:v>
                </c:pt>
                <c:pt idx="264">
                  <c:v>76.938186338602151</c:v>
                </c:pt>
                <c:pt idx="265">
                  <c:v>77.240075086505371</c:v>
                </c:pt>
                <c:pt idx="266">
                  <c:v>77.73158932231182</c:v>
                </c:pt>
                <c:pt idx="267">
                  <c:v>77.988065303118276</c:v>
                </c:pt>
                <c:pt idx="268">
                  <c:v>78.275299760161289</c:v>
                </c:pt>
                <c:pt idx="269">
                  <c:v>78.495735506236556</c:v>
                </c:pt>
                <c:pt idx="270">
                  <c:v>78.768483963709684</c:v>
                </c:pt>
                <c:pt idx="271">
                  <c:v>79.023768959784945</c:v>
                </c:pt>
                <c:pt idx="272">
                  <c:v>79.288996089516132</c:v>
                </c:pt>
                <c:pt idx="273">
                  <c:v>79.52149702913978</c:v>
                </c:pt>
                <c:pt idx="274">
                  <c:v>79.795527089838714</c:v>
                </c:pt>
                <c:pt idx="275">
                  <c:v>80.002810221505371</c:v>
                </c:pt>
                <c:pt idx="276">
                  <c:v>80.471022581397847</c:v>
                </c:pt>
                <c:pt idx="277">
                  <c:v>80.812524518279574</c:v>
                </c:pt>
                <c:pt idx="278">
                  <c:v>81.041348939731179</c:v>
                </c:pt>
                <c:pt idx="279">
                  <c:v>81.294251966236544</c:v>
                </c:pt>
                <c:pt idx="280">
                  <c:v>81.519658779193534</c:v>
                </c:pt>
                <c:pt idx="281">
                  <c:v>81.843244162580632</c:v>
                </c:pt>
                <c:pt idx="282">
                  <c:v>82.027018290591386</c:v>
                </c:pt>
                <c:pt idx="283">
                  <c:v>82.290329488333327</c:v>
                </c:pt>
                <c:pt idx="284">
                  <c:v>82.374073841236552</c:v>
                </c:pt>
                <c:pt idx="285">
                  <c:v>82.79946253145161</c:v>
                </c:pt>
                <c:pt idx="286">
                  <c:v>83.056042076129032</c:v>
                </c:pt>
                <c:pt idx="287">
                  <c:v>83.509082325752686</c:v>
                </c:pt>
                <c:pt idx="288">
                  <c:v>83.81283522365591</c:v>
                </c:pt>
                <c:pt idx="289">
                  <c:v>84.034461954516118</c:v>
                </c:pt>
                <c:pt idx="290">
                  <c:v>84.322835614354844</c:v>
                </c:pt>
                <c:pt idx="291">
                  <c:v>84.510868807419357</c:v>
                </c:pt>
                <c:pt idx="292">
                  <c:v>84.835955867311824</c:v>
                </c:pt>
                <c:pt idx="293">
                  <c:v>85.032830827741932</c:v>
                </c:pt>
                <c:pt idx="294">
                  <c:v>85.321670525107535</c:v>
                </c:pt>
                <c:pt idx="295">
                  <c:v>85.532578393064526</c:v>
                </c:pt>
                <c:pt idx="296">
                  <c:v>85.803915792526865</c:v>
                </c:pt>
                <c:pt idx="297">
                  <c:v>86.069557177849475</c:v>
                </c:pt>
                <c:pt idx="298">
                  <c:v>86.548954438172032</c:v>
                </c:pt>
                <c:pt idx="299">
                  <c:v>86.832667722849465</c:v>
                </c:pt>
                <c:pt idx="300">
                  <c:v>87.08292987010752</c:v>
                </c:pt>
                <c:pt idx="301">
                  <c:v>87.347432052634403</c:v>
                </c:pt>
                <c:pt idx="302">
                  <c:v>87.567401761182794</c:v>
                </c:pt>
                <c:pt idx="303">
                  <c:v>87.854014834838722</c:v>
                </c:pt>
                <c:pt idx="304">
                  <c:v>88.101480756989247</c:v>
                </c:pt>
                <c:pt idx="305">
                  <c:v>88.421363731236553</c:v>
                </c:pt>
                <c:pt idx="306">
                  <c:v>88.624581980107521</c:v>
                </c:pt>
                <c:pt idx="307">
                  <c:v>88.860927729247308</c:v>
                </c:pt>
                <c:pt idx="308">
                  <c:v>89.123099724193537</c:v>
                </c:pt>
                <c:pt idx="309">
                  <c:v>89.627404100752685</c:v>
                </c:pt>
                <c:pt idx="310">
                  <c:v>89.917072309247303</c:v>
                </c:pt>
                <c:pt idx="311">
                  <c:v>90.143670106989248</c:v>
                </c:pt>
                <c:pt idx="312">
                  <c:v>90.454620695483868</c:v>
                </c:pt>
                <c:pt idx="313">
                  <c:v>90.684610210698935</c:v>
                </c:pt>
                <c:pt idx="314">
                  <c:v>90.947545989301062</c:v>
                </c:pt>
                <c:pt idx="315">
                  <c:v>91.139139191236552</c:v>
                </c:pt>
                <c:pt idx="316">
                  <c:v>91.446257915698922</c:v>
                </c:pt>
                <c:pt idx="317">
                  <c:v>91.615533098655902</c:v>
                </c:pt>
                <c:pt idx="318">
                  <c:v>91.945487661505368</c:v>
                </c:pt>
                <c:pt idx="319">
                  <c:v>92.205381250806454</c:v>
                </c:pt>
                <c:pt idx="320">
                  <c:v>92.644543938709674</c:v>
                </c:pt>
                <c:pt idx="321">
                  <c:v>92.95508027166666</c:v>
                </c:pt>
                <c:pt idx="322">
                  <c:v>93.113791937526884</c:v>
                </c:pt>
                <c:pt idx="323">
                  <c:v>93.439137907150538</c:v>
                </c:pt>
                <c:pt idx="324">
                  <c:v>93.687691250161294</c:v>
                </c:pt>
                <c:pt idx="325">
                  <c:v>94.008894664086014</c:v>
                </c:pt>
                <c:pt idx="326">
                  <c:v>94.194947197688165</c:v>
                </c:pt>
                <c:pt idx="327">
                  <c:v>94.503321634354833</c:v>
                </c:pt>
                <c:pt idx="328">
                  <c:v>94.687587690860212</c:v>
                </c:pt>
                <c:pt idx="329">
                  <c:v>94.979042376505362</c:v>
                </c:pt>
                <c:pt idx="330">
                  <c:v>95.231945403010755</c:v>
                </c:pt>
                <c:pt idx="331">
                  <c:v>95.736974726827953</c:v>
                </c:pt>
                <c:pt idx="332">
                  <c:v>96.009140637419364</c:v>
                </c:pt>
                <c:pt idx="333">
                  <c:v>96.146777051129021</c:v>
                </c:pt>
                <c:pt idx="334">
                  <c:v>96.548915647365604</c:v>
                </c:pt>
                <c:pt idx="335">
                  <c:v>96.714695548924723</c:v>
                </c:pt>
                <c:pt idx="336">
                  <c:v>97.052611586075258</c:v>
                </c:pt>
                <c:pt idx="337">
                  <c:v>97.272633076559146</c:v>
                </c:pt>
                <c:pt idx="338">
                  <c:v>97.53641031182795</c:v>
                </c:pt>
                <c:pt idx="339">
                  <c:v>97.768186304193549</c:v>
                </c:pt>
                <c:pt idx="340">
                  <c:v>98.076858487043026</c:v>
                </c:pt>
                <c:pt idx="341">
                  <c:v>98.534093074301069</c:v>
                </c:pt>
                <c:pt idx="342">
                  <c:v>98.750748738279569</c:v>
                </c:pt>
                <c:pt idx="343">
                  <c:v>99.019911295967745</c:v>
                </c:pt>
                <c:pt idx="344">
                  <c:v>99.280270922795708</c:v>
                </c:pt>
                <c:pt idx="345">
                  <c:v>99.476162026236551</c:v>
                </c:pt>
                <c:pt idx="346">
                  <c:v>99.772665451666654</c:v>
                </c:pt>
                <c:pt idx="347">
                  <c:v>100.05363429317202</c:v>
                </c:pt>
                <c:pt idx="348">
                  <c:v>100.29084738989248</c:v>
                </c:pt>
                <c:pt idx="349">
                  <c:v>100.60876265021506</c:v>
                </c:pt>
                <c:pt idx="350">
                  <c:v>100.80598713881719</c:v>
                </c:pt>
                <c:pt idx="351">
                  <c:v>101.09493040005377</c:v>
                </c:pt>
                <c:pt idx="352">
                  <c:v>101.62616138876345</c:v>
                </c:pt>
                <c:pt idx="353">
                  <c:v>101.81568331284946</c:v>
                </c:pt>
                <c:pt idx="354">
                  <c:v>102.1193326468817</c:v>
                </c:pt>
                <c:pt idx="355">
                  <c:v>102.32247322284945</c:v>
                </c:pt>
                <c:pt idx="356">
                  <c:v>102.63369566655913</c:v>
                </c:pt>
                <c:pt idx="357">
                  <c:v>102.81841481505377</c:v>
                </c:pt>
                <c:pt idx="358">
                  <c:v>103.08922144956989</c:v>
                </c:pt>
                <c:pt idx="359">
                  <c:v>103.32715949354838</c:v>
                </c:pt>
                <c:pt idx="360">
                  <c:v>103.64691301295699</c:v>
                </c:pt>
                <c:pt idx="361">
                  <c:v>103.77077542887096</c:v>
                </c:pt>
                <c:pt idx="362">
                  <c:v>104.14924967553763</c:v>
                </c:pt>
                <c:pt idx="363">
                  <c:v>104.61974044112904</c:v>
                </c:pt>
                <c:pt idx="364">
                  <c:v>104.88144639849462</c:v>
                </c:pt>
                <c:pt idx="365">
                  <c:v>105.1709592611828</c:v>
                </c:pt>
                <c:pt idx="366">
                  <c:v>105.37663715252688</c:v>
                </c:pt>
                <c:pt idx="367">
                  <c:v>105.73222377887097</c:v>
                </c:pt>
                <c:pt idx="368">
                  <c:v>105.93577861043011</c:v>
                </c:pt>
                <c:pt idx="369">
                  <c:v>106.2239969244086</c:v>
                </c:pt>
                <c:pt idx="370">
                  <c:v>106.4304644904301</c:v>
                </c:pt>
                <c:pt idx="371">
                  <c:v>106.76461339091398</c:v>
                </c:pt>
                <c:pt idx="372">
                  <c:v>106.97495165747311</c:v>
                </c:pt>
                <c:pt idx="373">
                  <c:v>107.26710539940859</c:v>
                </c:pt>
                <c:pt idx="374">
                  <c:v>107.73738903715054</c:v>
                </c:pt>
                <c:pt idx="375">
                  <c:v>107.95285371639785</c:v>
                </c:pt>
                <c:pt idx="376">
                  <c:v>108.19514144387097</c:v>
                </c:pt>
                <c:pt idx="377">
                  <c:v>108.48330797591396</c:v>
                </c:pt>
                <c:pt idx="378">
                  <c:v>108.69664959532257</c:v>
                </c:pt>
                <c:pt idx="379">
                  <c:v>108.98890690118279</c:v>
                </c:pt>
                <c:pt idx="380">
                  <c:v>109.27434193553763</c:v>
                </c:pt>
                <c:pt idx="381">
                  <c:v>109.51181394198925</c:v>
                </c:pt>
                <c:pt idx="382">
                  <c:v>109.77274317021504</c:v>
                </c:pt>
                <c:pt idx="383">
                  <c:v>110.00741895155913</c:v>
                </c:pt>
                <c:pt idx="384">
                  <c:v>110.30894522580645</c:v>
                </c:pt>
                <c:pt idx="385">
                  <c:v>110.80858922720429</c:v>
                </c:pt>
                <c:pt idx="386">
                  <c:v>111.04595766978495</c:v>
                </c:pt>
                <c:pt idx="387">
                  <c:v>111.34893383854839</c:v>
                </c:pt>
                <c:pt idx="388">
                  <c:v>111.54876036994622</c:v>
                </c:pt>
                <c:pt idx="389">
                  <c:v>111.85530949295698</c:v>
                </c:pt>
                <c:pt idx="390">
                  <c:v>112.07968066698925</c:v>
                </c:pt>
                <c:pt idx="391">
                  <c:v>112.36696690596774</c:v>
                </c:pt>
                <c:pt idx="392">
                  <c:v>112.64058271107525</c:v>
                </c:pt>
                <c:pt idx="393">
                  <c:v>112.87946577553764</c:v>
                </c:pt>
                <c:pt idx="394">
                  <c:v>113.15551533215053</c:v>
                </c:pt>
                <c:pt idx="395">
                  <c:v>113.41033429069894</c:v>
                </c:pt>
                <c:pt idx="396">
                  <c:v>113.92965543172043</c:v>
                </c:pt>
                <c:pt idx="397">
                  <c:v>114.14403269005378</c:v>
                </c:pt>
                <c:pt idx="398">
                  <c:v>114.42526044129032</c:v>
                </c:pt>
                <c:pt idx="399">
                  <c:v>114.69987304887097</c:v>
                </c:pt>
                <c:pt idx="400">
                  <c:v>114.9977098594086</c:v>
                </c:pt>
                <c:pt idx="401">
                  <c:v>115.2017436739785</c:v>
                </c:pt>
                <c:pt idx="402">
                  <c:v>115.50109510645161</c:v>
                </c:pt>
                <c:pt idx="403">
                  <c:v>115.70651408806452</c:v>
                </c:pt>
                <c:pt idx="404">
                  <c:v>115.99882317586021</c:v>
                </c:pt>
                <c:pt idx="405">
                  <c:v>116.23225619048385</c:v>
                </c:pt>
                <c:pt idx="406">
                  <c:v>116.71745302881722</c:v>
                </c:pt>
                <c:pt idx="407">
                  <c:v>116.9705114011828</c:v>
                </c:pt>
                <c:pt idx="408">
                  <c:v>117.18079788575268</c:v>
                </c:pt>
                <c:pt idx="409">
                  <c:v>117.44778560172043</c:v>
                </c:pt>
                <c:pt idx="410">
                  <c:v>117.73077393908602</c:v>
                </c:pt>
                <c:pt idx="411">
                  <c:v>118.01728344887097</c:v>
                </c:pt>
                <c:pt idx="412">
                  <c:v>118.25734455268817</c:v>
                </c:pt>
                <c:pt idx="413">
                  <c:v>118.5391030688172</c:v>
                </c:pt>
                <c:pt idx="414">
                  <c:v>118.76161009279569</c:v>
                </c:pt>
                <c:pt idx="415">
                  <c:v>119.11766275666668</c:v>
                </c:pt>
                <c:pt idx="416">
                  <c:v>119.30407776392472</c:v>
                </c:pt>
                <c:pt idx="417">
                  <c:v>119.83696577494624</c:v>
                </c:pt>
                <c:pt idx="418">
                  <c:v>120.10240003247311</c:v>
                </c:pt>
                <c:pt idx="419">
                  <c:v>120.31361859209677</c:v>
                </c:pt>
                <c:pt idx="420">
                  <c:v>120.61012201752688</c:v>
                </c:pt>
                <c:pt idx="421">
                  <c:v>120.86811262026882</c:v>
                </c:pt>
                <c:pt idx="422">
                  <c:v>121.18050015779569</c:v>
                </c:pt>
                <c:pt idx="423">
                  <c:v>121.40462536758064</c:v>
                </c:pt>
                <c:pt idx="424">
                  <c:v>121.67901790188172</c:v>
                </c:pt>
                <c:pt idx="425">
                  <c:v>121.838454515</c:v>
                </c:pt>
                <c:pt idx="426">
                  <c:v>122.15396191478494</c:v>
                </c:pt>
                <c:pt idx="427">
                  <c:v>122.40525970096775</c:v>
                </c:pt>
                <c:pt idx="428">
                  <c:v>122.92080075994625</c:v>
                </c:pt>
                <c:pt idx="429">
                  <c:v>123.25267125478494</c:v>
                </c:pt>
                <c:pt idx="430">
                  <c:v>123.43794705924731</c:v>
                </c:pt>
                <c:pt idx="431">
                  <c:v>123.74553182123655</c:v>
                </c:pt>
                <c:pt idx="432">
                  <c:v>123.95576652387095</c:v>
                </c:pt>
                <c:pt idx="433">
                  <c:v>124.25076827284946</c:v>
                </c:pt>
                <c:pt idx="434">
                  <c:v>124.47311995091398</c:v>
                </c:pt>
                <c:pt idx="435">
                  <c:v>124.70255281021504</c:v>
                </c:pt>
                <c:pt idx="436">
                  <c:v>124.99613055569893</c:v>
                </c:pt>
                <c:pt idx="437">
                  <c:v>125.22283191725805</c:v>
                </c:pt>
                <c:pt idx="438">
                  <c:v>125.47081565887098</c:v>
                </c:pt>
                <c:pt idx="439">
                  <c:v>125.95404478322581</c:v>
                </c:pt>
                <c:pt idx="440">
                  <c:v>126.24500754043011</c:v>
                </c:pt>
                <c:pt idx="441">
                  <c:v>126.53136170435484</c:v>
                </c:pt>
                <c:pt idx="442">
                  <c:v>126.80228484822581</c:v>
                </c:pt>
                <c:pt idx="443">
                  <c:v>127.06603619252688</c:v>
                </c:pt>
                <c:pt idx="444">
                  <c:v>127.3350822408602</c:v>
                </c:pt>
                <c:pt idx="445">
                  <c:v>127.51471381311826</c:v>
                </c:pt>
                <c:pt idx="446">
                  <c:v>127.88371196360215</c:v>
                </c:pt>
                <c:pt idx="447">
                  <c:v>128.12703533000001</c:v>
                </c:pt>
                <c:pt idx="448">
                  <c:v>128.39956371424731</c:v>
                </c:pt>
                <c:pt idx="449">
                  <c:v>128.65163822962367</c:v>
                </c:pt>
                <c:pt idx="450">
                  <c:v>129.12596085919353</c:v>
                </c:pt>
                <c:pt idx="451">
                  <c:v>129.44535190494625</c:v>
                </c:pt>
                <c:pt idx="452">
                  <c:v>129.65444740478497</c:v>
                </c:pt>
                <c:pt idx="453">
                  <c:v>129.95726822768816</c:v>
                </c:pt>
                <c:pt idx="454">
                  <c:v>130.19225470069892</c:v>
                </c:pt>
                <c:pt idx="455">
                  <c:v>130.4660258516129</c:v>
                </c:pt>
                <c:pt idx="456">
                  <c:v>130.74076791408604</c:v>
                </c:pt>
                <c:pt idx="457">
                  <c:v>131.00249976247309</c:v>
                </c:pt>
                <c:pt idx="458">
                  <c:v>131.2325669505914</c:v>
                </c:pt>
                <c:pt idx="459">
                  <c:v>131.52145842989248</c:v>
                </c:pt>
                <c:pt idx="460">
                  <c:v>131.76333190182797</c:v>
                </c:pt>
                <c:pt idx="461">
                  <c:v>132.27441971338709</c:v>
                </c:pt>
                <c:pt idx="462">
                  <c:v>132.50883658499998</c:v>
                </c:pt>
                <c:pt idx="463">
                  <c:v>132.75920229612902</c:v>
                </c:pt>
                <c:pt idx="464">
                  <c:v>133.05749219870967</c:v>
                </c:pt>
                <c:pt idx="465">
                  <c:v>133.29122295956989</c:v>
                </c:pt>
                <c:pt idx="466">
                  <c:v>133.5513236766129</c:v>
                </c:pt>
                <c:pt idx="467">
                  <c:v>133.79744326817206</c:v>
                </c:pt>
                <c:pt idx="468">
                  <c:v>134.09058086709678</c:v>
                </c:pt>
                <c:pt idx="469">
                  <c:v>134.2654485002688</c:v>
                </c:pt>
                <c:pt idx="470">
                  <c:v>134.57287791639786</c:v>
                </c:pt>
                <c:pt idx="471">
                  <c:v>135.0924579672043</c:v>
                </c:pt>
                <c:pt idx="472">
                  <c:v>135.27649100489248</c:v>
                </c:pt>
                <c:pt idx="473">
                  <c:v>135.61964996408602</c:v>
                </c:pt>
                <c:pt idx="474">
                  <c:v>135.85220268564515</c:v>
                </c:pt>
                <c:pt idx="475">
                  <c:v>136.09516357844086</c:v>
                </c:pt>
                <c:pt idx="476">
                  <c:v>136.36354940693548</c:v>
                </c:pt>
                <c:pt idx="477">
                  <c:v>136.62566961994625</c:v>
                </c:pt>
                <c:pt idx="478">
                  <c:v>136.85559440774196</c:v>
                </c:pt>
                <c:pt idx="479">
                  <c:v>137.13397415188172</c:v>
                </c:pt>
                <c:pt idx="480">
                  <c:v>137.4063471902688</c:v>
                </c:pt>
                <c:pt idx="481">
                  <c:v>137.70528436720431</c:v>
                </c:pt>
                <c:pt idx="482">
                  <c:v>138.22740173333335</c:v>
                </c:pt>
                <c:pt idx="483">
                  <c:v>138.43090478295696</c:v>
                </c:pt>
                <c:pt idx="484">
                  <c:v>138.68411850112903</c:v>
                </c:pt>
                <c:pt idx="485">
                  <c:v>138.93826429435484</c:v>
                </c:pt>
                <c:pt idx="486">
                  <c:v>139.21580258188172</c:v>
                </c:pt>
                <c:pt idx="487">
                  <c:v>139.46500319924729</c:v>
                </c:pt>
                <c:pt idx="488">
                  <c:v>139.75560348279569</c:v>
                </c:pt>
                <c:pt idx="489">
                  <c:v>139.97070568838708</c:v>
                </c:pt>
                <c:pt idx="490">
                  <c:v>140.27989569069894</c:v>
                </c:pt>
                <c:pt idx="491">
                  <c:v>140.53564672424733</c:v>
                </c:pt>
                <c:pt idx="492">
                  <c:v>140.81097133360214</c:v>
                </c:pt>
                <c:pt idx="493">
                  <c:v>141.34287548763442</c:v>
                </c:pt>
                <c:pt idx="494">
                  <c:v>141.56755735333331</c:v>
                </c:pt>
                <c:pt idx="495">
                  <c:v>141.84495324053765</c:v>
                </c:pt>
                <c:pt idx="496">
                  <c:v>142.06621749774195</c:v>
                </c:pt>
                <c:pt idx="497">
                  <c:v>142.3634976523656</c:v>
                </c:pt>
                <c:pt idx="498">
                  <c:v>142.63462792403226</c:v>
                </c:pt>
                <c:pt idx="499">
                  <c:v>142.89054724892472</c:v>
                </c:pt>
                <c:pt idx="500">
                  <c:v>143.11507376881721</c:v>
                </c:pt>
                <c:pt idx="501">
                  <c:v>143.40215287999999</c:v>
                </c:pt>
                <c:pt idx="502">
                  <c:v>143.62988988053763</c:v>
                </c:pt>
                <c:pt idx="503">
                  <c:v>143.9656440213441</c:v>
                </c:pt>
                <c:pt idx="504">
                  <c:v>144.45917775306452</c:v>
                </c:pt>
                <c:pt idx="505">
                  <c:v>144.65512063849462</c:v>
                </c:pt>
                <c:pt idx="506">
                  <c:v>144.95524880016131</c:v>
                </c:pt>
                <c:pt idx="507">
                  <c:v>145.17770404215054</c:v>
                </c:pt>
                <c:pt idx="508">
                  <c:v>145.46049819725806</c:v>
                </c:pt>
                <c:pt idx="509">
                  <c:v>145.64794884344087</c:v>
                </c:pt>
                <c:pt idx="510">
                  <c:v>145.94864660655912</c:v>
                </c:pt>
                <c:pt idx="511">
                  <c:v>146.18213140317204</c:v>
                </c:pt>
                <c:pt idx="512">
                  <c:v>146.45673106521505</c:v>
                </c:pt>
                <c:pt idx="513">
                  <c:v>146.72149215747311</c:v>
                </c:pt>
                <c:pt idx="514">
                  <c:v>146.90226293258067</c:v>
                </c:pt>
                <c:pt idx="515">
                  <c:v>147.44172725080645</c:v>
                </c:pt>
                <c:pt idx="516">
                  <c:v>147.67666194188172</c:v>
                </c:pt>
                <c:pt idx="517">
                  <c:v>147.9681425185484</c:v>
                </c:pt>
                <c:pt idx="518">
                  <c:v>148.18060384483871</c:v>
                </c:pt>
                <c:pt idx="519">
                  <c:v>148.49025988467741</c:v>
                </c:pt>
                <c:pt idx="520">
                  <c:v>148.72787429150537</c:v>
                </c:pt>
                <c:pt idx="521">
                  <c:v>149.01166524908601</c:v>
                </c:pt>
                <c:pt idx="522">
                  <c:v>149.253590502957</c:v>
                </c:pt>
                <c:pt idx="523">
                  <c:v>149.50250631956987</c:v>
                </c:pt>
                <c:pt idx="524">
                  <c:v>149.72977728258064</c:v>
                </c:pt>
                <c:pt idx="525">
                  <c:v>150.01882410774195</c:v>
                </c:pt>
                <c:pt idx="526">
                  <c:v>150.53099934021506</c:v>
                </c:pt>
                <c:pt idx="527">
                  <c:v>150.75552586005378</c:v>
                </c:pt>
                <c:pt idx="528">
                  <c:v>151.03975696419354</c:v>
                </c:pt>
                <c:pt idx="529">
                  <c:v>151.27233557672042</c:v>
                </c:pt>
                <c:pt idx="530">
                  <c:v>151.54277973758064</c:v>
                </c:pt>
                <c:pt idx="531">
                  <c:v>151.72929830870967</c:v>
                </c:pt>
                <c:pt idx="532">
                  <c:v>152.03631346930106</c:v>
                </c:pt>
                <c:pt idx="533">
                  <c:v>152.26648422129034</c:v>
                </c:pt>
                <c:pt idx="534">
                  <c:v>152.56412684956987</c:v>
                </c:pt>
                <c:pt idx="535">
                  <c:v>152.86435857516128</c:v>
                </c:pt>
                <c:pt idx="536">
                  <c:v>153.079150089086</c:v>
                </c:pt>
                <c:pt idx="537">
                  <c:v>153.58868444225806</c:v>
                </c:pt>
                <c:pt idx="538">
                  <c:v>153.84878515930109</c:v>
                </c:pt>
                <c:pt idx="539">
                  <c:v>154.1130284320968</c:v>
                </c:pt>
                <c:pt idx="540">
                  <c:v>154.33201428365592</c:v>
                </c:pt>
                <c:pt idx="541">
                  <c:v>154.66916653709677</c:v>
                </c:pt>
                <c:pt idx="542">
                  <c:v>154.89997161795699</c:v>
                </c:pt>
                <c:pt idx="543">
                  <c:v>155.15660294462364</c:v>
                </c:pt>
                <c:pt idx="544">
                  <c:v>155.35943282887095</c:v>
                </c:pt>
                <c:pt idx="545">
                  <c:v>155.65070627774193</c:v>
                </c:pt>
                <c:pt idx="546">
                  <c:v>155.86803510704303</c:v>
                </c:pt>
                <c:pt idx="547">
                  <c:v>156.33769736139786</c:v>
                </c:pt>
                <c:pt idx="548">
                  <c:v>156.54373772639784</c:v>
                </c:pt>
                <c:pt idx="549">
                  <c:v>156.86856587655916</c:v>
                </c:pt>
                <c:pt idx="550">
                  <c:v>157.14554750817203</c:v>
                </c:pt>
                <c:pt idx="551">
                  <c:v>157.38242402225808</c:v>
                </c:pt>
                <c:pt idx="552">
                  <c:v>157.68833881645162</c:v>
                </c:pt>
                <c:pt idx="553">
                  <c:v>157.91519552387095</c:v>
                </c:pt>
                <c:pt idx="554">
                  <c:v>158.1854972844086</c:v>
                </c:pt>
                <c:pt idx="555">
                  <c:v>158.44373385139784</c:v>
                </c:pt>
                <c:pt idx="556">
                  <c:v>158.72211359559137</c:v>
                </c:pt>
                <c:pt idx="557">
                  <c:v>158.9301734564516</c:v>
                </c:pt>
                <c:pt idx="558">
                  <c:v>159.41785582822581</c:v>
                </c:pt>
                <c:pt idx="559">
                  <c:v>159.68934857354839</c:v>
                </c:pt>
                <c:pt idx="560">
                  <c:v>159.9302899704301</c:v>
                </c:pt>
                <c:pt idx="561">
                  <c:v>160.24512420489245</c:v>
                </c:pt>
                <c:pt idx="562">
                  <c:v>160.45748196731182</c:v>
                </c:pt>
                <c:pt idx="563">
                  <c:v>160.80619454026882</c:v>
                </c:pt>
                <c:pt idx="564">
                  <c:v>160.99633784768818</c:v>
                </c:pt>
                <c:pt idx="565">
                  <c:v>161.26834841241936</c:v>
                </c:pt>
                <c:pt idx="566">
                  <c:v>161.51296632752687</c:v>
                </c:pt>
                <c:pt idx="567">
                  <c:v>161.80864124182796</c:v>
                </c:pt>
                <c:pt idx="568">
                  <c:v>161.9769325677957</c:v>
                </c:pt>
                <c:pt idx="569">
                  <c:v>162.48646692096773</c:v>
                </c:pt>
                <c:pt idx="570">
                  <c:v>162.83537367623654</c:v>
                </c:pt>
                <c:pt idx="571">
                  <c:v>163.04576372467741</c:v>
                </c:pt>
                <c:pt idx="572">
                  <c:v>163.34259078731185</c:v>
                </c:pt>
                <c:pt idx="573">
                  <c:v>163.58451604118278</c:v>
                </c:pt>
                <c:pt idx="574">
                  <c:v>163.88744042795699</c:v>
                </c:pt>
                <c:pt idx="575">
                  <c:v>164.07017891698925</c:v>
                </c:pt>
                <c:pt idx="576">
                  <c:v>164.35632595317205</c:v>
                </c:pt>
                <c:pt idx="577">
                  <c:v>164.53015794741935</c:v>
                </c:pt>
                <c:pt idx="578">
                  <c:v>164.89475463247311</c:v>
                </c:pt>
                <c:pt idx="579">
                  <c:v>165.11865976892474</c:v>
                </c:pt>
                <c:pt idx="580">
                  <c:v>165.56869666564518</c:v>
                </c:pt>
                <c:pt idx="581">
                  <c:v>165.84257138048386</c:v>
                </c:pt>
                <c:pt idx="582">
                  <c:v>166.11711926059138</c:v>
                </c:pt>
                <c:pt idx="583">
                  <c:v>166.39057971983871</c:v>
                </c:pt>
                <c:pt idx="584">
                  <c:v>166.54178300354837</c:v>
                </c:pt>
                <c:pt idx="585">
                  <c:v>166.88949877403226</c:v>
                </c:pt>
                <c:pt idx="586">
                  <c:v>167.17198223741937</c:v>
                </c:pt>
                <c:pt idx="587">
                  <c:v>167.37382826473117</c:v>
                </c:pt>
                <c:pt idx="588">
                  <c:v>167.60353297924732</c:v>
                </c:pt>
                <c:pt idx="589">
                  <c:v>167.92199195000001</c:v>
                </c:pt>
                <c:pt idx="590">
                  <c:v>168.15319834091397</c:v>
                </c:pt>
                <c:pt idx="591">
                  <c:v>168.61385053661292</c:v>
                </c:pt>
                <c:pt idx="592">
                  <c:v>168.92956506419355</c:v>
                </c:pt>
                <c:pt idx="593">
                  <c:v>169.09454234564515</c:v>
                </c:pt>
                <c:pt idx="594">
                  <c:v>169.35745223327959</c:v>
                </c:pt>
                <c:pt idx="595">
                  <c:v>169.44917100596774</c:v>
                </c:pt>
                <c:pt idx="596">
                  <c:v>169.87107736021505</c:v>
                </c:pt>
                <c:pt idx="597">
                  <c:v>170.12418751451611</c:v>
                </c:pt>
                <c:pt idx="598">
                  <c:v>170.3792136008602</c:v>
                </c:pt>
                <c:pt idx="599">
                  <c:v>170.58773949924733</c:v>
                </c:pt>
                <c:pt idx="600">
                  <c:v>170.9261863013441</c:v>
                </c:pt>
                <c:pt idx="601">
                  <c:v>171.14688095715053</c:v>
                </c:pt>
                <c:pt idx="602">
                  <c:v>171.66107568548389</c:v>
                </c:pt>
                <c:pt idx="603">
                  <c:v>171.93122210016128</c:v>
                </c:pt>
                <c:pt idx="604">
                  <c:v>172.12892557177423</c:v>
                </c:pt>
                <c:pt idx="605">
                  <c:v>172.38125899688174</c:v>
                </c:pt>
                <c:pt idx="606">
                  <c:v>172.66286216720434</c:v>
                </c:pt>
                <c:pt idx="607">
                  <c:v>172.95325532295701</c:v>
                </c:pt>
                <c:pt idx="608">
                  <c:v>173.17809253451617</c:v>
                </c:pt>
                <c:pt idx="609">
                  <c:v>173.40676161005379</c:v>
                </c:pt>
                <c:pt idx="610">
                  <c:v>173.67141913844085</c:v>
                </c:pt>
                <c:pt idx="611">
                  <c:v>173.99215651478494</c:v>
                </c:pt>
                <c:pt idx="612">
                  <c:v>174.48315293112904</c:v>
                </c:pt>
                <c:pt idx="613">
                  <c:v>174.7189161333871</c:v>
                </c:pt>
                <c:pt idx="614">
                  <c:v>174.99776191505376</c:v>
                </c:pt>
                <c:pt idx="615">
                  <c:v>175.24025677032256</c:v>
                </c:pt>
                <c:pt idx="616">
                  <c:v>175.53039101634411</c:v>
                </c:pt>
                <c:pt idx="617">
                  <c:v>175.77062041145163</c:v>
                </c:pt>
                <c:pt idx="618">
                  <c:v>176.06137604086018</c:v>
                </c:pt>
                <c:pt idx="619">
                  <c:v>176.30526900870967</c:v>
                </c:pt>
                <c:pt idx="620">
                  <c:v>176.57008188290322</c:v>
                </c:pt>
                <c:pt idx="621">
                  <c:v>176.78451092317204</c:v>
                </c:pt>
                <c:pt idx="622">
                  <c:v>177.10664641209675</c:v>
                </c:pt>
                <c:pt idx="623">
                  <c:v>177.50785293327959</c:v>
                </c:pt>
                <c:pt idx="624">
                  <c:v>177.74423751887096</c:v>
                </c:pt>
                <c:pt idx="625">
                  <c:v>178.01904430876345</c:v>
                </c:pt>
                <c:pt idx="626">
                  <c:v>178.24020500209679</c:v>
                </c:pt>
                <c:pt idx="627">
                  <c:v>178.5276465868817</c:v>
                </c:pt>
                <c:pt idx="628">
                  <c:v>178.77238101134409</c:v>
                </c:pt>
                <c:pt idx="629">
                  <c:v>179.05314272505373</c:v>
                </c:pt>
                <c:pt idx="630">
                  <c:v>179.30252457919357</c:v>
                </c:pt>
                <c:pt idx="631">
                  <c:v>179.5841665860215</c:v>
                </c:pt>
                <c:pt idx="632">
                  <c:v>179.74137657548386</c:v>
                </c:pt>
                <c:pt idx="633">
                  <c:v>180.0692080784946</c:v>
                </c:pt>
                <c:pt idx="634">
                  <c:v>180.6062386452688</c:v>
                </c:pt>
                <c:pt idx="635">
                  <c:v>180.81170940881719</c:v>
                </c:pt>
                <c:pt idx="636">
                  <c:v>181.1258186960215</c:v>
                </c:pt>
                <c:pt idx="637">
                  <c:v>181.35029343392472</c:v>
                </c:pt>
                <c:pt idx="638">
                  <c:v>181.65241520053763</c:v>
                </c:pt>
                <c:pt idx="639">
                  <c:v>181.86170488268817</c:v>
                </c:pt>
                <c:pt idx="640">
                  <c:v>182.13578672526882</c:v>
                </c:pt>
                <c:pt idx="641">
                  <c:v>182.38868975182794</c:v>
                </c:pt>
                <c:pt idx="642">
                  <c:v>182.67535460741937</c:v>
                </c:pt>
                <c:pt idx="643">
                  <c:v>182.87254025951614</c:v>
                </c:pt>
                <c:pt idx="644">
                  <c:v>183.20125205564517</c:v>
                </c:pt>
                <c:pt idx="645">
                  <c:v>183.62053047612903</c:v>
                </c:pt>
                <c:pt idx="646">
                  <c:v>183.89176431172041</c:v>
                </c:pt>
                <c:pt idx="647">
                  <c:v>184.17340631849464</c:v>
                </c:pt>
                <c:pt idx="648">
                  <c:v>184.35500560473119</c:v>
                </c:pt>
                <c:pt idx="649">
                  <c:v>184.6359097188172</c:v>
                </c:pt>
                <c:pt idx="650">
                  <c:v>184.87775729978495</c:v>
                </c:pt>
                <c:pt idx="651">
                  <c:v>185.17058420698922</c:v>
                </c:pt>
                <c:pt idx="652">
                  <c:v>185.39070926139783</c:v>
                </c:pt>
                <c:pt idx="653">
                  <c:v>185.62176030650537</c:v>
                </c:pt>
                <c:pt idx="654">
                  <c:v>185.82308851435482</c:v>
                </c:pt>
                <c:pt idx="655">
                  <c:v>186.13362484725806</c:v>
                </c:pt>
                <c:pt idx="656">
                  <c:v>186.6342527056452</c:v>
                </c:pt>
                <c:pt idx="657">
                  <c:v>186.83651298854838</c:v>
                </c:pt>
                <c:pt idx="658">
                  <c:v>187.13601976682799</c:v>
                </c:pt>
                <c:pt idx="659">
                  <c:v>187.35661085876345</c:v>
                </c:pt>
                <c:pt idx="660">
                  <c:v>187.66315998182799</c:v>
                </c:pt>
                <c:pt idx="661">
                  <c:v>187.79565703731183</c:v>
                </c:pt>
                <c:pt idx="662">
                  <c:v>188.10699599043011</c:v>
                </c:pt>
                <c:pt idx="663">
                  <c:v>188.28652399881719</c:v>
                </c:pt>
                <c:pt idx="664">
                  <c:v>188.63864123473118</c:v>
                </c:pt>
                <c:pt idx="665">
                  <c:v>188.83240927838708</c:v>
                </c:pt>
                <c:pt idx="666">
                  <c:v>189.16355482602151</c:v>
                </c:pt>
                <c:pt idx="667">
                  <c:v>189.67091433741936</c:v>
                </c:pt>
                <c:pt idx="668">
                  <c:v>189.89114295575268</c:v>
                </c:pt>
                <c:pt idx="669">
                  <c:v>190.11525521999999</c:v>
                </c:pt>
                <c:pt idx="670">
                  <c:v>190.40606263134407</c:v>
                </c:pt>
                <c:pt idx="671">
                  <c:v>190.7176216576882</c:v>
                </c:pt>
                <c:pt idx="672">
                  <c:v>190.95144303693547</c:v>
                </c:pt>
                <c:pt idx="673">
                  <c:v>191.20455319123656</c:v>
                </c:pt>
                <c:pt idx="674">
                  <c:v>191.41111137569891</c:v>
                </c:pt>
                <c:pt idx="675">
                  <c:v>191.69498000618279</c:v>
                </c:pt>
                <c:pt idx="676">
                  <c:v>191.87171178946238</c:v>
                </c:pt>
                <c:pt idx="677">
                  <c:v>192.40775849919356</c:v>
                </c:pt>
                <c:pt idx="678">
                  <c:v>192.71927868908602</c:v>
                </c:pt>
                <c:pt idx="679">
                  <c:v>192.91485910091399</c:v>
                </c:pt>
                <c:pt idx="680">
                  <c:v>193.17848099032256</c:v>
                </c:pt>
                <c:pt idx="681">
                  <c:v>193.4161601245699</c:v>
                </c:pt>
                <c:pt idx="682">
                  <c:v>193.672014722043</c:v>
                </c:pt>
                <c:pt idx="683">
                  <c:v>193.93972738521504</c:v>
                </c:pt>
                <c:pt idx="684">
                  <c:v>194.21226871494628</c:v>
                </c:pt>
                <c:pt idx="685">
                  <c:v>194.45279585623658</c:v>
                </c:pt>
                <c:pt idx="686">
                  <c:v>194.74847077053761</c:v>
                </c:pt>
                <c:pt idx="687">
                  <c:v>194.93566250698925</c:v>
                </c:pt>
                <c:pt idx="688">
                  <c:v>195.4942861454301</c:v>
                </c:pt>
                <c:pt idx="689">
                  <c:v>195.76091138774194</c:v>
                </c:pt>
                <c:pt idx="690">
                  <c:v>196.01914795473118</c:v>
                </c:pt>
                <c:pt idx="691">
                  <c:v>196.2552736305914</c:v>
                </c:pt>
                <c:pt idx="692">
                  <c:v>196.5064678529032</c:v>
                </c:pt>
                <c:pt idx="693">
                  <c:v>196.77863376349461</c:v>
                </c:pt>
                <c:pt idx="694">
                  <c:v>196.98862250188174</c:v>
                </c:pt>
                <c:pt idx="695">
                  <c:v>197.23872930327957</c:v>
                </c:pt>
                <c:pt idx="696">
                  <c:v>197.47998139182798</c:v>
                </c:pt>
                <c:pt idx="697">
                  <c:v>197.77664016311826</c:v>
                </c:pt>
                <c:pt idx="698">
                  <c:v>198.0044289455914</c:v>
                </c:pt>
                <c:pt idx="699">
                  <c:v>198.51852011005377</c:v>
                </c:pt>
                <c:pt idx="700">
                  <c:v>198.78618099129031</c:v>
                </c:pt>
                <c:pt idx="701">
                  <c:v>198.99149640903227</c:v>
                </c:pt>
                <c:pt idx="702">
                  <c:v>199.29390297634404</c:v>
                </c:pt>
                <c:pt idx="703">
                  <c:v>199.53727812473119</c:v>
                </c:pt>
                <c:pt idx="704">
                  <c:v>199.80473187817205</c:v>
                </c:pt>
                <c:pt idx="705">
                  <c:v>200.00051941774191</c:v>
                </c:pt>
                <c:pt idx="706">
                  <c:v>200.29077017317204</c:v>
                </c:pt>
                <c:pt idx="707">
                  <c:v>200.53606125354838</c:v>
                </c:pt>
                <c:pt idx="708">
                  <c:v>200.76996030569893</c:v>
                </c:pt>
                <c:pt idx="709">
                  <c:v>201.01514782220431</c:v>
                </c:pt>
                <c:pt idx="710">
                  <c:v>201.50184633698925</c:v>
                </c:pt>
                <c:pt idx="711">
                  <c:v>201.74630890623655</c:v>
                </c:pt>
                <c:pt idx="712">
                  <c:v>202.02287628225804</c:v>
                </c:pt>
                <c:pt idx="713">
                  <c:v>202.30011682360214</c:v>
                </c:pt>
                <c:pt idx="714">
                  <c:v>202.53551755220431</c:v>
                </c:pt>
                <c:pt idx="715">
                  <c:v>202.82768423962364</c:v>
                </c:pt>
                <c:pt idx="716">
                  <c:v>202.98058338204299</c:v>
                </c:pt>
                <c:pt idx="717">
                  <c:v>203.28522951854839</c:v>
                </c:pt>
                <c:pt idx="718">
                  <c:v>203.54346608559138</c:v>
                </c:pt>
                <c:pt idx="719">
                  <c:v>203.84411206672044</c:v>
                </c:pt>
                <c:pt idx="720">
                  <c:v>204.07971992311826</c:v>
                </c:pt>
                <c:pt idx="721">
                  <c:v>204.54353081758063</c:v>
                </c:pt>
                <c:pt idx="722">
                  <c:v>204.78581854505376</c:v>
                </c:pt>
                <c:pt idx="723">
                  <c:v>205.00262955489248</c:v>
                </c:pt>
                <c:pt idx="724">
                  <c:v>205.22808814978492</c:v>
                </c:pt>
                <c:pt idx="725">
                  <c:v>205.500668315914</c:v>
                </c:pt>
                <c:pt idx="726">
                  <c:v>205.79489333575268</c:v>
                </c:pt>
                <c:pt idx="727">
                  <c:v>206.03022933688169</c:v>
                </c:pt>
                <c:pt idx="728">
                  <c:v>206.32111442112901</c:v>
                </c:pt>
                <c:pt idx="729">
                  <c:v>206.52725834999998</c:v>
                </c:pt>
                <c:pt idx="730">
                  <c:v>206.81521775430107</c:v>
                </c:pt>
                <c:pt idx="731">
                  <c:v>207.06951889333334</c:v>
                </c:pt>
                <c:pt idx="732">
                  <c:v>207.54446290629033</c:v>
                </c:pt>
                <c:pt idx="733">
                  <c:v>207.85479211139784</c:v>
                </c:pt>
                <c:pt idx="734">
                  <c:v>208.0447282910215</c:v>
                </c:pt>
                <c:pt idx="735">
                  <c:v>208.3293736507527</c:v>
                </c:pt>
                <c:pt idx="736">
                  <c:v>208.56083895139781</c:v>
                </c:pt>
                <c:pt idx="737">
                  <c:v>208.8648119226344</c:v>
                </c:pt>
                <c:pt idx="738">
                  <c:v>209.09265248704301</c:v>
                </c:pt>
                <c:pt idx="739">
                  <c:v>209.36740749494626</c:v>
                </c:pt>
                <c:pt idx="740">
                  <c:v>209.58458097844084</c:v>
                </c:pt>
                <c:pt idx="741">
                  <c:v>209.75748089763439</c:v>
                </c:pt>
                <c:pt idx="742">
                  <c:v>210.23558360935482</c:v>
                </c:pt>
                <c:pt idx="743">
                  <c:v>210.49993044602149</c:v>
                </c:pt>
                <c:pt idx="744">
                  <c:v>210.76919656758065</c:v>
                </c:pt>
                <c:pt idx="745">
                  <c:v>211.00982727279569</c:v>
                </c:pt>
                <c:pt idx="746">
                  <c:v>211.28142358198923</c:v>
                </c:pt>
                <c:pt idx="747">
                  <c:v>211.50491446290323</c:v>
                </c:pt>
                <c:pt idx="748">
                  <c:v>211.81255100682796</c:v>
                </c:pt>
                <c:pt idx="749">
                  <c:v>212.01170437290324</c:v>
                </c:pt>
                <c:pt idx="750">
                  <c:v>212.33701150607527</c:v>
                </c:pt>
                <c:pt idx="751">
                  <c:v>212.53036529413976</c:v>
                </c:pt>
                <c:pt idx="752">
                  <c:v>212.85716115827958</c:v>
                </c:pt>
                <c:pt idx="753">
                  <c:v>213.26784377564516</c:v>
                </c:pt>
                <c:pt idx="754">
                  <c:v>213.48154786870967</c:v>
                </c:pt>
                <c:pt idx="755">
                  <c:v>213.77251062586021</c:v>
                </c:pt>
                <c:pt idx="756">
                  <c:v>213.96462164725807</c:v>
                </c:pt>
                <c:pt idx="757">
                  <c:v>214.28137181370968</c:v>
                </c:pt>
                <c:pt idx="758">
                  <c:v>214.52961446505378</c:v>
                </c:pt>
                <c:pt idx="759">
                  <c:v>214.82007234822578</c:v>
                </c:pt>
                <c:pt idx="760">
                  <c:v>214.99131524521502</c:v>
                </c:pt>
                <c:pt idx="761">
                  <c:v>215.3272765138172</c:v>
                </c:pt>
                <c:pt idx="762">
                  <c:v>215.55356361983871</c:v>
                </c:pt>
                <c:pt idx="763">
                  <c:v>215.8447335048387</c:v>
                </c:pt>
                <c:pt idx="764">
                  <c:v>216.3219041414516</c:v>
                </c:pt>
                <c:pt idx="765">
                  <c:v>216.49190427166667</c:v>
                </c:pt>
                <c:pt idx="766">
                  <c:v>216.8587275804301</c:v>
                </c:pt>
                <c:pt idx="767">
                  <c:v>217.0422945805914</c:v>
                </c:pt>
                <c:pt idx="768">
                  <c:v>217.3264739027957</c:v>
                </c:pt>
                <c:pt idx="769">
                  <c:v>217.56099433827958</c:v>
                </c:pt>
                <c:pt idx="770">
                  <c:v>217.82062901784943</c:v>
                </c:pt>
                <c:pt idx="771">
                  <c:v>218.08462632639782</c:v>
                </c:pt>
                <c:pt idx="772">
                  <c:v>218.34819643387095</c:v>
                </c:pt>
                <c:pt idx="773">
                  <c:v>218.58717011682796</c:v>
                </c:pt>
                <c:pt idx="774">
                  <c:v>218.85866286209676</c:v>
                </c:pt>
                <c:pt idx="775">
                  <c:v>219.3651420804301</c:v>
                </c:pt>
                <c:pt idx="776">
                  <c:v>219.57382332467739</c:v>
                </c:pt>
                <c:pt idx="777">
                  <c:v>219.92796005650538</c:v>
                </c:pt>
                <c:pt idx="778">
                  <c:v>220.06942833424733</c:v>
                </c:pt>
                <c:pt idx="779">
                  <c:v>220.35417725784947</c:v>
                </c:pt>
                <c:pt idx="780">
                  <c:v>220.64156706069889</c:v>
                </c:pt>
                <c:pt idx="781">
                  <c:v>220.9145744279032</c:v>
                </c:pt>
                <c:pt idx="782">
                  <c:v>221.1435024132258</c:v>
                </c:pt>
                <c:pt idx="783">
                  <c:v>221.35031950736558</c:v>
                </c:pt>
                <c:pt idx="784">
                  <c:v>221.58323470258065</c:v>
                </c:pt>
                <c:pt idx="785">
                  <c:v>221.90961631107524</c:v>
                </c:pt>
                <c:pt idx="786">
                  <c:v>222.31449935048386</c:v>
                </c:pt>
                <c:pt idx="787">
                  <c:v>222.60489250623658</c:v>
                </c:pt>
                <c:pt idx="788">
                  <c:v>222.89021103123656</c:v>
                </c:pt>
                <c:pt idx="789">
                  <c:v>223.05441158344087</c:v>
                </c:pt>
                <c:pt idx="790">
                  <c:v>223.39368689666668</c:v>
                </c:pt>
                <c:pt idx="791">
                  <c:v>223.61127463569895</c:v>
                </c:pt>
                <c:pt idx="792">
                  <c:v>223.81596867005373</c:v>
                </c:pt>
                <c:pt idx="793">
                  <c:v>224.06302033661288</c:v>
                </c:pt>
                <c:pt idx="794">
                  <c:v>224.32340585440861</c:v>
                </c:pt>
                <c:pt idx="795">
                  <c:v>224.48235053903227</c:v>
                </c:pt>
                <c:pt idx="796">
                  <c:v>224.8458209667204</c:v>
                </c:pt>
                <c:pt idx="797">
                  <c:v>225.27302202505379</c:v>
                </c:pt>
                <c:pt idx="798">
                  <c:v>225.55554432494623</c:v>
                </c:pt>
                <c:pt idx="799">
                  <c:v>225.79275742166666</c:v>
                </c:pt>
                <c:pt idx="800">
                  <c:v>226.03955017849464</c:v>
                </c:pt>
                <c:pt idx="801">
                  <c:v>226.30638254860216</c:v>
                </c:pt>
                <c:pt idx="802">
                  <c:v>226.53308391021503</c:v>
                </c:pt>
                <c:pt idx="803">
                  <c:v>226.81467413505376</c:v>
                </c:pt>
                <c:pt idx="804">
                  <c:v>227.03149809037635</c:v>
                </c:pt>
                <c:pt idx="805">
                  <c:v>227.328778245</c:v>
                </c:pt>
                <c:pt idx="806">
                  <c:v>227.556204553871</c:v>
                </c:pt>
                <c:pt idx="807">
                  <c:v>227.82402078096774</c:v>
                </c:pt>
                <c:pt idx="808">
                  <c:v>228.34929684586018</c:v>
                </c:pt>
                <c:pt idx="809">
                  <c:v>228.57045753919357</c:v>
                </c:pt>
                <c:pt idx="810">
                  <c:v>228.87938863177422</c:v>
                </c:pt>
                <c:pt idx="811">
                  <c:v>229.06233424860213</c:v>
                </c:pt>
                <c:pt idx="812">
                  <c:v>229.31901735725808</c:v>
                </c:pt>
                <c:pt idx="813">
                  <c:v>229.5315822474731</c:v>
                </c:pt>
                <c:pt idx="814">
                  <c:v>229.80737289430107</c:v>
                </c:pt>
                <c:pt idx="815">
                  <c:v>230.04360213403226</c:v>
                </c:pt>
                <c:pt idx="816">
                  <c:v>230.32630567075267</c:v>
                </c:pt>
                <c:pt idx="817">
                  <c:v>230.56666452075268</c:v>
                </c:pt>
                <c:pt idx="818">
                  <c:v>231.04782236725808</c:v>
                </c:pt>
                <c:pt idx="819">
                  <c:v>231.38802975548387</c:v>
                </c:pt>
                <c:pt idx="820">
                  <c:v>231.61721665053764</c:v>
                </c:pt>
                <c:pt idx="821">
                  <c:v>231.89430184602151</c:v>
                </c:pt>
                <c:pt idx="822">
                  <c:v>232.12209062854839</c:v>
                </c:pt>
                <c:pt idx="823">
                  <c:v>232.35226138053764</c:v>
                </c:pt>
                <c:pt idx="824">
                  <c:v>232.56870991677417</c:v>
                </c:pt>
                <c:pt idx="825">
                  <c:v>232.8003305632796</c:v>
                </c:pt>
                <c:pt idx="826">
                  <c:v>233.07483960693548</c:v>
                </c:pt>
                <c:pt idx="827">
                  <c:v>233.34685017172043</c:v>
                </c:pt>
                <c:pt idx="828">
                  <c:v>233.60798652768815</c:v>
                </c:pt>
                <c:pt idx="829">
                  <c:v>234.06040539392473</c:v>
                </c:pt>
                <c:pt idx="830">
                  <c:v>234.31491366080644</c:v>
                </c:pt>
                <c:pt idx="831">
                  <c:v>234.56341522182794</c:v>
                </c:pt>
                <c:pt idx="832">
                  <c:v>234.87954400499996</c:v>
                </c:pt>
                <c:pt idx="833">
                  <c:v>235.03224896510753</c:v>
                </c:pt>
                <c:pt idx="834">
                  <c:v>235.36541400865593</c:v>
                </c:pt>
                <c:pt idx="835">
                  <c:v>235.57135080973117</c:v>
                </c:pt>
                <c:pt idx="836">
                  <c:v>235.84160078827958</c:v>
                </c:pt>
                <c:pt idx="837">
                  <c:v>236.04950530333335</c:v>
                </c:pt>
                <c:pt idx="838">
                  <c:v>236.35560133435484</c:v>
                </c:pt>
                <c:pt idx="839">
                  <c:v>236.62403894478493</c:v>
                </c:pt>
                <c:pt idx="840">
                  <c:v>237.09240665053764</c:v>
                </c:pt>
                <c:pt idx="841">
                  <c:v>237.31356734387097</c:v>
                </c:pt>
                <c:pt idx="842">
                  <c:v>237.57118252752687</c:v>
                </c:pt>
                <c:pt idx="843">
                  <c:v>237.79513944596775</c:v>
                </c:pt>
                <c:pt idx="844">
                  <c:v>238.09718353962364</c:v>
                </c:pt>
                <c:pt idx="845">
                  <c:v>238.30570943806453</c:v>
                </c:pt>
                <c:pt idx="846">
                  <c:v>238.49885609833336</c:v>
                </c:pt>
                <c:pt idx="847">
                  <c:v>238.79547603317206</c:v>
                </c:pt>
                <c:pt idx="848">
                  <c:v>238.96589041897849</c:v>
                </c:pt>
                <c:pt idx="849">
                  <c:v>239.26265275413976</c:v>
                </c:pt>
                <c:pt idx="850">
                  <c:v>239.49789813688173</c:v>
                </c:pt>
                <c:pt idx="851">
                  <c:v>239.99593689795697</c:v>
                </c:pt>
                <c:pt idx="852">
                  <c:v>240.27338456709677</c:v>
                </c:pt>
                <c:pt idx="853">
                  <c:v>240.49946454532258</c:v>
                </c:pt>
                <c:pt idx="854">
                  <c:v>240.771526892043</c:v>
                </c:pt>
                <c:pt idx="855">
                  <c:v>241.0028886288172</c:v>
                </c:pt>
                <c:pt idx="856">
                  <c:v>241.27308682548386</c:v>
                </c:pt>
                <c:pt idx="857">
                  <c:v>241.47705591258062</c:v>
                </c:pt>
                <c:pt idx="858">
                  <c:v>241.77941069795696</c:v>
                </c:pt>
                <c:pt idx="859">
                  <c:v>241.98684917548385</c:v>
                </c:pt>
                <c:pt idx="860">
                  <c:v>242.26041319860215</c:v>
                </c:pt>
                <c:pt idx="861">
                  <c:v>242.48732168801072</c:v>
                </c:pt>
                <c:pt idx="862">
                  <c:v>242.99821531725803</c:v>
                </c:pt>
                <c:pt idx="863">
                  <c:v>243.2328910986559</c:v>
                </c:pt>
                <c:pt idx="864">
                  <c:v>243.43908680946237</c:v>
                </c:pt>
                <c:pt idx="865">
                  <c:v>243.71327221596775</c:v>
                </c:pt>
                <c:pt idx="866">
                  <c:v>243.94727483198923</c:v>
                </c:pt>
                <c:pt idx="867">
                  <c:v>244.22850258322578</c:v>
                </c:pt>
                <c:pt idx="868">
                  <c:v>244.48787835306447</c:v>
                </c:pt>
                <c:pt idx="869">
                  <c:v>244.74513106306452</c:v>
                </c:pt>
                <c:pt idx="870">
                  <c:v>244.9421225329032</c:v>
                </c:pt>
                <c:pt idx="871">
                  <c:v>245.21941485618279</c:v>
                </c:pt>
                <c:pt idx="872">
                  <c:v>245.44005773005375</c:v>
                </c:pt>
                <c:pt idx="873">
                  <c:v>245.86109673672041</c:v>
                </c:pt>
                <c:pt idx="874">
                  <c:v>246.21207476983872</c:v>
                </c:pt>
                <c:pt idx="875">
                  <c:v>246.470104209086</c:v>
                </c:pt>
                <c:pt idx="876">
                  <c:v>246.73186194844084</c:v>
                </c:pt>
                <c:pt idx="877">
                  <c:v>246.93862726064518</c:v>
                </c:pt>
                <c:pt idx="878">
                  <c:v>247.18298626596771</c:v>
                </c:pt>
                <c:pt idx="879">
                  <c:v>247.44769557629036</c:v>
                </c:pt>
                <c:pt idx="880">
                  <c:v>247.73782982231182</c:v>
                </c:pt>
                <c:pt idx="881">
                  <c:v>247.94231672887099</c:v>
                </c:pt>
                <c:pt idx="882">
                  <c:v>248.23654174865592</c:v>
                </c:pt>
                <c:pt idx="883">
                  <c:v>248.73395912639785</c:v>
                </c:pt>
                <c:pt idx="884">
                  <c:v>248.96476420725804</c:v>
                </c:pt>
                <c:pt idx="885">
                  <c:v>249.22465779650537</c:v>
                </c:pt>
                <c:pt idx="886">
                  <c:v>249.41946147908601</c:v>
                </c:pt>
                <c:pt idx="887">
                  <c:v>249.74123449440862</c:v>
                </c:pt>
                <c:pt idx="888">
                  <c:v>249.91299521080646</c:v>
                </c:pt>
                <c:pt idx="889">
                  <c:v>250.15202067569891</c:v>
                </c:pt>
                <c:pt idx="890">
                  <c:v>250.42693102946239</c:v>
                </c:pt>
                <c:pt idx="891">
                  <c:v>250.67075926983873</c:v>
                </c:pt>
                <c:pt idx="892">
                  <c:v>250.90867142284944</c:v>
                </c:pt>
                <c:pt idx="893">
                  <c:v>251.19233292559139</c:v>
                </c:pt>
                <c:pt idx="894">
                  <c:v>251.67126414838708</c:v>
                </c:pt>
                <c:pt idx="895">
                  <c:v>251.90842546317205</c:v>
                </c:pt>
                <c:pt idx="896">
                  <c:v>252.17587921666669</c:v>
                </c:pt>
                <c:pt idx="897">
                  <c:v>252.34691498580648</c:v>
                </c:pt>
                <c:pt idx="898">
                  <c:v>252.63290667612904</c:v>
                </c:pt>
                <c:pt idx="899">
                  <c:v>252.85888309048389</c:v>
                </c:pt>
                <c:pt idx="900">
                  <c:v>253.15574898951616</c:v>
                </c:pt>
                <c:pt idx="901">
                  <c:v>253.37882561489243</c:v>
                </c:pt>
                <c:pt idx="902">
                  <c:v>253.54577061026879</c:v>
                </c:pt>
                <c:pt idx="903">
                  <c:v>253.82668766978495</c:v>
                </c:pt>
                <c:pt idx="904">
                  <c:v>254.08616700354841</c:v>
                </c:pt>
                <c:pt idx="905">
                  <c:v>254.61729442838708</c:v>
                </c:pt>
                <c:pt idx="906">
                  <c:v>254.83792435677421</c:v>
                </c:pt>
                <c:pt idx="907">
                  <c:v>255.13585178569892</c:v>
                </c:pt>
                <c:pt idx="908">
                  <c:v>255.34795063844084</c:v>
                </c:pt>
                <c:pt idx="909">
                  <c:v>255.66366516596773</c:v>
                </c:pt>
                <c:pt idx="910">
                  <c:v>255.8465072189247</c:v>
                </c:pt>
                <c:pt idx="911">
                  <c:v>256.1601504686559</c:v>
                </c:pt>
                <c:pt idx="912">
                  <c:v>256.32517953204302</c:v>
                </c:pt>
                <c:pt idx="913">
                  <c:v>256.66095956387096</c:v>
                </c:pt>
                <c:pt idx="914">
                  <c:v>256.91250331424732</c:v>
                </c:pt>
                <c:pt idx="915">
                  <c:v>257.18171765392475</c:v>
                </c:pt>
                <c:pt idx="916">
                  <c:v>257.59338412827958</c:v>
                </c:pt>
                <c:pt idx="917">
                  <c:v>257.82692070682793</c:v>
                </c:pt>
                <c:pt idx="918">
                  <c:v>258.12021365155914</c:v>
                </c:pt>
                <c:pt idx="919">
                  <c:v>258.34619006591396</c:v>
                </c:pt>
                <c:pt idx="920">
                  <c:v>258.62265387806457</c:v>
                </c:pt>
                <c:pt idx="921">
                  <c:v>258.82382674005379</c:v>
                </c:pt>
                <c:pt idx="922">
                  <c:v>259.06885891075268</c:v>
                </c:pt>
                <c:pt idx="923">
                  <c:v>259.32652587629036</c:v>
                </c:pt>
                <c:pt idx="924">
                  <c:v>259.60231652317202</c:v>
                </c:pt>
                <c:pt idx="925">
                  <c:v>259.80913361731183</c:v>
                </c:pt>
                <c:pt idx="926">
                  <c:v>260.0807817084409</c:v>
                </c:pt>
                <c:pt idx="927">
                  <c:v>260.60336511215053</c:v>
                </c:pt>
                <c:pt idx="928">
                  <c:v>260.82658413784947</c:v>
                </c:pt>
                <c:pt idx="929">
                  <c:v>261.09359774478497</c:v>
                </c:pt>
                <c:pt idx="930">
                  <c:v>261.30258968069893</c:v>
                </c:pt>
                <c:pt idx="931">
                  <c:v>261.60660148833335</c:v>
                </c:pt>
                <c:pt idx="932">
                  <c:v>261.81476491311827</c:v>
                </c:pt>
                <c:pt idx="933">
                  <c:v>262.06777150354839</c:v>
                </c:pt>
                <c:pt idx="934">
                  <c:v>262.33543238478495</c:v>
                </c:pt>
                <c:pt idx="935">
                  <c:v>262.57106613215052</c:v>
                </c:pt>
                <c:pt idx="936">
                  <c:v>262.72646375349461</c:v>
                </c:pt>
                <c:pt idx="937">
                  <c:v>263.02652718774192</c:v>
                </c:pt>
                <c:pt idx="938">
                  <c:v>263.50934205655915</c:v>
                </c:pt>
                <c:pt idx="939">
                  <c:v>263.74531238655919</c:v>
                </c:pt>
                <c:pt idx="940">
                  <c:v>263.97884896510755</c:v>
                </c:pt>
                <c:pt idx="941">
                  <c:v>264.24071026833337</c:v>
                </c:pt>
                <c:pt idx="942">
                  <c:v>264.45425901553767</c:v>
                </c:pt>
                <c:pt idx="943">
                  <c:v>264.71617210075266</c:v>
                </c:pt>
                <c:pt idx="944">
                  <c:v>264.98274556112898</c:v>
                </c:pt>
                <c:pt idx="945">
                  <c:v>265.25102782575266</c:v>
                </c:pt>
                <c:pt idx="946">
                  <c:v>265.47405266913978</c:v>
                </c:pt>
                <c:pt idx="947">
                  <c:v>265.66222826258064</c:v>
                </c:pt>
                <c:pt idx="948">
                  <c:v>266.16658442112907</c:v>
                </c:pt>
                <c:pt idx="949">
                  <c:v>266.34911578236557</c:v>
                </c:pt>
                <c:pt idx="950">
                  <c:v>266.62128169301076</c:v>
                </c:pt>
                <c:pt idx="951">
                  <c:v>266.96064762462368</c:v>
                </c:pt>
                <c:pt idx="952">
                  <c:v>267.14443469806452</c:v>
                </c:pt>
                <c:pt idx="953">
                  <c:v>267.43696385913978</c:v>
                </c:pt>
                <c:pt idx="954">
                  <c:v>267.66868806951612</c:v>
                </c:pt>
                <c:pt idx="955">
                  <c:v>267.9540065945161</c:v>
                </c:pt>
                <c:pt idx="956">
                  <c:v>268.14337317274197</c:v>
                </c:pt>
                <c:pt idx="957">
                  <c:v>268.42408310451617</c:v>
                </c:pt>
                <c:pt idx="958">
                  <c:v>268.64029862193553</c:v>
                </c:pt>
                <c:pt idx="959">
                  <c:v>269.15950325360211</c:v>
                </c:pt>
                <c:pt idx="960">
                  <c:v>269.3786444510215</c:v>
                </c:pt>
                <c:pt idx="961">
                  <c:v>269.60451730150538</c:v>
                </c:pt>
                <c:pt idx="962">
                  <c:v>269.89708529903226</c:v>
                </c:pt>
                <c:pt idx="963">
                  <c:v>270.1149319477957</c:v>
                </c:pt>
                <c:pt idx="964">
                  <c:v>270.36731715483876</c:v>
                </c:pt>
                <c:pt idx="965">
                  <c:v>270.56931852795697</c:v>
                </c:pt>
                <c:pt idx="966">
                  <c:v>270.91744855403221</c:v>
                </c:pt>
                <c:pt idx="967">
                  <c:v>271.11411638666664</c:v>
                </c:pt>
                <c:pt idx="968">
                  <c:v>271.3711619689247</c:v>
                </c:pt>
                <c:pt idx="969">
                  <c:v>271.63742473758066</c:v>
                </c:pt>
                <c:pt idx="970">
                  <c:v>272.15301757849466</c:v>
                </c:pt>
                <c:pt idx="971">
                  <c:v>272.40762940924731</c:v>
                </c:pt>
                <c:pt idx="972">
                  <c:v>272.63733412376348</c:v>
                </c:pt>
                <c:pt idx="973">
                  <c:v>272.8852660834408</c:v>
                </c:pt>
                <c:pt idx="974">
                  <c:v>273.05769996510753</c:v>
                </c:pt>
                <c:pt idx="975">
                  <c:v>273.32599517521504</c:v>
                </c:pt>
                <c:pt idx="976">
                  <c:v>273.54689695881723</c:v>
                </c:pt>
                <c:pt idx="977">
                  <c:v>273.78322976247313</c:v>
                </c:pt>
                <c:pt idx="978">
                  <c:v>274.05316904935484</c:v>
                </c:pt>
                <c:pt idx="979">
                  <c:v>274.30902364682794</c:v>
                </c:pt>
                <c:pt idx="980">
                  <c:v>274.54846336725808</c:v>
                </c:pt>
                <c:pt idx="981">
                  <c:v>275.01285680860218</c:v>
                </c:pt>
                <c:pt idx="982">
                  <c:v>275.31464199258062</c:v>
                </c:pt>
                <c:pt idx="983">
                  <c:v>275.50136769150538</c:v>
                </c:pt>
                <c:pt idx="984">
                  <c:v>275.79761220720428</c:v>
                </c:pt>
                <c:pt idx="985">
                  <c:v>276.0235886215591</c:v>
                </c:pt>
                <c:pt idx="986">
                  <c:v>276.30217549354842</c:v>
                </c:pt>
                <c:pt idx="987">
                  <c:v>276.52432004387094</c:v>
                </c:pt>
                <c:pt idx="988">
                  <c:v>276.82729621258068</c:v>
                </c:pt>
                <c:pt idx="989">
                  <c:v>277.0359256748925</c:v>
                </c:pt>
                <c:pt idx="990">
                  <c:v>277.2858253484946</c:v>
                </c:pt>
                <c:pt idx="991">
                  <c:v>277.53727848053768</c:v>
                </c:pt>
                <c:pt idx="992">
                  <c:v>278.0151222824731</c:v>
                </c:pt>
              </c:numCache>
            </c:numRef>
          </c:xVal>
          <c:yVal>
            <c:numRef>
              <c:f>'4.20 K'!$Y$19:$Y$1011</c:f>
              <c:numCache>
                <c:formatCode>General</c:formatCode>
                <c:ptCount val="993"/>
                <c:pt idx="0">
                  <c:v>16.058260415895262</c:v>
                </c:pt>
                <c:pt idx="1">
                  <c:v>86.971705533575829</c:v>
                </c:pt>
                <c:pt idx="2">
                  <c:v>41.083778166258455</c:v>
                </c:pt>
                <c:pt idx="3">
                  <c:v>-13.203188457401078</c:v>
                </c:pt>
                <c:pt idx="4">
                  <c:v>-97.150914861668284</c:v>
                </c:pt>
                <c:pt idx="5">
                  <c:v>4.4996451155457731</c:v>
                </c:pt>
                <c:pt idx="6">
                  <c:v>208.73625318062199</c:v>
                </c:pt>
                <c:pt idx="7">
                  <c:v>24.584644759911637</c:v>
                </c:pt>
                <c:pt idx="8">
                  <c:v>-106.68361112728959</c:v>
                </c:pt>
                <c:pt idx="9">
                  <c:v>-44.298203042825634</c:v>
                </c:pt>
                <c:pt idx="10">
                  <c:v>4.4077822722620468</c:v>
                </c:pt>
                <c:pt idx="11">
                  <c:v>-17.529753026797259</c:v>
                </c:pt>
                <c:pt idx="12">
                  <c:v>-46.58464167503022</c:v>
                </c:pt>
                <c:pt idx="13">
                  <c:v>-27.145630331493727</c:v>
                </c:pt>
                <c:pt idx="14">
                  <c:v>-32.579042671130026</c:v>
                </c:pt>
                <c:pt idx="15">
                  <c:v>5.2159488637266298</c:v>
                </c:pt>
                <c:pt idx="16">
                  <c:v>145.84676376334153</c:v>
                </c:pt>
                <c:pt idx="17">
                  <c:v>104.44357379262475</c:v>
                </c:pt>
                <c:pt idx="18">
                  <c:v>-83.419676884118644</c:v>
                </c:pt>
                <c:pt idx="19">
                  <c:v>-77.856088851736544</c:v>
                </c:pt>
                <c:pt idx="20">
                  <c:v>88.362425105626471</c:v>
                </c:pt>
                <c:pt idx="21">
                  <c:v>75.370322790553999</c:v>
                </c:pt>
                <c:pt idx="22">
                  <c:v>-52.329275152838591</c:v>
                </c:pt>
                <c:pt idx="23">
                  <c:v>-76.957250228196941</c:v>
                </c:pt>
                <c:pt idx="24">
                  <c:v>-21.842268063284678</c:v>
                </c:pt>
                <c:pt idx="25">
                  <c:v>27.027879823648458</c:v>
                </c:pt>
                <c:pt idx="26">
                  <c:v>-52.663887625626259</c:v>
                </c:pt>
                <c:pt idx="27">
                  <c:v>-120.73898068185049</c:v>
                </c:pt>
                <c:pt idx="28">
                  <c:v>-15.613740760374707</c:v>
                </c:pt>
                <c:pt idx="29">
                  <c:v>189.31187071018826</c:v>
                </c:pt>
                <c:pt idx="30">
                  <c:v>223.95258321911842</c:v>
                </c:pt>
                <c:pt idx="31">
                  <c:v>-52.648904650772451</c:v>
                </c:pt>
                <c:pt idx="32">
                  <c:v>-225.34853960241207</c:v>
                </c:pt>
                <c:pt idx="33">
                  <c:v>-222.28790599616329</c:v>
                </c:pt>
                <c:pt idx="34">
                  <c:v>102.28760405389126</c:v>
                </c:pt>
                <c:pt idx="35">
                  <c:v>211.24041648219878</c:v>
                </c:pt>
                <c:pt idx="36">
                  <c:v>71.625529519353151</c:v>
                </c:pt>
                <c:pt idx="37">
                  <c:v>33.752827343060019</c:v>
                </c:pt>
                <c:pt idx="38">
                  <c:v>-76.97902078348757</c:v>
                </c:pt>
                <c:pt idx="39">
                  <c:v>-133.41928822094755</c:v>
                </c:pt>
                <c:pt idx="40">
                  <c:v>-155.78522411355735</c:v>
                </c:pt>
                <c:pt idx="41">
                  <c:v>15.380769167933735</c:v>
                </c:pt>
                <c:pt idx="42">
                  <c:v>217.57854185922503</c:v>
                </c:pt>
                <c:pt idx="43">
                  <c:v>30.765644780432371</c:v>
                </c:pt>
                <c:pt idx="44">
                  <c:v>-135.20627648648446</c:v>
                </c:pt>
                <c:pt idx="45">
                  <c:v>-4.0007263657753516</c:v>
                </c:pt>
                <c:pt idx="46">
                  <c:v>-7.9137288840696725</c:v>
                </c:pt>
                <c:pt idx="47">
                  <c:v>52.248782145345551</c:v>
                </c:pt>
                <c:pt idx="48">
                  <c:v>82.892753047794301</c:v>
                </c:pt>
                <c:pt idx="49">
                  <c:v>96.164584602291981</c:v>
                </c:pt>
                <c:pt idx="50">
                  <c:v>54.207216373711731</c:v>
                </c:pt>
                <c:pt idx="51">
                  <c:v>-125.11665615531783</c:v>
                </c:pt>
                <c:pt idx="52">
                  <c:v>-187.46763604133429</c:v>
                </c:pt>
                <c:pt idx="53">
                  <c:v>-162.70772490913168</c:v>
                </c:pt>
                <c:pt idx="54">
                  <c:v>-23.856131105317768</c:v>
                </c:pt>
                <c:pt idx="55">
                  <c:v>176.03011753728461</c:v>
                </c:pt>
                <c:pt idx="56">
                  <c:v>118.29035925963319</c:v>
                </c:pt>
                <c:pt idx="57">
                  <c:v>-49.327150754305009</c:v>
                </c:pt>
                <c:pt idx="58">
                  <c:v>-38.605335413898651</c:v>
                </c:pt>
                <c:pt idx="59">
                  <c:v>-0.23131261895239291</c:v>
                </c:pt>
                <c:pt idx="60">
                  <c:v>37.946573196294025</c:v>
                </c:pt>
                <c:pt idx="61">
                  <c:v>42.793330334087173</c:v>
                </c:pt>
                <c:pt idx="62">
                  <c:v>58.605521832696525</c:v>
                </c:pt>
                <c:pt idx="63">
                  <c:v>121.20974954122886</c:v>
                </c:pt>
                <c:pt idx="64">
                  <c:v>1.8275033350737677</c:v>
                </c:pt>
                <c:pt idx="65">
                  <c:v>-198.68658317357685</c:v>
                </c:pt>
                <c:pt idx="66">
                  <c:v>-150.72139734793353</c:v>
                </c:pt>
                <c:pt idx="67">
                  <c:v>69.573967045632401</c:v>
                </c:pt>
                <c:pt idx="68">
                  <c:v>148.41621186134125</c:v>
                </c:pt>
                <c:pt idx="69">
                  <c:v>-4.7208236555481147</c:v>
                </c:pt>
                <c:pt idx="70">
                  <c:v>-186.22365715270234</c:v>
                </c:pt>
                <c:pt idx="71">
                  <c:v>30.419913918582537</c:v>
                </c:pt>
                <c:pt idx="72">
                  <c:v>73.221495303125565</c:v>
                </c:pt>
                <c:pt idx="73">
                  <c:v>-129.36865643645262</c:v>
                </c:pt>
                <c:pt idx="74">
                  <c:v>-128.68193713016498</c:v>
                </c:pt>
                <c:pt idx="75">
                  <c:v>182.71045368475842</c:v>
                </c:pt>
                <c:pt idx="76">
                  <c:v>256.40199223640172</c:v>
                </c:pt>
                <c:pt idx="77">
                  <c:v>-44.171259348210086</c:v>
                </c:pt>
                <c:pt idx="78">
                  <c:v>-108.88843402613269</c:v>
                </c:pt>
                <c:pt idx="79">
                  <c:v>87.282016457762879</c:v>
                </c:pt>
                <c:pt idx="80">
                  <c:v>22.78295849265783</c:v>
                </c:pt>
                <c:pt idx="81">
                  <c:v>-122.63461272794233</c:v>
                </c:pt>
                <c:pt idx="82">
                  <c:v>5.3660705723569144</c:v>
                </c:pt>
                <c:pt idx="83">
                  <c:v>23.996114323477531</c:v>
                </c:pt>
                <c:pt idx="84">
                  <c:v>-61.047001364705224</c:v>
                </c:pt>
                <c:pt idx="85">
                  <c:v>23.487331296676462</c:v>
                </c:pt>
                <c:pt idx="86">
                  <c:v>35.046206283188972</c:v>
                </c:pt>
                <c:pt idx="87">
                  <c:v>14.840580161861503</c:v>
                </c:pt>
                <c:pt idx="88">
                  <c:v>-54.974995821821679</c:v>
                </c:pt>
                <c:pt idx="89">
                  <c:v>-43.973184467544996</c:v>
                </c:pt>
                <c:pt idx="90">
                  <c:v>91.294610863114542</c:v>
                </c:pt>
                <c:pt idx="91">
                  <c:v>158.6496304732762</c:v>
                </c:pt>
                <c:pt idx="92">
                  <c:v>118.08600990226702</c:v>
                </c:pt>
                <c:pt idx="93">
                  <c:v>-210.12320679252696</c:v>
                </c:pt>
                <c:pt idx="94">
                  <c:v>-168.1419647655033</c:v>
                </c:pt>
                <c:pt idx="95">
                  <c:v>74.428928378328152</c:v>
                </c:pt>
                <c:pt idx="96">
                  <c:v>13.836934085063351</c:v>
                </c:pt>
                <c:pt idx="97">
                  <c:v>-129.206454968419</c:v>
                </c:pt>
                <c:pt idx="98">
                  <c:v>-55.581115451510847</c:v>
                </c:pt>
                <c:pt idx="99">
                  <c:v>14.290384642346455</c:v>
                </c:pt>
                <c:pt idx="100">
                  <c:v>68.345129210209663</c:v>
                </c:pt>
                <c:pt idx="101">
                  <c:v>53.650513228437163</c:v>
                </c:pt>
                <c:pt idx="102">
                  <c:v>-50.020963409317474</c:v>
                </c:pt>
                <c:pt idx="103">
                  <c:v>-64.323165532529529</c:v>
                </c:pt>
                <c:pt idx="104">
                  <c:v>83.436092437540424</c:v>
                </c:pt>
                <c:pt idx="105">
                  <c:v>157.38701251031023</c:v>
                </c:pt>
                <c:pt idx="106">
                  <c:v>42.464291976262992</c:v>
                </c:pt>
                <c:pt idx="107">
                  <c:v>-63.376319128104406</c:v>
                </c:pt>
                <c:pt idx="108">
                  <c:v>-20.596903426818816</c:v>
                </c:pt>
                <c:pt idx="109">
                  <c:v>51.521723275497735</c:v>
                </c:pt>
                <c:pt idx="110">
                  <c:v>-74.034462689575918</c:v>
                </c:pt>
                <c:pt idx="111">
                  <c:v>-157.26933063829571</c:v>
                </c:pt>
                <c:pt idx="112">
                  <c:v>2.9911651428677586</c:v>
                </c:pt>
                <c:pt idx="113">
                  <c:v>91.845572609795809</c:v>
                </c:pt>
                <c:pt idx="114">
                  <c:v>52.481777101144097</c:v>
                </c:pt>
                <c:pt idx="115">
                  <c:v>-131.31411156655733</c:v>
                </c:pt>
                <c:pt idx="116">
                  <c:v>-155.51176185152215</c:v>
                </c:pt>
                <c:pt idx="117">
                  <c:v>-38.978725107258512</c:v>
                </c:pt>
                <c:pt idx="118">
                  <c:v>60.00593615116329</c:v>
                </c:pt>
                <c:pt idx="119">
                  <c:v>86.388125161675745</c:v>
                </c:pt>
                <c:pt idx="120">
                  <c:v>120.1327706897471</c:v>
                </c:pt>
                <c:pt idx="121">
                  <c:v>-23.578891878200455</c:v>
                </c:pt>
                <c:pt idx="122">
                  <c:v>-175.00119224220697</c:v>
                </c:pt>
                <c:pt idx="123">
                  <c:v>-13.278098771271711</c:v>
                </c:pt>
                <c:pt idx="124">
                  <c:v>-11.056106759319308</c:v>
                </c:pt>
                <c:pt idx="125">
                  <c:v>42.665900898635229</c:v>
                </c:pt>
                <c:pt idx="126">
                  <c:v>43.936350116270958</c:v>
                </c:pt>
                <c:pt idx="127">
                  <c:v>-74.179073388819589</c:v>
                </c:pt>
                <c:pt idx="128">
                  <c:v>-72.606712859136209</c:v>
                </c:pt>
                <c:pt idx="129">
                  <c:v>52.892630162219206</c:v>
                </c:pt>
                <c:pt idx="130">
                  <c:v>136.63241785198943</c:v>
                </c:pt>
                <c:pt idx="131">
                  <c:v>-41.422857188574675</c:v>
                </c:pt>
                <c:pt idx="132">
                  <c:v>-127.92668779119205</c:v>
                </c:pt>
                <c:pt idx="133">
                  <c:v>40.386939349628271</c:v>
                </c:pt>
                <c:pt idx="134">
                  <c:v>38.362600707497442</c:v>
                </c:pt>
                <c:pt idx="135">
                  <c:v>6418.2795133165937</c:v>
                </c:pt>
                <c:pt idx="136">
                  <c:v>18225.385678469385</c:v>
                </c:pt>
                <c:pt idx="137">
                  <c:v>9895.3240988458438</c:v>
                </c:pt>
                <c:pt idx="138">
                  <c:v>-16221.348305263155</c:v>
                </c:pt>
                <c:pt idx="139">
                  <c:v>-20872.446905651839</c:v>
                </c:pt>
                <c:pt idx="140">
                  <c:v>-6387.7576278479428</c:v>
                </c:pt>
                <c:pt idx="141">
                  <c:v>52.201763877198445</c:v>
                </c:pt>
                <c:pt idx="142">
                  <c:v>-103.73740485122059</c:v>
                </c:pt>
                <c:pt idx="143">
                  <c:v>-120.97631609510516</c:v>
                </c:pt>
                <c:pt idx="144">
                  <c:v>77.273117780015355</c:v>
                </c:pt>
                <c:pt idx="145">
                  <c:v>78.837198578778683</c:v>
                </c:pt>
                <c:pt idx="146">
                  <c:v>154.788337584716</c:v>
                </c:pt>
                <c:pt idx="147">
                  <c:v>40.858563122189082</c:v>
                </c:pt>
                <c:pt idx="148">
                  <c:v>-283.81911464712834</c:v>
                </c:pt>
                <c:pt idx="149">
                  <c:v>-174.15199990182407</c:v>
                </c:pt>
                <c:pt idx="150">
                  <c:v>-115.2687890715063</c:v>
                </c:pt>
                <c:pt idx="151">
                  <c:v>-21.250437270819372</c:v>
                </c:pt>
                <c:pt idx="152">
                  <c:v>47.64147644267706</c:v>
                </c:pt>
                <c:pt idx="153">
                  <c:v>2.1446354328329771</c:v>
                </c:pt>
                <c:pt idx="154">
                  <c:v>-50.544935845483835</c:v>
                </c:pt>
                <c:pt idx="155">
                  <c:v>82.386154391568766</c:v>
                </c:pt>
                <c:pt idx="156">
                  <c:v>75.623554985049012</c:v>
                </c:pt>
                <c:pt idx="157">
                  <c:v>-103.93070653879481</c:v>
                </c:pt>
                <c:pt idx="158">
                  <c:v>-69.30054661575295</c:v>
                </c:pt>
                <c:pt idx="159">
                  <c:v>84.758569220219783</c:v>
                </c:pt>
                <c:pt idx="160">
                  <c:v>127.02944114850716</c:v>
                </c:pt>
                <c:pt idx="161">
                  <c:v>42.618416438611433</c:v>
                </c:pt>
                <c:pt idx="162">
                  <c:v>-59.428271619558593</c:v>
                </c:pt>
                <c:pt idx="163">
                  <c:v>-81.698723867307592</c:v>
                </c:pt>
                <c:pt idx="164">
                  <c:v>-156.12260648130712</c:v>
                </c:pt>
                <c:pt idx="165">
                  <c:v>-112.91554381760442</c:v>
                </c:pt>
                <c:pt idx="166">
                  <c:v>119.58107861560147</c:v>
                </c:pt>
                <c:pt idx="167">
                  <c:v>106.15671944158819</c:v>
                </c:pt>
                <c:pt idx="168">
                  <c:v>-31.116220623967283</c:v>
                </c:pt>
                <c:pt idx="169">
                  <c:v>-55.436976503740112</c:v>
                </c:pt>
                <c:pt idx="170">
                  <c:v>-83.167074572499331</c:v>
                </c:pt>
                <c:pt idx="171">
                  <c:v>-15.432436929134539</c:v>
                </c:pt>
                <c:pt idx="172">
                  <c:v>70.305547416930196</c:v>
                </c:pt>
                <c:pt idx="173">
                  <c:v>97.610449728500214</c:v>
                </c:pt>
                <c:pt idx="174">
                  <c:v>182.32308396370908</c:v>
                </c:pt>
                <c:pt idx="175">
                  <c:v>5.6292251868087684</c:v>
                </c:pt>
                <c:pt idx="176">
                  <c:v>-158.4094173878934</c:v>
                </c:pt>
                <c:pt idx="177">
                  <c:v>-50.102821633802357</c:v>
                </c:pt>
                <c:pt idx="178">
                  <c:v>-31.338211738052188</c:v>
                </c:pt>
                <c:pt idx="179">
                  <c:v>-84.364423148258567</c:v>
                </c:pt>
                <c:pt idx="180">
                  <c:v>21.804496286468666</c:v>
                </c:pt>
                <c:pt idx="181">
                  <c:v>66.58309823047756</c:v>
                </c:pt>
                <c:pt idx="182">
                  <c:v>-54.077676278813996</c:v>
                </c:pt>
                <c:pt idx="183">
                  <c:v>50.997424126745436</c:v>
                </c:pt>
                <c:pt idx="184">
                  <c:v>20.225522106417895</c:v>
                </c:pt>
                <c:pt idx="185">
                  <c:v>-145.88913981455448</c:v>
                </c:pt>
                <c:pt idx="186">
                  <c:v>-120.12508285106516</c:v>
                </c:pt>
                <c:pt idx="187">
                  <c:v>-46.894675552731698</c:v>
                </c:pt>
                <c:pt idx="188">
                  <c:v>82.038416660503003</c:v>
                </c:pt>
                <c:pt idx="189">
                  <c:v>125.93967073402108</c:v>
                </c:pt>
                <c:pt idx="190">
                  <c:v>45.917500611888272</c:v>
                </c:pt>
                <c:pt idx="191">
                  <c:v>-55.287119796730835</c:v>
                </c:pt>
                <c:pt idx="192">
                  <c:v>-71.340235526881713</c:v>
                </c:pt>
                <c:pt idx="193">
                  <c:v>-115.88797743979538</c:v>
                </c:pt>
                <c:pt idx="194">
                  <c:v>-56.167829054137648</c:v>
                </c:pt>
                <c:pt idx="195">
                  <c:v>102.92537010404378</c:v>
                </c:pt>
                <c:pt idx="196">
                  <c:v>3.5166278177741281</c:v>
                </c:pt>
                <c:pt idx="197">
                  <c:v>-82.02783586490456</c:v>
                </c:pt>
                <c:pt idx="198">
                  <c:v>50.745374463259573</c:v>
                </c:pt>
                <c:pt idx="199">
                  <c:v>45.71811013945586</c:v>
                </c:pt>
                <c:pt idx="200">
                  <c:v>-12.367973151107281</c:v>
                </c:pt>
                <c:pt idx="201">
                  <c:v>-115.42277889208725</c:v>
                </c:pt>
                <c:pt idx="202">
                  <c:v>-56.363628787722142</c:v>
                </c:pt>
                <c:pt idx="203">
                  <c:v>76.315598608339783</c:v>
                </c:pt>
                <c:pt idx="204">
                  <c:v>110.80359977222267</c:v>
                </c:pt>
                <c:pt idx="205">
                  <c:v>199.26626120720957</c:v>
                </c:pt>
                <c:pt idx="206">
                  <c:v>181.94708825925676</c:v>
                </c:pt>
                <c:pt idx="207">
                  <c:v>-110.75476186051928</c:v>
                </c:pt>
                <c:pt idx="208">
                  <c:v>-252.94640201502787</c:v>
                </c:pt>
                <c:pt idx="209">
                  <c:v>-41.422076914818362</c:v>
                </c:pt>
                <c:pt idx="210">
                  <c:v>37.092631237398002</c:v>
                </c:pt>
                <c:pt idx="211">
                  <c:v>6.8819657578942568</c:v>
                </c:pt>
                <c:pt idx="212">
                  <c:v>24.352307313627364</c:v>
                </c:pt>
                <c:pt idx="213">
                  <c:v>35.917849954614624</c:v>
                </c:pt>
                <c:pt idx="214">
                  <c:v>31.051114093550289</c:v>
                </c:pt>
                <c:pt idx="215">
                  <c:v>0.17170616096720426</c:v>
                </c:pt>
                <c:pt idx="216">
                  <c:v>-89.252176740671331</c:v>
                </c:pt>
                <c:pt idx="217">
                  <c:v>-37.703269768704615</c:v>
                </c:pt>
                <c:pt idx="218">
                  <c:v>-24.751701569781485</c:v>
                </c:pt>
                <c:pt idx="219">
                  <c:v>49.948245534454578</c:v>
                </c:pt>
                <c:pt idx="220">
                  <c:v>65.001935491233112</c:v>
                </c:pt>
                <c:pt idx="221">
                  <c:v>-17.371825072389115</c:v>
                </c:pt>
                <c:pt idx="222">
                  <c:v>13470.688092163147</c:v>
                </c:pt>
                <c:pt idx="223">
                  <c:v>33182.917932528471</c:v>
                </c:pt>
                <c:pt idx="224">
                  <c:v>15796.809082636233</c:v>
                </c:pt>
                <c:pt idx="225">
                  <c:v>-24662.877245712458</c:v>
                </c:pt>
                <c:pt idx="226">
                  <c:v>-31756.250865725371</c:v>
                </c:pt>
                <c:pt idx="227">
                  <c:v>-12348.74023514779</c:v>
                </c:pt>
                <c:pt idx="228">
                  <c:v>-13.633141355503691</c:v>
                </c:pt>
                <c:pt idx="229">
                  <c:v>-28.923328203472593</c:v>
                </c:pt>
                <c:pt idx="230">
                  <c:v>-60.815601736813626</c:v>
                </c:pt>
                <c:pt idx="231">
                  <c:v>-85.291378367618634</c:v>
                </c:pt>
                <c:pt idx="232">
                  <c:v>-28.763501946751305</c:v>
                </c:pt>
                <c:pt idx="233">
                  <c:v>160.18060032856778</c:v>
                </c:pt>
                <c:pt idx="234">
                  <c:v>162.29193852524162</c:v>
                </c:pt>
                <c:pt idx="235">
                  <c:v>45.236263433174663</c:v>
                </c:pt>
                <c:pt idx="236">
                  <c:v>-78.774675571048718</c:v>
                </c:pt>
                <c:pt idx="237">
                  <c:v>-19.711263940075419</c:v>
                </c:pt>
                <c:pt idx="238">
                  <c:v>-20.165752892159947</c:v>
                </c:pt>
                <c:pt idx="239">
                  <c:v>-25.270174877794407</c:v>
                </c:pt>
                <c:pt idx="240">
                  <c:v>-77.951825332863933</c:v>
                </c:pt>
                <c:pt idx="241">
                  <c:v>-63.624693474962903</c:v>
                </c:pt>
                <c:pt idx="242">
                  <c:v>60.329843978197253</c:v>
                </c:pt>
                <c:pt idx="243">
                  <c:v>0.29696890221571026</c:v>
                </c:pt>
                <c:pt idx="244">
                  <c:v>-28.660384785071038</c:v>
                </c:pt>
                <c:pt idx="245">
                  <c:v>-95.143356909840165</c:v>
                </c:pt>
                <c:pt idx="246">
                  <c:v>-26.099966704082174</c:v>
                </c:pt>
                <c:pt idx="247">
                  <c:v>130.1754226228984</c:v>
                </c:pt>
                <c:pt idx="248">
                  <c:v>106.68762421548246</c:v>
                </c:pt>
                <c:pt idx="249">
                  <c:v>7.0596768093651896</c:v>
                </c:pt>
                <c:pt idx="250">
                  <c:v>-54.251005978453357</c:v>
                </c:pt>
                <c:pt idx="251">
                  <c:v>-64.33651871298602</c:v>
                </c:pt>
                <c:pt idx="252">
                  <c:v>-17.73955553160782</c:v>
                </c:pt>
                <c:pt idx="253">
                  <c:v>15.72661854159116</c:v>
                </c:pt>
                <c:pt idx="254">
                  <c:v>-11.665402131288905</c:v>
                </c:pt>
                <c:pt idx="255">
                  <c:v>17.575629028445768</c:v>
                </c:pt>
                <c:pt idx="256">
                  <c:v>-48.425106853489211</c:v>
                </c:pt>
                <c:pt idx="257">
                  <c:v>-3.6500584310267667</c:v>
                </c:pt>
                <c:pt idx="258">
                  <c:v>251.45654976128057</c:v>
                </c:pt>
                <c:pt idx="259">
                  <c:v>188.74410519201066</c:v>
                </c:pt>
                <c:pt idx="260">
                  <c:v>-155.50063602612119</c:v>
                </c:pt>
                <c:pt idx="261">
                  <c:v>-318.78206490774886</c:v>
                </c:pt>
                <c:pt idx="262">
                  <c:v>-131.4704464396163</c:v>
                </c:pt>
                <c:pt idx="263">
                  <c:v>117.46667144637168</c:v>
                </c:pt>
                <c:pt idx="264">
                  <c:v>143.57861229466681</c:v>
                </c:pt>
                <c:pt idx="265">
                  <c:v>112.23319570543566</c:v>
                </c:pt>
                <c:pt idx="266">
                  <c:v>-6.4519433826941279</c:v>
                </c:pt>
                <c:pt idx="267">
                  <c:v>-135.29453517185868</c:v>
                </c:pt>
                <c:pt idx="268">
                  <c:v>-126.99613718586943</c:v>
                </c:pt>
                <c:pt idx="269">
                  <c:v>-71.262238689149541</c:v>
                </c:pt>
                <c:pt idx="270">
                  <c:v>-37.237350986542957</c:v>
                </c:pt>
                <c:pt idx="271">
                  <c:v>24.909446546005327</c:v>
                </c:pt>
                <c:pt idx="272">
                  <c:v>10.036809060380712</c:v>
                </c:pt>
                <c:pt idx="273">
                  <c:v>-38.900864397495155</c:v>
                </c:pt>
                <c:pt idx="274">
                  <c:v>19.010647350965737</c:v>
                </c:pt>
                <c:pt idx="275">
                  <c:v>17.42667699268825</c:v>
                </c:pt>
                <c:pt idx="276">
                  <c:v>42.280715152600365</c:v>
                </c:pt>
                <c:pt idx="277">
                  <c:v>98.488882844533961</c:v>
                </c:pt>
                <c:pt idx="278">
                  <c:v>12702.636919190572</c:v>
                </c:pt>
                <c:pt idx="279">
                  <c:v>25006.418266392368</c:v>
                </c:pt>
                <c:pt idx="280">
                  <c:v>22932.707325733008</c:v>
                </c:pt>
                <c:pt idx="281">
                  <c:v>-17317.751711896428</c:v>
                </c:pt>
                <c:pt idx="282">
                  <c:v>-51143.490263364212</c:v>
                </c:pt>
                <c:pt idx="283">
                  <c:v>-11810.113973202619</c:v>
                </c:pt>
                <c:pt idx="284">
                  <c:v>56.286978435863787</c:v>
                </c:pt>
                <c:pt idx="285">
                  <c:v>74.190921755548146</c:v>
                </c:pt>
                <c:pt idx="286">
                  <c:v>6.0412597110148276</c:v>
                </c:pt>
                <c:pt idx="287">
                  <c:v>-41.026260078423817</c:v>
                </c:pt>
                <c:pt idx="288">
                  <c:v>-1.6915190776625411</c:v>
                </c:pt>
                <c:pt idx="289">
                  <c:v>-46.375092887431514</c:v>
                </c:pt>
                <c:pt idx="290">
                  <c:v>22.055709041206004</c:v>
                </c:pt>
                <c:pt idx="291">
                  <c:v>21.968565763503491</c:v>
                </c:pt>
                <c:pt idx="292">
                  <c:v>-18.648293773182754</c:v>
                </c:pt>
                <c:pt idx="293">
                  <c:v>-107.56947162619571</c:v>
                </c:pt>
                <c:pt idx="294">
                  <c:v>-125.99787375618121</c:v>
                </c:pt>
                <c:pt idx="295">
                  <c:v>33.534257958019921</c:v>
                </c:pt>
                <c:pt idx="296">
                  <c:v>135.40589344273587</c:v>
                </c:pt>
                <c:pt idx="297">
                  <c:v>98.015409087177247</c:v>
                </c:pt>
                <c:pt idx="298">
                  <c:v>20.373485973970393</c:v>
                </c:pt>
                <c:pt idx="299">
                  <c:v>-15.027482082678169</c:v>
                </c:pt>
                <c:pt idx="300">
                  <c:v>-60.377143039118998</c:v>
                </c:pt>
                <c:pt idx="301">
                  <c:v>-77.446562764904741</c:v>
                </c:pt>
                <c:pt idx="302">
                  <c:v>2.5897576372783249</c:v>
                </c:pt>
                <c:pt idx="303">
                  <c:v>93.064509466782269</c:v>
                </c:pt>
                <c:pt idx="304">
                  <c:v>-26.038891346183036</c:v>
                </c:pt>
                <c:pt idx="305">
                  <c:v>-153.85623922019849</c:v>
                </c:pt>
                <c:pt idx="306">
                  <c:v>-53.571203984776375</c:v>
                </c:pt>
                <c:pt idx="307">
                  <c:v>46.922495962290711</c:v>
                </c:pt>
                <c:pt idx="308">
                  <c:v>-16.02968008314247</c:v>
                </c:pt>
                <c:pt idx="309">
                  <c:v>-12.204506291704254</c:v>
                </c:pt>
                <c:pt idx="310">
                  <c:v>9788.6677222330982</c:v>
                </c:pt>
                <c:pt idx="311">
                  <c:v>20776.814881588212</c:v>
                </c:pt>
                <c:pt idx="312">
                  <c:v>9994.3985934233806</c:v>
                </c:pt>
                <c:pt idx="313">
                  <c:v>-13143.023392288862</c:v>
                </c:pt>
                <c:pt idx="314">
                  <c:v>-20494.970551909413</c:v>
                </c:pt>
                <c:pt idx="315">
                  <c:v>-11086.574097435463</c:v>
                </c:pt>
                <c:pt idx="316">
                  <c:v>211.05326040166059</c:v>
                </c:pt>
                <c:pt idx="317">
                  <c:v>53.667749228495381</c:v>
                </c:pt>
                <c:pt idx="318">
                  <c:v>15.870977531048158</c:v>
                </c:pt>
                <c:pt idx="319">
                  <c:v>-47.136961142881141</c:v>
                </c:pt>
                <c:pt idx="320">
                  <c:v>-34.169553911581076</c:v>
                </c:pt>
                <c:pt idx="321">
                  <c:v>185.30040110871556</c:v>
                </c:pt>
                <c:pt idx="322">
                  <c:v>62.009593760106881</c:v>
                </c:pt>
                <c:pt idx="323">
                  <c:v>-58.059774239207172</c:v>
                </c:pt>
                <c:pt idx="324">
                  <c:v>-107.07292720029076</c:v>
                </c:pt>
                <c:pt idx="325">
                  <c:v>-102.82846714198467</c:v>
                </c:pt>
                <c:pt idx="326">
                  <c:v>-29.279404094249081</c:v>
                </c:pt>
                <c:pt idx="327">
                  <c:v>11.507047188443355</c:v>
                </c:pt>
                <c:pt idx="328">
                  <c:v>18.898977078529658</c:v>
                </c:pt>
                <c:pt idx="329">
                  <c:v>155.51371324271361</c:v>
                </c:pt>
                <c:pt idx="330">
                  <c:v>-10.324320269533654</c:v>
                </c:pt>
                <c:pt idx="331">
                  <c:v>-258.07174512899985</c:v>
                </c:pt>
                <c:pt idx="332">
                  <c:v>21.930656295481661</c:v>
                </c:pt>
                <c:pt idx="333">
                  <c:v>1.5148395823239453</c:v>
                </c:pt>
                <c:pt idx="334">
                  <c:v>-15.795046938405795</c:v>
                </c:pt>
                <c:pt idx="335">
                  <c:v>-15.518616034359312</c:v>
                </c:pt>
                <c:pt idx="336">
                  <c:v>7239.0312765281687</c:v>
                </c:pt>
                <c:pt idx="337">
                  <c:v>9887.685416261249</c:v>
                </c:pt>
                <c:pt idx="338">
                  <c:v>3867.9085590742002</c:v>
                </c:pt>
                <c:pt idx="339">
                  <c:v>-1322.741098029659</c:v>
                </c:pt>
                <c:pt idx="340">
                  <c:v>-8332.4973496000566</c:v>
                </c:pt>
                <c:pt idx="341">
                  <c:v>-7993.63923787162</c:v>
                </c:pt>
                <c:pt idx="342">
                  <c:v>31.247321633149024</c:v>
                </c:pt>
                <c:pt idx="343">
                  <c:v>-43.381868594797396</c:v>
                </c:pt>
                <c:pt idx="344">
                  <c:v>-95.99276994173043</c:v>
                </c:pt>
                <c:pt idx="345">
                  <c:v>-38.261591103796853</c:v>
                </c:pt>
                <c:pt idx="346">
                  <c:v>133.63047295715776</c:v>
                </c:pt>
                <c:pt idx="347">
                  <c:v>191.58650458592339</c:v>
                </c:pt>
                <c:pt idx="348">
                  <c:v>-64.816261633461025</c:v>
                </c:pt>
                <c:pt idx="349">
                  <c:v>-170.18544224564519</c:v>
                </c:pt>
                <c:pt idx="350">
                  <c:v>76.846864130215195</c:v>
                </c:pt>
                <c:pt idx="351">
                  <c:v>78.706015066190503</c:v>
                </c:pt>
                <c:pt idx="352">
                  <c:v>19.779921143147718</c:v>
                </c:pt>
                <c:pt idx="353">
                  <c:v>5504.3428024624782</c:v>
                </c:pt>
                <c:pt idx="354">
                  <c:v>11660.405592924131</c:v>
                </c:pt>
                <c:pt idx="355">
                  <c:v>5131.8124026289679</c:v>
                </c:pt>
                <c:pt idx="356">
                  <c:v>-7972.3799787498247</c:v>
                </c:pt>
                <c:pt idx="357">
                  <c:v>-10567.367364097279</c:v>
                </c:pt>
                <c:pt idx="358">
                  <c:v>-2571.2023280410876</c:v>
                </c:pt>
                <c:pt idx="359">
                  <c:v>2557.7309924145629</c:v>
                </c:pt>
                <c:pt idx="360">
                  <c:v>724.37815815399017</c:v>
                </c:pt>
                <c:pt idx="361">
                  <c:v>-247.82754330803206</c:v>
                </c:pt>
                <c:pt idx="362">
                  <c:v>-1868.4826128627271</c:v>
                </c:pt>
                <c:pt idx="363">
                  <c:v>-1745.9528973435001</c:v>
                </c:pt>
                <c:pt idx="364">
                  <c:v>29.193654807736699</c:v>
                </c:pt>
                <c:pt idx="365">
                  <c:v>150.27660577141182</c:v>
                </c:pt>
                <c:pt idx="366">
                  <c:v>114.05120430752089</c:v>
                </c:pt>
                <c:pt idx="367">
                  <c:v>0.85993180431212068</c:v>
                </c:pt>
                <c:pt idx="368">
                  <c:v>-15.617608330147602</c:v>
                </c:pt>
                <c:pt idx="369">
                  <c:v>5523.1483134255759</c:v>
                </c:pt>
                <c:pt idx="370">
                  <c:v>7021.6611772005208</c:v>
                </c:pt>
                <c:pt idx="371">
                  <c:v>2592.8175717165004</c:v>
                </c:pt>
                <c:pt idx="372">
                  <c:v>-752.23953791900874</c:v>
                </c:pt>
                <c:pt idx="373">
                  <c:v>-6223.2443255093094</c:v>
                </c:pt>
                <c:pt idx="374">
                  <c:v>-7041.3138558093506</c:v>
                </c:pt>
                <c:pt idx="375">
                  <c:v>-10.277647384226082</c:v>
                </c:pt>
                <c:pt idx="376">
                  <c:v>-151.75900375189605</c:v>
                </c:pt>
                <c:pt idx="377">
                  <c:v>-102.36677963703669</c:v>
                </c:pt>
                <c:pt idx="378">
                  <c:v>41.682776303467172</c:v>
                </c:pt>
                <c:pt idx="379">
                  <c:v>14.780959554554773</c:v>
                </c:pt>
                <c:pt idx="380">
                  <c:v>16.966695876760404</c:v>
                </c:pt>
                <c:pt idx="381">
                  <c:v>-23.748813373391659</c:v>
                </c:pt>
                <c:pt idx="382">
                  <c:v>-44.615412837800413</c:v>
                </c:pt>
                <c:pt idx="383">
                  <c:v>53.887408142493882</c:v>
                </c:pt>
                <c:pt idx="384">
                  <c:v>61.397388459659794</c:v>
                </c:pt>
                <c:pt idx="385">
                  <c:v>58.553444603349639</c:v>
                </c:pt>
                <c:pt idx="386">
                  <c:v>2.1182688630971631</c:v>
                </c:pt>
                <c:pt idx="387">
                  <c:v>-32.007802050974334</c:v>
                </c:pt>
                <c:pt idx="388">
                  <c:v>-5.0169322239062453</c:v>
                </c:pt>
                <c:pt idx="389">
                  <c:v>22.133625786634113</c:v>
                </c:pt>
                <c:pt idx="390">
                  <c:v>-19.242966743829943</c:v>
                </c:pt>
                <c:pt idx="391">
                  <c:v>-115.25335311808784</c:v>
                </c:pt>
                <c:pt idx="392">
                  <c:v>-195.3611703128511</c:v>
                </c:pt>
                <c:pt idx="393">
                  <c:v>-107.94428851215366</c:v>
                </c:pt>
                <c:pt idx="394">
                  <c:v>147.09783400772608</c:v>
                </c:pt>
                <c:pt idx="395">
                  <c:v>231.9662570319266</c:v>
                </c:pt>
                <c:pt idx="396">
                  <c:v>197.36804564795568</c:v>
                </c:pt>
                <c:pt idx="397">
                  <c:v>-25.804072359098427</c:v>
                </c:pt>
                <c:pt idx="398">
                  <c:v>-286.13044622829943</c:v>
                </c:pt>
                <c:pt idx="399">
                  <c:v>-316.59772331901729</c:v>
                </c:pt>
                <c:pt idx="400">
                  <c:v>51.091642794165345</c:v>
                </c:pt>
                <c:pt idx="401">
                  <c:v>9034.7317071426041</c:v>
                </c:pt>
                <c:pt idx="402">
                  <c:v>13002.020791807521</c:v>
                </c:pt>
                <c:pt idx="403">
                  <c:v>3320.7303212520014</c:v>
                </c:pt>
                <c:pt idx="404">
                  <c:v>-2069.2860161699132</c:v>
                </c:pt>
                <c:pt idx="405">
                  <c:v>-8478.2709319352834</c:v>
                </c:pt>
                <c:pt idx="406">
                  <c:v>-10760.859015673912</c:v>
                </c:pt>
                <c:pt idx="407">
                  <c:v>-16.185483318311281</c:v>
                </c:pt>
                <c:pt idx="408">
                  <c:v>-57.557831030651613</c:v>
                </c:pt>
                <c:pt idx="409">
                  <c:v>102.17454868606885</c:v>
                </c:pt>
                <c:pt idx="410">
                  <c:v>220.71117745597846</c:v>
                </c:pt>
                <c:pt idx="411">
                  <c:v>13.854510274699113</c:v>
                </c:pt>
                <c:pt idx="412">
                  <c:v>1595.2023844232019</c:v>
                </c:pt>
                <c:pt idx="413">
                  <c:v>2110.4005338034613</c:v>
                </c:pt>
                <c:pt idx="414">
                  <c:v>393.81207911557391</c:v>
                </c:pt>
                <c:pt idx="415">
                  <c:v>-385.72628838793315</c:v>
                </c:pt>
                <c:pt idx="416">
                  <c:v>-1394.1788581887984</c:v>
                </c:pt>
                <c:pt idx="417">
                  <c:v>-2050.8174994617689</c:v>
                </c:pt>
                <c:pt idx="418">
                  <c:v>-42.291711151765803</c:v>
                </c:pt>
                <c:pt idx="419">
                  <c:v>-130.0854886858566</c:v>
                </c:pt>
                <c:pt idx="420">
                  <c:v>4.5809636675286134</c:v>
                </c:pt>
                <c:pt idx="421">
                  <c:v>147.03947233275014</c:v>
                </c:pt>
                <c:pt idx="422">
                  <c:v>101.44532671127897</c:v>
                </c:pt>
                <c:pt idx="423">
                  <c:v>-59.867800817771304</c:v>
                </c:pt>
                <c:pt idx="424">
                  <c:v>4512.5098473336566</c:v>
                </c:pt>
                <c:pt idx="425">
                  <c:v>6968.8369988069499</c:v>
                </c:pt>
                <c:pt idx="426">
                  <c:v>5634.410013906413</c:v>
                </c:pt>
                <c:pt idx="427">
                  <c:v>-683.51135130219802</c:v>
                </c:pt>
                <c:pt idx="428">
                  <c:v>-12568.535846233939</c:v>
                </c:pt>
                <c:pt idx="429">
                  <c:v>-6800.0107753040729</c:v>
                </c:pt>
                <c:pt idx="430">
                  <c:v>-74.870226839011821</c:v>
                </c:pt>
                <c:pt idx="431">
                  <c:v>-70.418806190336824</c:v>
                </c:pt>
                <c:pt idx="432">
                  <c:v>6956.6487932519176</c:v>
                </c:pt>
                <c:pt idx="433">
                  <c:v>15843.922230608183</c:v>
                </c:pt>
                <c:pt idx="434">
                  <c:v>8156.9290140730282</c:v>
                </c:pt>
                <c:pt idx="435">
                  <c:v>-8945.7266285737714</c:v>
                </c:pt>
                <c:pt idx="436">
                  <c:v>-16552.439699416187</c:v>
                </c:pt>
                <c:pt idx="437">
                  <c:v>-3450.9163542728566</c:v>
                </c:pt>
                <c:pt idx="438">
                  <c:v>-90.602734470389166</c:v>
                </c:pt>
                <c:pt idx="439">
                  <c:v>-102.93017228088848</c:v>
                </c:pt>
                <c:pt idx="440">
                  <c:v>28.409064793729421</c:v>
                </c:pt>
                <c:pt idx="441">
                  <c:v>170.03001007812622</c:v>
                </c:pt>
                <c:pt idx="442">
                  <c:v>128.27833942289479</c:v>
                </c:pt>
                <c:pt idx="443">
                  <c:v>-123.41386473971245</c:v>
                </c:pt>
                <c:pt idx="444">
                  <c:v>-74.158715271748619</c:v>
                </c:pt>
                <c:pt idx="445">
                  <c:v>21.851260101645966</c:v>
                </c:pt>
                <c:pt idx="446">
                  <c:v>72.065694163583103</c:v>
                </c:pt>
                <c:pt idx="447">
                  <c:v>68.726787836670184</c:v>
                </c:pt>
                <c:pt idx="448">
                  <c:v>36.262552311562118</c:v>
                </c:pt>
                <c:pt idx="449">
                  <c:v>-106.20052546209301</c:v>
                </c:pt>
                <c:pt idx="450">
                  <c:v>-223.55396957321543</c:v>
                </c:pt>
                <c:pt idx="451">
                  <c:v>96.867761336476164</c:v>
                </c:pt>
                <c:pt idx="452">
                  <c:v>180.97223663332366</c:v>
                </c:pt>
                <c:pt idx="453">
                  <c:v>2.442475856322778</c:v>
                </c:pt>
                <c:pt idx="454">
                  <c:v>-30.685166965507385</c:v>
                </c:pt>
                <c:pt idx="455">
                  <c:v>63.881408866280324</c:v>
                </c:pt>
                <c:pt idx="456">
                  <c:v>1033.9101521120979</c:v>
                </c:pt>
                <c:pt idx="457">
                  <c:v>1202.9395168389544</c:v>
                </c:pt>
                <c:pt idx="458">
                  <c:v>248.82554852359061</c:v>
                </c:pt>
                <c:pt idx="459">
                  <c:v>-122.07611624812439</c:v>
                </c:pt>
                <c:pt idx="460">
                  <c:v>-885.89630639814413</c:v>
                </c:pt>
                <c:pt idx="461">
                  <c:v>-1240.682078446479</c:v>
                </c:pt>
                <c:pt idx="462">
                  <c:v>-67.084461049666544</c:v>
                </c:pt>
                <c:pt idx="463">
                  <c:v>8121.0376079526677</c:v>
                </c:pt>
                <c:pt idx="464">
                  <c:v>16552.235068134542</c:v>
                </c:pt>
                <c:pt idx="465">
                  <c:v>10017.933762914599</c:v>
                </c:pt>
                <c:pt idx="466">
                  <c:v>-6602.704310490547</c:v>
                </c:pt>
                <c:pt idx="467">
                  <c:v>-20037.236961460949</c:v>
                </c:pt>
                <c:pt idx="468">
                  <c:v>-9502.0080452196325</c:v>
                </c:pt>
                <c:pt idx="469">
                  <c:v>1.0508205691300097</c:v>
                </c:pt>
                <c:pt idx="470">
                  <c:v>-37.24763363153405</c:v>
                </c:pt>
                <c:pt idx="471">
                  <c:v>91.192143132773595</c:v>
                </c:pt>
                <c:pt idx="472">
                  <c:v>67.657078405055643</c:v>
                </c:pt>
                <c:pt idx="473">
                  <c:v>-151.95502792411244</c:v>
                </c:pt>
                <c:pt idx="474">
                  <c:v>-108.19753088714475</c:v>
                </c:pt>
                <c:pt idx="475">
                  <c:v>44.160541917818826</c:v>
                </c:pt>
                <c:pt idx="476">
                  <c:v>78.127774270884316</c:v>
                </c:pt>
                <c:pt idx="477">
                  <c:v>22.654695749404269</c:v>
                </c:pt>
                <c:pt idx="478">
                  <c:v>26.33048066913987</c:v>
                </c:pt>
                <c:pt idx="479">
                  <c:v>22.335898644664418</c:v>
                </c:pt>
                <c:pt idx="480">
                  <c:v>53.998374398599069</c:v>
                </c:pt>
                <c:pt idx="481">
                  <c:v>-80.504602878907079</c:v>
                </c:pt>
                <c:pt idx="482">
                  <c:v>-139.30356169388028</c:v>
                </c:pt>
                <c:pt idx="483">
                  <c:v>121.8660449263857</c:v>
                </c:pt>
                <c:pt idx="484">
                  <c:v>33.47103134362527</c:v>
                </c:pt>
                <c:pt idx="485">
                  <c:v>-53.69174934329223</c:v>
                </c:pt>
                <c:pt idx="486">
                  <c:v>-57.529349487709339</c:v>
                </c:pt>
                <c:pt idx="487">
                  <c:v>32.010064511836816</c:v>
                </c:pt>
                <c:pt idx="488">
                  <c:v>7714.3981582546594</c:v>
                </c:pt>
                <c:pt idx="489">
                  <c:v>9250.8605598249815</c:v>
                </c:pt>
                <c:pt idx="490">
                  <c:v>2962.2804625902622</c:v>
                </c:pt>
                <c:pt idx="491">
                  <c:v>-1227.2128901777519</c:v>
                </c:pt>
                <c:pt idx="492">
                  <c:v>-7383.919634926594</c:v>
                </c:pt>
                <c:pt idx="493">
                  <c:v>-8422.7465569898741</c:v>
                </c:pt>
                <c:pt idx="494">
                  <c:v>55.957291176563828</c:v>
                </c:pt>
                <c:pt idx="495">
                  <c:v>28.227318282533759</c:v>
                </c:pt>
                <c:pt idx="496">
                  <c:v>-127.55318646182822</c:v>
                </c:pt>
                <c:pt idx="497">
                  <c:v>-190.22874709428697</c:v>
                </c:pt>
                <c:pt idx="498">
                  <c:v>10.984733106754669</c:v>
                </c:pt>
                <c:pt idx="499">
                  <c:v>203.93331120141258</c:v>
                </c:pt>
                <c:pt idx="500">
                  <c:v>75.563522125547621</c:v>
                </c:pt>
                <c:pt idx="501">
                  <c:v>-70.44042881243324</c:v>
                </c:pt>
                <c:pt idx="502">
                  <c:v>297.42976153114381</c:v>
                </c:pt>
                <c:pt idx="503">
                  <c:v>696.5430299651365</c:v>
                </c:pt>
                <c:pt idx="504">
                  <c:v>5934.7526180386649</c:v>
                </c:pt>
                <c:pt idx="505">
                  <c:v>10720.861947237207</c:v>
                </c:pt>
                <c:pt idx="506">
                  <c:v>4706.7380677444617</c:v>
                </c:pt>
                <c:pt idx="507">
                  <c:v>-7485.4519582624134</c:v>
                </c:pt>
                <c:pt idx="508">
                  <c:v>-11424.392071742679</c:v>
                </c:pt>
                <c:pt idx="509">
                  <c:v>-4863.0515768441555</c:v>
                </c:pt>
                <c:pt idx="510">
                  <c:v>7072.0344376485082</c:v>
                </c:pt>
                <c:pt idx="511">
                  <c:v>8307.8505441633915</c:v>
                </c:pt>
                <c:pt idx="512">
                  <c:v>1303.8656655037628</c:v>
                </c:pt>
                <c:pt idx="513">
                  <c:v>-1825.490923220905</c:v>
                </c:pt>
                <c:pt idx="514">
                  <c:v>-5373.728576663344</c:v>
                </c:pt>
                <c:pt idx="515">
                  <c:v>-6042.415211549368</c:v>
                </c:pt>
                <c:pt idx="516">
                  <c:v>-128.11268739683007</c:v>
                </c:pt>
                <c:pt idx="517">
                  <c:v>144.01265100893866</c:v>
                </c:pt>
                <c:pt idx="518">
                  <c:v>205.91432109486874</c:v>
                </c:pt>
                <c:pt idx="519">
                  <c:v>93.11204421789526</c:v>
                </c:pt>
                <c:pt idx="520">
                  <c:v>-42.155541650562256</c:v>
                </c:pt>
                <c:pt idx="521">
                  <c:v>-96.480175556360038</c:v>
                </c:pt>
                <c:pt idx="522">
                  <c:v>-116.35041020872667</c:v>
                </c:pt>
                <c:pt idx="523">
                  <c:v>-26.480271619013998</c:v>
                </c:pt>
                <c:pt idx="524">
                  <c:v>88.801842719770292</c:v>
                </c:pt>
                <c:pt idx="525">
                  <c:v>28.403673548597705</c:v>
                </c:pt>
                <c:pt idx="526">
                  <c:v>-92.216552492676001</c:v>
                </c:pt>
                <c:pt idx="527">
                  <c:v>327.69588447321871</c:v>
                </c:pt>
                <c:pt idx="528">
                  <c:v>709.76232791886127</c:v>
                </c:pt>
                <c:pt idx="529">
                  <c:v>177.16671040686711</c:v>
                </c:pt>
                <c:pt idx="530">
                  <c:v>-549.80330921966538</c:v>
                </c:pt>
                <c:pt idx="531">
                  <c:v>-651.11830241020834</c:v>
                </c:pt>
                <c:pt idx="532">
                  <c:v>-123.02568884328205</c:v>
                </c:pt>
                <c:pt idx="533">
                  <c:v>134.45372024768741</c:v>
                </c:pt>
                <c:pt idx="534">
                  <c:v>-76.615777952177481</c:v>
                </c:pt>
                <c:pt idx="535">
                  <c:v>-0.59336591760086788</c:v>
                </c:pt>
                <c:pt idx="536">
                  <c:v>13.921630759822788</c:v>
                </c:pt>
                <c:pt idx="537">
                  <c:v>-19.454841752332467</c:v>
                </c:pt>
                <c:pt idx="538">
                  <c:v>984.3780782726592</c:v>
                </c:pt>
                <c:pt idx="539">
                  <c:v>2066.4176553132716</c:v>
                </c:pt>
                <c:pt idx="540">
                  <c:v>1318.9442361288202</c:v>
                </c:pt>
                <c:pt idx="541">
                  <c:v>-1197.9539145566612</c:v>
                </c:pt>
                <c:pt idx="542">
                  <c:v>-2543.7463455327961</c:v>
                </c:pt>
                <c:pt idx="543">
                  <c:v>-1055.9115957734793</c:v>
                </c:pt>
                <c:pt idx="544">
                  <c:v>-32.674948907816201</c:v>
                </c:pt>
                <c:pt idx="545">
                  <c:v>-5.7684161286920448</c:v>
                </c:pt>
                <c:pt idx="546">
                  <c:v>-61.80002750525415</c:v>
                </c:pt>
                <c:pt idx="547">
                  <c:v>46.585571721310444</c:v>
                </c:pt>
                <c:pt idx="548">
                  <c:v>102.420231517914</c:v>
                </c:pt>
                <c:pt idx="549">
                  <c:v>-53.07116985234336</c:v>
                </c:pt>
                <c:pt idx="550">
                  <c:v>-27.655152987236374</c:v>
                </c:pt>
                <c:pt idx="551">
                  <c:v>0.12502072668417152</c:v>
                </c:pt>
                <c:pt idx="552">
                  <c:v>10212.244097700324</c:v>
                </c:pt>
                <c:pt idx="553">
                  <c:v>21175.362778379334</c:v>
                </c:pt>
                <c:pt idx="554">
                  <c:v>4985.4950838135501</c:v>
                </c:pt>
                <c:pt idx="555">
                  <c:v>-15802.320390216186</c:v>
                </c:pt>
                <c:pt idx="556">
                  <c:v>-11191.506120347232</c:v>
                </c:pt>
                <c:pt idx="557">
                  <c:v>-4616.8179896713527</c:v>
                </c:pt>
                <c:pt idx="558">
                  <c:v>94.722210813594302</c:v>
                </c:pt>
                <c:pt idx="559">
                  <c:v>-94.798786793790896</c:v>
                </c:pt>
                <c:pt idx="560">
                  <c:v>-211.40675277033969</c:v>
                </c:pt>
                <c:pt idx="561">
                  <c:v>-60.13836827823301</c:v>
                </c:pt>
                <c:pt idx="562">
                  <c:v>-209.31424626206999</c:v>
                </c:pt>
                <c:pt idx="563">
                  <c:v>-427.65021056877436</c:v>
                </c:pt>
                <c:pt idx="564">
                  <c:v>-100.82822570386777</c:v>
                </c:pt>
                <c:pt idx="565">
                  <c:v>359.7605536361616</c:v>
                </c:pt>
                <c:pt idx="566">
                  <c:v>460.17046330280129</c:v>
                </c:pt>
                <c:pt idx="567">
                  <c:v>53.554711441587969</c:v>
                </c:pt>
                <c:pt idx="568">
                  <c:v>-18.279022729441404</c:v>
                </c:pt>
                <c:pt idx="569">
                  <c:v>72.510609224383273</c:v>
                </c:pt>
                <c:pt idx="570">
                  <c:v>1556.2759735723421</c:v>
                </c:pt>
                <c:pt idx="571">
                  <c:v>3071.4390902214786</c:v>
                </c:pt>
                <c:pt idx="572">
                  <c:v>1651.1053199962403</c:v>
                </c:pt>
                <c:pt idx="573">
                  <c:v>-1751.1287053797116</c:v>
                </c:pt>
                <c:pt idx="574">
                  <c:v>-3637.7765811247141</c:v>
                </c:pt>
                <c:pt idx="575">
                  <c:v>-1813.5640576424303</c:v>
                </c:pt>
                <c:pt idx="576">
                  <c:v>111.54416120327839</c:v>
                </c:pt>
                <c:pt idx="577">
                  <c:v>31.327403917942924</c:v>
                </c:pt>
                <c:pt idx="578">
                  <c:v>21.06377709485928</c:v>
                </c:pt>
                <c:pt idx="579">
                  <c:v>-14.470768368966912</c:v>
                </c:pt>
                <c:pt idx="580">
                  <c:v>117.13511714059885</c:v>
                </c:pt>
                <c:pt idx="581">
                  <c:v>171.5826960714416</c:v>
                </c:pt>
                <c:pt idx="582">
                  <c:v>-56.896915459693631</c:v>
                </c:pt>
                <c:pt idx="583">
                  <c:v>-15.167201369588602</c:v>
                </c:pt>
                <c:pt idx="584">
                  <c:v>5.2396367006120652</c:v>
                </c:pt>
                <c:pt idx="585">
                  <c:v>-104.8041947016447</c:v>
                </c:pt>
                <c:pt idx="586">
                  <c:v>997.40238855736141</c:v>
                </c:pt>
                <c:pt idx="587">
                  <c:v>1399.5151741470356</c:v>
                </c:pt>
                <c:pt idx="588">
                  <c:v>362.75124930631921</c:v>
                </c:pt>
                <c:pt idx="589">
                  <c:v>-212.17353752429327</c:v>
                </c:pt>
                <c:pt idx="590">
                  <c:v>8142.8157340011976</c:v>
                </c:pt>
                <c:pt idx="591">
                  <c:v>33664.148468045089</c:v>
                </c:pt>
                <c:pt idx="592">
                  <c:v>10689.730436217533</c:v>
                </c:pt>
                <c:pt idx="593">
                  <c:v>-35046.282479210066</c:v>
                </c:pt>
                <c:pt idx="594">
                  <c:v>-22519.775016840023</c:v>
                </c:pt>
                <c:pt idx="595">
                  <c:v>-6526.0457647427393</c:v>
                </c:pt>
                <c:pt idx="596">
                  <c:v>-76.217251628233555</c:v>
                </c:pt>
                <c:pt idx="597">
                  <c:v>73.96083047497531</c:v>
                </c:pt>
                <c:pt idx="598">
                  <c:v>47.779913379990745</c:v>
                </c:pt>
                <c:pt idx="599">
                  <c:v>302.20406754818902</c:v>
                </c:pt>
                <c:pt idx="600">
                  <c:v>937.00873569086946</c:v>
                </c:pt>
                <c:pt idx="601">
                  <c:v>651.24724299065019</c:v>
                </c:pt>
                <c:pt idx="602">
                  <c:v>-951.82195305321318</c:v>
                </c:pt>
                <c:pt idx="603">
                  <c:v>-1578.8249616705373</c:v>
                </c:pt>
                <c:pt idx="604">
                  <c:v>-417.85183309720918</c:v>
                </c:pt>
                <c:pt idx="605">
                  <c:v>77.66449295315185</c:v>
                </c:pt>
                <c:pt idx="606">
                  <c:v>-102.93797163712425</c:v>
                </c:pt>
                <c:pt idx="607">
                  <c:v>-130.16650321834874</c:v>
                </c:pt>
                <c:pt idx="608">
                  <c:v>34.154044229246423</c:v>
                </c:pt>
                <c:pt idx="609">
                  <c:v>75.612857581162416</c:v>
                </c:pt>
                <c:pt idx="610">
                  <c:v>77.360148245119504</c:v>
                </c:pt>
                <c:pt idx="611">
                  <c:v>-13.13078374331034</c:v>
                </c:pt>
                <c:pt idx="612">
                  <c:v>-106.6763354420969</c:v>
                </c:pt>
                <c:pt idx="613">
                  <c:v>29.193668499745581</c:v>
                </c:pt>
                <c:pt idx="614">
                  <c:v>18.002327119166409</c:v>
                </c:pt>
                <c:pt idx="615">
                  <c:v>-105.81122831022684</c:v>
                </c:pt>
                <c:pt idx="616">
                  <c:v>-114.31595540730102</c:v>
                </c:pt>
                <c:pt idx="617">
                  <c:v>-8.239519299446707</c:v>
                </c:pt>
                <c:pt idx="618">
                  <c:v>8930.8468502869928</c:v>
                </c:pt>
                <c:pt idx="619">
                  <c:v>13873.751728959893</c:v>
                </c:pt>
                <c:pt idx="620">
                  <c:v>5629.5460266186128</c:v>
                </c:pt>
                <c:pt idx="621">
                  <c:v>-2666.3547828813648</c:v>
                </c:pt>
                <c:pt idx="622">
                  <c:v>-11791.536994753687</c:v>
                </c:pt>
                <c:pt idx="623">
                  <c:v>-9147.0729281972108</c:v>
                </c:pt>
                <c:pt idx="624">
                  <c:v>40.154972652399941</c:v>
                </c:pt>
                <c:pt idx="625">
                  <c:v>30.495669331411229</c:v>
                </c:pt>
                <c:pt idx="626">
                  <c:v>16.384776373237269</c:v>
                </c:pt>
                <c:pt idx="627">
                  <c:v>-47.714212388682895</c:v>
                </c:pt>
                <c:pt idx="628">
                  <c:v>-23.937363048620806</c:v>
                </c:pt>
                <c:pt idx="629">
                  <c:v>48.86031271304487</c:v>
                </c:pt>
                <c:pt idx="630">
                  <c:v>-98.846552616609614</c:v>
                </c:pt>
                <c:pt idx="631">
                  <c:v>-81.582950862417988</c:v>
                </c:pt>
                <c:pt idx="632">
                  <c:v>69.370252397093481</c:v>
                </c:pt>
                <c:pt idx="633">
                  <c:v>55.538650553341768</c:v>
                </c:pt>
                <c:pt idx="634">
                  <c:v>-27.594166884603865</c:v>
                </c:pt>
                <c:pt idx="635">
                  <c:v>-21.005053955044435</c:v>
                </c:pt>
                <c:pt idx="636">
                  <c:v>67.167798556663072</c:v>
                </c:pt>
                <c:pt idx="637">
                  <c:v>18.374946838165837</c:v>
                </c:pt>
                <c:pt idx="638">
                  <c:v>-60.925651316768516</c:v>
                </c:pt>
                <c:pt idx="639">
                  <c:v>-69.258882570679702</c:v>
                </c:pt>
                <c:pt idx="640">
                  <c:v>6086.5438675450132</c:v>
                </c:pt>
                <c:pt idx="641">
                  <c:v>9503.8720562633207</c:v>
                </c:pt>
                <c:pt idx="642">
                  <c:v>3179.0169747053151</c:v>
                </c:pt>
                <c:pt idx="643">
                  <c:v>-1957.3207499209361</c:v>
                </c:pt>
                <c:pt idx="644">
                  <c:v>-7207.4043222342289</c:v>
                </c:pt>
                <c:pt idx="645">
                  <c:v>-5619.7277710530416</c:v>
                </c:pt>
                <c:pt idx="646">
                  <c:v>2364.1738693832317</c:v>
                </c:pt>
                <c:pt idx="647">
                  <c:v>4569.418781618886</c:v>
                </c:pt>
                <c:pt idx="648">
                  <c:v>2146.2978517826268</c:v>
                </c:pt>
                <c:pt idx="649">
                  <c:v>6667.464666531002</c:v>
                </c:pt>
                <c:pt idx="650">
                  <c:v>13819.490623777028</c:v>
                </c:pt>
                <c:pt idx="651">
                  <c:v>4839.8363685636923</c:v>
                </c:pt>
                <c:pt idx="652">
                  <c:v>-15845.583866562745</c:v>
                </c:pt>
                <c:pt idx="653">
                  <c:v>-15455.071380310797</c:v>
                </c:pt>
                <c:pt idx="654">
                  <c:v>-3033.012911302927</c:v>
                </c:pt>
                <c:pt idx="655">
                  <c:v>54.152303579723181</c:v>
                </c:pt>
                <c:pt idx="656">
                  <c:v>38.757087897894365</c:v>
                </c:pt>
                <c:pt idx="657">
                  <c:v>830.82120684093059</c:v>
                </c:pt>
                <c:pt idx="658">
                  <c:v>1562.476949190454</c:v>
                </c:pt>
                <c:pt idx="659">
                  <c:v>762.11315716295405</c:v>
                </c:pt>
                <c:pt idx="660">
                  <c:v>-1106.560336497357</c:v>
                </c:pt>
                <c:pt idx="661">
                  <c:v>-1567.942537015949</c:v>
                </c:pt>
                <c:pt idx="662">
                  <c:v>-573.71512248120462</c:v>
                </c:pt>
                <c:pt idx="663">
                  <c:v>-8.2415252843218401</c:v>
                </c:pt>
                <c:pt idx="664">
                  <c:v>-70.783947581502943</c:v>
                </c:pt>
                <c:pt idx="665">
                  <c:v>5.1904670444613812</c:v>
                </c:pt>
                <c:pt idx="666">
                  <c:v>-31.862506646833094</c:v>
                </c:pt>
                <c:pt idx="667">
                  <c:v>-21.473502133395815</c:v>
                </c:pt>
                <c:pt idx="668">
                  <c:v>59.201206292743969</c:v>
                </c:pt>
                <c:pt idx="669">
                  <c:v>-26.053121756734008</c:v>
                </c:pt>
                <c:pt idx="670">
                  <c:v>-38.811320938277333</c:v>
                </c:pt>
                <c:pt idx="671">
                  <c:v>6769.6379068786237</c:v>
                </c:pt>
                <c:pt idx="672">
                  <c:v>15286.629555892197</c:v>
                </c:pt>
                <c:pt idx="673">
                  <c:v>2449.926553711236</c:v>
                </c:pt>
                <c:pt idx="674">
                  <c:v>-11183.39651444857</c:v>
                </c:pt>
                <c:pt idx="675">
                  <c:v>-6177.2628226017414</c:v>
                </c:pt>
                <c:pt idx="676">
                  <c:v>-2127.6450175109712</c:v>
                </c:pt>
                <c:pt idx="677">
                  <c:v>-175.39661736935119</c:v>
                </c:pt>
                <c:pt idx="678">
                  <c:v>-173.54127532762513</c:v>
                </c:pt>
                <c:pt idx="679">
                  <c:v>22.346710384760268</c:v>
                </c:pt>
                <c:pt idx="680">
                  <c:v>86.680504250207179</c:v>
                </c:pt>
                <c:pt idx="681">
                  <c:v>44.974666972139921</c:v>
                </c:pt>
                <c:pt idx="682">
                  <c:v>-59.99186171995661</c:v>
                </c:pt>
                <c:pt idx="683">
                  <c:v>45.354385952272871</c:v>
                </c:pt>
                <c:pt idx="684">
                  <c:v>21.468816476713904</c:v>
                </c:pt>
                <c:pt idx="685">
                  <c:v>-104.30555504082758</c:v>
                </c:pt>
                <c:pt idx="686">
                  <c:v>48.893880267190887</c:v>
                </c:pt>
                <c:pt idx="687">
                  <c:v>64.492340368707914</c:v>
                </c:pt>
                <c:pt idx="688">
                  <c:v>7291.4769354262362</c:v>
                </c:pt>
                <c:pt idx="689">
                  <c:v>14238.806050130195</c:v>
                </c:pt>
                <c:pt idx="690">
                  <c:v>7795.977065326314</c:v>
                </c:pt>
                <c:pt idx="691">
                  <c:v>-5850.62742674122</c:v>
                </c:pt>
                <c:pt idx="692">
                  <c:v>-15877.210512211605</c:v>
                </c:pt>
                <c:pt idx="693">
                  <c:v>-8824.705989139833</c:v>
                </c:pt>
                <c:pt idx="694">
                  <c:v>-103.05567577177507</c:v>
                </c:pt>
                <c:pt idx="695">
                  <c:v>17.266773673803623</c:v>
                </c:pt>
                <c:pt idx="696">
                  <c:v>66.621264758130891</c:v>
                </c:pt>
                <c:pt idx="697">
                  <c:v>154.40512265740122</c:v>
                </c:pt>
                <c:pt idx="698">
                  <c:v>1003.088698345986</c:v>
                </c:pt>
                <c:pt idx="699">
                  <c:v>2819.1490468765305</c:v>
                </c:pt>
                <c:pt idx="700">
                  <c:v>1480.7382754076289</c:v>
                </c:pt>
                <c:pt idx="701">
                  <c:v>-976.20646711244842</c:v>
                </c:pt>
                <c:pt idx="702">
                  <c:v>-2922.9359364479246</c:v>
                </c:pt>
                <c:pt idx="703">
                  <c:v>-1931.2045048352343</c:v>
                </c:pt>
                <c:pt idx="704">
                  <c:v>-79.520781945715697</c:v>
                </c:pt>
                <c:pt idx="705">
                  <c:v>132.51235130440153</c:v>
                </c:pt>
                <c:pt idx="706">
                  <c:v>87.934519012345802</c:v>
                </c:pt>
                <c:pt idx="707">
                  <c:v>-63.967952547066872</c:v>
                </c:pt>
                <c:pt idx="708">
                  <c:v>40.880744035395708</c:v>
                </c:pt>
                <c:pt idx="709">
                  <c:v>-18.487677437745241</c:v>
                </c:pt>
                <c:pt idx="710">
                  <c:v>-138.68539758315259</c:v>
                </c:pt>
                <c:pt idx="711">
                  <c:v>-62.133223146184626</c:v>
                </c:pt>
                <c:pt idx="712">
                  <c:v>65.575994310489506</c:v>
                </c:pt>
                <c:pt idx="713">
                  <c:v>113.31037605222441</c:v>
                </c:pt>
                <c:pt idx="714">
                  <c:v>-62.02554197861442</c:v>
                </c:pt>
                <c:pt idx="715">
                  <c:v>846.06597702619808</c:v>
                </c:pt>
                <c:pt idx="716">
                  <c:v>7051.1741452900424</c:v>
                </c:pt>
                <c:pt idx="717">
                  <c:v>8774.1138021721381</c:v>
                </c:pt>
                <c:pt idx="718">
                  <c:v>1784.0758377019097</c:v>
                </c:pt>
                <c:pt idx="719">
                  <c:v>-2485.670697584645</c:v>
                </c:pt>
                <c:pt idx="720">
                  <c:v>-6968.5994983702567</c:v>
                </c:pt>
                <c:pt idx="721">
                  <c:v>-7899.6257506881448</c:v>
                </c:pt>
                <c:pt idx="722">
                  <c:v>-65.728138482450632</c:v>
                </c:pt>
                <c:pt idx="723">
                  <c:v>175.08214739949719</c:v>
                </c:pt>
                <c:pt idx="724">
                  <c:v>132.0189433197219</c:v>
                </c:pt>
                <c:pt idx="725">
                  <c:v>-108.51036315839536</c:v>
                </c:pt>
                <c:pt idx="726">
                  <c:v>-127.11092277684909</c:v>
                </c:pt>
                <c:pt idx="727">
                  <c:v>26.588781937803098</c:v>
                </c:pt>
                <c:pt idx="728">
                  <c:v>11.835009407739179</c:v>
                </c:pt>
                <c:pt idx="729">
                  <c:v>-62.232236057718261</c:v>
                </c:pt>
                <c:pt idx="730">
                  <c:v>30.443177027571348</c:v>
                </c:pt>
                <c:pt idx="731">
                  <c:v>-0.31190412614119684</c:v>
                </c:pt>
                <c:pt idx="732">
                  <c:v>-132.60121615560129</c:v>
                </c:pt>
                <c:pt idx="733">
                  <c:v>-36.183464860463701</c:v>
                </c:pt>
                <c:pt idx="734">
                  <c:v>83.296761675457617</c:v>
                </c:pt>
                <c:pt idx="735">
                  <c:v>118.96978464986603</c:v>
                </c:pt>
                <c:pt idx="736">
                  <c:v>11340.653098305314</c:v>
                </c:pt>
                <c:pt idx="737">
                  <c:v>30176.2596686139</c:v>
                </c:pt>
                <c:pt idx="738">
                  <c:v>6190.7756146815082</c:v>
                </c:pt>
                <c:pt idx="739">
                  <c:v>-28774.989076609152</c:v>
                </c:pt>
                <c:pt idx="740">
                  <c:v>-13942.966326127998</c:v>
                </c:pt>
                <c:pt idx="741">
                  <c:v>-5392.8386484665143</c:v>
                </c:pt>
                <c:pt idx="742">
                  <c:v>-15.190541017643389</c:v>
                </c:pt>
                <c:pt idx="743">
                  <c:v>218.18393927866936</c:v>
                </c:pt>
                <c:pt idx="744">
                  <c:v>136.82871207085498</c:v>
                </c:pt>
                <c:pt idx="745">
                  <c:v>-113.1045026970222</c:v>
                </c:pt>
                <c:pt idx="746">
                  <c:v>-124.76540689089384</c:v>
                </c:pt>
                <c:pt idx="747">
                  <c:v>-22.764736360879407</c:v>
                </c:pt>
                <c:pt idx="748">
                  <c:v>4078.2106184425252</c:v>
                </c:pt>
                <c:pt idx="749">
                  <c:v>5660.2004099366914</c:v>
                </c:pt>
                <c:pt idx="750">
                  <c:v>2622.9444525605199</c:v>
                </c:pt>
                <c:pt idx="751">
                  <c:v>-1085.9955648217133</c:v>
                </c:pt>
                <c:pt idx="752">
                  <c:v>-5606.761412832795</c:v>
                </c:pt>
                <c:pt idx="753">
                  <c:v>-4269.8564481580679</c:v>
                </c:pt>
                <c:pt idx="754">
                  <c:v>-12.855685237050061</c:v>
                </c:pt>
                <c:pt idx="755">
                  <c:v>18.249060778251998</c:v>
                </c:pt>
                <c:pt idx="756">
                  <c:v>95.026966770424409</c:v>
                </c:pt>
                <c:pt idx="757">
                  <c:v>49.114046391564592</c:v>
                </c:pt>
                <c:pt idx="758">
                  <c:v>-106.81372826871996</c:v>
                </c:pt>
                <c:pt idx="759">
                  <c:v>33.855117949758778</c:v>
                </c:pt>
                <c:pt idx="760">
                  <c:v>58.327115303752812</c:v>
                </c:pt>
                <c:pt idx="761">
                  <c:v>5.1143690955777164</c:v>
                </c:pt>
                <c:pt idx="762">
                  <c:v>4.8297999973397738</c:v>
                </c:pt>
                <c:pt idx="763">
                  <c:v>-5.0215154948118164</c:v>
                </c:pt>
                <c:pt idx="764">
                  <c:v>158.76232445051693</c:v>
                </c:pt>
                <c:pt idx="765">
                  <c:v>76.634548278757933</c:v>
                </c:pt>
                <c:pt idx="766">
                  <c:v>-42.657525381124884</c:v>
                </c:pt>
                <c:pt idx="767">
                  <c:v>-19.663038701002574</c:v>
                </c:pt>
                <c:pt idx="768">
                  <c:v>-87.33162313460312</c:v>
                </c:pt>
                <c:pt idx="769">
                  <c:v>-100.5436552109981</c:v>
                </c:pt>
                <c:pt idx="770">
                  <c:v>-76.327462386056936</c:v>
                </c:pt>
                <c:pt idx="771">
                  <c:v>-57.896710474353398</c:v>
                </c:pt>
                <c:pt idx="772">
                  <c:v>-40.711508074176493</c:v>
                </c:pt>
                <c:pt idx="773">
                  <c:v>-7.6213618138907799</c:v>
                </c:pt>
                <c:pt idx="774">
                  <c:v>355.14916310923297</c:v>
                </c:pt>
                <c:pt idx="775">
                  <c:v>1024.5360299773963</c:v>
                </c:pt>
                <c:pt idx="776">
                  <c:v>321.39253166533854</c:v>
                </c:pt>
                <c:pt idx="777">
                  <c:v>-864.3992395841675</c:v>
                </c:pt>
                <c:pt idx="778">
                  <c:v>-602.6996222682609</c:v>
                </c:pt>
                <c:pt idx="779">
                  <c:v>2279.6770301404385</c:v>
                </c:pt>
                <c:pt idx="780">
                  <c:v>5444.7232826897225</c:v>
                </c:pt>
                <c:pt idx="781">
                  <c:v>1637.1100467913905</c:v>
                </c:pt>
                <c:pt idx="782">
                  <c:v>-4428.3916135968857</c:v>
                </c:pt>
                <c:pt idx="783">
                  <c:v>-3850.6661407643928</c:v>
                </c:pt>
                <c:pt idx="784">
                  <c:v>-1146.0390557847713</c:v>
                </c:pt>
                <c:pt idx="785">
                  <c:v>98.885575618700713</c:v>
                </c:pt>
                <c:pt idx="786">
                  <c:v>268.52571161167521</c:v>
                </c:pt>
                <c:pt idx="787">
                  <c:v>9137.8191051596641</c:v>
                </c:pt>
                <c:pt idx="788">
                  <c:v>21234.834967448176</c:v>
                </c:pt>
                <c:pt idx="789">
                  <c:v>10566.108115085215</c:v>
                </c:pt>
                <c:pt idx="790">
                  <c:v>-14971.283140490674</c:v>
                </c:pt>
                <c:pt idx="791">
                  <c:v>-22189.27163476418</c:v>
                </c:pt>
                <c:pt idx="792">
                  <c:v>-8921.3037268808021</c:v>
                </c:pt>
                <c:pt idx="793">
                  <c:v>-234.24571324187573</c:v>
                </c:pt>
                <c:pt idx="794">
                  <c:v>5.1133344601260475</c:v>
                </c:pt>
                <c:pt idx="795">
                  <c:v>85.835961503853397</c:v>
                </c:pt>
                <c:pt idx="796">
                  <c:v>69.58052028021217</c:v>
                </c:pt>
                <c:pt idx="797">
                  <c:v>323.50094932674085</c:v>
                </c:pt>
                <c:pt idx="798">
                  <c:v>685.62827667339491</c:v>
                </c:pt>
                <c:pt idx="799">
                  <c:v>239.98290259483787</c:v>
                </c:pt>
                <c:pt idx="800">
                  <c:v>-447.8849954798801</c:v>
                </c:pt>
                <c:pt idx="801">
                  <c:v>-649.08625079988826</c:v>
                </c:pt>
                <c:pt idx="802">
                  <c:v>-342.3419974782683</c:v>
                </c:pt>
                <c:pt idx="803">
                  <c:v>59.830660432951333</c:v>
                </c:pt>
                <c:pt idx="804">
                  <c:v>29.784378040567052</c:v>
                </c:pt>
                <c:pt idx="805">
                  <c:v>50.835514423953789</c:v>
                </c:pt>
                <c:pt idx="806">
                  <c:v>125.12264964473403</c:v>
                </c:pt>
                <c:pt idx="807">
                  <c:v>3944.8645708889658</c:v>
                </c:pt>
                <c:pt idx="808">
                  <c:v>12308.894412044303</c:v>
                </c:pt>
                <c:pt idx="809">
                  <c:v>6530.7711960553543</c:v>
                </c:pt>
                <c:pt idx="810">
                  <c:v>-8297.9911570493714</c:v>
                </c:pt>
                <c:pt idx="811">
                  <c:v>-13297.912633794858</c:v>
                </c:pt>
                <c:pt idx="812">
                  <c:v>-6164.2951801398467</c:v>
                </c:pt>
                <c:pt idx="813">
                  <c:v>79.653758850431416</c:v>
                </c:pt>
                <c:pt idx="814">
                  <c:v>43.645660961898365</c:v>
                </c:pt>
                <c:pt idx="815">
                  <c:v>-46.497627399111323</c:v>
                </c:pt>
                <c:pt idx="816">
                  <c:v>54.080142567153189</c:v>
                </c:pt>
                <c:pt idx="817">
                  <c:v>98.92847680371078</c:v>
                </c:pt>
                <c:pt idx="818">
                  <c:v>1408.3249329596845</c:v>
                </c:pt>
                <c:pt idx="819">
                  <c:v>3403.7633813650682</c:v>
                </c:pt>
                <c:pt idx="820">
                  <c:v>1947.7232817837053</c:v>
                </c:pt>
                <c:pt idx="821">
                  <c:v>-1912.4511223351706</c:v>
                </c:pt>
                <c:pt idx="822">
                  <c:v>-4113.310642584097</c:v>
                </c:pt>
                <c:pt idx="823">
                  <c:v>-2135.0835959283709</c:v>
                </c:pt>
                <c:pt idx="824">
                  <c:v>-88.75010666653381</c:v>
                </c:pt>
                <c:pt idx="825">
                  <c:v>-50.969785304069106</c:v>
                </c:pt>
                <c:pt idx="826">
                  <c:v>34.749803006307751</c:v>
                </c:pt>
                <c:pt idx="827">
                  <c:v>136.24770982914862</c:v>
                </c:pt>
                <c:pt idx="828">
                  <c:v>100.21817290454244</c:v>
                </c:pt>
                <c:pt idx="829">
                  <c:v>76.529810324442977</c:v>
                </c:pt>
                <c:pt idx="830">
                  <c:v>45.738465485799878</c:v>
                </c:pt>
                <c:pt idx="831">
                  <c:v>831.26232072828918</c:v>
                </c:pt>
                <c:pt idx="832">
                  <c:v>2027.1442828710017</c:v>
                </c:pt>
                <c:pt idx="833">
                  <c:v>1070.7776687118792</c:v>
                </c:pt>
                <c:pt idx="834">
                  <c:v>-1125.5649998184788</c:v>
                </c:pt>
                <c:pt idx="835">
                  <c:v>-2154.7092335708676</c:v>
                </c:pt>
                <c:pt idx="836">
                  <c:v>-1015.6919352272848</c:v>
                </c:pt>
                <c:pt idx="837">
                  <c:v>1.8957609218585973</c:v>
                </c:pt>
                <c:pt idx="838">
                  <c:v>121.18767371118491</c:v>
                </c:pt>
                <c:pt idx="839">
                  <c:v>106.08516237964398</c:v>
                </c:pt>
                <c:pt idx="840">
                  <c:v>-54.604048430371904</c:v>
                </c:pt>
                <c:pt idx="841">
                  <c:v>13454.842250103975</c:v>
                </c:pt>
                <c:pt idx="842">
                  <c:v>31608.819408890864</c:v>
                </c:pt>
                <c:pt idx="843">
                  <c:v>13918.662003430129</c:v>
                </c:pt>
                <c:pt idx="844">
                  <c:v>-23644.813922547914</c:v>
                </c:pt>
                <c:pt idx="845">
                  <c:v>-27839.05772162983</c:v>
                </c:pt>
                <c:pt idx="846">
                  <c:v>-15169.335140159572</c:v>
                </c:pt>
                <c:pt idx="847">
                  <c:v>59.126615057954368</c:v>
                </c:pt>
                <c:pt idx="848">
                  <c:v>-114.71642945726319</c:v>
                </c:pt>
                <c:pt idx="849">
                  <c:v>-21.172262029725907</c:v>
                </c:pt>
                <c:pt idx="850">
                  <c:v>-28.627445361458619</c:v>
                </c:pt>
                <c:pt idx="851">
                  <c:v>-53.592888564935159</c:v>
                </c:pt>
                <c:pt idx="852">
                  <c:v>70.186826448571239</c:v>
                </c:pt>
                <c:pt idx="853">
                  <c:v>191.65904993403464</c:v>
                </c:pt>
                <c:pt idx="854">
                  <c:v>155.58634815606882</c:v>
                </c:pt>
                <c:pt idx="855">
                  <c:v>-2.1418481798115998</c:v>
                </c:pt>
                <c:pt idx="856">
                  <c:v>-84.99695519168894</c:v>
                </c:pt>
                <c:pt idx="857">
                  <c:v>-94.052380235603479</c:v>
                </c:pt>
                <c:pt idx="858">
                  <c:v>-116.14606720257721</c:v>
                </c:pt>
                <c:pt idx="859">
                  <c:v>-68.246382726913467</c:v>
                </c:pt>
                <c:pt idx="860">
                  <c:v>6552.8419311819425</c:v>
                </c:pt>
                <c:pt idx="861">
                  <c:v>11631.898664534481</c:v>
                </c:pt>
                <c:pt idx="862">
                  <c:v>7562.3533826009962</c:v>
                </c:pt>
                <c:pt idx="863">
                  <c:v>-9731.4369119452858</c:v>
                </c:pt>
                <c:pt idx="864">
                  <c:v>-16105.022879112017</c:v>
                </c:pt>
                <c:pt idx="865">
                  <c:v>-7063.6777761047088</c:v>
                </c:pt>
                <c:pt idx="866">
                  <c:v>1522.459221734257</c:v>
                </c:pt>
                <c:pt idx="867">
                  <c:v>748.67500546383144</c:v>
                </c:pt>
                <c:pt idx="868">
                  <c:v>-935.20373232579857</c:v>
                </c:pt>
                <c:pt idx="869">
                  <c:v>-1506.8225837076222</c:v>
                </c:pt>
                <c:pt idx="870">
                  <c:v>-715.37690363578918</c:v>
                </c:pt>
                <c:pt idx="871">
                  <c:v>-8.9931381339010752</c:v>
                </c:pt>
                <c:pt idx="872">
                  <c:v>-22.409766749172398</c:v>
                </c:pt>
                <c:pt idx="873">
                  <c:v>-23.207662070222742</c:v>
                </c:pt>
                <c:pt idx="874">
                  <c:v>144.69237268748824</c:v>
                </c:pt>
                <c:pt idx="875">
                  <c:v>176.56536651593751</c:v>
                </c:pt>
                <c:pt idx="876">
                  <c:v>-58.848611926621011</c:v>
                </c:pt>
                <c:pt idx="877">
                  <c:v>-90.040683402598162</c:v>
                </c:pt>
                <c:pt idx="878">
                  <c:v>556.49810695134181</c:v>
                </c:pt>
                <c:pt idx="879">
                  <c:v>625.13802233546858</c:v>
                </c:pt>
                <c:pt idx="880">
                  <c:v>19.242509699665018</c:v>
                </c:pt>
                <c:pt idx="881">
                  <c:v>-123.93637681404644</c:v>
                </c:pt>
                <c:pt idx="882">
                  <c:v>-488.54879420899113</c:v>
                </c:pt>
                <c:pt idx="883">
                  <c:v>-494.08158603814525</c:v>
                </c:pt>
                <c:pt idx="884">
                  <c:v>2387.6119410190709</c:v>
                </c:pt>
                <c:pt idx="885">
                  <c:v>5079.919935316304</c:v>
                </c:pt>
                <c:pt idx="886">
                  <c:v>1984.9932144871314</c:v>
                </c:pt>
                <c:pt idx="887">
                  <c:v>-3905.52774708897</c:v>
                </c:pt>
                <c:pt idx="888">
                  <c:v>-4015.9422900652116</c:v>
                </c:pt>
                <c:pt idx="889">
                  <c:v>-1872.4372881339862</c:v>
                </c:pt>
                <c:pt idx="890">
                  <c:v>49.435551442041898</c:v>
                </c:pt>
                <c:pt idx="891">
                  <c:v>-21.795153010952287</c:v>
                </c:pt>
                <c:pt idx="892">
                  <c:v>4497.7659131792307</c:v>
                </c:pt>
                <c:pt idx="893">
                  <c:v>10848.703619386109</c:v>
                </c:pt>
                <c:pt idx="894">
                  <c:v>7964.1562908095648</c:v>
                </c:pt>
                <c:pt idx="895">
                  <c:v>-10190.883167992439</c:v>
                </c:pt>
                <c:pt idx="896">
                  <c:v>-16407.26179529147</c:v>
                </c:pt>
                <c:pt idx="897">
                  <c:v>-6655.382250539983</c:v>
                </c:pt>
                <c:pt idx="898">
                  <c:v>30.048822330668781</c:v>
                </c:pt>
                <c:pt idx="899">
                  <c:v>196.40145354621643</c:v>
                </c:pt>
                <c:pt idx="900">
                  <c:v>191.35938282945824</c:v>
                </c:pt>
                <c:pt idx="901">
                  <c:v>-133.18959810683396</c:v>
                </c:pt>
                <c:pt idx="902">
                  <c:v>-123.79705843306631</c:v>
                </c:pt>
                <c:pt idx="903">
                  <c:v>87.262314876539875</c:v>
                </c:pt>
                <c:pt idx="904">
                  <c:v>24.313352947905983</c:v>
                </c:pt>
                <c:pt idx="905">
                  <c:v>-52.567318817963674</c:v>
                </c:pt>
                <c:pt idx="906">
                  <c:v>-41.368836610017823</c:v>
                </c:pt>
                <c:pt idx="907">
                  <c:v>27.177620071182144</c:v>
                </c:pt>
                <c:pt idx="908">
                  <c:v>-10.068260191705576</c:v>
                </c:pt>
                <c:pt idx="909">
                  <c:v>-93.00964944247032</c:v>
                </c:pt>
                <c:pt idx="910">
                  <c:v>-18.400345959336079</c:v>
                </c:pt>
                <c:pt idx="911">
                  <c:v>4424.1476158351834</c:v>
                </c:pt>
                <c:pt idx="912">
                  <c:v>5723.8042642504251</c:v>
                </c:pt>
                <c:pt idx="913">
                  <c:v>2476.5153436703149</c:v>
                </c:pt>
                <c:pt idx="914">
                  <c:v>-1787.9020350027295</c:v>
                </c:pt>
                <c:pt idx="915">
                  <c:v>-5427.8024914365769</c:v>
                </c:pt>
                <c:pt idx="916">
                  <c:v>-4095.6702334776642</c:v>
                </c:pt>
                <c:pt idx="917">
                  <c:v>-14.862656333218382</c:v>
                </c:pt>
                <c:pt idx="918">
                  <c:v>-116.52640500249279</c:v>
                </c:pt>
                <c:pt idx="919">
                  <c:v>-302.27700984203256</c:v>
                </c:pt>
                <c:pt idx="920">
                  <c:v>-207.43676261327278</c:v>
                </c:pt>
                <c:pt idx="921">
                  <c:v>111.68076171808219</c:v>
                </c:pt>
                <c:pt idx="922">
                  <c:v>512.47827147314206</c:v>
                </c:pt>
                <c:pt idx="923">
                  <c:v>268.18824246230469</c:v>
                </c:pt>
                <c:pt idx="924">
                  <c:v>-185.71265193992983</c:v>
                </c:pt>
                <c:pt idx="925">
                  <c:v>-31.208806666695082</c:v>
                </c:pt>
                <c:pt idx="926">
                  <c:v>-50.785075881656965</c:v>
                </c:pt>
                <c:pt idx="927">
                  <c:v>-65.988616077779184</c:v>
                </c:pt>
                <c:pt idx="928">
                  <c:v>55.66876982321196</c:v>
                </c:pt>
                <c:pt idx="929">
                  <c:v>141.93796167240413</c:v>
                </c:pt>
                <c:pt idx="930">
                  <c:v>15.699843910045177</c:v>
                </c:pt>
                <c:pt idx="931">
                  <c:v>10456.419885332069</c:v>
                </c:pt>
                <c:pt idx="932">
                  <c:v>24189.518192567455</c:v>
                </c:pt>
                <c:pt idx="933">
                  <c:v>11798.748432816612</c:v>
                </c:pt>
                <c:pt idx="934">
                  <c:v>-24303.850414761764</c:v>
                </c:pt>
                <c:pt idx="935">
                  <c:v>-23839.298927040283</c:v>
                </c:pt>
                <c:pt idx="936">
                  <c:v>-3940.0644557128312</c:v>
                </c:pt>
                <c:pt idx="937">
                  <c:v>125.9025222959435</c:v>
                </c:pt>
                <c:pt idx="938">
                  <c:v>122.45804203600113</c:v>
                </c:pt>
                <c:pt idx="939">
                  <c:v>6.7486561078871308</c:v>
                </c:pt>
                <c:pt idx="940">
                  <c:v>-247.8042592775943</c:v>
                </c:pt>
                <c:pt idx="941">
                  <c:v>1324.3353703423841</c:v>
                </c:pt>
                <c:pt idx="942">
                  <c:v>3027.7518140479997</c:v>
                </c:pt>
                <c:pt idx="943">
                  <c:v>2332.2841191681296</c:v>
                </c:pt>
                <c:pt idx="944">
                  <c:v>-2081.1552054419894</c:v>
                </c:pt>
                <c:pt idx="945">
                  <c:v>-4649.1296728612633</c:v>
                </c:pt>
                <c:pt idx="946">
                  <c:v>-633.98256514193963</c:v>
                </c:pt>
                <c:pt idx="947">
                  <c:v>-10.580057135453851</c:v>
                </c:pt>
                <c:pt idx="948">
                  <c:v>-137.82734861038531</c:v>
                </c:pt>
                <c:pt idx="949">
                  <c:v>51.117692178284379</c:v>
                </c:pt>
                <c:pt idx="950">
                  <c:v>36.97716774781351</c:v>
                </c:pt>
                <c:pt idx="951">
                  <c:v>-32.242739515399464</c:v>
                </c:pt>
                <c:pt idx="952">
                  <c:v>-26.312726519204816</c:v>
                </c:pt>
                <c:pt idx="953">
                  <c:v>1352.835762873543</c:v>
                </c:pt>
                <c:pt idx="954">
                  <c:v>2748.2010885650675</c:v>
                </c:pt>
                <c:pt idx="955">
                  <c:v>4573.0741225391357</c:v>
                </c:pt>
                <c:pt idx="956">
                  <c:v>6086.7668159797449</c:v>
                </c:pt>
                <c:pt idx="957">
                  <c:v>5059.657979887972</c:v>
                </c:pt>
                <c:pt idx="958">
                  <c:v>-2132.0616299324479</c:v>
                </c:pt>
                <c:pt idx="959">
                  <c:v>-14878.812021048148</c:v>
                </c:pt>
                <c:pt idx="960">
                  <c:v>-5449.027973333712</c:v>
                </c:pt>
                <c:pt idx="961">
                  <c:v>20.772857655879282</c:v>
                </c:pt>
                <c:pt idx="962">
                  <c:v>21.764111699927653</c:v>
                </c:pt>
                <c:pt idx="963">
                  <c:v>15.621320473189494</c:v>
                </c:pt>
                <c:pt idx="964">
                  <c:v>73.910036678241269</c:v>
                </c:pt>
                <c:pt idx="965">
                  <c:v>65.35352496250816</c:v>
                </c:pt>
                <c:pt idx="966">
                  <c:v>-59.942449684031033</c:v>
                </c:pt>
                <c:pt idx="967">
                  <c:v>-58.626004327585839</c:v>
                </c:pt>
                <c:pt idx="968">
                  <c:v>77.542753764167216</c:v>
                </c:pt>
                <c:pt idx="969">
                  <c:v>5702.8421876708426</c:v>
                </c:pt>
                <c:pt idx="970">
                  <c:v>20486.872979188349</c:v>
                </c:pt>
                <c:pt idx="971">
                  <c:v>11858.593059947731</c:v>
                </c:pt>
                <c:pt idx="972">
                  <c:v>-11250.241168661219</c:v>
                </c:pt>
                <c:pt idx="973">
                  <c:v>-20422.362965976907</c:v>
                </c:pt>
                <c:pt idx="974">
                  <c:v>-9813.3169315817704</c:v>
                </c:pt>
                <c:pt idx="975">
                  <c:v>-2388.4144975672625</c:v>
                </c:pt>
                <c:pt idx="976">
                  <c:v>-920.16684892764238</c:v>
                </c:pt>
                <c:pt idx="977">
                  <c:v>114.40227645583985</c:v>
                </c:pt>
                <c:pt idx="978">
                  <c:v>155.1236137059812</c:v>
                </c:pt>
                <c:pt idx="979">
                  <c:v>181.87511584744541</c:v>
                </c:pt>
                <c:pt idx="980">
                  <c:v>15.595883525616379</c:v>
                </c:pt>
                <c:pt idx="981">
                  <c:v>-274.98827168279854</c:v>
                </c:pt>
                <c:pt idx="982">
                  <c:v>-110.40282092513731</c:v>
                </c:pt>
                <c:pt idx="983">
                  <c:v>52.288632573812023</c:v>
                </c:pt>
                <c:pt idx="984">
                  <c:v>67.70092318734558</c:v>
                </c:pt>
                <c:pt idx="985">
                  <c:v>19.860761987738325</c:v>
                </c:pt>
                <c:pt idx="986">
                  <c:v>15.170314097446132</c:v>
                </c:pt>
                <c:pt idx="987">
                  <c:v>41.632493268442104</c:v>
                </c:pt>
                <c:pt idx="988">
                  <c:v>3634.0135787483482</c:v>
                </c:pt>
                <c:pt idx="989">
                  <c:v>6457.7253223080334</c:v>
                </c:pt>
                <c:pt idx="990">
                  <c:v>-229161.29209784235</c:v>
                </c:pt>
                <c:pt idx="991">
                  <c:v>-3709.0568911610849</c:v>
                </c:pt>
                <c:pt idx="992">
                  <c:v>343171.64904114016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1CC-43DA-B080-326ADC02DD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4568191"/>
        <c:axId val="1"/>
      </c:scatterChart>
      <c:valAx>
        <c:axId val="1494568191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Hp1 Analysed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50000"/>
          <c:min val="-5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d^2y/dx^2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4568191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</a:t>
            </a:r>
            <a:r>
              <a:rPr lang="en-GB" b="1" baseline="0">
                <a:solidFill>
                  <a:sysClr val="windowText" lastClr="000000"/>
                </a:solidFill>
              </a:rPr>
              <a:t> K</a:t>
            </a:r>
            <a:endParaRPr lang="en-GB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'4.20 K'!$P$14:$P$515</c:f>
              <c:numCache>
                <c:formatCode>General</c:formatCode>
                <c:ptCount val="502"/>
                <c:pt idx="0">
                  <c:v>6.0299530123956995</c:v>
                </c:pt>
                <c:pt idx="1">
                  <c:v>6.190480552609678</c:v>
                </c:pt>
                <c:pt idx="2">
                  <c:v>6.3538043790086025</c:v>
                </c:pt>
                <c:pt idx="3">
                  <c:v>6.499055911363441</c:v>
                </c:pt>
                <c:pt idx="4">
                  <c:v>6.6485536560725818</c:v>
                </c:pt>
                <c:pt idx="5">
                  <c:v>6.8304676072897843</c:v>
                </c:pt>
                <c:pt idx="6">
                  <c:v>6.9963288044854828</c:v>
                </c:pt>
                <c:pt idx="7">
                  <c:v>7.190204646602151</c:v>
                </c:pt>
                <c:pt idx="8">
                  <c:v>7.3736203070661288</c:v>
                </c:pt>
                <c:pt idx="9">
                  <c:v>7.5757814415806459</c:v>
                </c:pt>
                <c:pt idx="10">
                  <c:v>7.755416937387098</c:v>
                </c:pt>
                <c:pt idx="11">
                  <c:v>8.053066066790322</c:v>
                </c:pt>
                <c:pt idx="12">
                  <c:v>8.3091333849731193</c:v>
                </c:pt>
                <c:pt idx="13">
                  <c:v>8.5508050076129045</c:v>
                </c:pt>
                <c:pt idx="14">
                  <c:v>8.8118435012311824</c:v>
                </c:pt>
                <c:pt idx="15">
                  <c:v>9.0645967024516132</c:v>
                </c:pt>
                <c:pt idx="16">
                  <c:v>9.3375453038924725</c:v>
                </c:pt>
                <c:pt idx="17">
                  <c:v>9.5764724234247325</c:v>
                </c:pt>
                <c:pt idx="18">
                  <c:v>9.8557903433978495</c:v>
                </c:pt>
                <c:pt idx="19">
                  <c:v>10.075143459639785</c:v>
                </c:pt>
                <c:pt idx="20">
                  <c:v>10.338460408666668</c:v>
                </c:pt>
                <c:pt idx="21">
                  <c:v>10.572571701994622</c:v>
                </c:pt>
                <c:pt idx="22">
                  <c:v>10.985502907655915</c:v>
                </c:pt>
                <c:pt idx="23">
                  <c:v>11.281339629349462</c:v>
                </c:pt>
                <c:pt idx="24">
                  <c:v>11.494854203602152</c:v>
                </c:pt>
                <c:pt idx="25">
                  <c:v>11.758119369553764</c:v>
                </c:pt>
                <c:pt idx="26">
                  <c:v>11.957173519419355</c:v>
                </c:pt>
                <c:pt idx="27">
                  <c:v>12.216658520715054</c:v>
                </c:pt>
                <c:pt idx="28">
                  <c:v>12.420062449086021</c:v>
                </c:pt>
                <c:pt idx="29">
                  <c:v>12.675353021107526</c:v>
                </c:pt>
                <c:pt idx="30">
                  <c:v>12.890459924994623</c:v>
                </c:pt>
                <c:pt idx="31">
                  <c:v>13.157142774059142</c:v>
                </c:pt>
                <c:pt idx="32">
                  <c:v>13.356611188543011</c:v>
                </c:pt>
                <c:pt idx="33">
                  <c:v>13.810075598112904</c:v>
                </c:pt>
                <c:pt idx="34">
                  <c:v>14.065625085516128</c:v>
                </c:pt>
                <c:pt idx="35">
                  <c:v>14.286013863306453</c:v>
                </c:pt>
                <c:pt idx="36">
                  <c:v>14.537213572204301</c:v>
                </c:pt>
                <c:pt idx="37">
                  <c:v>14.742688823677421</c:v>
                </c:pt>
                <c:pt idx="38">
                  <c:v>15.015948123586023</c:v>
                </c:pt>
                <c:pt idx="39">
                  <c:v>15.216659331930108</c:v>
                </c:pt>
                <c:pt idx="40">
                  <c:v>15.490902510306453</c:v>
                </c:pt>
                <c:pt idx="41">
                  <c:v>15.691510152500001</c:v>
                </c:pt>
                <c:pt idx="42">
                  <c:v>15.954464619983872</c:v>
                </c:pt>
                <c:pt idx="43">
                  <c:v>16.193650654903227</c:v>
                </c:pt>
                <c:pt idx="44">
                  <c:v>16.620446779564514</c:v>
                </c:pt>
                <c:pt idx="45">
                  <c:v>16.929345782553764</c:v>
                </c:pt>
                <c:pt idx="46">
                  <c:v>17.12285914312903</c:v>
                </c:pt>
                <c:pt idx="47">
                  <c:v>17.386603302543012</c:v>
                </c:pt>
                <c:pt idx="48">
                  <c:v>17.600001364876345</c:v>
                </c:pt>
                <c:pt idx="49">
                  <c:v>17.846385247564516</c:v>
                </c:pt>
                <c:pt idx="50">
                  <c:v>18.091370987161291</c:v>
                </c:pt>
                <c:pt idx="51">
                  <c:v>18.379958078005377</c:v>
                </c:pt>
                <c:pt idx="52">
                  <c:v>18.567619950822582</c:v>
                </c:pt>
                <c:pt idx="53">
                  <c:v>18.83792761531183</c:v>
                </c:pt>
                <c:pt idx="54">
                  <c:v>19.078149311784948</c:v>
                </c:pt>
                <c:pt idx="55">
                  <c:v>19.536688462940859</c:v>
                </c:pt>
                <c:pt idx="56">
                  <c:v>19.80388914278495</c:v>
                </c:pt>
                <c:pt idx="57">
                  <c:v>20.000871969548388</c:v>
                </c:pt>
                <c:pt idx="58">
                  <c:v>20.26066766930645</c:v>
                </c:pt>
                <c:pt idx="59">
                  <c:v>20.518547395198922</c:v>
                </c:pt>
                <c:pt idx="60">
                  <c:v>20.780569767295699</c:v>
                </c:pt>
                <c:pt idx="61">
                  <c:v>20.962431935430107</c:v>
                </c:pt>
                <c:pt idx="62">
                  <c:v>21.283487015860217</c:v>
                </c:pt>
                <c:pt idx="63">
                  <c:v>21.456546060827957</c:v>
                </c:pt>
                <c:pt idx="64">
                  <c:v>21.747722305543007</c:v>
                </c:pt>
                <c:pt idx="65">
                  <c:v>21.961327500182797</c:v>
                </c:pt>
                <c:pt idx="66">
                  <c:v>22.435298008435481</c:v>
                </c:pt>
                <c:pt idx="67">
                  <c:v>22.678173587629033</c:v>
                </c:pt>
                <c:pt idx="68">
                  <c:v>22.903378191623656</c:v>
                </c:pt>
                <c:pt idx="69">
                  <c:v>23.196418627129031</c:v>
                </c:pt>
                <c:pt idx="70">
                  <c:v>23.414580732591396</c:v>
                </c:pt>
                <c:pt idx="71">
                  <c:v>23.657288016779571</c:v>
                </c:pt>
                <c:pt idx="72">
                  <c:v>23.904461591403223</c:v>
                </c:pt>
                <c:pt idx="73">
                  <c:v>24.161150306510748</c:v>
                </c:pt>
                <c:pt idx="74">
                  <c:v>24.385008550494621</c:v>
                </c:pt>
                <c:pt idx="75">
                  <c:v>24.636311825543011</c:v>
                </c:pt>
                <c:pt idx="76">
                  <c:v>25.128251061682796</c:v>
                </c:pt>
                <c:pt idx="77">
                  <c:v>25.331603206983868</c:v>
                </c:pt>
                <c:pt idx="78">
                  <c:v>25.611542523887096</c:v>
                </c:pt>
                <c:pt idx="79">
                  <c:v>25.840475509462365</c:v>
                </c:pt>
                <c:pt idx="80">
                  <c:v>26.029328393064514</c:v>
                </c:pt>
                <c:pt idx="81">
                  <c:v>26.309733757661288</c:v>
                </c:pt>
                <c:pt idx="82">
                  <c:v>26.590398037650537</c:v>
                </c:pt>
                <c:pt idx="83">
                  <c:v>26.816845435505375</c:v>
                </c:pt>
                <c:pt idx="84">
                  <c:v>27.08777449692473</c:v>
                </c:pt>
                <c:pt idx="85">
                  <c:v>27.303761713129028</c:v>
                </c:pt>
                <c:pt idx="86">
                  <c:v>27.577642409967741</c:v>
                </c:pt>
                <c:pt idx="87">
                  <c:v>28.07641701233333</c:v>
                </c:pt>
                <c:pt idx="88">
                  <c:v>28.304107204053761</c:v>
                </c:pt>
                <c:pt idx="89">
                  <c:v>28.533868718870966</c:v>
                </c:pt>
                <c:pt idx="90">
                  <c:v>28.783450206591397</c:v>
                </c:pt>
                <c:pt idx="91">
                  <c:v>29.05409446108602</c:v>
                </c:pt>
                <c:pt idx="92">
                  <c:v>29.264281972612899</c:v>
                </c:pt>
                <c:pt idx="93">
                  <c:v>29.568546390166663</c:v>
                </c:pt>
                <c:pt idx="94">
                  <c:v>29.762965954596773</c:v>
                </c:pt>
                <c:pt idx="95">
                  <c:v>30.046322954612901</c:v>
                </c:pt>
                <c:pt idx="96">
                  <c:v>30.286441084924729</c:v>
                </c:pt>
                <c:pt idx="97">
                  <c:v>30.555764870946234</c:v>
                </c:pt>
                <c:pt idx="98">
                  <c:v>31.050241477881716</c:v>
                </c:pt>
                <c:pt idx="99">
                  <c:v>31.26275922789247</c:v>
                </c:pt>
                <c:pt idx="100">
                  <c:v>31.548964297172041</c:v>
                </c:pt>
                <c:pt idx="101">
                  <c:v>31.764019417983867</c:v>
                </c:pt>
                <c:pt idx="102">
                  <c:v>32.016772619204296</c:v>
                </c:pt>
                <c:pt idx="103">
                  <c:v>32.226908347650536</c:v>
                </c:pt>
                <c:pt idx="104">
                  <c:v>32.556041588166664</c:v>
                </c:pt>
                <c:pt idx="105">
                  <c:v>32.767212978166661</c:v>
                </c:pt>
                <c:pt idx="106">
                  <c:v>33.0517092058871</c:v>
                </c:pt>
                <c:pt idx="107">
                  <c:v>33.261896717413975</c:v>
                </c:pt>
                <c:pt idx="108">
                  <c:v>33.594810122586019</c:v>
                </c:pt>
                <c:pt idx="109">
                  <c:v>34.057699052258066</c:v>
                </c:pt>
                <c:pt idx="110">
                  <c:v>34.276120073102149</c:v>
                </c:pt>
                <c:pt idx="111">
                  <c:v>34.551554262263437</c:v>
                </c:pt>
                <c:pt idx="112">
                  <c:v>34.742387848580641</c:v>
                </c:pt>
                <c:pt idx="113">
                  <c:v>35.062355484381719</c:v>
                </c:pt>
                <c:pt idx="114">
                  <c:v>35.254056437241935</c:v>
                </c:pt>
                <c:pt idx="115">
                  <c:v>35.587513564731182</c:v>
                </c:pt>
                <c:pt idx="116">
                  <c:v>35.803332485930099</c:v>
                </c:pt>
                <c:pt idx="117">
                  <c:v>36.046195119349463</c:v>
                </c:pt>
                <c:pt idx="118">
                  <c:v>36.258609303209674</c:v>
                </c:pt>
                <c:pt idx="119">
                  <c:v>36.570654128155908</c:v>
                </c:pt>
                <c:pt idx="120">
                  <c:v>37.071292921311823</c:v>
                </c:pt>
                <c:pt idx="121">
                  <c:v>37.315398348591394</c:v>
                </c:pt>
                <c:pt idx="122">
                  <c:v>37.575608312973117</c:v>
                </c:pt>
                <c:pt idx="123">
                  <c:v>37.775490992080641</c:v>
                </c:pt>
                <c:pt idx="124">
                  <c:v>38.091160632446233</c:v>
                </c:pt>
                <c:pt idx="125">
                  <c:v>38.312015457935487</c:v>
                </c:pt>
                <c:pt idx="126">
                  <c:v>38.612978704301078</c:v>
                </c:pt>
                <c:pt idx="127">
                  <c:v>38.81508805573656</c:v>
                </c:pt>
                <c:pt idx="128">
                  <c:v>39.120763562150536</c:v>
                </c:pt>
                <c:pt idx="129">
                  <c:v>39.24659644044624</c:v>
                </c:pt>
                <c:pt idx="130">
                  <c:v>39.645119004801067</c:v>
                </c:pt>
                <c:pt idx="131">
                  <c:v>40.108473982166664</c:v>
                </c:pt>
                <c:pt idx="132">
                  <c:v>40.343103106268821</c:v>
                </c:pt>
                <c:pt idx="133">
                  <c:v>40.599170424446235</c:v>
                </c:pt>
                <c:pt idx="134">
                  <c:v>40.843107556725798</c:v>
                </c:pt>
                <c:pt idx="135">
                  <c:v>41.144718091559142</c:v>
                </c:pt>
                <c:pt idx="136">
                  <c:v>41.315446898037635</c:v>
                </c:pt>
                <c:pt idx="137">
                  <c:v>41.627465831446237</c:v>
                </c:pt>
                <c:pt idx="138">
                  <c:v>41.878859726881721</c:v>
                </c:pt>
                <c:pt idx="139">
                  <c:v>42.128713075763443</c:v>
                </c:pt>
                <c:pt idx="140">
                  <c:v>42.364377861413978</c:v>
                </c:pt>
                <c:pt idx="141">
                  <c:v>42.85600639908602</c:v>
                </c:pt>
                <c:pt idx="142">
                  <c:v>43.124812354327958</c:v>
                </c:pt>
                <c:pt idx="143">
                  <c:v>43.352916810666663</c:v>
                </c:pt>
                <c:pt idx="144">
                  <c:v>43.657608438607525</c:v>
                </c:pt>
                <c:pt idx="145">
                  <c:v>43.876340157919358</c:v>
                </c:pt>
                <c:pt idx="146">
                  <c:v>44.147372785494625</c:v>
                </c:pt>
                <c:pt idx="147">
                  <c:v>44.355281841612907</c:v>
                </c:pt>
                <c:pt idx="148">
                  <c:v>44.645577774010754</c:v>
                </c:pt>
                <c:pt idx="149">
                  <c:v>44.817704723580647</c:v>
                </c:pt>
                <c:pt idx="150">
                  <c:v>45.111004074478494</c:v>
                </c:pt>
                <c:pt idx="151">
                  <c:v>45.373596060419352</c:v>
                </c:pt>
                <c:pt idx="152">
                  <c:v>45.881898749048382</c:v>
                </c:pt>
                <c:pt idx="153">
                  <c:v>46.147287021177419</c:v>
                </c:pt>
                <c:pt idx="154">
                  <c:v>46.40449356706452</c:v>
                </c:pt>
                <c:pt idx="155">
                  <c:v>46.664651748365593</c:v>
                </c:pt>
                <c:pt idx="156">
                  <c:v>46.84108963913441</c:v>
                </c:pt>
                <c:pt idx="157">
                  <c:v>47.16954969964516</c:v>
                </c:pt>
                <c:pt idx="158">
                  <c:v>47.383879857370964</c:v>
                </c:pt>
                <c:pt idx="159">
                  <c:v>47.673476718225807</c:v>
                </c:pt>
                <c:pt idx="160">
                  <c:v>47.906681807693552</c:v>
                </c:pt>
                <c:pt idx="161">
                  <c:v>48.202583258231179</c:v>
                </c:pt>
                <c:pt idx="162">
                  <c:v>48.392937851080646</c:v>
                </c:pt>
                <c:pt idx="163">
                  <c:v>48.895855099650532</c:v>
                </c:pt>
                <c:pt idx="164">
                  <c:v>49.217428010849453</c:v>
                </c:pt>
                <c:pt idx="165">
                  <c:v>49.461637004284952</c:v>
                </c:pt>
                <c:pt idx="166">
                  <c:v>49.717134708612903</c:v>
                </c:pt>
                <c:pt idx="167">
                  <c:v>49.93089525248925</c:v>
                </c:pt>
                <c:pt idx="168">
                  <c:v>50.231910281930105</c:v>
                </c:pt>
                <c:pt idx="169">
                  <c:v>50.401603426854841</c:v>
                </c:pt>
                <c:pt idx="170">
                  <c:v>50.750207104510743</c:v>
                </c:pt>
                <c:pt idx="171">
                  <c:v>50.984059482446241</c:v>
                </c:pt>
                <c:pt idx="172">
                  <c:v>51.269021757865595</c:v>
                </c:pt>
                <c:pt idx="173">
                  <c:v>51.511211211279573</c:v>
                </c:pt>
                <c:pt idx="174">
                  <c:v>51.965814848553769</c:v>
                </c:pt>
                <c:pt idx="175">
                  <c:v>52.213441525102148</c:v>
                </c:pt>
                <c:pt idx="176">
                  <c:v>52.474946066419349</c:v>
                </c:pt>
                <c:pt idx="177">
                  <c:v>52.756387092569888</c:v>
                </c:pt>
                <c:pt idx="178">
                  <c:v>53.031161047489249</c:v>
                </c:pt>
                <c:pt idx="179">
                  <c:v>53.320990932193553</c:v>
                </c:pt>
                <c:pt idx="180">
                  <c:v>53.538583423801072</c:v>
                </c:pt>
                <c:pt idx="181">
                  <c:v>53.866784568919357</c:v>
                </c:pt>
                <c:pt idx="182">
                  <c:v>54.031105219564509</c:v>
                </c:pt>
                <c:pt idx="183">
                  <c:v>54.311355234930105</c:v>
                </c:pt>
                <c:pt idx="184">
                  <c:v>54.531588663489245</c:v>
                </c:pt>
                <c:pt idx="185">
                  <c:v>55.045069659865597</c:v>
                </c:pt>
                <c:pt idx="186">
                  <c:v>55.321539510575263</c:v>
                </c:pt>
                <c:pt idx="187">
                  <c:v>55.568234091731178</c:v>
                </c:pt>
                <c:pt idx="188">
                  <c:v>55.873754248924733</c:v>
                </c:pt>
                <c:pt idx="189">
                  <c:v>56.099424900591394</c:v>
                </c:pt>
                <c:pt idx="190">
                  <c:v>56.359117034193545</c:v>
                </c:pt>
                <c:pt idx="191">
                  <c:v>56.603067112258067</c:v>
                </c:pt>
                <c:pt idx="192">
                  <c:v>56.884922403010748</c:v>
                </c:pt>
                <c:pt idx="193">
                  <c:v>57.099511476129024</c:v>
                </c:pt>
                <c:pt idx="194">
                  <c:v>57.406533342580644</c:v>
                </c:pt>
                <c:pt idx="195">
                  <c:v>57.644942631344087</c:v>
                </c:pt>
                <c:pt idx="196">
                  <c:v>58.156559436935474</c:v>
                </c:pt>
                <c:pt idx="197">
                  <c:v>58.416665835161297</c:v>
                </c:pt>
                <c:pt idx="198">
                  <c:v>58.674804476397846</c:v>
                </c:pt>
                <c:pt idx="199">
                  <c:v>58.908410884731175</c:v>
                </c:pt>
                <c:pt idx="200">
                  <c:v>59.150328476989252</c:v>
                </c:pt>
                <c:pt idx="201">
                  <c:v>59.456741892258059</c:v>
                </c:pt>
                <c:pt idx="202">
                  <c:v>59.668897160752685</c:v>
                </c:pt>
                <c:pt idx="203">
                  <c:v>59.98338873607527</c:v>
                </c:pt>
                <c:pt idx="204">
                  <c:v>60.107150291290324</c:v>
                </c:pt>
                <c:pt idx="205">
                  <c:v>60.452025587365583</c:v>
                </c:pt>
                <c:pt idx="206">
                  <c:v>60.982543216236557</c:v>
                </c:pt>
                <c:pt idx="207">
                  <c:v>61.172017496774195</c:v>
                </c:pt>
                <c:pt idx="208">
                  <c:v>61.498354451075265</c:v>
                </c:pt>
                <c:pt idx="209">
                  <c:v>61.734951332150537</c:v>
                </c:pt>
                <c:pt idx="210">
                  <c:v>62.016858405967739</c:v>
                </c:pt>
                <c:pt idx="211">
                  <c:v>62.22663165290323</c:v>
                </c:pt>
                <c:pt idx="212">
                  <c:v>62.523037988440862</c:v>
                </c:pt>
                <c:pt idx="213">
                  <c:v>62.668755568494618</c:v>
                </c:pt>
                <c:pt idx="214">
                  <c:v>63.0532449188172</c:v>
                </c:pt>
                <c:pt idx="215">
                  <c:v>63.286786598333336</c:v>
                </c:pt>
                <c:pt idx="216">
                  <c:v>63.566570565967737</c:v>
                </c:pt>
                <c:pt idx="217">
                  <c:v>63.951318831720435</c:v>
                </c:pt>
                <c:pt idx="218">
                  <c:v>64.197858063655914</c:v>
                </c:pt>
                <c:pt idx="219">
                  <c:v>64.446106137096777</c:v>
                </c:pt>
                <c:pt idx="220">
                  <c:v>64.661316607150539</c:v>
                </c:pt>
                <c:pt idx="221">
                  <c:v>64.89606224317204</c:v>
                </c:pt>
                <c:pt idx="222">
                  <c:v>65.176156909301085</c:v>
                </c:pt>
                <c:pt idx="223">
                  <c:v>65.440872001451609</c:v>
                </c:pt>
                <c:pt idx="224">
                  <c:v>65.625116191129024</c:v>
                </c:pt>
                <c:pt idx="225">
                  <c:v>65.930014951397851</c:v>
                </c:pt>
                <c:pt idx="226">
                  <c:v>66.127735687043014</c:v>
                </c:pt>
                <c:pt idx="227">
                  <c:v>66.356720455698934</c:v>
                </c:pt>
                <c:pt idx="228">
                  <c:v>66.86911400741937</c:v>
                </c:pt>
                <c:pt idx="229">
                  <c:v>67.005044585806459</c:v>
                </c:pt>
                <c:pt idx="230">
                  <c:v>67.251428468494623</c:v>
                </c:pt>
                <c:pt idx="231">
                  <c:v>67.510240289784946</c:v>
                </c:pt>
                <c:pt idx="232">
                  <c:v>67.779615858924728</c:v>
                </c:pt>
                <c:pt idx="233">
                  <c:v>67.979705670322573</c:v>
                </c:pt>
                <c:pt idx="234">
                  <c:v>68.266480353440855</c:v>
                </c:pt>
                <c:pt idx="235">
                  <c:v>68.423849125913975</c:v>
                </c:pt>
                <c:pt idx="236">
                  <c:v>68.625699561989251</c:v>
                </c:pt>
                <c:pt idx="237">
                  <c:v>68.92039705596774</c:v>
                </c:pt>
                <c:pt idx="238">
                  <c:v>69.19044580505377</c:v>
                </c:pt>
                <c:pt idx="239">
                  <c:v>69.687718698172048</c:v>
                </c:pt>
                <c:pt idx="240">
                  <c:v>69.881594540322581</c:v>
                </c:pt>
                <c:pt idx="241">
                  <c:v>70.115912965967738</c:v>
                </c:pt>
                <c:pt idx="242">
                  <c:v>70.386790244301068</c:v>
                </c:pt>
                <c:pt idx="243">
                  <c:v>70.637420339354833</c:v>
                </c:pt>
                <c:pt idx="244">
                  <c:v>70.897889219086025</c:v>
                </c:pt>
                <c:pt idx="245">
                  <c:v>71.154590879999986</c:v>
                </c:pt>
                <c:pt idx="246">
                  <c:v>71.354421776021496</c:v>
                </c:pt>
                <c:pt idx="247">
                  <c:v>71.618049423494611</c:v>
                </c:pt>
                <c:pt idx="248">
                  <c:v>71.878388845591402</c:v>
                </c:pt>
                <c:pt idx="249">
                  <c:v>72.132941508763437</c:v>
                </c:pt>
                <c:pt idx="250">
                  <c:v>72.620220267903221</c:v>
                </c:pt>
                <c:pt idx="251">
                  <c:v>72.836518182580647</c:v>
                </c:pt>
                <c:pt idx="252">
                  <c:v>73.077775540591404</c:v>
                </c:pt>
                <c:pt idx="253">
                  <c:v>73.31732405704301</c:v>
                </c:pt>
                <c:pt idx="254">
                  <c:v>73.603321994032257</c:v>
                </c:pt>
                <c:pt idx="255">
                  <c:v>73.836242276559133</c:v>
                </c:pt>
                <c:pt idx="256">
                  <c:v>74.142798095322576</c:v>
                </c:pt>
                <c:pt idx="257">
                  <c:v>74.364585016182801</c:v>
                </c:pt>
                <c:pt idx="258">
                  <c:v>74.627384134462361</c:v>
                </c:pt>
                <c:pt idx="259">
                  <c:v>74.882105092580645</c:v>
                </c:pt>
                <c:pt idx="260">
                  <c:v>75.198033648387096</c:v>
                </c:pt>
                <c:pt idx="261">
                  <c:v>75.666877631935478</c:v>
                </c:pt>
                <c:pt idx="262">
                  <c:v>75.861219521774188</c:v>
                </c:pt>
                <c:pt idx="263">
                  <c:v>76.195841768494617</c:v>
                </c:pt>
                <c:pt idx="264">
                  <c:v>76.428865617204295</c:v>
                </c:pt>
                <c:pt idx="265">
                  <c:v>76.664167921290314</c:v>
                </c:pt>
                <c:pt idx="266">
                  <c:v>76.888129731451613</c:v>
                </c:pt>
                <c:pt idx="267">
                  <c:v>77.191953992849463</c:v>
                </c:pt>
                <c:pt idx="268">
                  <c:v>77.376961982903225</c:v>
                </c:pt>
                <c:pt idx="269">
                  <c:v>77.68523958897849</c:v>
                </c:pt>
                <c:pt idx="270">
                  <c:v>77.942070707526881</c:v>
                </c:pt>
                <c:pt idx="271">
                  <c:v>78.24414729010752</c:v>
                </c:pt>
                <c:pt idx="272">
                  <c:v>78.723710370698939</c:v>
                </c:pt>
                <c:pt idx="273">
                  <c:v>78.909974100430105</c:v>
                </c:pt>
                <c:pt idx="274">
                  <c:v>79.274423399784951</c:v>
                </c:pt>
                <c:pt idx="275">
                  <c:v>79.501440411505385</c:v>
                </c:pt>
                <c:pt idx="276">
                  <c:v>79.773094436021509</c:v>
                </c:pt>
                <c:pt idx="277">
                  <c:v>79.989081652204291</c:v>
                </c:pt>
                <c:pt idx="278">
                  <c:v>80.291494824731174</c:v>
                </c:pt>
                <c:pt idx="279">
                  <c:v>80.47998522677419</c:v>
                </c:pt>
                <c:pt idx="280">
                  <c:v>80.769918677634408</c:v>
                </c:pt>
                <c:pt idx="281">
                  <c:v>81.01428302032258</c:v>
                </c:pt>
                <c:pt idx="282">
                  <c:v>81.506170473387101</c:v>
                </c:pt>
                <c:pt idx="283">
                  <c:v>81.774872862473117</c:v>
                </c:pt>
                <c:pt idx="284">
                  <c:v>82.035134609946226</c:v>
                </c:pt>
                <c:pt idx="285">
                  <c:v>82.295189225053761</c:v>
                </c:pt>
                <c:pt idx="286">
                  <c:v>82.549237003225812</c:v>
                </c:pt>
                <c:pt idx="287">
                  <c:v>82.825240806236565</c:v>
                </c:pt>
                <c:pt idx="288">
                  <c:v>83.019349672204299</c:v>
                </c:pt>
                <c:pt idx="289">
                  <c:v>83.34116855306452</c:v>
                </c:pt>
                <c:pt idx="290">
                  <c:v>83.509826036397854</c:v>
                </c:pt>
                <c:pt idx="291">
                  <c:v>83.824680093333328</c:v>
                </c:pt>
                <c:pt idx="292">
                  <c:v>84.106250577150547</c:v>
                </c:pt>
                <c:pt idx="293">
                  <c:v>84.567404773709683</c:v>
                </c:pt>
                <c:pt idx="294">
                  <c:v>84.910364095967736</c:v>
                </c:pt>
                <c:pt idx="295">
                  <c:v>85.093106576397844</c:v>
                </c:pt>
                <c:pt idx="296">
                  <c:v>85.397591072042999</c:v>
                </c:pt>
                <c:pt idx="297">
                  <c:v>85.620931485215067</c:v>
                </c:pt>
                <c:pt idx="298">
                  <c:v>85.896210325161292</c:v>
                </c:pt>
                <c:pt idx="299">
                  <c:v>86.137364117043006</c:v>
                </c:pt>
                <c:pt idx="300">
                  <c:v>86.41378218467743</c:v>
                </c:pt>
                <c:pt idx="301">
                  <c:v>86.631996073225807</c:v>
                </c:pt>
                <c:pt idx="302">
                  <c:v>86.92415619639786</c:v>
                </c:pt>
                <c:pt idx="303">
                  <c:v>87.105293401451618</c:v>
                </c:pt>
                <c:pt idx="304">
                  <c:v>87.640989338064514</c:v>
                </c:pt>
                <c:pt idx="305">
                  <c:v>87.953914475322577</c:v>
                </c:pt>
                <c:pt idx="306">
                  <c:v>88.173319374623645</c:v>
                </c:pt>
                <c:pt idx="307">
                  <c:v>88.483033961129024</c:v>
                </c:pt>
                <c:pt idx="308">
                  <c:v>88.708445697419364</c:v>
                </c:pt>
                <c:pt idx="309">
                  <c:v>88.968202559838716</c:v>
                </c:pt>
                <c:pt idx="310">
                  <c:v>89.199362217795709</c:v>
                </c:pt>
                <c:pt idx="311">
                  <c:v>89.544341080000009</c:v>
                </c:pt>
                <c:pt idx="312">
                  <c:v>89.749712765322585</c:v>
                </c:pt>
                <c:pt idx="313">
                  <c:v>89.996834556881723</c:v>
                </c:pt>
                <c:pt idx="314">
                  <c:v>90.266261909032252</c:v>
                </c:pt>
                <c:pt idx="315">
                  <c:v>90.729668669462356</c:v>
                </c:pt>
                <c:pt idx="316">
                  <c:v>91.047772114516135</c:v>
                </c:pt>
                <c:pt idx="317">
                  <c:v>91.312331857365592</c:v>
                </c:pt>
                <c:pt idx="318">
                  <c:v>91.591856909677418</c:v>
                </c:pt>
                <c:pt idx="319">
                  <c:v>91.840726380053752</c:v>
                </c:pt>
                <c:pt idx="320">
                  <c:v>92.079601716505366</c:v>
                </c:pt>
                <c:pt idx="321">
                  <c:v>92.32417319150538</c:v>
                </c:pt>
                <c:pt idx="322">
                  <c:v>92.681683558494612</c:v>
                </c:pt>
                <c:pt idx="323">
                  <c:v>92.874834437526886</c:v>
                </c:pt>
                <c:pt idx="324">
                  <c:v>93.144727837365593</c:v>
                </c:pt>
                <c:pt idx="325">
                  <c:v>93.417158608064511</c:v>
                </c:pt>
                <c:pt idx="326">
                  <c:v>93.913810104247318</c:v>
                </c:pt>
                <c:pt idx="327">
                  <c:v>94.230360056935481</c:v>
                </c:pt>
                <c:pt idx="328">
                  <c:v>94.355157273655919</c:v>
                </c:pt>
                <c:pt idx="329">
                  <c:v>94.709767788333323</c:v>
                </c:pt>
                <c:pt idx="330">
                  <c:v>94.887590876397852</c:v>
                </c:pt>
                <c:pt idx="331">
                  <c:v>95.207545566451614</c:v>
                </c:pt>
                <c:pt idx="332">
                  <c:v>95.390676419999991</c:v>
                </c:pt>
                <c:pt idx="333">
                  <c:v>95.758491619408602</c:v>
                </c:pt>
                <c:pt idx="334">
                  <c:v>95.959824224677419</c:v>
                </c:pt>
                <c:pt idx="335">
                  <c:v>96.279649456989247</c:v>
                </c:pt>
                <c:pt idx="336">
                  <c:v>96.508064611774188</c:v>
                </c:pt>
                <c:pt idx="337">
                  <c:v>97.003110832580631</c:v>
                </c:pt>
                <c:pt idx="338">
                  <c:v>97.296669098870964</c:v>
                </c:pt>
                <c:pt idx="339">
                  <c:v>97.526068132150542</c:v>
                </c:pt>
                <c:pt idx="340">
                  <c:v>97.833141781666654</c:v>
                </c:pt>
                <c:pt idx="341">
                  <c:v>98.032092365376343</c:v>
                </c:pt>
                <c:pt idx="342">
                  <c:v>98.384994038440865</c:v>
                </c:pt>
                <c:pt idx="343">
                  <c:v>98.579543060591405</c:v>
                </c:pt>
                <c:pt idx="344">
                  <c:v>98.829448192526883</c:v>
                </c:pt>
                <c:pt idx="345">
                  <c:v>99.114255118709679</c:v>
                </c:pt>
                <c:pt idx="346">
                  <c:v>99.381145100107517</c:v>
                </c:pt>
                <c:pt idx="347">
                  <c:v>99.872359373172046</c:v>
                </c:pt>
                <c:pt idx="348">
                  <c:v>100.10403686182795</c:v>
                </c:pt>
                <c:pt idx="349">
                  <c:v>100.42302061913978</c:v>
                </c:pt>
                <c:pt idx="350">
                  <c:v>100.68939276978494</c:v>
                </c:pt>
                <c:pt idx="351">
                  <c:v>100.94654753258062</c:v>
                </c:pt>
                <c:pt idx="352">
                  <c:v>101.13009265069891</c:v>
                </c:pt>
                <c:pt idx="353">
                  <c:v>101.43125008360215</c:v>
                </c:pt>
                <c:pt idx="354">
                  <c:v>101.66380788462365</c:v>
                </c:pt>
                <c:pt idx="355">
                  <c:v>101.98978235741936</c:v>
                </c:pt>
                <c:pt idx="356">
                  <c:v>102.19855878010753</c:v>
                </c:pt>
                <c:pt idx="357">
                  <c:v>102.49846047333331</c:v>
                </c:pt>
                <c:pt idx="358">
                  <c:v>103.0113200727957</c:v>
                </c:pt>
                <c:pt idx="359">
                  <c:v>103.22684124129033</c:v>
                </c:pt>
                <c:pt idx="360">
                  <c:v>103.52728665688171</c:v>
                </c:pt>
                <c:pt idx="361">
                  <c:v>103.74078828537635</c:v>
                </c:pt>
                <c:pt idx="362">
                  <c:v>104.08732063994624</c:v>
                </c:pt>
                <c:pt idx="363">
                  <c:v>104.24789996322581</c:v>
                </c:pt>
                <c:pt idx="364">
                  <c:v>104.54446164801077</c:v>
                </c:pt>
                <c:pt idx="365">
                  <c:v>104.75211178870967</c:v>
                </c:pt>
                <c:pt idx="366">
                  <c:v>105.09336226935484</c:v>
                </c:pt>
                <c:pt idx="367">
                  <c:v>105.32830209193547</c:v>
                </c:pt>
                <c:pt idx="368">
                  <c:v>105.62750471365591</c:v>
                </c:pt>
                <c:pt idx="369">
                  <c:v>106.14735502860215</c:v>
                </c:pt>
                <c:pt idx="370">
                  <c:v>106.37670227876345</c:v>
                </c:pt>
                <c:pt idx="371">
                  <c:v>106.67787265747312</c:v>
                </c:pt>
                <c:pt idx="372">
                  <c:v>106.9165408616129</c:v>
                </c:pt>
                <c:pt idx="373">
                  <c:v>107.22681211612903</c:v>
                </c:pt>
                <c:pt idx="374">
                  <c:v>107.38891904021506</c:v>
                </c:pt>
                <c:pt idx="375">
                  <c:v>107.74741328564517</c:v>
                </c:pt>
                <c:pt idx="376">
                  <c:v>107.97898720817203</c:v>
                </c:pt>
                <c:pt idx="377">
                  <c:v>108.24467323301074</c:v>
                </c:pt>
                <c:pt idx="378">
                  <c:v>108.48159375827956</c:v>
                </c:pt>
                <c:pt idx="379">
                  <c:v>108.82523920629031</c:v>
                </c:pt>
                <c:pt idx="380">
                  <c:v>109.26637924338709</c:v>
                </c:pt>
                <c:pt idx="381">
                  <c:v>109.5024065105914</c:v>
                </c:pt>
                <c:pt idx="382">
                  <c:v>109.75707568569892</c:v>
                </c:pt>
                <c:pt idx="383">
                  <c:v>110.00962175462365</c:v>
                </c:pt>
                <c:pt idx="384">
                  <c:v>110.34388151978496</c:v>
                </c:pt>
                <c:pt idx="385">
                  <c:v>110.56043834983871</c:v>
                </c:pt>
                <c:pt idx="386">
                  <c:v>110.84524527602149</c:v>
                </c:pt>
                <c:pt idx="387">
                  <c:v>111.0315090057527</c:v>
                </c:pt>
                <c:pt idx="388">
                  <c:v>111.35608533543011</c:v>
                </c:pt>
                <c:pt idx="389">
                  <c:v>111.6035566627957</c:v>
                </c:pt>
                <c:pt idx="390">
                  <c:v>111.83533771763442</c:v>
                </c:pt>
                <c:pt idx="391">
                  <c:v>112.40267311456989</c:v>
                </c:pt>
                <c:pt idx="392">
                  <c:v>112.6231136754301</c:v>
                </c:pt>
                <c:pt idx="393">
                  <c:v>112.93075693881721</c:v>
                </c:pt>
                <c:pt idx="394">
                  <c:v>113.14064669763441</c:v>
                </c:pt>
                <c:pt idx="395">
                  <c:v>113.46423914887096</c:v>
                </c:pt>
                <c:pt idx="396">
                  <c:v>113.69306856827956</c:v>
                </c:pt>
                <c:pt idx="397">
                  <c:v>113.8924334166129</c:v>
                </c:pt>
                <c:pt idx="398">
                  <c:v>114.20459475349462</c:v>
                </c:pt>
                <c:pt idx="399">
                  <c:v>114.47980886456989</c:v>
                </c:pt>
                <c:pt idx="400">
                  <c:v>114.69249490956989</c:v>
                </c:pt>
                <c:pt idx="401">
                  <c:v>115.02825638403225</c:v>
                </c:pt>
                <c:pt idx="402">
                  <c:v>115.49445943064516</c:v>
                </c:pt>
                <c:pt idx="403">
                  <c:v>115.77548619215052</c:v>
                </c:pt>
                <c:pt idx="404">
                  <c:v>116.06210552607529</c:v>
                </c:pt>
                <c:pt idx="405">
                  <c:v>116.26405952827956</c:v>
                </c:pt>
                <c:pt idx="406">
                  <c:v>116.60976335360215</c:v>
                </c:pt>
                <c:pt idx="407">
                  <c:v>116.80260353413979</c:v>
                </c:pt>
                <c:pt idx="408">
                  <c:v>117.09046566188172</c:v>
                </c:pt>
                <c:pt idx="409">
                  <c:v>117.32178066903225</c:v>
                </c:pt>
                <c:pt idx="410">
                  <c:v>117.60819287064515</c:v>
                </c:pt>
                <c:pt idx="411">
                  <c:v>117.81739650370967</c:v>
                </c:pt>
                <c:pt idx="412">
                  <c:v>118.32844369543011</c:v>
                </c:pt>
                <c:pt idx="413">
                  <c:v>118.62526429559139</c:v>
                </c:pt>
                <c:pt idx="414">
                  <c:v>118.83457149478494</c:v>
                </c:pt>
                <c:pt idx="415">
                  <c:v>119.14824748666666</c:v>
                </c:pt>
                <c:pt idx="416">
                  <c:v>119.33873153720428</c:v>
                </c:pt>
                <c:pt idx="417">
                  <c:v>119.69620306688172</c:v>
                </c:pt>
                <c:pt idx="418">
                  <c:v>119.83244434376344</c:v>
                </c:pt>
                <c:pt idx="419">
                  <c:v>120.18120337064515</c:v>
                </c:pt>
                <c:pt idx="420">
                  <c:v>120.43720595999999</c:v>
                </c:pt>
                <c:pt idx="421">
                  <c:v>120.72322978849463</c:v>
                </c:pt>
                <c:pt idx="422">
                  <c:v>120.97965958822581</c:v>
                </c:pt>
                <c:pt idx="423">
                  <c:v>121.51043613247312</c:v>
                </c:pt>
                <c:pt idx="424">
                  <c:v>121.80746386494623</c:v>
                </c:pt>
                <c:pt idx="425">
                  <c:v>121.99667923010753</c:v>
                </c:pt>
                <c:pt idx="426">
                  <c:v>122.29940310107526</c:v>
                </c:pt>
                <c:pt idx="427">
                  <c:v>122.54537271913979</c:v>
                </c:pt>
                <c:pt idx="428">
                  <c:v>122.85684793026883</c:v>
                </c:pt>
                <c:pt idx="429">
                  <c:v>123.05916441397849</c:v>
                </c:pt>
                <c:pt idx="430">
                  <c:v>123.35059957408602</c:v>
                </c:pt>
                <c:pt idx="431">
                  <c:v>123.56736353645162</c:v>
                </c:pt>
                <c:pt idx="432">
                  <c:v>123.86413235354838</c:v>
                </c:pt>
                <c:pt idx="433">
                  <c:v>124.0817766282258</c:v>
                </c:pt>
                <c:pt idx="434">
                  <c:v>124.63973928817204</c:v>
                </c:pt>
                <c:pt idx="435">
                  <c:v>124.87737183075269</c:v>
                </c:pt>
                <c:pt idx="436">
                  <c:v>125.13676621166667</c:v>
                </c:pt>
                <c:pt idx="437">
                  <c:v>125.39373973370968</c:v>
                </c:pt>
                <c:pt idx="438">
                  <c:v>125.63963167715053</c:v>
                </c:pt>
                <c:pt idx="439">
                  <c:v>125.97451283930108</c:v>
                </c:pt>
                <c:pt idx="440">
                  <c:v>126.16144974903226</c:v>
                </c:pt>
                <c:pt idx="441">
                  <c:v>126.46357811462366</c:v>
                </c:pt>
                <c:pt idx="442">
                  <c:v>126.68038091430105</c:v>
                </c:pt>
                <c:pt idx="443">
                  <c:v>126.98724743150535</c:v>
                </c:pt>
                <c:pt idx="444">
                  <c:v>127.18200358591398</c:v>
                </c:pt>
                <c:pt idx="445">
                  <c:v>127.69947187930106</c:v>
                </c:pt>
                <c:pt idx="446">
                  <c:v>128.02223580129032</c:v>
                </c:pt>
                <c:pt idx="447">
                  <c:v>128.23506424973118</c:v>
                </c:pt>
                <c:pt idx="448">
                  <c:v>128.53960052844084</c:v>
                </c:pt>
                <c:pt idx="449">
                  <c:v>128.78872891424732</c:v>
                </c:pt>
                <c:pt idx="450">
                  <c:v>129.01077475053762</c:v>
                </c:pt>
                <c:pt idx="451">
                  <c:v>129.29501206284945</c:v>
                </c:pt>
                <c:pt idx="452">
                  <c:v>129.5788351105914</c:v>
                </c:pt>
                <c:pt idx="453">
                  <c:v>129.8089591069355</c:v>
                </c:pt>
                <c:pt idx="454">
                  <c:v>130.11132049639784</c:v>
                </c:pt>
                <c:pt idx="455">
                  <c:v>130.36614502069892</c:v>
                </c:pt>
                <c:pt idx="456">
                  <c:v>130.85974131532257</c:v>
                </c:pt>
                <c:pt idx="457">
                  <c:v>131.14683964268818</c:v>
                </c:pt>
                <c:pt idx="458">
                  <c:v>131.38497707026883</c:v>
                </c:pt>
                <c:pt idx="459">
                  <c:v>131.57834802741937</c:v>
                </c:pt>
                <c:pt idx="460">
                  <c:v>131.88153794607527</c:v>
                </c:pt>
                <c:pt idx="461">
                  <c:v>132.17680505392474</c:v>
                </c:pt>
                <c:pt idx="462">
                  <c:v>132.42088458967743</c:v>
                </c:pt>
                <c:pt idx="463">
                  <c:v>132.66568908849464</c:v>
                </c:pt>
                <c:pt idx="464">
                  <c:v>132.94180940344086</c:v>
                </c:pt>
                <c:pt idx="465">
                  <c:v>133.19326802774194</c:v>
                </c:pt>
                <c:pt idx="466">
                  <c:v>133.47186098462365</c:v>
                </c:pt>
                <c:pt idx="467">
                  <c:v>133.95592919295697</c:v>
                </c:pt>
                <c:pt idx="468">
                  <c:v>134.27750210419353</c:v>
                </c:pt>
                <c:pt idx="469">
                  <c:v>134.50845462978495</c:v>
                </c:pt>
                <c:pt idx="470">
                  <c:v>134.77917655887094</c:v>
                </c:pt>
                <c:pt idx="471">
                  <c:v>134.99019259962367</c:v>
                </c:pt>
                <c:pt idx="472">
                  <c:v>135.27670836741933</c:v>
                </c:pt>
                <c:pt idx="473">
                  <c:v>135.5566994673656</c:v>
                </c:pt>
                <c:pt idx="474">
                  <c:v>135.87060848311827</c:v>
                </c:pt>
                <c:pt idx="475">
                  <c:v>136.09534703940858</c:v>
                </c:pt>
                <c:pt idx="476">
                  <c:v>136.34639139908603</c:v>
                </c:pt>
                <c:pt idx="477">
                  <c:v>136.85075857381722</c:v>
                </c:pt>
                <c:pt idx="478">
                  <c:v>137.00812734629034</c:v>
                </c:pt>
                <c:pt idx="479">
                  <c:v>137.39677228860214</c:v>
                </c:pt>
                <c:pt idx="480">
                  <c:v>137.56667256586019</c:v>
                </c:pt>
                <c:pt idx="481">
                  <c:v>137.87638715231182</c:v>
                </c:pt>
                <c:pt idx="482">
                  <c:v>138.10226493634408</c:v>
                </c:pt>
                <c:pt idx="483">
                  <c:v>138.40851005661293</c:v>
                </c:pt>
                <c:pt idx="484">
                  <c:v>138.64307445182797</c:v>
                </c:pt>
                <c:pt idx="485">
                  <c:v>138.92164151720428</c:v>
                </c:pt>
                <c:pt idx="486">
                  <c:v>139.16186321365592</c:v>
                </c:pt>
                <c:pt idx="487">
                  <c:v>139.40969702252687</c:v>
                </c:pt>
                <c:pt idx="488">
                  <c:v>139.98500701344085</c:v>
                </c:pt>
                <c:pt idx="489">
                  <c:v>140.16469429231182</c:v>
                </c:pt>
                <c:pt idx="490">
                  <c:v>140.51065703301074</c:v>
                </c:pt>
                <c:pt idx="491">
                  <c:v>140.72343369838711</c:v>
                </c:pt>
                <c:pt idx="492">
                  <c:v>140.9574932086559</c:v>
                </c:pt>
                <c:pt idx="493">
                  <c:v>141.22811157161289</c:v>
                </c:pt>
                <c:pt idx="494">
                  <c:v>141.52063417634409</c:v>
                </c:pt>
                <c:pt idx="495">
                  <c:v>141.7786174683871</c:v>
                </c:pt>
                <c:pt idx="496">
                  <c:v>142.01842490021505</c:v>
                </c:pt>
                <c:pt idx="497">
                  <c:v>142.2957232801613</c:v>
                </c:pt>
                <c:pt idx="498">
                  <c:v>142.57902849709677</c:v>
                </c:pt>
                <c:pt idx="499">
                  <c:v>143.11261427333332</c:v>
                </c:pt>
                <c:pt idx="500">
                  <c:v>143.37546517467743</c:v>
                </c:pt>
                <c:pt idx="501">
                  <c:v>144.72455674672045</c:v>
                </c:pt>
              </c:numCache>
            </c:numRef>
          </c:xVal>
          <c:yVal>
            <c:numRef>
              <c:f>'4.20 K'!$X$13:$X$498</c:f>
              <c:numCache>
                <c:formatCode>General</c:formatCode>
                <c:ptCount val="486"/>
                <c:pt idx="0">
                  <c:v>0.22609539112673083</c:v>
                </c:pt>
                <c:pt idx="1">
                  <c:v>0.25468178783298168</c:v>
                </c:pt>
                <c:pt idx="2">
                  <c:v>0.27223921321665689</c:v>
                </c:pt>
                <c:pt idx="3">
                  <c:v>0.26108315035799878</c:v>
                </c:pt>
                <c:pt idx="4">
                  <c:v>0.2026099478922751</c:v>
                </c:pt>
                <c:pt idx="5">
                  <c:v>0.16109212921374316</c:v>
                </c:pt>
                <c:pt idx="6">
                  <c:v>0.16170666662148683</c:v>
                </c:pt>
                <c:pt idx="7">
                  <c:v>0.15567850196025124</c:v>
                </c:pt>
                <c:pt idx="8">
                  <c:v>0.12364161425185088</c:v>
                </c:pt>
                <c:pt idx="9">
                  <c:v>9.5205791564748302E-2</c:v>
                </c:pt>
                <c:pt idx="10">
                  <c:v>7.539567531017681E-2</c:v>
                </c:pt>
                <c:pt idx="11">
                  <c:v>8.793808361591858E-2</c:v>
                </c:pt>
                <c:pt idx="12">
                  <c:v>0.11960309521649062</c:v>
                </c:pt>
                <c:pt idx="13">
                  <c:v>0.13177912991365981</c:v>
                </c:pt>
                <c:pt idx="14">
                  <c:v>9.7346380014458278E-2</c:v>
                </c:pt>
                <c:pt idx="15">
                  <c:v>6.6012272506573211E-2</c:v>
                </c:pt>
                <c:pt idx="16">
                  <c:v>8.6876727242279586E-2</c:v>
                </c:pt>
                <c:pt idx="17">
                  <c:v>0.14121601121202959</c:v>
                </c:pt>
                <c:pt idx="18">
                  <c:v>0.17501752763673251</c:v>
                </c:pt>
                <c:pt idx="19">
                  <c:v>0.17475868603983141</c:v>
                </c:pt>
                <c:pt idx="20">
                  <c:v>0.14695151896820471</c:v>
                </c:pt>
                <c:pt idx="21">
                  <c:v>0.10189633238214234</c:v>
                </c:pt>
                <c:pt idx="22">
                  <c:v>7.0206611105995603E-2</c:v>
                </c:pt>
                <c:pt idx="23">
                  <c:v>9.2111096752995017E-2</c:v>
                </c:pt>
                <c:pt idx="24">
                  <c:v>0.13058188079957572</c:v>
                </c:pt>
                <c:pt idx="25">
                  <c:v>0.13898020819145046</c:v>
                </c:pt>
                <c:pt idx="26">
                  <c:v>0.10693268658339569</c:v>
                </c:pt>
                <c:pt idx="27">
                  <c:v>6.9668427790986517E-2</c:v>
                </c:pt>
                <c:pt idx="28">
                  <c:v>6.8151715654937772E-2</c:v>
                </c:pt>
                <c:pt idx="29">
                  <c:v>9.5240348408055231E-2</c:v>
                </c:pt>
                <c:pt idx="30">
                  <c:v>0.13614115302595453</c:v>
                </c:pt>
                <c:pt idx="31">
                  <c:v>0.17535727359777714</c:v>
                </c:pt>
                <c:pt idx="32">
                  <c:v>0.1874217559313027</c:v>
                </c:pt>
                <c:pt idx="33">
                  <c:v>0.15252284316646308</c:v>
                </c:pt>
                <c:pt idx="34">
                  <c:v>8.0016566207628051E-2</c:v>
                </c:pt>
                <c:pt idx="35">
                  <c:v>7.3068394217980321E-3</c:v>
                </c:pt>
                <c:pt idx="36">
                  <c:v>1.1541871007682775E-2</c:v>
                </c:pt>
                <c:pt idx="37">
                  <c:v>5.7147572017292925E-2</c:v>
                </c:pt>
                <c:pt idx="38">
                  <c:v>8.76045849305922E-2</c:v>
                </c:pt>
                <c:pt idx="39">
                  <c:v>8.247316890958252E-2</c:v>
                </c:pt>
                <c:pt idx="40">
                  <c:v>7.2081692665520974E-2</c:v>
                </c:pt>
                <c:pt idx="41">
                  <c:v>8.2273981997066106E-2</c:v>
                </c:pt>
                <c:pt idx="42">
                  <c:v>9.065669638279665E-2</c:v>
                </c:pt>
                <c:pt idx="43">
                  <c:v>0.12249904985920046</c:v>
                </c:pt>
                <c:pt idx="44">
                  <c:v>0.1726649767423355</c:v>
                </c:pt>
                <c:pt idx="45">
                  <c:v>0.16061461078450726</c:v>
                </c:pt>
                <c:pt idx="46">
                  <c:v>0.11293069094033004</c:v>
                </c:pt>
                <c:pt idx="47">
                  <c:v>6.0986073514845543E-2</c:v>
                </c:pt>
                <c:pt idx="48">
                  <c:v>4.9269070342394902E-2</c:v>
                </c:pt>
                <c:pt idx="49">
                  <c:v>5.9836063905464747E-2</c:v>
                </c:pt>
                <c:pt idx="50">
                  <c:v>4.7546342099841557E-2</c:v>
                </c:pt>
                <c:pt idx="51">
                  <c:v>4.7749179885125156E-2</c:v>
                </c:pt>
                <c:pt idx="52">
                  <c:v>3.8067278071546383E-2</c:v>
                </c:pt>
                <c:pt idx="53">
                  <c:v>6.5658253185046908E-2</c:v>
                </c:pt>
                <c:pt idx="54">
                  <c:v>0.10849131714670829</c:v>
                </c:pt>
                <c:pt idx="55">
                  <c:v>0.11660895143605735</c:v>
                </c:pt>
                <c:pt idx="56">
                  <c:v>0.12104416123242519</c:v>
                </c:pt>
                <c:pt idx="57">
                  <c:v>0.11457777920417578</c:v>
                </c:pt>
                <c:pt idx="58">
                  <c:v>0.11027541421306861</c:v>
                </c:pt>
                <c:pt idx="59">
                  <c:v>0.1057276080988423</c:v>
                </c:pt>
                <c:pt idx="60">
                  <c:v>9.7271390127131027E-2</c:v>
                </c:pt>
                <c:pt idx="61">
                  <c:v>0.1144982778326373</c:v>
                </c:pt>
                <c:pt idx="62">
                  <c:v>0.1010572073580787</c:v>
                </c:pt>
                <c:pt idx="63">
                  <c:v>8.1832674815790096E-2</c:v>
                </c:pt>
                <c:pt idx="64">
                  <c:v>7.5552689190084343E-2</c:v>
                </c:pt>
                <c:pt idx="65">
                  <c:v>6.8309379610147797E-2</c:v>
                </c:pt>
                <c:pt idx="66">
                  <c:v>5.3683423679195284E-2</c:v>
                </c:pt>
                <c:pt idx="67">
                  <c:v>3.5492695263022074E-2</c:v>
                </c:pt>
                <c:pt idx="68">
                  <c:v>4.9928073199374472E-2</c:v>
                </c:pt>
                <c:pt idx="69">
                  <c:v>6.6507888975229593E-2</c:v>
                </c:pt>
                <c:pt idx="70">
                  <c:v>6.2875079670106152E-2</c:v>
                </c:pt>
                <c:pt idx="71">
                  <c:v>5.3659771980658563E-2</c:v>
                </c:pt>
                <c:pt idx="72">
                  <c:v>6.3559271558293384E-2</c:v>
                </c:pt>
                <c:pt idx="73">
                  <c:v>8.6054979345695226E-2</c:v>
                </c:pt>
                <c:pt idx="74">
                  <c:v>0.11099676662347654</c:v>
                </c:pt>
                <c:pt idx="75">
                  <c:v>0.12505826182663193</c:v>
                </c:pt>
                <c:pt idx="76">
                  <c:v>0.12997443103702788</c:v>
                </c:pt>
                <c:pt idx="77">
                  <c:v>0.11424437533909636</c:v>
                </c:pt>
                <c:pt idx="78">
                  <c:v>8.8578603524898422E-2</c:v>
                </c:pt>
                <c:pt idx="79">
                  <c:v>8.4350086053998019E-2</c:v>
                </c:pt>
                <c:pt idx="80">
                  <c:v>8.2515793387108738E-2</c:v>
                </c:pt>
                <c:pt idx="81">
                  <c:v>7.0719273127780202E-2</c:v>
                </c:pt>
                <c:pt idx="82">
                  <c:v>2.5409092442505048E-2</c:v>
                </c:pt>
                <c:pt idx="83">
                  <c:v>1.2085601549157901E-2</c:v>
                </c:pt>
                <c:pt idx="84">
                  <c:v>5.0648715330291062E-2</c:v>
                </c:pt>
                <c:pt idx="85">
                  <c:v>8.6315782842459096E-2</c:v>
                </c:pt>
                <c:pt idx="86">
                  <c:v>9.0799185234410301E-2</c:v>
                </c:pt>
                <c:pt idx="87">
                  <c:v>0.10087813774528809</c:v>
                </c:pt>
                <c:pt idx="88">
                  <c:v>0.1243682956892877</c:v>
                </c:pt>
                <c:pt idx="89">
                  <c:v>0.13258274884493754</c:v>
                </c:pt>
                <c:pt idx="90">
                  <c:v>9.8299238698604519E-2</c:v>
                </c:pt>
                <c:pt idx="91">
                  <c:v>8.6608554319513198E-2</c:v>
                </c:pt>
                <c:pt idx="92">
                  <c:v>8.8841646890127135E-2</c:v>
                </c:pt>
                <c:pt idx="93">
                  <c:v>6.6170667578820203E-2</c:v>
                </c:pt>
                <c:pt idx="94">
                  <c:v>5.593224797573014E-2</c:v>
                </c:pt>
                <c:pt idx="95">
                  <c:v>6.8890017133546658E-2</c:v>
                </c:pt>
                <c:pt idx="96">
                  <c:v>6.87697645280725E-2</c:v>
                </c:pt>
                <c:pt idx="97">
                  <c:v>3.6889359136056038E-2</c:v>
                </c:pt>
                <c:pt idx="98">
                  <c:v>2.6031183935957131E-2</c:v>
                </c:pt>
                <c:pt idx="99">
                  <c:v>8.438862504680926E-2</c:v>
                </c:pt>
                <c:pt idx="100">
                  <c:v>0.13057363827116847</c:v>
                </c:pt>
                <c:pt idx="101">
                  <c:v>0.12355306280171709</c:v>
                </c:pt>
                <c:pt idx="102">
                  <c:v>0.12699297565559386</c:v>
                </c:pt>
                <c:pt idx="103">
                  <c:v>0.12984017717204513</c:v>
                </c:pt>
                <c:pt idx="104">
                  <c:v>0.12797473654068994</c:v>
                </c:pt>
                <c:pt idx="105">
                  <c:v>0.12190332841127982</c:v>
                </c:pt>
                <c:pt idx="106">
                  <c:v>0.14217901417785833</c:v>
                </c:pt>
                <c:pt idx="107">
                  <c:v>0.15980890078758808</c:v>
                </c:pt>
                <c:pt idx="108">
                  <c:v>0.11285779088647713</c:v>
                </c:pt>
                <c:pt idx="109">
                  <c:v>7.1312130219389813E-2</c:v>
                </c:pt>
                <c:pt idx="110">
                  <c:v>4.4843937231085908E-2</c:v>
                </c:pt>
                <c:pt idx="111">
                  <c:v>5.2062681005944939E-2</c:v>
                </c:pt>
                <c:pt idx="112">
                  <c:v>6.3897102961214605E-2</c:v>
                </c:pt>
                <c:pt idx="113">
                  <c:v>6.2599130969789626E-2</c:v>
                </c:pt>
                <c:pt idx="114">
                  <c:v>5.9555909100774511E-2</c:v>
                </c:pt>
                <c:pt idx="115">
                  <c:v>5.0082981332607607E-2</c:v>
                </c:pt>
                <c:pt idx="116">
                  <c:v>4.4186545917425317E-2</c:v>
                </c:pt>
                <c:pt idx="117">
                  <c:v>5.509893939282496E-2</c:v>
                </c:pt>
                <c:pt idx="118">
                  <c:v>7.672492871491475E-2</c:v>
                </c:pt>
                <c:pt idx="119">
                  <c:v>0.11970508432428842</c:v>
                </c:pt>
                <c:pt idx="120">
                  <c:v>0.11942527934579476</c:v>
                </c:pt>
                <c:pt idx="121">
                  <c:v>7.0334194688928389E-2</c:v>
                </c:pt>
                <c:pt idx="122">
                  <c:v>3.4869826518794916E-2</c:v>
                </c:pt>
                <c:pt idx="123">
                  <c:v>6.332446464674428E-2</c:v>
                </c:pt>
                <c:pt idx="124">
                  <c:v>0.10921005781500427</c:v>
                </c:pt>
                <c:pt idx="125">
                  <c:v>9.843708618237948E-2</c:v>
                </c:pt>
                <c:pt idx="126">
                  <c:v>9.7704561716022598E-2</c:v>
                </c:pt>
                <c:pt idx="127">
                  <c:v>9.7067061265619467E-2</c:v>
                </c:pt>
                <c:pt idx="128">
                  <c:v>7.4281183814174062E-2</c:v>
                </c:pt>
                <c:pt idx="129">
                  <c:v>4.874708415517514E-2</c:v>
                </c:pt>
                <c:pt idx="130">
                  <c:v>5.4468601397055422E-2</c:v>
                </c:pt>
                <c:pt idx="131">
                  <c:v>9.3107225621116063E-2</c:v>
                </c:pt>
                <c:pt idx="132">
                  <c:v>8.3782031747733396E-2</c:v>
                </c:pt>
                <c:pt idx="133">
                  <c:v>4.418657884739921E-2</c:v>
                </c:pt>
                <c:pt idx="134">
                  <c:v>4.6502817373473809E-2</c:v>
                </c:pt>
                <c:pt idx="135">
                  <c:v>4.7461953357746049E-2</c:v>
                </c:pt>
                <c:pt idx="136">
                  <c:v>8.0399682830713096E-2</c:v>
                </c:pt>
                <c:pt idx="137">
                  <c:v>0.13657090431792981</c:v>
                </c:pt>
                <c:pt idx="138">
                  <c:v>0.16522947756823736</c:v>
                </c:pt>
                <c:pt idx="139">
                  <c:v>0.16033937223468439</c:v>
                </c:pt>
                <c:pt idx="140">
                  <c:v>0.13234401159220793</c:v>
                </c:pt>
                <c:pt idx="141">
                  <c:v>0.1319905092872746</c:v>
                </c:pt>
                <c:pt idx="142">
                  <c:v>0.13344119234553686</c:v>
                </c:pt>
                <c:pt idx="143">
                  <c:v>0.13303133381916768</c:v>
                </c:pt>
                <c:pt idx="144">
                  <c:v>0.140731455369112</c:v>
                </c:pt>
                <c:pt idx="145">
                  <c:v>0.13555384998648812</c:v>
                </c:pt>
                <c:pt idx="146">
                  <c:v>0.10262428939958262</c:v>
                </c:pt>
                <c:pt idx="147">
                  <c:v>6.5435103325555813E-2</c:v>
                </c:pt>
                <c:pt idx="148">
                  <c:v>6.3551763008919432E-2</c:v>
                </c:pt>
                <c:pt idx="149">
                  <c:v>9.1521421914022877E-2</c:v>
                </c:pt>
                <c:pt idx="150">
                  <c:v>0.12840413734294243</c:v>
                </c:pt>
                <c:pt idx="151">
                  <c:v>0.12543006686858799</c:v>
                </c:pt>
                <c:pt idx="152">
                  <c:v>0.11002127722660379</c:v>
                </c:pt>
                <c:pt idx="153">
                  <c:v>9.0344697870704926E-2</c:v>
                </c:pt>
                <c:pt idx="154">
                  <c:v>8.5691696101644857E-2</c:v>
                </c:pt>
                <c:pt idx="155">
                  <c:v>0.11172635108540055</c:v>
                </c:pt>
                <c:pt idx="156">
                  <c:v>0.12935343859137577</c:v>
                </c:pt>
                <c:pt idx="157">
                  <c:v>0.10636852668804658</c:v>
                </c:pt>
                <c:pt idx="158">
                  <c:v>5.8090036551451445E-2</c:v>
                </c:pt>
                <c:pt idx="159">
                  <c:v>2.263620327946694E-2</c:v>
                </c:pt>
                <c:pt idx="160">
                  <c:v>7.7469856235355683E-2</c:v>
                </c:pt>
                <c:pt idx="161">
                  <c:v>0.12972347106173079</c:v>
                </c:pt>
                <c:pt idx="162">
                  <c:v>0.14119564015587416</c:v>
                </c:pt>
                <c:pt idx="163">
                  <c:v>0.10202735005327629</c:v>
                </c:pt>
                <c:pt idx="164">
                  <c:v>5.3390996604527882E-2</c:v>
                </c:pt>
                <c:pt idx="165">
                  <c:v>6.6360079796311144E-2</c:v>
                </c:pt>
                <c:pt idx="166">
                  <c:v>0.12492078469526745</c:v>
                </c:pt>
                <c:pt idx="167">
                  <c:v>0.18641434341438709</c:v>
                </c:pt>
                <c:pt idx="168">
                  <c:v>0.20455566501700229</c:v>
                </c:pt>
                <c:pt idx="169">
                  <c:v>0.14842120239985424</c:v>
                </c:pt>
                <c:pt idx="170">
                  <c:v>0.11299590043367012</c:v>
                </c:pt>
                <c:pt idx="171">
                  <c:v>0.13800797819159416</c:v>
                </c:pt>
                <c:pt idx="172">
                  <c:v>0.2194626460181261</c:v>
                </c:pt>
                <c:pt idx="173">
                  <c:v>0.26460892468682773</c:v>
                </c:pt>
                <c:pt idx="174">
                  <c:v>0.24807375275273788</c:v>
                </c:pt>
                <c:pt idx="175">
                  <c:v>0.22814088945006672</c:v>
                </c:pt>
                <c:pt idx="176">
                  <c:v>0.16159108103647324</c:v>
                </c:pt>
                <c:pt idx="177">
                  <c:v>8.6434749542005501E-2</c:v>
                </c:pt>
                <c:pt idx="178">
                  <c:v>5.7887871231827231E-2</c:v>
                </c:pt>
                <c:pt idx="179">
                  <c:v>0.10175334955478031</c:v>
                </c:pt>
                <c:pt idx="180">
                  <c:v>0.16510406906277009</c:v>
                </c:pt>
                <c:pt idx="181">
                  <c:v>0.14041824694237831</c:v>
                </c:pt>
                <c:pt idx="182">
                  <c:v>8.2160046251097088E-2</c:v>
                </c:pt>
                <c:pt idx="183">
                  <c:v>4.656615978443452E-2</c:v>
                </c:pt>
                <c:pt idx="184">
                  <c:v>4.8181742344797905E-2</c:v>
                </c:pt>
                <c:pt idx="185">
                  <c:v>0.1111892773219352</c:v>
                </c:pt>
                <c:pt idx="186">
                  <c:v>0.18507962652130752</c:v>
                </c:pt>
                <c:pt idx="187">
                  <c:v>0.17125288404199007</c:v>
                </c:pt>
                <c:pt idx="188">
                  <c:v>8.0294799064214592E-2</c:v>
                </c:pt>
                <c:pt idx="189">
                  <c:v>1.7524108855642068E-2</c:v>
                </c:pt>
                <c:pt idx="190">
                  <c:v>5.2438130335724864E-2</c:v>
                </c:pt>
                <c:pt idx="191">
                  <c:v>9.0070342754392241E-2</c:v>
                </c:pt>
                <c:pt idx="192">
                  <c:v>8.8146528778432404E-2</c:v>
                </c:pt>
                <c:pt idx="193">
                  <c:v>7.59208831916071E-2</c:v>
                </c:pt>
                <c:pt idx="194">
                  <c:v>6.1822286780758268E-2</c:v>
                </c:pt>
                <c:pt idx="195">
                  <c:v>6.2126820885450657E-2</c:v>
                </c:pt>
                <c:pt idx="196">
                  <c:v>0.11062486847880661</c:v>
                </c:pt>
                <c:pt idx="197">
                  <c:v>0.14693749411854307</c:v>
                </c:pt>
                <c:pt idx="198">
                  <c:v>0.10570254756470877</c:v>
                </c:pt>
                <c:pt idx="199">
                  <c:v>3.8723626542452233E-2</c:v>
                </c:pt>
                <c:pt idx="200">
                  <c:v>3.3810612172904805E-2</c:v>
                </c:pt>
                <c:pt idx="201">
                  <c:v>8.2774272206594501E-2</c:v>
                </c:pt>
                <c:pt idx="202">
                  <c:v>9.0250149790762915E-2</c:v>
                </c:pt>
                <c:pt idx="203">
                  <c:v>9.4123047613096519E-2</c:v>
                </c:pt>
                <c:pt idx="204">
                  <c:v>1.8866439723821549</c:v>
                </c:pt>
                <c:pt idx="205">
                  <c:v>4.6164614768192616</c:v>
                </c:pt>
                <c:pt idx="206">
                  <c:v>7.5252640742353476</c:v>
                </c:pt>
                <c:pt idx="207">
                  <c:v>9.3686830869850137</c:v>
                </c:pt>
                <c:pt idx="208">
                  <c:v>9.3469869252293396</c:v>
                </c:pt>
                <c:pt idx="209">
                  <c:v>9.3606379583635917</c:v>
                </c:pt>
                <c:pt idx="210">
                  <c:v>9.4139087286280407</c:v>
                </c:pt>
                <c:pt idx="211">
                  <c:v>9.9502214363655952</c:v>
                </c:pt>
                <c:pt idx="212">
                  <c:v>11.050375861441957</c:v>
                </c:pt>
                <c:pt idx="213">
                  <c:v>10.292403188299271</c:v>
                </c:pt>
                <c:pt idx="214">
                  <c:v>8.2250069296632127</c:v>
                </c:pt>
                <c:pt idx="215">
                  <c:v>5.9453616286872588</c:v>
                </c:pt>
                <c:pt idx="216">
                  <c:v>4.7357711743019735</c:v>
                </c:pt>
                <c:pt idx="217">
                  <c:v>5.6263079062766099</c:v>
                </c:pt>
                <c:pt idx="218">
                  <c:v>6.9134006134718087</c:v>
                </c:pt>
                <c:pt idx="219">
                  <c:v>7.558108861164663</c:v>
                </c:pt>
                <c:pt idx="220">
                  <c:v>7.6595427029502714</c:v>
                </c:pt>
                <c:pt idx="221">
                  <c:v>7.3062138007087487</c:v>
                </c:pt>
                <c:pt idx="222">
                  <c:v>6.9791417497032517</c:v>
                </c:pt>
                <c:pt idx="223">
                  <c:v>7.0148364607633447</c:v>
                </c:pt>
                <c:pt idx="224">
                  <c:v>7.2690963121687826</c:v>
                </c:pt>
                <c:pt idx="225">
                  <c:v>7.3739509318219802</c:v>
                </c:pt>
                <c:pt idx="226">
                  <c:v>7.1938195378938321</c:v>
                </c:pt>
                <c:pt idx="227">
                  <c:v>6.3725672533423001</c:v>
                </c:pt>
                <c:pt idx="228">
                  <c:v>6.1381841621447952</c:v>
                </c:pt>
                <c:pt idx="229">
                  <c:v>6.143374106270298</c:v>
                </c:pt>
                <c:pt idx="230">
                  <c:v>5.8539681493084892</c:v>
                </c:pt>
                <c:pt idx="231">
                  <c:v>5.5864405471845977</c:v>
                </c:pt>
                <c:pt idx="232">
                  <c:v>5.3602298588039208</c:v>
                </c:pt>
                <c:pt idx="233">
                  <c:v>4.9457715387087502</c:v>
                </c:pt>
                <c:pt idx="234">
                  <c:v>4.7109456716895197</c:v>
                </c:pt>
                <c:pt idx="235">
                  <c:v>4.4812228409341079</c:v>
                </c:pt>
                <c:pt idx="236">
                  <c:v>4.3884134451805723</c:v>
                </c:pt>
                <c:pt idx="237">
                  <c:v>4.3673132995364901</c:v>
                </c:pt>
                <c:pt idx="238">
                  <c:v>4.043838479314906</c:v>
                </c:pt>
                <c:pt idx="239">
                  <c:v>3.9012482979375025</c:v>
                </c:pt>
                <c:pt idx="240">
                  <c:v>3.8821597457208252</c:v>
                </c:pt>
                <c:pt idx="241">
                  <c:v>3.7784057731118939</c:v>
                </c:pt>
                <c:pt idx="242">
                  <c:v>3.6554196124646641</c:v>
                </c:pt>
                <c:pt idx="243">
                  <c:v>3.5203064187761117</c:v>
                </c:pt>
                <c:pt idx="244">
                  <c:v>3.3861505900621651</c:v>
                </c:pt>
                <c:pt idx="245">
                  <c:v>3.2836975998891322</c:v>
                </c:pt>
                <c:pt idx="246">
                  <c:v>3.1398440785474646</c:v>
                </c:pt>
                <c:pt idx="247">
                  <c:v>3.0694297510329234</c:v>
                </c:pt>
                <c:pt idx="248">
                  <c:v>3.014588761398791</c:v>
                </c:pt>
                <c:pt idx="249">
                  <c:v>2.7822264698473158</c:v>
                </c:pt>
                <c:pt idx="250">
                  <c:v>2.7014603527220076</c:v>
                </c:pt>
                <c:pt idx="251">
                  <c:v>2.7414422361735831</c:v>
                </c:pt>
                <c:pt idx="252">
                  <c:v>2.6790036432104865</c:v>
                </c:pt>
                <c:pt idx="253">
                  <c:v>2.64586813527584</c:v>
                </c:pt>
                <c:pt idx="254">
                  <c:v>2.5819589953409907</c:v>
                </c:pt>
                <c:pt idx="255">
                  <c:v>2.4632290434973019</c:v>
                </c:pt>
                <c:pt idx="256">
                  <c:v>2.4359405533634604</c:v>
                </c:pt>
                <c:pt idx="257">
                  <c:v>2.4254333529487453</c:v>
                </c:pt>
                <c:pt idx="258">
                  <c:v>2.460933262741825</c:v>
                </c:pt>
                <c:pt idx="259">
                  <c:v>2.4132503836012784</c:v>
                </c:pt>
                <c:pt idx="260">
                  <c:v>2.2171102678442631</c:v>
                </c:pt>
                <c:pt idx="261">
                  <c:v>2.1473398592747177</c:v>
                </c:pt>
                <c:pt idx="262">
                  <c:v>2.0979153632565257</c:v>
                </c:pt>
                <c:pt idx="263">
                  <c:v>2.0565870138910474</c:v>
                </c:pt>
                <c:pt idx="264">
                  <c:v>2.092545248911005</c:v>
                </c:pt>
                <c:pt idx="265">
                  <c:v>2.1157880308802</c:v>
                </c:pt>
                <c:pt idx="266">
                  <c:v>2.0781458007711784</c:v>
                </c:pt>
                <c:pt idx="267">
                  <c:v>2.0741593449050431</c:v>
                </c:pt>
                <c:pt idx="268">
                  <c:v>2.0492607026212331</c:v>
                </c:pt>
                <c:pt idx="269">
                  <c:v>2.0550678775580082</c:v>
                </c:pt>
                <c:pt idx="270">
                  <c:v>2.0044855373415942</c:v>
                </c:pt>
                <c:pt idx="271">
                  <c:v>1.9297544195130127</c:v>
                </c:pt>
                <c:pt idx="272">
                  <c:v>1.9590277367683899</c:v>
                </c:pt>
                <c:pt idx="273">
                  <c:v>1.8816958805650654</c:v>
                </c:pt>
                <c:pt idx="274">
                  <c:v>1.7770800841036023</c:v>
                </c:pt>
                <c:pt idx="275">
                  <c:v>1.7318616320545601</c:v>
                </c:pt>
                <c:pt idx="276">
                  <c:v>1.6856167010691321</c:v>
                </c:pt>
                <c:pt idx="277">
                  <c:v>1.6270320579105992</c:v>
                </c:pt>
                <c:pt idx="278">
                  <c:v>1.5901928270744747</c:v>
                </c:pt>
                <c:pt idx="279">
                  <c:v>1.5845110501531079</c:v>
                </c:pt>
                <c:pt idx="280">
                  <c:v>1.571895640679275</c:v>
                </c:pt>
                <c:pt idx="281">
                  <c:v>1.4794042331698039</c:v>
                </c:pt>
                <c:pt idx="282">
                  <c:v>1.4472801197768423</c:v>
                </c:pt>
                <c:pt idx="283">
                  <c:v>1.4853496754022459</c:v>
                </c:pt>
                <c:pt idx="284">
                  <c:v>1.4559777967861263</c:v>
                </c:pt>
                <c:pt idx="285">
                  <c:v>1.3800572283674508</c:v>
                </c:pt>
                <c:pt idx="286">
                  <c:v>1.3111262532119659</c:v>
                </c:pt>
                <c:pt idx="287">
                  <c:v>1.3049224938784829</c:v>
                </c:pt>
                <c:pt idx="288">
                  <c:v>1.3182076213807394</c:v>
                </c:pt>
                <c:pt idx="289">
                  <c:v>1.3635688307430414</c:v>
                </c:pt>
                <c:pt idx="290">
                  <c:v>1.4415313765031601</c:v>
                </c:pt>
                <c:pt idx="291">
                  <c:v>1.4969317577378283</c:v>
                </c:pt>
                <c:pt idx="292">
                  <c:v>1.4169419360325333</c:v>
                </c:pt>
                <c:pt idx="293">
                  <c:v>1.3613626765036735</c:v>
                </c:pt>
                <c:pt idx="294">
                  <c:v>1.4594331727924938</c:v>
                </c:pt>
                <c:pt idx="295">
                  <c:v>1.5603461856015035</c:v>
                </c:pt>
                <c:pt idx="296">
                  <c:v>1.5522911307177878</c:v>
                </c:pt>
                <c:pt idx="297">
                  <c:v>1.4747276682922346</c:v>
                </c:pt>
                <c:pt idx="298">
                  <c:v>1.3822247929628872</c:v>
                </c:pt>
                <c:pt idx="299">
                  <c:v>1.2785822477288193</c:v>
                </c:pt>
                <c:pt idx="300">
                  <c:v>1.223506555115093</c:v>
                </c:pt>
                <c:pt idx="301">
                  <c:v>1.2826665545309262</c:v>
                </c:pt>
                <c:pt idx="302">
                  <c:v>1.3194781704500183</c:v>
                </c:pt>
                <c:pt idx="303">
                  <c:v>1.2144012436456357</c:v>
                </c:pt>
                <c:pt idx="304">
                  <c:v>1.1547560702570918</c:v>
                </c:pt>
                <c:pt idx="305">
                  <c:v>1.2136981810604004</c:v>
                </c:pt>
                <c:pt idx="306">
                  <c:v>1.289619376204111</c:v>
                </c:pt>
                <c:pt idx="307">
                  <c:v>1.3246088236559856</c:v>
                </c:pt>
                <c:pt idx="308">
                  <c:v>1.3491458801608538</c:v>
                </c:pt>
                <c:pt idx="309">
                  <c:v>1.3137469543282281</c:v>
                </c:pt>
                <c:pt idx="310">
                  <c:v>1.2430933413730387</c:v>
                </c:pt>
                <c:pt idx="311">
                  <c:v>1.2669855764228579</c:v>
                </c:pt>
                <c:pt idx="312">
                  <c:v>1.3605226418168987</c:v>
                </c:pt>
                <c:pt idx="313">
                  <c:v>1.3883017291455617</c:v>
                </c:pt>
                <c:pt idx="314">
                  <c:v>1.2954872726632567</c:v>
                </c:pt>
                <c:pt idx="315">
                  <c:v>1.2321139077536674</c:v>
                </c:pt>
                <c:pt idx="316">
                  <c:v>1.2986565124117679</c:v>
                </c:pt>
                <c:pt idx="317">
                  <c:v>1.3315672115362878</c:v>
                </c:pt>
                <c:pt idx="318">
                  <c:v>1.3468452983852961</c:v>
                </c:pt>
                <c:pt idx="319">
                  <c:v>1.3739156530093157</c:v>
                </c:pt>
                <c:pt idx="320">
                  <c:v>1.3809340427441217</c:v>
                </c:pt>
                <c:pt idx="321">
                  <c:v>1.3460363089877214</c:v>
                </c:pt>
                <c:pt idx="322">
                  <c:v>1.297528720087171</c:v>
                </c:pt>
                <c:pt idx="323">
                  <c:v>1.3150194996931761</c:v>
                </c:pt>
                <c:pt idx="324">
                  <c:v>1.3654740136338366</c:v>
                </c:pt>
                <c:pt idx="325">
                  <c:v>1.2811467029916292</c:v>
                </c:pt>
                <c:pt idx="326">
                  <c:v>1.2127397433893339</c:v>
                </c:pt>
                <c:pt idx="327">
                  <c:v>1.236365268977913</c:v>
                </c:pt>
                <c:pt idx="328">
                  <c:v>1.2912674480298467</c:v>
                </c:pt>
                <c:pt idx="329">
                  <c:v>1.2938343056161732</c:v>
                </c:pt>
                <c:pt idx="330">
                  <c:v>1.2684085510530672</c:v>
                </c:pt>
                <c:pt idx="331">
                  <c:v>1.3048272989564629</c:v>
                </c:pt>
                <c:pt idx="332">
                  <c:v>1.3857058060993346</c:v>
                </c:pt>
                <c:pt idx="333">
                  <c:v>1.355594066019026</c:v>
                </c:pt>
                <c:pt idx="334">
                  <c:v>1.3523056331373673</c:v>
                </c:pt>
                <c:pt idx="335">
                  <c:v>1.3769394262449537</c:v>
                </c:pt>
                <c:pt idx="336">
                  <c:v>1.3750623281283139</c:v>
                </c:pt>
                <c:pt idx="337">
                  <c:v>1.3472817578611662</c:v>
                </c:pt>
                <c:pt idx="338">
                  <c:v>1.300772525963291</c:v>
                </c:pt>
                <c:pt idx="339">
                  <c:v>1.3221568793502918</c:v>
                </c:pt>
                <c:pt idx="340">
                  <c:v>1.3412473594220862</c:v>
                </c:pt>
                <c:pt idx="341">
                  <c:v>1.2841600186297317</c:v>
                </c:pt>
                <c:pt idx="342">
                  <c:v>1.2575961672636824</c:v>
                </c:pt>
                <c:pt idx="343">
                  <c:v>1.2502629810507917</c:v>
                </c:pt>
                <c:pt idx="344">
                  <c:v>1.2506034139308977</c:v>
                </c:pt>
                <c:pt idx="345">
                  <c:v>1.2566178535290191</c:v>
                </c:pt>
                <c:pt idx="346">
                  <c:v>1.2067551401994523</c:v>
                </c:pt>
                <c:pt idx="347">
                  <c:v>1.2121731429406413</c:v>
                </c:pt>
                <c:pt idx="348">
                  <c:v>1.2616095256924842</c:v>
                </c:pt>
                <c:pt idx="349">
                  <c:v>1.2867177179764808</c:v>
                </c:pt>
                <c:pt idx="350">
                  <c:v>1.2913452184550644</c:v>
                </c:pt>
                <c:pt idx="351">
                  <c:v>1.3195809871304809</c:v>
                </c:pt>
                <c:pt idx="352">
                  <c:v>1.3431307732960389</c:v>
                </c:pt>
                <c:pt idx="353">
                  <c:v>1.352078524253244</c:v>
                </c:pt>
                <c:pt idx="354">
                  <c:v>1.3574143201000606</c:v>
                </c:pt>
                <c:pt idx="355">
                  <c:v>1.3855704997401423</c:v>
                </c:pt>
                <c:pt idx="356">
                  <c:v>1.4020223490845902</c:v>
                </c:pt>
                <c:pt idx="357">
                  <c:v>1.2844207554781608</c:v>
                </c:pt>
                <c:pt idx="358">
                  <c:v>1.2243245474073037</c:v>
                </c:pt>
                <c:pt idx="359">
                  <c:v>1.2792875747872818</c:v>
                </c:pt>
                <c:pt idx="360">
                  <c:v>1.2780197558372615</c:v>
                </c:pt>
                <c:pt idx="361">
                  <c:v>1.2553705144958174</c:v>
                </c:pt>
                <c:pt idx="362">
                  <c:v>1.2831798643955465</c:v>
                </c:pt>
                <c:pt idx="363">
                  <c:v>1.3273508377361503</c:v>
                </c:pt>
                <c:pt idx="364">
                  <c:v>1.3674740395205527</c:v>
                </c:pt>
                <c:pt idx="365">
                  <c:v>1.36345054871883</c:v>
                </c:pt>
                <c:pt idx="366">
                  <c:v>1.3925920001937786</c:v>
                </c:pt>
                <c:pt idx="367">
                  <c:v>1.3923866127409621</c:v>
                </c:pt>
                <c:pt idx="368">
                  <c:v>1.3322222405667954</c:v>
                </c:pt>
                <c:pt idx="369">
                  <c:v>1.3789582147033193</c:v>
                </c:pt>
                <c:pt idx="370">
                  <c:v>1.4457425672467381</c:v>
                </c:pt>
                <c:pt idx="371">
                  <c:v>1.4191334613811315</c:v>
                </c:pt>
                <c:pt idx="372">
                  <c:v>1.3291639014734247</c:v>
                </c:pt>
                <c:pt idx="373">
                  <c:v>1.2611442341955241</c:v>
                </c:pt>
                <c:pt idx="374">
                  <c:v>1.2118357453940014</c:v>
                </c:pt>
                <c:pt idx="375">
                  <c:v>1.1633368562989814</c:v>
                </c:pt>
                <c:pt idx="376">
                  <c:v>1.1529636280703488</c:v>
                </c:pt>
                <c:pt idx="377">
                  <c:v>1.1533162419718552</c:v>
                </c:pt>
                <c:pt idx="378">
                  <c:v>1.1804303472033382</c:v>
                </c:pt>
                <c:pt idx="379">
                  <c:v>1.1203854808068934</c:v>
                </c:pt>
                <c:pt idx="380">
                  <c:v>1.1250920087222331</c:v>
                </c:pt>
                <c:pt idx="381">
                  <c:v>1.2388963823947936</c:v>
                </c:pt>
                <c:pt idx="382">
                  <c:v>1.2916057791446935</c:v>
                </c:pt>
                <c:pt idx="383">
                  <c:v>1.3135107637009351</c:v>
                </c:pt>
                <c:pt idx="384">
                  <c:v>1.3276986553768706</c:v>
                </c:pt>
                <c:pt idx="385">
                  <c:v>1.3699703029546739</c:v>
                </c:pt>
                <c:pt idx="386">
                  <c:v>1.3877246761470823</c:v>
                </c:pt>
                <c:pt idx="387">
                  <c:v>1.3059255088076187</c:v>
                </c:pt>
                <c:pt idx="388">
                  <c:v>1.3461572637156114</c:v>
                </c:pt>
                <c:pt idx="389">
                  <c:v>1.410968616133677</c:v>
                </c:pt>
                <c:pt idx="390">
                  <c:v>1.3489380024126296</c:v>
                </c:pt>
                <c:pt idx="391">
                  <c:v>1.3276862394449855</c:v>
                </c:pt>
                <c:pt idx="392">
                  <c:v>1.3274493393985614</c:v>
                </c:pt>
                <c:pt idx="393">
                  <c:v>1.3875652178055522</c:v>
                </c:pt>
                <c:pt idx="394">
                  <c:v>1.3733069297920837</c:v>
                </c:pt>
                <c:pt idx="395">
                  <c:v>1.3312641695489513</c:v>
                </c:pt>
                <c:pt idx="396">
                  <c:v>1.2943272696480597</c:v>
                </c:pt>
                <c:pt idx="397">
                  <c:v>1.2115011830784577</c:v>
                </c:pt>
                <c:pt idx="398">
                  <c:v>1.167913606438822</c:v>
                </c:pt>
                <c:pt idx="399">
                  <c:v>1.2429332531402608</c:v>
                </c:pt>
                <c:pt idx="400">
                  <c:v>1.2678174613263737</c:v>
                </c:pt>
                <c:pt idx="401">
                  <c:v>1.2679536644618519</c:v>
                </c:pt>
                <c:pt idx="402">
                  <c:v>1.2515617129088394</c:v>
                </c:pt>
                <c:pt idx="403">
                  <c:v>1.2146460876778744</c:v>
                </c:pt>
                <c:pt idx="404">
                  <c:v>1.236980068028867</c:v>
                </c:pt>
                <c:pt idx="405">
                  <c:v>1.2939856056088062</c:v>
                </c:pt>
                <c:pt idx="406">
                  <c:v>1.3886661304407677</c:v>
                </c:pt>
                <c:pt idx="407">
                  <c:v>1.4051996635815236</c:v>
                </c:pt>
                <c:pt idx="408">
                  <c:v>1.3081391760625365</c:v>
                </c:pt>
                <c:pt idx="409">
                  <c:v>1.2868839999262174</c:v>
                </c:pt>
                <c:pt idx="410">
                  <c:v>1.3381872882780319</c:v>
                </c:pt>
                <c:pt idx="411">
                  <c:v>1.3209867600821632</c:v>
                </c:pt>
                <c:pt idx="412">
                  <c:v>1.313484159483985</c:v>
                </c:pt>
                <c:pt idx="413">
                  <c:v>1.3206023263916882</c:v>
                </c:pt>
                <c:pt idx="414">
                  <c:v>1.3291161619194662</c:v>
                </c:pt>
                <c:pt idx="415">
                  <c:v>1.3111009711916894</c:v>
                </c:pt>
                <c:pt idx="416">
                  <c:v>1.2692460634898439</c:v>
                </c:pt>
                <c:pt idx="417">
                  <c:v>1.2587805695815879</c:v>
                </c:pt>
                <c:pt idx="418">
                  <c:v>1.2412492222612503</c:v>
                </c:pt>
                <c:pt idx="419">
                  <c:v>1.2210171942726038</c:v>
                </c:pt>
                <c:pt idx="420">
                  <c:v>1.2401176476144089</c:v>
                </c:pt>
                <c:pt idx="421">
                  <c:v>1.3174209229730935</c:v>
                </c:pt>
                <c:pt idx="422">
                  <c:v>1.3236582776105792</c:v>
                </c:pt>
                <c:pt idx="423">
                  <c:v>1.3243910835670223</c:v>
                </c:pt>
                <c:pt idx="424">
                  <c:v>1.3527930646710586</c:v>
                </c:pt>
                <c:pt idx="425">
                  <c:v>1.371390737291466</c:v>
                </c:pt>
                <c:pt idx="426">
                  <c:v>1.4180368981464286</c:v>
                </c:pt>
                <c:pt idx="427">
                  <c:v>1.3932515017827605</c:v>
                </c:pt>
                <c:pt idx="428">
                  <c:v>1.3388874648482105</c:v>
                </c:pt>
                <c:pt idx="429">
                  <c:v>1.3312460715386161</c:v>
                </c:pt>
                <c:pt idx="430">
                  <c:v>1.2850324852063173</c:v>
                </c:pt>
                <c:pt idx="431">
                  <c:v>1.2618955037715305</c:v>
                </c:pt>
                <c:pt idx="432">
                  <c:v>1.2714852305393665</c:v>
                </c:pt>
                <c:pt idx="433">
                  <c:v>1.2351395587155158</c:v>
                </c:pt>
                <c:pt idx="434">
                  <c:v>1.2130414597700456</c:v>
                </c:pt>
                <c:pt idx="435">
                  <c:v>1.2107272632228316</c:v>
                </c:pt>
                <c:pt idx="436">
                  <c:v>1.2563488982551059</c:v>
                </c:pt>
                <c:pt idx="437">
                  <c:v>1.2905646792004193</c:v>
                </c:pt>
                <c:pt idx="438">
                  <c:v>1.2684703425534478</c:v>
                </c:pt>
                <c:pt idx="439">
                  <c:v>1.250895898791974</c:v>
                </c:pt>
                <c:pt idx="440">
                  <c:v>1.2781500036780811</c:v>
                </c:pt>
                <c:pt idx="441">
                  <c:v>1.3169900859515815</c:v>
                </c:pt>
                <c:pt idx="442">
                  <c:v>1.32635202907156</c:v>
                </c:pt>
                <c:pt idx="443">
                  <c:v>1.3170207111415846</c:v>
                </c:pt>
                <c:pt idx="444">
                  <c:v>1.2720859415575008</c:v>
                </c:pt>
                <c:pt idx="445">
                  <c:v>1.228677942120683</c:v>
                </c:pt>
                <c:pt idx="446">
                  <c:v>1.2389029946356203</c:v>
                </c:pt>
                <c:pt idx="447">
                  <c:v>1.3009252972759557</c:v>
                </c:pt>
                <c:pt idx="448">
                  <c:v>1.3546412404506494</c:v>
                </c:pt>
                <c:pt idx="449">
                  <c:v>1.3659088523784695</c:v>
                </c:pt>
                <c:pt idx="450">
                  <c:v>1.3237955404392665</c:v>
                </c:pt>
                <c:pt idx="451">
                  <c:v>1.3184959088465587</c:v>
                </c:pt>
                <c:pt idx="452">
                  <c:v>1.3223469250892654</c:v>
                </c:pt>
                <c:pt idx="453">
                  <c:v>1.3301880314447034</c:v>
                </c:pt>
                <c:pt idx="454">
                  <c:v>1.3630315113313485</c:v>
                </c:pt>
                <c:pt idx="455">
                  <c:v>1.3329933575366417</c:v>
                </c:pt>
                <c:pt idx="456">
                  <c:v>1.2899653611999149</c:v>
                </c:pt>
                <c:pt idx="457">
                  <c:v>1.297518169437373</c:v>
                </c:pt>
                <c:pt idx="458">
                  <c:v>1.291515767935965</c:v>
                </c:pt>
                <c:pt idx="459">
                  <c:v>1.250666790218552</c:v>
                </c:pt>
                <c:pt idx="460">
                  <c:v>1.2197316431392236</c:v>
                </c:pt>
                <c:pt idx="461">
                  <c:v>1.2275949338771233</c:v>
                </c:pt>
                <c:pt idx="462">
                  <c:v>1.2234802239395244</c:v>
                </c:pt>
                <c:pt idx="463">
                  <c:v>1.2574654927461615</c:v>
                </c:pt>
                <c:pt idx="464">
                  <c:v>1.3706685225352713</c:v>
                </c:pt>
                <c:pt idx="465">
                  <c:v>1.3589087157753559</c:v>
                </c:pt>
                <c:pt idx="466">
                  <c:v>1.2927655100896047</c:v>
                </c:pt>
                <c:pt idx="467">
                  <c:v>1.2546524620434514</c:v>
                </c:pt>
                <c:pt idx="468">
                  <c:v>1.2715694311559431</c:v>
                </c:pt>
                <c:pt idx="469">
                  <c:v>1.3198172135832063</c:v>
                </c:pt>
                <c:pt idx="470">
                  <c:v>1.3357633914271927</c:v>
                </c:pt>
                <c:pt idx="471">
                  <c:v>1.3637029414201665</c:v>
                </c:pt>
                <c:pt idx="472">
                  <c:v>1.3462968425413604</c:v>
                </c:pt>
                <c:pt idx="473">
                  <c:v>1.2946034098274022</c:v>
                </c:pt>
                <c:pt idx="474">
                  <c:v>1.314877409532754</c:v>
                </c:pt>
                <c:pt idx="475">
                  <c:v>1.3515555798657335</c:v>
                </c:pt>
                <c:pt idx="476">
                  <c:v>1.3216715069758422</c:v>
                </c:pt>
                <c:pt idx="477">
                  <c:v>1.3164809247084859</c:v>
                </c:pt>
                <c:pt idx="478">
                  <c:v>1.3166470202566891</c:v>
                </c:pt>
                <c:pt idx="479">
                  <c:v>1.2878728831525956</c:v>
                </c:pt>
                <c:pt idx="480">
                  <c:v>1.3041497377653581</c:v>
                </c:pt>
                <c:pt idx="481">
                  <c:v>1.3067552014137109</c:v>
                </c:pt>
                <c:pt idx="482">
                  <c:v>1.2608444461310988</c:v>
                </c:pt>
                <c:pt idx="483">
                  <c:v>1.2422028257385165</c:v>
                </c:pt>
                <c:pt idx="484">
                  <c:v>1.2289041549468687</c:v>
                </c:pt>
                <c:pt idx="485">
                  <c:v>1.2983003870196661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13B-4C0A-B3D9-C57242AA3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0445696"/>
        <c:axId val="2100446944"/>
      </c:scatterChart>
      <c:valAx>
        <c:axId val="2100445696"/>
        <c:scaling>
          <c:orientation val="minMax"/>
          <c:max val="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Hp1</a:t>
                </a:r>
                <a:r>
                  <a:rPr lang="en-GB" b="1" baseline="0">
                    <a:solidFill>
                      <a:sysClr val="windowText" lastClr="000000"/>
                    </a:solidFill>
                  </a:rPr>
                  <a:t> Analysed</a:t>
                </a:r>
                <a:endParaRPr lang="en-GB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0446944"/>
        <c:crosses val="autoZero"/>
        <c:crossBetween val="midCat"/>
      </c:valAx>
      <c:valAx>
        <c:axId val="2100446944"/>
        <c:scaling>
          <c:orientation val="minMax"/>
          <c:max val="10"/>
          <c:min val="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err="1" smtClean="0">
                    <a:solidFill>
                      <a:sysClr val="windowText" lastClr="000000"/>
                    </a:solidFill>
                  </a:rPr>
                  <a:t>dy</a:t>
                </a:r>
                <a:r>
                  <a:rPr lang="en-GB" b="1" dirty="0" smtClean="0">
                    <a:solidFill>
                      <a:sysClr val="windowText" lastClr="000000"/>
                    </a:solidFill>
                  </a:rPr>
                  <a:t>/dx</a:t>
                </a:r>
                <a:endParaRPr lang="en-GB" b="1" dirty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04456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 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210892388451444"/>
          <c:y val="0.16632286995515694"/>
          <c:w val="0.79833552055992996"/>
          <c:h val="0.68029130327318954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'4.20 K'!$P$14:$P$515</c:f>
              <c:numCache>
                <c:formatCode>General</c:formatCode>
                <c:ptCount val="502"/>
                <c:pt idx="0">
                  <c:v>6.0299530123956995</c:v>
                </c:pt>
                <c:pt idx="1">
                  <c:v>6.190480552609678</c:v>
                </c:pt>
                <c:pt idx="2">
                  <c:v>6.3538043790086025</c:v>
                </c:pt>
                <c:pt idx="3">
                  <c:v>6.499055911363441</c:v>
                </c:pt>
                <c:pt idx="4">
                  <c:v>6.6485536560725818</c:v>
                </c:pt>
                <c:pt idx="5">
                  <c:v>6.8304676072897843</c:v>
                </c:pt>
                <c:pt idx="6">
                  <c:v>6.9963288044854828</c:v>
                </c:pt>
                <c:pt idx="7">
                  <c:v>7.190204646602151</c:v>
                </c:pt>
                <c:pt idx="8">
                  <c:v>7.3736203070661288</c:v>
                </c:pt>
                <c:pt idx="9">
                  <c:v>7.5757814415806459</c:v>
                </c:pt>
                <c:pt idx="10">
                  <c:v>7.755416937387098</c:v>
                </c:pt>
                <c:pt idx="11">
                  <c:v>8.053066066790322</c:v>
                </c:pt>
                <c:pt idx="12">
                  <c:v>8.3091333849731193</c:v>
                </c:pt>
                <c:pt idx="13">
                  <c:v>8.5508050076129045</c:v>
                </c:pt>
                <c:pt idx="14">
                  <c:v>8.8118435012311824</c:v>
                </c:pt>
                <c:pt idx="15">
                  <c:v>9.0645967024516132</c:v>
                </c:pt>
                <c:pt idx="16">
                  <c:v>9.3375453038924725</c:v>
                </c:pt>
                <c:pt idx="17">
                  <c:v>9.5764724234247325</c:v>
                </c:pt>
                <c:pt idx="18">
                  <c:v>9.8557903433978495</c:v>
                </c:pt>
                <c:pt idx="19">
                  <c:v>10.075143459639785</c:v>
                </c:pt>
                <c:pt idx="20">
                  <c:v>10.338460408666668</c:v>
                </c:pt>
                <c:pt idx="21">
                  <c:v>10.572571701994622</c:v>
                </c:pt>
                <c:pt idx="22">
                  <c:v>10.985502907655915</c:v>
                </c:pt>
                <c:pt idx="23">
                  <c:v>11.281339629349462</c:v>
                </c:pt>
                <c:pt idx="24">
                  <c:v>11.494854203602152</c:v>
                </c:pt>
                <c:pt idx="25">
                  <c:v>11.758119369553764</c:v>
                </c:pt>
                <c:pt idx="26">
                  <c:v>11.957173519419355</c:v>
                </c:pt>
                <c:pt idx="27">
                  <c:v>12.216658520715054</c:v>
                </c:pt>
                <c:pt idx="28">
                  <c:v>12.420062449086021</c:v>
                </c:pt>
                <c:pt idx="29">
                  <c:v>12.675353021107526</c:v>
                </c:pt>
                <c:pt idx="30">
                  <c:v>12.890459924994623</c:v>
                </c:pt>
                <c:pt idx="31">
                  <c:v>13.157142774059142</c:v>
                </c:pt>
                <c:pt idx="32">
                  <c:v>13.356611188543011</c:v>
                </c:pt>
                <c:pt idx="33">
                  <c:v>13.810075598112904</c:v>
                </c:pt>
                <c:pt idx="34">
                  <c:v>14.065625085516128</c:v>
                </c:pt>
                <c:pt idx="35">
                  <c:v>14.286013863306453</c:v>
                </c:pt>
                <c:pt idx="36">
                  <c:v>14.537213572204301</c:v>
                </c:pt>
                <c:pt idx="37">
                  <c:v>14.742688823677421</c:v>
                </c:pt>
                <c:pt idx="38">
                  <c:v>15.015948123586023</c:v>
                </c:pt>
                <c:pt idx="39">
                  <c:v>15.216659331930108</c:v>
                </c:pt>
                <c:pt idx="40">
                  <c:v>15.490902510306453</c:v>
                </c:pt>
                <c:pt idx="41">
                  <c:v>15.691510152500001</c:v>
                </c:pt>
                <c:pt idx="42">
                  <c:v>15.954464619983872</c:v>
                </c:pt>
                <c:pt idx="43">
                  <c:v>16.193650654903227</c:v>
                </c:pt>
                <c:pt idx="44">
                  <c:v>16.620446779564514</c:v>
                </c:pt>
                <c:pt idx="45">
                  <c:v>16.929345782553764</c:v>
                </c:pt>
                <c:pt idx="46">
                  <c:v>17.12285914312903</c:v>
                </c:pt>
                <c:pt idx="47">
                  <c:v>17.386603302543012</c:v>
                </c:pt>
                <c:pt idx="48">
                  <c:v>17.600001364876345</c:v>
                </c:pt>
                <c:pt idx="49">
                  <c:v>17.846385247564516</c:v>
                </c:pt>
                <c:pt idx="50">
                  <c:v>18.091370987161291</c:v>
                </c:pt>
                <c:pt idx="51">
                  <c:v>18.379958078005377</c:v>
                </c:pt>
                <c:pt idx="52">
                  <c:v>18.567619950822582</c:v>
                </c:pt>
                <c:pt idx="53">
                  <c:v>18.83792761531183</c:v>
                </c:pt>
                <c:pt idx="54">
                  <c:v>19.078149311784948</c:v>
                </c:pt>
                <c:pt idx="55">
                  <c:v>19.536688462940859</c:v>
                </c:pt>
                <c:pt idx="56">
                  <c:v>19.80388914278495</c:v>
                </c:pt>
                <c:pt idx="57">
                  <c:v>20.000871969548388</c:v>
                </c:pt>
                <c:pt idx="58">
                  <c:v>20.26066766930645</c:v>
                </c:pt>
                <c:pt idx="59">
                  <c:v>20.518547395198922</c:v>
                </c:pt>
                <c:pt idx="60">
                  <c:v>20.780569767295699</c:v>
                </c:pt>
                <c:pt idx="61">
                  <c:v>20.962431935430107</c:v>
                </c:pt>
                <c:pt idx="62">
                  <c:v>21.283487015860217</c:v>
                </c:pt>
                <c:pt idx="63">
                  <c:v>21.456546060827957</c:v>
                </c:pt>
                <c:pt idx="64">
                  <c:v>21.747722305543007</c:v>
                </c:pt>
                <c:pt idx="65">
                  <c:v>21.961327500182797</c:v>
                </c:pt>
                <c:pt idx="66">
                  <c:v>22.435298008435481</c:v>
                </c:pt>
                <c:pt idx="67">
                  <c:v>22.678173587629033</c:v>
                </c:pt>
                <c:pt idx="68">
                  <c:v>22.903378191623656</c:v>
                </c:pt>
                <c:pt idx="69">
                  <c:v>23.196418627129031</c:v>
                </c:pt>
                <c:pt idx="70">
                  <c:v>23.414580732591396</c:v>
                </c:pt>
                <c:pt idx="71">
                  <c:v>23.657288016779571</c:v>
                </c:pt>
                <c:pt idx="72">
                  <c:v>23.904461591403223</c:v>
                </c:pt>
                <c:pt idx="73">
                  <c:v>24.161150306510748</c:v>
                </c:pt>
                <c:pt idx="74">
                  <c:v>24.385008550494621</c:v>
                </c:pt>
                <c:pt idx="75">
                  <c:v>24.636311825543011</c:v>
                </c:pt>
                <c:pt idx="76">
                  <c:v>25.128251061682796</c:v>
                </c:pt>
                <c:pt idx="77">
                  <c:v>25.331603206983868</c:v>
                </c:pt>
                <c:pt idx="78">
                  <c:v>25.611542523887096</c:v>
                </c:pt>
                <c:pt idx="79">
                  <c:v>25.840475509462365</c:v>
                </c:pt>
                <c:pt idx="80">
                  <c:v>26.029328393064514</c:v>
                </c:pt>
                <c:pt idx="81">
                  <c:v>26.309733757661288</c:v>
                </c:pt>
                <c:pt idx="82">
                  <c:v>26.590398037650537</c:v>
                </c:pt>
                <c:pt idx="83">
                  <c:v>26.816845435505375</c:v>
                </c:pt>
                <c:pt idx="84">
                  <c:v>27.08777449692473</c:v>
                </c:pt>
                <c:pt idx="85">
                  <c:v>27.303761713129028</c:v>
                </c:pt>
                <c:pt idx="86">
                  <c:v>27.577642409967741</c:v>
                </c:pt>
                <c:pt idx="87">
                  <c:v>28.07641701233333</c:v>
                </c:pt>
                <c:pt idx="88">
                  <c:v>28.304107204053761</c:v>
                </c:pt>
                <c:pt idx="89">
                  <c:v>28.533868718870966</c:v>
                </c:pt>
                <c:pt idx="90">
                  <c:v>28.783450206591397</c:v>
                </c:pt>
                <c:pt idx="91">
                  <c:v>29.05409446108602</c:v>
                </c:pt>
                <c:pt idx="92">
                  <c:v>29.264281972612899</c:v>
                </c:pt>
                <c:pt idx="93">
                  <c:v>29.568546390166663</c:v>
                </c:pt>
                <c:pt idx="94">
                  <c:v>29.762965954596773</c:v>
                </c:pt>
                <c:pt idx="95">
                  <c:v>30.046322954612901</c:v>
                </c:pt>
                <c:pt idx="96">
                  <c:v>30.286441084924729</c:v>
                </c:pt>
                <c:pt idx="97">
                  <c:v>30.555764870946234</c:v>
                </c:pt>
                <c:pt idx="98">
                  <c:v>31.050241477881716</c:v>
                </c:pt>
                <c:pt idx="99">
                  <c:v>31.26275922789247</c:v>
                </c:pt>
                <c:pt idx="100">
                  <c:v>31.548964297172041</c:v>
                </c:pt>
                <c:pt idx="101">
                  <c:v>31.764019417983867</c:v>
                </c:pt>
                <c:pt idx="102">
                  <c:v>32.016772619204296</c:v>
                </c:pt>
                <c:pt idx="103">
                  <c:v>32.226908347650536</c:v>
                </c:pt>
                <c:pt idx="104">
                  <c:v>32.556041588166664</c:v>
                </c:pt>
                <c:pt idx="105">
                  <c:v>32.767212978166661</c:v>
                </c:pt>
                <c:pt idx="106">
                  <c:v>33.0517092058871</c:v>
                </c:pt>
                <c:pt idx="107">
                  <c:v>33.261896717413975</c:v>
                </c:pt>
                <c:pt idx="108">
                  <c:v>33.594810122586019</c:v>
                </c:pt>
                <c:pt idx="109">
                  <c:v>34.057699052258066</c:v>
                </c:pt>
                <c:pt idx="110">
                  <c:v>34.276120073102149</c:v>
                </c:pt>
                <c:pt idx="111">
                  <c:v>34.551554262263437</c:v>
                </c:pt>
                <c:pt idx="112">
                  <c:v>34.742387848580641</c:v>
                </c:pt>
                <c:pt idx="113">
                  <c:v>35.062355484381719</c:v>
                </c:pt>
                <c:pt idx="114">
                  <c:v>35.254056437241935</c:v>
                </c:pt>
                <c:pt idx="115">
                  <c:v>35.587513564731182</c:v>
                </c:pt>
                <c:pt idx="116">
                  <c:v>35.803332485930099</c:v>
                </c:pt>
                <c:pt idx="117">
                  <c:v>36.046195119349463</c:v>
                </c:pt>
                <c:pt idx="118">
                  <c:v>36.258609303209674</c:v>
                </c:pt>
                <c:pt idx="119">
                  <c:v>36.570654128155908</c:v>
                </c:pt>
                <c:pt idx="120">
                  <c:v>37.071292921311823</c:v>
                </c:pt>
                <c:pt idx="121">
                  <c:v>37.315398348591394</c:v>
                </c:pt>
                <c:pt idx="122">
                  <c:v>37.575608312973117</c:v>
                </c:pt>
                <c:pt idx="123">
                  <c:v>37.775490992080641</c:v>
                </c:pt>
                <c:pt idx="124">
                  <c:v>38.091160632446233</c:v>
                </c:pt>
                <c:pt idx="125">
                  <c:v>38.312015457935487</c:v>
                </c:pt>
                <c:pt idx="126">
                  <c:v>38.612978704301078</c:v>
                </c:pt>
                <c:pt idx="127">
                  <c:v>38.81508805573656</c:v>
                </c:pt>
                <c:pt idx="128">
                  <c:v>39.120763562150536</c:v>
                </c:pt>
                <c:pt idx="129">
                  <c:v>39.24659644044624</c:v>
                </c:pt>
                <c:pt idx="130">
                  <c:v>39.645119004801067</c:v>
                </c:pt>
                <c:pt idx="131">
                  <c:v>40.108473982166664</c:v>
                </c:pt>
                <c:pt idx="132">
                  <c:v>40.343103106268821</c:v>
                </c:pt>
                <c:pt idx="133">
                  <c:v>40.599170424446235</c:v>
                </c:pt>
                <c:pt idx="134">
                  <c:v>40.843107556725798</c:v>
                </c:pt>
                <c:pt idx="135">
                  <c:v>41.144718091559142</c:v>
                </c:pt>
                <c:pt idx="136">
                  <c:v>41.315446898037635</c:v>
                </c:pt>
                <c:pt idx="137">
                  <c:v>41.627465831446237</c:v>
                </c:pt>
                <c:pt idx="138">
                  <c:v>41.878859726881721</c:v>
                </c:pt>
                <c:pt idx="139">
                  <c:v>42.128713075763443</c:v>
                </c:pt>
                <c:pt idx="140">
                  <c:v>42.364377861413978</c:v>
                </c:pt>
                <c:pt idx="141">
                  <c:v>42.85600639908602</c:v>
                </c:pt>
                <c:pt idx="142">
                  <c:v>43.124812354327958</c:v>
                </c:pt>
                <c:pt idx="143">
                  <c:v>43.352916810666663</c:v>
                </c:pt>
                <c:pt idx="144">
                  <c:v>43.657608438607525</c:v>
                </c:pt>
                <c:pt idx="145">
                  <c:v>43.876340157919358</c:v>
                </c:pt>
                <c:pt idx="146">
                  <c:v>44.147372785494625</c:v>
                </c:pt>
                <c:pt idx="147">
                  <c:v>44.355281841612907</c:v>
                </c:pt>
                <c:pt idx="148">
                  <c:v>44.645577774010754</c:v>
                </c:pt>
                <c:pt idx="149">
                  <c:v>44.817704723580647</c:v>
                </c:pt>
                <c:pt idx="150">
                  <c:v>45.111004074478494</c:v>
                </c:pt>
                <c:pt idx="151">
                  <c:v>45.373596060419352</c:v>
                </c:pt>
                <c:pt idx="152">
                  <c:v>45.881898749048382</c:v>
                </c:pt>
                <c:pt idx="153">
                  <c:v>46.147287021177419</c:v>
                </c:pt>
                <c:pt idx="154">
                  <c:v>46.40449356706452</c:v>
                </c:pt>
                <c:pt idx="155">
                  <c:v>46.664651748365593</c:v>
                </c:pt>
                <c:pt idx="156">
                  <c:v>46.84108963913441</c:v>
                </c:pt>
                <c:pt idx="157">
                  <c:v>47.16954969964516</c:v>
                </c:pt>
                <c:pt idx="158">
                  <c:v>47.383879857370964</c:v>
                </c:pt>
                <c:pt idx="159">
                  <c:v>47.673476718225807</c:v>
                </c:pt>
                <c:pt idx="160">
                  <c:v>47.906681807693552</c:v>
                </c:pt>
                <c:pt idx="161">
                  <c:v>48.202583258231179</c:v>
                </c:pt>
                <c:pt idx="162">
                  <c:v>48.392937851080646</c:v>
                </c:pt>
                <c:pt idx="163">
                  <c:v>48.895855099650532</c:v>
                </c:pt>
                <c:pt idx="164">
                  <c:v>49.217428010849453</c:v>
                </c:pt>
                <c:pt idx="165">
                  <c:v>49.461637004284952</c:v>
                </c:pt>
                <c:pt idx="166">
                  <c:v>49.717134708612903</c:v>
                </c:pt>
                <c:pt idx="167">
                  <c:v>49.93089525248925</c:v>
                </c:pt>
                <c:pt idx="168">
                  <c:v>50.231910281930105</c:v>
                </c:pt>
                <c:pt idx="169">
                  <c:v>50.401603426854841</c:v>
                </c:pt>
                <c:pt idx="170">
                  <c:v>50.750207104510743</c:v>
                </c:pt>
                <c:pt idx="171">
                  <c:v>50.984059482446241</c:v>
                </c:pt>
                <c:pt idx="172">
                  <c:v>51.269021757865595</c:v>
                </c:pt>
                <c:pt idx="173">
                  <c:v>51.511211211279573</c:v>
                </c:pt>
                <c:pt idx="174">
                  <c:v>51.965814848553769</c:v>
                </c:pt>
                <c:pt idx="175">
                  <c:v>52.213441525102148</c:v>
                </c:pt>
                <c:pt idx="176">
                  <c:v>52.474946066419349</c:v>
                </c:pt>
                <c:pt idx="177">
                  <c:v>52.756387092569888</c:v>
                </c:pt>
                <c:pt idx="178">
                  <c:v>53.031161047489249</c:v>
                </c:pt>
                <c:pt idx="179">
                  <c:v>53.320990932193553</c:v>
                </c:pt>
                <c:pt idx="180">
                  <c:v>53.538583423801072</c:v>
                </c:pt>
                <c:pt idx="181">
                  <c:v>53.866784568919357</c:v>
                </c:pt>
                <c:pt idx="182">
                  <c:v>54.031105219564509</c:v>
                </c:pt>
                <c:pt idx="183">
                  <c:v>54.311355234930105</c:v>
                </c:pt>
                <c:pt idx="184">
                  <c:v>54.531588663489245</c:v>
                </c:pt>
                <c:pt idx="185">
                  <c:v>55.045069659865597</c:v>
                </c:pt>
                <c:pt idx="186">
                  <c:v>55.321539510575263</c:v>
                </c:pt>
                <c:pt idx="187">
                  <c:v>55.568234091731178</c:v>
                </c:pt>
                <c:pt idx="188">
                  <c:v>55.873754248924733</c:v>
                </c:pt>
                <c:pt idx="189">
                  <c:v>56.099424900591394</c:v>
                </c:pt>
                <c:pt idx="190">
                  <c:v>56.359117034193545</c:v>
                </c:pt>
                <c:pt idx="191">
                  <c:v>56.603067112258067</c:v>
                </c:pt>
                <c:pt idx="192">
                  <c:v>56.884922403010748</c:v>
                </c:pt>
                <c:pt idx="193">
                  <c:v>57.099511476129024</c:v>
                </c:pt>
                <c:pt idx="194">
                  <c:v>57.406533342580644</c:v>
                </c:pt>
                <c:pt idx="195">
                  <c:v>57.644942631344087</c:v>
                </c:pt>
                <c:pt idx="196">
                  <c:v>58.156559436935474</c:v>
                </c:pt>
                <c:pt idx="197">
                  <c:v>58.416665835161297</c:v>
                </c:pt>
                <c:pt idx="198">
                  <c:v>58.674804476397846</c:v>
                </c:pt>
                <c:pt idx="199">
                  <c:v>58.908410884731175</c:v>
                </c:pt>
                <c:pt idx="200">
                  <c:v>59.150328476989252</c:v>
                </c:pt>
                <c:pt idx="201">
                  <c:v>59.456741892258059</c:v>
                </c:pt>
                <c:pt idx="202">
                  <c:v>59.668897160752685</c:v>
                </c:pt>
                <c:pt idx="203">
                  <c:v>59.98338873607527</c:v>
                </c:pt>
                <c:pt idx="204">
                  <c:v>60.107150291290324</c:v>
                </c:pt>
                <c:pt idx="205">
                  <c:v>60.452025587365583</c:v>
                </c:pt>
                <c:pt idx="206">
                  <c:v>60.982543216236557</c:v>
                </c:pt>
                <c:pt idx="207">
                  <c:v>61.172017496774195</c:v>
                </c:pt>
                <c:pt idx="208">
                  <c:v>61.498354451075265</c:v>
                </c:pt>
                <c:pt idx="209">
                  <c:v>61.734951332150537</c:v>
                </c:pt>
                <c:pt idx="210">
                  <c:v>62.016858405967739</c:v>
                </c:pt>
                <c:pt idx="211">
                  <c:v>62.22663165290323</c:v>
                </c:pt>
                <c:pt idx="212">
                  <c:v>62.523037988440862</c:v>
                </c:pt>
                <c:pt idx="213">
                  <c:v>62.668755568494618</c:v>
                </c:pt>
                <c:pt idx="214">
                  <c:v>63.0532449188172</c:v>
                </c:pt>
                <c:pt idx="215">
                  <c:v>63.286786598333336</c:v>
                </c:pt>
                <c:pt idx="216">
                  <c:v>63.566570565967737</c:v>
                </c:pt>
                <c:pt idx="217">
                  <c:v>63.951318831720435</c:v>
                </c:pt>
                <c:pt idx="218">
                  <c:v>64.197858063655914</c:v>
                </c:pt>
                <c:pt idx="219">
                  <c:v>64.446106137096777</c:v>
                </c:pt>
                <c:pt idx="220">
                  <c:v>64.661316607150539</c:v>
                </c:pt>
                <c:pt idx="221">
                  <c:v>64.89606224317204</c:v>
                </c:pt>
                <c:pt idx="222">
                  <c:v>65.176156909301085</c:v>
                </c:pt>
                <c:pt idx="223">
                  <c:v>65.440872001451609</c:v>
                </c:pt>
                <c:pt idx="224">
                  <c:v>65.625116191129024</c:v>
                </c:pt>
                <c:pt idx="225">
                  <c:v>65.930014951397851</c:v>
                </c:pt>
                <c:pt idx="226">
                  <c:v>66.127735687043014</c:v>
                </c:pt>
                <c:pt idx="227">
                  <c:v>66.356720455698934</c:v>
                </c:pt>
                <c:pt idx="228">
                  <c:v>66.86911400741937</c:v>
                </c:pt>
                <c:pt idx="229">
                  <c:v>67.005044585806459</c:v>
                </c:pt>
                <c:pt idx="230">
                  <c:v>67.251428468494623</c:v>
                </c:pt>
                <c:pt idx="231">
                  <c:v>67.510240289784946</c:v>
                </c:pt>
                <c:pt idx="232">
                  <c:v>67.779615858924728</c:v>
                </c:pt>
                <c:pt idx="233">
                  <c:v>67.979705670322573</c:v>
                </c:pt>
                <c:pt idx="234">
                  <c:v>68.266480353440855</c:v>
                </c:pt>
                <c:pt idx="235">
                  <c:v>68.423849125913975</c:v>
                </c:pt>
                <c:pt idx="236">
                  <c:v>68.625699561989251</c:v>
                </c:pt>
                <c:pt idx="237">
                  <c:v>68.92039705596774</c:v>
                </c:pt>
                <c:pt idx="238">
                  <c:v>69.19044580505377</c:v>
                </c:pt>
                <c:pt idx="239">
                  <c:v>69.687718698172048</c:v>
                </c:pt>
                <c:pt idx="240">
                  <c:v>69.881594540322581</c:v>
                </c:pt>
                <c:pt idx="241">
                  <c:v>70.115912965967738</c:v>
                </c:pt>
                <c:pt idx="242">
                  <c:v>70.386790244301068</c:v>
                </c:pt>
                <c:pt idx="243">
                  <c:v>70.637420339354833</c:v>
                </c:pt>
                <c:pt idx="244">
                  <c:v>70.897889219086025</c:v>
                </c:pt>
                <c:pt idx="245">
                  <c:v>71.154590879999986</c:v>
                </c:pt>
                <c:pt idx="246">
                  <c:v>71.354421776021496</c:v>
                </c:pt>
                <c:pt idx="247">
                  <c:v>71.618049423494611</c:v>
                </c:pt>
                <c:pt idx="248">
                  <c:v>71.878388845591402</c:v>
                </c:pt>
                <c:pt idx="249">
                  <c:v>72.132941508763437</c:v>
                </c:pt>
                <c:pt idx="250">
                  <c:v>72.620220267903221</c:v>
                </c:pt>
                <c:pt idx="251">
                  <c:v>72.836518182580647</c:v>
                </c:pt>
                <c:pt idx="252">
                  <c:v>73.077775540591404</c:v>
                </c:pt>
                <c:pt idx="253">
                  <c:v>73.31732405704301</c:v>
                </c:pt>
                <c:pt idx="254">
                  <c:v>73.603321994032257</c:v>
                </c:pt>
                <c:pt idx="255">
                  <c:v>73.836242276559133</c:v>
                </c:pt>
                <c:pt idx="256">
                  <c:v>74.142798095322576</c:v>
                </c:pt>
                <c:pt idx="257">
                  <c:v>74.364585016182801</c:v>
                </c:pt>
                <c:pt idx="258">
                  <c:v>74.627384134462361</c:v>
                </c:pt>
                <c:pt idx="259">
                  <c:v>74.882105092580645</c:v>
                </c:pt>
                <c:pt idx="260">
                  <c:v>75.198033648387096</c:v>
                </c:pt>
                <c:pt idx="261">
                  <c:v>75.666877631935478</c:v>
                </c:pt>
                <c:pt idx="262">
                  <c:v>75.861219521774188</c:v>
                </c:pt>
                <c:pt idx="263">
                  <c:v>76.195841768494617</c:v>
                </c:pt>
                <c:pt idx="264">
                  <c:v>76.428865617204295</c:v>
                </c:pt>
                <c:pt idx="265">
                  <c:v>76.664167921290314</c:v>
                </c:pt>
                <c:pt idx="266">
                  <c:v>76.888129731451613</c:v>
                </c:pt>
                <c:pt idx="267">
                  <c:v>77.191953992849463</c:v>
                </c:pt>
                <c:pt idx="268">
                  <c:v>77.376961982903225</c:v>
                </c:pt>
                <c:pt idx="269">
                  <c:v>77.68523958897849</c:v>
                </c:pt>
                <c:pt idx="270">
                  <c:v>77.942070707526881</c:v>
                </c:pt>
                <c:pt idx="271">
                  <c:v>78.24414729010752</c:v>
                </c:pt>
                <c:pt idx="272">
                  <c:v>78.723710370698939</c:v>
                </c:pt>
                <c:pt idx="273">
                  <c:v>78.909974100430105</c:v>
                </c:pt>
                <c:pt idx="274">
                  <c:v>79.274423399784951</c:v>
                </c:pt>
                <c:pt idx="275">
                  <c:v>79.501440411505385</c:v>
                </c:pt>
                <c:pt idx="276">
                  <c:v>79.773094436021509</c:v>
                </c:pt>
                <c:pt idx="277">
                  <c:v>79.989081652204291</c:v>
                </c:pt>
                <c:pt idx="278">
                  <c:v>80.291494824731174</c:v>
                </c:pt>
                <c:pt idx="279">
                  <c:v>80.47998522677419</c:v>
                </c:pt>
                <c:pt idx="280">
                  <c:v>80.769918677634408</c:v>
                </c:pt>
                <c:pt idx="281">
                  <c:v>81.01428302032258</c:v>
                </c:pt>
                <c:pt idx="282">
                  <c:v>81.506170473387101</c:v>
                </c:pt>
                <c:pt idx="283">
                  <c:v>81.774872862473117</c:v>
                </c:pt>
                <c:pt idx="284">
                  <c:v>82.035134609946226</c:v>
                </c:pt>
                <c:pt idx="285">
                  <c:v>82.295189225053761</c:v>
                </c:pt>
                <c:pt idx="286">
                  <c:v>82.549237003225812</c:v>
                </c:pt>
                <c:pt idx="287">
                  <c:v>82.825240806236565</c:v>
                </c:pt>
                <c:pt idx="288">
                  <c:v>83.019349672204299</c:v>
                </c:pt>
                <c:pt idx="289">
                  <c:v>83.34116855306452</c:v>
                </c:pt>
                <c:pt idx="290">
                  <c:v>83.509826036397854</c:v>
                </c:pt>
                <c:pt idx="291">
                  <c:v>83.824680093333328</c:v>
                </c:pt>
                <c:pt idx="292">
                  <c:v>84.106250577150547</c:v>
                </c:pt>
                <c:pt idx="293">
                  <c:v>84.567404773709683</c:v>
                </c:pt>
                <c:pt idx="294">
                  <c:v>84.910364095967736</c:v>
                </c:pt>
                <c:pt idx="295">
                  <c:v>85.093106576397844</c:v>
                </c:pt>
                <c:pt idx="296">
                  <c:v>85.397591072042999</c:v>
                </c:pt>
                <c:pt idx="297">
                  <c:v>85.620931485215067</c:v>
                </c:pt>
                <c:pt idx="298">
                  <c:v>85.896210325161292</c:v>
                </c:pt>
                <c:pt idx="299">
                  <c:v>86.137364117043006</c:v>
                </c:pt>
                <c:pt idx="300">
                  <c:v>86.41378218467743</c:v>
                </c:pt>
                <c:pt idx="301">
                  <c:v>86.631996073225807</c:v>
                </c:pt>
                <c:pt idx="302">
                  <c:v>86.92415619639786</c:v>
                </c:pt>
                <c:pt idx="303">
                  <c:v>87.105293401451618</c:v>
                </c:pt>
                <c:pt idx="304">
                  <c:v>87.640989338064514</c:v>
                </c:pt>
                <c:pt idx="305">
                  <c:v>87.953914475322577</c:v>
                </c:pt>
                <c:pt idx="306">
                  <c:v>88.173319374623645</c:v>
                </c:pt>
                <c:pt idx="307">
                  <c:v>88.483033961129024</c:v>
                </c:pt>
                <c:pt idx="308">
                  <c:v>88.708445697419364</c:v>
                </c:pt>
                <c:pt idx="309">
                  <c:v>88.968202559838716</c:v>
                </c:pt>
                <c:pt idx="310">
                  <c:v>89.199362217795709</c:v>
                </c:pt>
                <c:pt idx="311">
                  <c:v>89.544341080000009</c:v>
                </c:pt>
                <c:pt idx="312">
                  <c:v>89.749712765322585</c:v>
                </c:pt>
                <c:pt idx="313">
                  <c:v>89.996834556881723</c:v>
                </c:pt>
                <c:pt idx="314">
                  <c:v>90.266261909032252</c:v>
                </c:pt>
                <c:pt idx="315">
                  <c:v>90.729668669462356</c:v>
                </c:pt>
                <c:pt idx="316">
                  <c:v>91.047772114516135</c:v>
                </c:pt>
                <c:pt idx="317">
                  <c:v>91.312331857365592</c:v>
                </c:pt>
                <c:pt idx="318">
                  <c:v>91.591856909677418</c:v>
                </c:pt>
                <c:pt idx="319">
                  <c:v>91.840726380053752</c:v>
                </c:pt>
                <c:pt idx="320">
                  <c:v>92.079601716505366</c:v>
                </c:pt>
                <c:pt idx="321">
                  <c:v>92.32417319150538</c:v>
                </c:pt>
                <c:pt idx="322">
                  <c:v>92.681683558494612</c:v>
                </c:pt>
                <c:pt idx="323">
                  <c:v>92.874834437526886</c:v>
                </c:pt>
                <c:pt idx="324">
                  <c:v>93.144727837365593</c:v>
                </c:pt>
                <c:pt idx="325">
                  <c:v>93.417158608064511</c:v>
                </c:pt>
                <c:pt idx="326">
                  <c:v>93.913810104247318</c:v>
                </c:pt>
                <c:pt idx="327">
                  <c:v>94.230360056935481</c:v>
                </c:pt>
                <c:pt idx="328">
                  <c:v>94.355157273655919</c:v>
                </c:pt>
                <c:pt idx="329">
                  <c:v>94.709767788333323</c:v>
                </c:pt>
                <c:pt idx="330">
                  <c:v>94.887590876397852</c:v>
                </c:pt>
                <c:pt idx="331">
                  <c:v>95.207545566451614</c:v>
                </c:pt>
                <c:pt idx="332">
                  <c:v>95.390676419999991</c:v>
                </c:pt>
                <c:pt idx="333">
                  <c:v>95.758491619408602</c:v>
                </c:pt>
                <c:pt idx="334">
                  <c:v>95.959824224677419</c:v>
                </c:pt>
                <c:pt idx="335">
                  <c:v>96.279649456989247</c:v>
                </c:pt>
                <c:pt idx="336">
                  <c:v>96.508064611774188</c:v>
                </c:pt>
                <c:pt idx="337">
                  <c:v>97.003110832580631</c:v>
                </c:pt>
                <c:pt idx="338">
                  <c:v>97.296669098870964</c:v>
                </c:pt>
                <c:pt idx="339">
                  <c:v>97.526068132150542</c:v>
                </c:pt>
                <c:pt idx="340">
                  <c:v>97.833141781666654</c:v>
                </c:pt>
                <c:pt idx="341">
                  <c:v>98.032092365376343</c:v>
                </c:pt>
                <c:pt idx="342">
                  <c:v>98.384994038440865</c:v>
                </c:pt>
                <c:pt idx="343">
                  <c:v>98.579543060591405</c:v>
                </c:pt>
                <c:pt idx="344">
                  <c:v>98.829448192526883</c:v>
                </c:pt>
                <c:pt idx="345">
                  <c:v>99.114255118709679</c:v>
                </c:pt>
                <c:pt idx="346">
                  <c:v>99.381145100107517</c:v>
                </c:pt>
                <c:pt idx="347">
                  <c:v>99.872359373172046</c:v>
                </c:pt>
                <c:pt idx="348">
                  <c:v>100.10403686182795</c:v>
                </c:pt>
                <c:pt idx="349">
                  <c:v>100.42302061913978</c:v>
                </c:pt>
                <c:pt idx="350">
                  <c:v>100.68939276978494</c:v>
                </c:pt>
                <c:pt idx="351">
                  <c:v>100.94654753258062</c:v>
                </c:pt>
                <c:pt idx="352">
                  <c:v>101.13009265069891</c:v>
                </c:pt>
                <c:pt idx="353">
                  <c:v>101.43125008360215</c:v>
                </c:pt>
                <c:pt idx="354">
                  <c:v>101.66380788462365</c:v>
                </c:pt>
                <c:pt idx="355">
                  <c:v>101.98978235741936</c:v>
                </c:pt>
                <c:pt idx="356">
                  <c:v>102.19855878010753</c:v>
                </c:pt>
                <c:pt idx="357">
                  <c:v>102.49846047333331</c:v>
                </c:pt>
                <c:pt idx="358">
                  <c:v>103.0113200727957</c:v>
                </c:pt>
                <c:pt idx="359">
                  <c:v>103.22684124129033</c:v>
                </c:pt>
                <c:pt idx="360">
                  <c:v>103.52728665688171</c:v>
                </c:pt>
                <c:pt idx="361">
                  <c:v>103.74078828537635</c:v>
                </c:pt>
                <c:pt idx="362">
                  <c:v>104.08732063994624</c:v>
                </c:pt>
                <c:pt idx="363">
                  <c:v>104.24789996322581</c:v>
                </c:pt>
                <c:pt idx="364">
                  <c:v>104.54446164801077</c:v>
                </c:pt>
                <c:pt idx="365">
                  <c:v>104.75211178870967</c:v>
                </c:pt>
                <c:pt idx="366">
                  <c:v>105.09336226935484</c:v>
                </c:pt>
                <c:pt idx="367">
                  <c:v>105.32830209193547</c:v>
                </c:pt>
                <c:pt idx="368">
                  <c:v>105.62750471365591</c:v>
                </c:pt>
                <c:pt idx="369">
                  <c:v>106.14735502860215</c:v>
                </c:pt>
                <c:pt idx="370">
                  <c:v>106.37670227876345</c:v>
                </c:pt>
                <c:pt idx="371">
                  <c:v>106.67787265747312</c:v>
                </c:pt>
                <c:pt idx="372">
                  <c:v>106.9165408616129</c:v>
                </c:pt>
                <c:pt idx="373">
                  <c:v>107.22681211612903</c:v>
                </c:pt>
                <c:pt idx="374">
                  <c:v>107.38891904021506</c:v>
                </c:pt>
                <c:pt idx="375">
                  <c:v>107.74741328564517</c:v>
                </c:pt>
                <c:pt idx="376">
                  <c:v>107.97898720817203</c:v>
                </c:pt>
                <c:pt idx="377">
                  <c:v>108.24467323301074</c:v>
                </c:pt>
                <c:pt idx="378">
                  <c:v>108.48159375827956</c:v>
                </c:pt>
                <c:pt idx="379">
                  <c:v>108.82523920629031</c:v>
                </c:pt>
                <c:pt idx="380">
                  <c:v>109.26637924338709</c:v>
                </c:pt>
                <c:pt idx="381">
                  <c:v>109.5024065105914</c:v>
                </c:pt>
                <c:pt idx="382">
                  <c:v>109.75707568569892</c:v>
                </c:pt>
                <c:pt idx="383">
                  <c:v>110.00962175462365</c:v>
                </c:pt>
                <c:pt idx="384">
                  <c:v>110.34388151978496</c:v>
                </c:pt>
                <c:pt idx="385">
                  <c:v>110.56043834983871</c:v>
                </c:pt>
                <c:pt idx="386">
                  <c:v>110.84524527602149</c:v>
                </c:pt>
                <c:pt idx="387">
                  <c:v>111.0315090057527</c:v>
                </c:pt>
                <c:pt idx="388">
                  <c:v>111.35608533543011</c:v>
                </c:pt>
                <c:pt idx="389">
                  <c:v>111.6035566627957</c:v>
                </c:pt>
                <c:pt idx="390">
                  <c:v>111.83533771763442</c:v>
                </c:pt>
                <c:pt idx="391">
                  <c:v>112.40267311456989</c:v>
                </c:pt>
                <c:pt idx="392">
                  <c:v>112.6231136754301</c:v>
                </c:pt>
                <c:pt idx="393">
                  <c:v>112.93075693881721</c:v>
                </c:pt>
                <c:pt idx="394">
                  <c:v>113.14064669763441</c:v>
                </c:pt>
                <c:pt idx="395">
                  <c:v>113.46423914887096</c:v>
                </c:pt>
                <c:pt idx="396">
                  <c:v>113.69306856827956</c:v>
                </c:pt>
                <c:pt idx="397">
                  <c:v>113.8924334166129</c:v>
                </c:pt>
                <c:pt idx="398">
                  <c:v>114.20459475349462</c:v>
                </c:pt>
                <c:pt idx="399">
                  <c:v>114.47980886456989</c:v>
                </c:pt>
                <c:pt idx="400">
                  <c:v>114.69249490956989</c:v>
                </c:pt>
                <c:pt idx="401">
                  <c:v>115.02825638403225</c:v>
                </c:pt>
                <c:pt idx="402">
                  <c:v>115.49445943064516</c:v>
                </c:pt>
                <c:pt idx="403">
                  <c:v>115.77548619215052</c:v>
                </c:pt>
                <c:pt idx="404">
                  <c:v>116.06210552607529</c:v>
                </c:pt>
                <c:pt idx="405">
                  <c:v>116.26405952827956</c:v>
                </c:pt>
                <c:pt idx="406">
                  <c:v>116.60976335360215</c:v>
                </c:pt>
                <c:pt idx="407">
                  <c:v>116.80260353413979</c:v>
                </c:pt>
                <c:pt idx="408">
                  <c:v>117.09046566188172</c:v>
                </c:pt>
                <c:pt idx="409">
                  <c:v>117.32178066903225</c:v>
                </c:pt>
                <c:pt idx="410">
                  <c:v>117.60819287064515</c:v>
                </c:pt>
                <c:pt idx="411">
                  <c:v>117.81739650370967</c:v>
                </c:pt>
                <c:pt idx="412">
                  <c:v>118.32844369543011</c:v>
                </c:pt>
                <c:pt idx="413">
                  <c:v>118.62526429559139</c:v>
                </c:pt>
                <c:pt idx="414">
                  <c:v>118.83457149478494</c:v>
                </c:pt>
                <c:pt idx="415">
                  <c:v>119.14824748666666</c:v>
                </c:pt>
                <c:pt idx="416">
                  <c:v>119.33873153720428</c:v>
                </c:pt>
                <c:pt idx="417">
                  <c:v>119.69620306688172</c:v>
                </c:pt>
                <c:pt idx="418">
                  <c:v>119.83244434376344</c:v>
                </c:pt>
                <c:pt idx="419">
                  <c:v>120.18120337064515</c:v>
                </c:pt>
                <c:pt idx="420">
                  <c:v>120.43720595999999</c:v>
                </c:pt>
                <c:pt idx="421">
                  <c:v>120.72322978849463</c:v>
                </c:pt>
                <c:pt idx="422">
                  <c:v>120.97965958822581</c:v>
                </c:pt>
                <c:pt idx="423">
                  <c:v>121.51043613247312</c:v>
                </c:pt>
                <c:pt idx="424">
                  <c:v>121.80746386494623</c:v>
                </c:pt>
                <c:pt idx="425">
                  <c:v>121.99667923010753</c:v>
                </c:pt>
                <c:pt idx="426">
                  <c:v>122.29940310107526</c:v>
                </c:pt>
                <c:pt idx="427">
                  <c:v>122.54537271913979</c:v>
                </c:pt>
                <c:pt idx="428">
                  <c:v>122.85684793026883</c:v>
                </c:pt>
                <c:pt idx="429">
                  <c:v>123.05916441397849</c:v>
                </c:pt>
                <c:pt idx="430">
                  <c:v>123.35059957408602</c:v>
                </c:pt>
                <c:pt idx="431">
                  <c:v>123.56736353645162</c:v>
                </c:pt>
                <c:pt idx="432">
                  <c:v>123.86413235354838</c:v>
                </c:pt>
                <c:pt idx="433">
                  <c:v>124.0817766282258</c:v>
                </c:pt>
                <c:pt idx="434">
                  <c:v>124.63973928817204</c:v>
                </c:pt>
                <c:pt idx="435">
                  <c:v>124.87737183075269</c:v>
                </c:pt>
                <c:pt idx="436">
                  <c:v>125.13676621166667</c:v>
                </c:pt>
                <c:pt idx="437">
                  <c:v>125.39373973370968</c:v>
                </c:pt>
                <c:pt idx="438">
                  <c:v>125.63963167715053</c:v>
                </c:pt>
                <c:pt idx="439">
                  <c:v>125.97451283930108</c:v>
                </c:pt>
                <c:pt idx="440">
                  <c:v>126.16144974903226</c:v>
                </c:pt>
                <c:pt idx="441">
                  <c:v>126.46357811462366</c:v>
                </c:pt>
                <c:pt idx="442">
                  <c:v>126.68038091430105</c:v>
                </c:pt>
                <c:pt idx="443">
                  <c:v>126.98724743150535</c:v>
                </c:pt>
                <c:pt idx="444">
                  <c:v>127.18200358591398</c:v>
                </c:pt>
                <c:pt idx="445">
                  <c:v>127.69947187930106</c:v>
                </c:pt>
                <c:pt idx="446">
                  <c:v>128.02223580129032</c:v>
                </c:pt>
                <c:pt idx="447">
                  <c:v>128.23506424973118</c:v>
                </c:pt>
                <c:pt idx="448">
                  <c:v>128.53960052844084</c:v>
                </c:pt>
                <c:pt idx="449">
                  <c:v>128.78872891424732</c:v>
                </c:pt>
                <c:pt idx="450">
                  <c:v>129.01077475053762</c:v>
                </c:pt>
                <c:pt idx="451">
                  <c:v>129.29501206284945</c:v>
                </c:pt>
                <c:pt idx="452">
                  <c:v>129.5788351105914</c:v>
                </c:pt>
                <c:pt idx="453">
                  <c:v>129.8089591069355</c:v>
                </c:pt>
                <c:pt idx="454">
                  <c:v>130.11132049639784</c:v>
                </c:pt>
                <c:pt idx="455">
                  <c:v>130.36614502069892</c:v>
                </c:pt>
                <c:pt idx="456">
                  <c:v>130.85974131532257</c:v>
                </c:pt>
                <c:pt idx="457">
                  <c:v>131.14683964268818</c:v>
                </c:pt>
                <c:pt idx="458">
                  <c:v>131.38497707026883</c:v>
                </c:pt>
                <c:pt idx="459">
                  <c:v>131.57834802741937</c:v>
                </c:pt>
                <c:pt idx="460">
                  <c:v>131.88153794607527</c:v>
                </c:pt>
                <c:pt idx="461">
                  <c:v>132.17680505392474</c:v>
                </c:pt>
                <c:pt idx="462">
                  <c:v>132.42088458967743</c:v>
                </c:pt>
                <c:pt idx="463">
                  <c:v>132.66568908849464</c:v>
                </c:pt>
                <c:pt idx="464">
                  <c:v>132.94180940344086</c:v>
                </c:pt>
                <c:pt idx="465">
                  <c:v>133.19326802774194</c:v>
                </c:pt>
                <c:pt idx="466">
                  <c:v>133.47186098462365</c:v>
                </c:pt>
                <c:pt idx="467">
                  <c:v>133.95592919295697</c:v>
                </c:pt>
                <c:pt idx="468">
                  <c:v>134.27750210419353</c:v>
                </c:pt>
                <c:pt idx="469">
                  <c:v>134.50845462978495</c:v>
                </c:pt>
                <c:pt idx="470">
                  <c:v>134.77917655887094</c:v>
                </c:pt>
                <c:pt idx="471">
                  <c:v>134.99019259962367</c:v>
                </c:pt>
                <c:pt idx="472">
                  <c:v>135.27670836741933</c:v>
                </c:pt>
                <c:pt idx="473">
                  <c:v>135.5566994673656</c:v>
                </c:pt>
                <c:pt idx="474">
                  <c:v>135.87060848311827</c:v>
                </c:pt>
                <c:pt idx="475">
                  <c:v>136.09534703940858</c:v>
                </c:pt>
                <c:pt idx="476">
                  <c:v>136.34639139908603</c:v>
                </c:pt>
                <c:pt idx="477">
                  <c:v>136.85075857381722</c:v>
                </c:pt>
                <c:pt idx="478">
                  <c:v>137.00812734629034</c:v>
                </c:pt>
                <c:pt idx="479">
                  <c:v>137.39677228860214</c:v>
                </c:pt>
                <c:pt idx="480">
                  <c:v>137.56667256586019</c:v>
                </c:pt>
                <c:pt idx="481">
                  <c:v>137.87638715231182</c:v>
                </c:pt>
                <c:pt idx="482">
                  <c:v>138.10226493634408</c:v>
                </c:pt>
                <c:pt idx="483">
                  <c:v>138.40851005661293</c:v>
                </c:pt>
                <c:pt idx="484">
                  <c:v>138.64307445182797</c:v>
                </c:pt>
                <c:pt idx="485">
                  <c:v>138.92164151720428</c:v>
                </c:pt>
                <c:pt idx="486">
                  <c:v>139.16186321365592</c:v>
                </c:pt>
                <c:pt idx="487">
                  <c:v>139.40969702252687</c:v>
                </c:pt>
                <c:pt idx="488">
                  <c:v>139.98500701344085</c:v>
                </c:pt>
                <c:pt idx="489">
                  <c:v>140.16469429231182</c:v>
                </c:pt>
                <c:pt idx="490">
                  <c:v>140.51065703301074</c:v>
                </c:pt>
                <c:pt idx="491">
                  <c:v>140.72343369838711</c:v>
                </c:pt>
                <c:pt idx="492">
                  <c:v>140.9574932086559</c:v>
                </c:pt>
                <c:pt idx="493">
                  <c:v>141.22811157161289</c:v>
                </c:pt>
                <c:pt idx="494">
                  <c:v>141.52063417634409</c:v>
                </c:pt>
                <c:pt idx="495">
                  <c:v>141.7786174683871</c:v>
                </c:pt>
                <c:pt idx="496">
                  <c:v>142.01842490021505</c:v>
                </c:pt>
                <c:pt idx="497">
                  <c:v>142.2957232801613</c:v>
                </c:pt>
                <c:pt idx="498">
                  <c:v>142.57902849709677</c:v>
                </c:pt>
                <c:pt idx="499">
                  <c:v>143.11261427333332</c:v>
                </c:pt>
                <c:pt idx="500">
                  <c:v>143.37546517467743</c:v>
                </c:pt>
                <c:pt idx="501">
                  <c:v>144.72455674672045</c:v>
                </c:pt>
              </c:numCache>
            </c:numRef>
          </c:xVal>
          <c:yVal>
            <c:numRef>
              <c:f>'4.20 K'!$Q$14:$Q$515</c:f>
              <c:numCache>
                <c:formatCode>General</c:formatCode>
                <c:ptCount val="502"/>
                <c:pt idx="0">
                  <c:v>0.86562266379366926</c:v>
                </c:pt>
                <c:pt idx="1">
                  <c:v>0.87134690166175721</c:v>
                </c:pt>
                <c:pt idx="2">
                  <c:v>0.86251166495232567</c:v>
                </c:pt>
                <c:pt idx="3">
                  <c:v>0.88926625498798439</c:v>
                </c:pt>
                <c:pt idx="4">
                  <c:v>0.85865402638901789</c:v>
                </c:pt>
                <c:pt idx="5">
                  <c:v>0.87271574115193817</c:v>
                </c:pt>
                <c:pt idx="6">
                  <c:v>0.87321350096653738</c:v>
                </c:pt>
                <c:pt idx="7">
                  <c:v>0.88428865684186064</c:v>
                </c:pt>
                <c:pt idx="8">
                  <c:v>0.89349721341227384</c:v>
                </c:pt>
                <c:pt idx="9">
                  <c:v>0.89611045243901799</c:v>
                </c:pt>
                <c:pt idx="10">
                  <c:v>0.88341757716627911</c:v>
                </c:pt>
                <c:pt idx="11">
                  <c:v>0.90905220761912142</c:v>
                </c:pt>
                <c:pt idx="12">
                  <c:v>0.90855444780452199</c:v>
                </c:pt>
                <c:pt idx="13">
                  <c:v>0.89859925151214481</c:v>
                </c:pt>
                <c:pt idx="14">
                  <c:v>0.91801188428217051</c:v>
                </c:pt>
                <c:pt idx="15">
                  <c:v>0.90830556789715766</c:v>
                </c:pt>
                <c:pt idx="16">
                  <c:v>0.90158581039987085</c:v>
                </c:pt>
                <c:pt idx="17">
                  <c:v>0.92162064293811374</c:v>
                </c:pt>
                <c:pt idx="18">
                  <c:v>0.92162064293811374</c:v>
                </c:pt>
                <c:pt idx="19">
                  <c:v>0.91850964409676994</c:v>
                </c:pt>
                <c:pt idx="20">
                  <c:v>0.91788744432855296</c:v>
                </c:pt>
                <c:pt idx="21">
                  <c:v>0.92286504247467716</c:v>
                </c:pt>
                <c:pt idx="22">
                  <c:v>0.91390536581162785</c:v>
                </c:pt>
                <c:pt idx="23">
                  <c:v>0.92834040043552957</c:v>
                </c:pt>
                <c:pt idx="24">
                  <c:v>0.94240211519844941</c:v>
                </c:pt>
                <c:pt idx="25">
                  <c:v>0.9292114801111111</c:v>
                </c:pt>
                <c:pt idx="26">
                  <c:v>0.93058031960129206</c:v>
                </c:pt>
                <c:pt idx="27">
                  <c:v>0.92373612215025824</c:v>
                </c:pt>
                <c:pt idx="28">
                  <c:v>0.94601087385439264</c:v>
                </c:pt>
                <c:pt idx="29">
                  <c:v>0.94526423413255811</c:v>
                </c:pt>
                <c:pt idx="30">
                  <c:v>0.95633939000775192</c:v>
                </c:pt>
                <c:pt idx="31">
                  <c:v>0.9419043553838502</c:v>
                </c:pt>
                <c:pt idx="32">
                  <c:v>0.95347727107377267</c:v>
                </c:pt>
                <c:pt idx="33">
                  <c:v>0.94202879533746775</c:v>
                </c:pt>
                <c:pt idx="34">
                  <c:v>0.94227767524483208</c:v>
                </c:pt>
                <c:pt idx="35">
                  <c:v>0.93443795816459962</c:v>
                </c:pt>
                <c:pt idx="36">
                  <c:v>0.96492574680994836</c:v>
                </c:pt>
                <c:pt idx="37">
                  <c:v>0.95360171102739</c:v>
                </c:pt>
                <c:pt idx="38">
                  <c:v>0.96181474796860456</c:v>
                </c:pt>
                <c:pt idx="39">
                  <c:v>0.95633939000775192</c:v>
                </c:pt>
                <c:pt idx="40">
                  <c:v>0.95571719023953494</c:v>
                </c:pt>
                <c:pt idx="41">
                  <c:v>0.96231250778320421</c:v>
                </c:pt>
                <c:pt idx="42">
                  <c:v>0.97525426296317819</c:v>
                </c:pt>
                <c:pt idx="43">
                  <c:v>0.96467686690258403</c:v>
                </c:pt>
                <c:pt idx="44">
                  <c:v>0.97936078143385008</c:v>
                </c:pt>
                <c:pt idx="45">
                  <c:v>0.97960966134108518</c:v>
                </c:pt>
                <c:pt idx="46">
                  <c:v>0.96256138769043931</c:v>
                </c:pt>
                <c:pt idx="47">
                  <c:v>0.9514862318152455</c:v>
                </c:pt>
                <c:pt idx="48">
                  <c:v>0.9592015089418604</c:v>
                </c:pt>
                <c:pt idx="49">
                  <c:v>0.98048074101666671</c:v>
                </c:pt>
                <c:pt idx="50">
                  <c:v>0.97786750198992256</c:v>
                </c:pt>
                <c:pt idx="51">
                  <c:v>0.98272066018255821</c:v>
                </c:pt>
                <c:pt idx="52">
                  <c:v>0.98359173985813952</c:v>
                </c:pt>
                <c:pt idx="53">
                  <c:v>0.98956485763346258</c:v>
                </c:pt>
                <c:pt idx="54">
                  <c:v>0.99504021559431521</c:v>
                </c:pt>
                <c:pt idx="55">
                  <c:v>0.98135182069224802</c:v>
                </c:pt>
                <c:pt idx="56">
                  <c:v>0.994418015825969</c:v>
                </c:pt>
                <c:pt idx="57">
                  <c:v>0.98608053893113712</c:v>
                </c:pt>
                <c:pt idx="58">
                  <c:v>0.97674754240710593</c:v>
                </c:pt>
                <c:pt idx="59">
                  <c:v>0.99964449387945731</c:v>
                </c:pt>
                <c:pt idx="60">
                  <c:v>0.97985854124844951</c:v>
                </c:pt>
                <c:pt idx="61">
                  <c:v>0.99678237494547806</c:v>
                </c:pt>
                <c:pt idx="62">
                  <c:v>1.0027554927209303</c:v>
                </c:pt>
                <c:pt idx="63">
                  <c:v>0.99080925717002577</c:v>
                </c:pt>
                <c:pt idx="64">
                  <c:v>0.9957868553162792</c:v>
                </c:pt>
                <c:pt idx="65">
                  <c:v>0.99653349503811373</c:v>
                </c:pt>
                <c:pt idx="66">
                  <c:v>1.0219192455835919</c:v>
                </c:pt>
                <c:pt idx="67">
                  <c:v>1.0032532525355298</c:v>
                </c:pt>
                <c:pt idx="68">
                  <c:v>1.0016355331379845</c:v>
                </c:pt>
                <c:pt idx="69">
                  <c:v>1.0200526462788113</c:v>
                </c:pt>
                <c:pt idx="70">
                  <c:v>1.0122129291985789</c:v>
                </c:pt>
                <c:pt idx="71">
                  <c:v>1.0149506081789406</c:v>
                </c:pt>
                <c:pt idx="72">
                  <c:v>1.0154483679936692</c:v>
                </c:pt>
                <c:pt idx="73">
                  <c:v>1.018434926881266</c:v>
                </c:pt>
                <c:pt idx="74">
                  <c:v>1.0181860469740311</c:v>
                </c:pt>
                <c:pt idx="75">
                  <c:v>1.0230392051665373</c:v>
                </c:pt>
                <c:pt idx="76">
                  <c:v>1.0193060065568476</c:v>
                </c:pt>
                <c:pt idx="77">
                  <c:v>1.0210481659080104</c:v>
                </c:pt>
                <c:pt idx="78">
                  <c:v>1.0149506081789406</c:v>
                </c:pt>
                <c:pt idx="79">
                  <c:v>1.0199282063251938</c:v>
                </c:pt>
                <c:pt idx="80">
                  <c:v>1.0241591647494832</c:v>
                </c:pt>
                <c:pt idx="81">
                  <c:v>1.0317500019223516</c:v>
                </c:pt>
                <c:pt idx="82">
                  <c:v>1.0201770862324289</c:v>
                </c:pt>
                <c:pt idx="83">
                  <c:v>1.0303811624321704</c:v>
                </c:pt>
                <c:pt idx="84">
                  <c:v>1.0276434834518087</c:v>
                </c:pt>
                <c:pt idx="85">
                  <c:v>1.0429495977512919</c:v>
                </c:pt>
                <c:pt idx="86">
                  <c:v>1.0318744418759691</c:v>
                </c:pt>
                <c:pt idx="87">
                  <c:v>1.0468072363145995</c:v>
                </c:pt>
                <c:pt idx="88">
                  <c:v>1.0334921612735142</c:v>
                </c:pt>
                <c:pt idx="89">
                  <c:v>1.0537758737191216</c:v>
                </c:pt>
                <c:pt idx="90">
                  <c:v>1.0323722016905685</c:v>
                </c:pt>
                <c:pt idx="91">
                  <c:v>1.0408341185391472</c:v>
                </c:pt>
                <c:pt idx="92">
                  <c:v>1.0480516358510337</c:v>
                </c:pt>
                <c:pt idx="93">
                  <c:v>1.0383453194660206</c:v>
                </c:pt>
                <c:pt idx="94">
                  <c:v>1.0420785180757106</c:v>
                </c:pt>
                <c:pt idx="95">
                  <c:v>1.0266479638224806</c:v>
                </c:pt>
                <c:pt idx="96">
                  <c:v>1.0672153887138243</c:v>
                </c:pt>
                <c:pt idx="97">
                  <c:v>1.059997871401938</c:v>
                </c:pt>
                <c:pt idx="98">
                  <c:v>1.0536514337655039</c:v>
                </c:pt>
                <c:pt idx="99">
                  <c:v>1.0595001115873384</c:v>
                </c:pt>
                <c:pt idx="100">
                  <c:v>1.0714463471381137</c:v>
                </c:pt>
                <c:pt idx="101">
                  <c:v>1.0670909487602067</c:v>
                </c:pt>
                <c:pt idx="102">
                  <c:v>1.0545225134410852</c:v>
                </c:pt>
                <c:pt idx="103">
                  <c:v>1.0510381947387595</c:v>
                </c:pt>
                <c:pt idx="104">
                  <c:v>1.0580068321434108</c:v>
                </c:pt>
                <c:pt idx="105">
                  <c:v>1.0744329060258397</c:v>
                </c:pt>
                <c:pt idx="106">
                  <c:v>1.0550202732556846</c:v>
                </c:pt>
                <c:pt idx="107">
                  <c:v>1.0876235411131785</c:v>
                </c:pt>
                <c:pt idx="108">
                  <c:v>1.0700775076479327</c:v>
                </c:pt>
                <c:pt idx="109">
                  <c:v>1.0621133506140827</c:v>
                </c:pt>
                <c:pt idx="110">
                  <c:v>1.0697041877869509</c:v>
                </c:pt>
                <c:pt idx="111">
                  <c:v>1.084761422179199</c:v>
                </c:pt>
                <c:pt idx="112">
                  <c:v>1.078041664681783</c:v>
                </c:pt>
                <c:pt idx="113">
                  <c:v>1.0669665088065892</c:v>
                </c:pt>
                <c:pt idx="114">
                  <c:v>1.0906101000009043</c:v>
                </c:pt>
                <c:pt idx="115">
                  <c:v>1.0983253771275194</c:v>
                </c:pt>
                <c:pt idx="116">
                  <c:v>1.0852591819937984</c:v>
                </c:pt>
                <c:pt idx="117">
                  <c:v>1.0983253771275194</c:v>
                </c:pt>
                <c:pt idx="118">
                  <c:v>1.0873746612059432</c:v>
                </c:pt>
                <c:pt idx="119">
                  <c:v>1.1084050133735142</c:v>
                </c:pt>
                <c:pt idx="120">
                  <c:v>1.091107859815504</c:v>
                </c:pt>
                <c:pt idx="121">
                  <c:v>1.0689575480649871</c:v>
                </c:pt>
                <c:pt idx="122">
                  <c:v>1.0862547016229975</c:v>
                </c:pt>
                <c:pt idx="123">
                  <c:v>1.089739020325323</c:v>
                </c:pt>
                <c:pt idx="124">
                  <c:v>1.1004408563395349</c:v>
                </c:pt>
                <c:pt idx="125">
                  <c:v>1.1047962547174419</c:v>
                </c:pt>
                <c:pt idx="126">
                  <c:v>1.0952143782861756</c:v>
                </c:pt>
                <c:pt idx="127">
                  <c:v>1.0881213009277777</c:v>
                </c:pt>
                <c:pt idx="128">
                  <c:v>1.1210978886462533</c:v>
                </c:pt>
                <c:pt idx="129">
                  <c:v>1.088370180835142</c:v>
                </c:pt>
                <c:pt idx="130">
                  <c:v>1.0907345399545221</c:v>
                </c:pt>
                <c:pt idx="131">
                  <c:v>1.112511531844057</c:v>
                </c:pt>
                <c:pt idx="132">
                  <c:v>1.130555325124031</c:v>
                </c:pt>
                <c:pt idx="133">
                  <c:v>1.0938455387958657</c:v>
                </c:pt>
                <c:pt idx="134">
                  <c:v>1.1090272131417311</c:v>
                </c:pt>
                <c:pt idx="135">
                  <c:v>1.1210978886462533</c:v>
                </c:pt>
                <c:pt idx="136">
                  <c:v>1.1270710064217053</c:v>
                </c:pt>
                <c:pt idx="137">
                  <c:v>1.1227156080437986</c:v>
                </c:pt>
                <c:pt idx="138">
                  <c:v>1.1060406542540051</c:v>
                </c:pt>
                <c:pt idx="139">
                  <c:v>1.1357818031775193</c:v>
                </c:pt>
                <c:pt idx="140">
                  <c:v>1.1076583736515504</c:v>
                </c:pt>
                <c:pt idx="141">
                  <c:v>1.1179868898049095</c:v>
                </c:pt>
                <c:pt idx="142">
                  <c:v>1.1340396438263567</c:v>
                </c:pt>
                <c:pt idx="143">
                  <c:v>1.1174891299903102</c:v>
                </c:pt>
                <c:pt idx="144">
                  <c:v>1.133541884011628</c:v>
                </c:pt>
                <c:pt idx="145">
                  <c:v>1.1317997246604652</c:v>
                </c:pt>
                <c:pt idx="146">
                  <c:v>1.1304308851702842</c:v>
                </c:pt>
                <c:pt idx="147">
                  <c:v>1.1214712085072351</c:v>
                </c:pt>
                <c:pt idx="148">
                  <c:v>1.1393905618334625</c:v>
                </c:pt>
                <c:pt idx="149">
                  <c:v>1.1492213181720929</c:v>
                </c:pt>
                <c:pt idx="150">
                  <c:v>1.1514612373378554</c:v>
                </c:pt>
                <c:pt idx="151">
                  <c:v>1.1425015606748061</c:v>
                </c:pt>
                <c:pt idx="152">
                  <c:v>1.1466080791453488</c:v>
                </c:pt>
                <c:pt idx="153">
                  <c:v>1.1504657177086564</c:v>
                </c:pt>
                <c:pt idx="154">
                  <c:v>1.1622875133058139</c:v>
                </c:pt>
                <c:pt idx="155">
                  <c:v>1.1390172419724807</c:v>
                </c:pt>
                <c:pt idx="156">
                  <c:v>1.1585543146962531</c:v>
                </c:pt>
                <c:pt idx="157">
                  <c:v>1.1568121553450905</c:v>
                </c:pt>
                <c:pt idx="158">
                  <c:v>1.1660207119155039</c:v>
                </c:pt>
                <c:pt idx="159">
                  <c:v>1.1532033966890181</c:v>
                </c:pt>
                <c:pt idx="160">
                  <c:v>1.1606697939083979</c:v>
                </c:pt>
                <c:pt idx="161">
                  <c:v>1.1606697939083979</c:v>
                </c:pt>
                <c:pt idx="162">
                  <c:v>1.1855577846392764</c:v>
                </c:pt>
                <c:pt idx="163">
                  <c:v>1.1758514682541343</c:v>
                </c:pt>
                <c:pt idx="164">
                  <c:v>1.1575587950669251</c:v>
                </c:pt>
                <c:pt idx="165">
                  <c:v>1.1641541126107235</c:v>
                </c:pt>
                <c:pt idx="166">
                  <c:v>1.1784647072808785</c:v>
                </c:pt>
                <c:pt idx="167">
                  <c:v>1.1716205098299741</c:v>
                </c:pt>
                <c:pt idx="168">
                  <c:v>1.1931486218121448</c:v>
                </c:pt>
                <c:pt idx="169">
                  <c:v>1.1660207119155039</c:v>
                </c:pt>
                <c:pt idx="170">
                  <c:v>1.1611675537229973</c:v>
                </c:pt>
                <c:pt idx="171">
                  <c:v>1.1802068666320413</c:v>
                </c:pt>
                <c:pt idx="172">
                  <c:v>1.1947663412096898</c:v>
                </c:pt>
                <c:pt idx="173">
                  <c:v>1.1981262199582687</c:v>
                </c:pt>
                <c:pt idx="174">
                  <c:v>1.1824467857979326</c:v>
                </c:pt>
                <c:pt idx="175">
                  <c:v>1.1853089047319123</c:v>
                </c:pt>
                <c:pt idx="176">
                  <c:v>1.1762247881151162</c:v>
                </c:pt>
                <c:pt idx="177">
                  <c:v>1.201734978614341</c:v>
                </c:pt>
                <c:pt idx="178">
                  <c:v>1.1975040201900518</c:v>
                </c:pt>
                <c:pt idx="179">
                  <c:v>1.2018594185679585</c:v>
                </c:pt>
                <c:pt idx="180">
                  <c:v>1.2197787718940567</c:v>
                </c:pt>
                <c:pt idx="181">
                  <c:v>1.2115657349534883</c:v>
                </c:pt>
                <c:pt idx="182">
                  <c:v>1.1958863007925065</c:v>
                </c:pt>
                <c:pt idx="183">
                  <c:v>1.2276184889741604</c:v>
                </c:pt>
                <c:pt idx="184">
                  <c:v>1.2212720513385014</c:v>
                </c:pt>
                <c:pt idx="185">
                  <c:v>1.2450400824857881</c:v>
                </c:pt>
                <c:pt idx="186">
                  <c:v>1.2406846841085271</c:v>
                </c:pt>
                <c:pt idx="187">
                  <c:v>1.2279918088359172</c:v>
                </c:pt>
                <c:pt idx="188">
                  <c:v>1.2531286794741601</c:v>
                </c:pt>
                <c:pt idx="189">
                  <c:v>1.2021082984753231</c:v>
                </c:pt>
                <c:pt idx="190">
                  <c:v>1.2206498515697672</c:v>
                </c:pt>
                <c:pt idx="191">
                  <c:v>1.2400624843397934</c:v>
                </c:pt>
                <c:pt idx="192">
                  <c:v>1.2610928365077518</c:v>
                </c:pt>
                <c:pt idx="193">
                  <c:v>1.2487732810956071</c:v>
                </c:pt>
                <c:pt idx="194">
                  <c:v>1.2459111621614987</c:v>
                </c:pt>
                <c:pt idx="195">
                  <c:v>1.238942524757106</c:v>
                </c:pt>
                <c:pt idx="196">
                  <c:v>1.2459111621614987</c:v>
                </c:pt>
                <c:pt idx="197">
                  <c:v>1.2724168722894056</c:v>
                </c:pt>
                <c:pt idx="198">
                  <c:v>1.2666926344224807</c:v>
                </c:pt>
                <c:pt idx="199">
                  <c:v>1.2496443607713179</c:v>
                </c:pt>
                <c:pt idx="200">
                  <c:v>1.2344626864250645</c:v>
                </c:pt>
                <c:pt idx="201">
                  <c:v>1.2618394762299743</c:v>
                </c:pt>
                <c:pt idx="202">
                  <c:v>1.2767722706679587</c:v>
                </c:pt>
                <c:pt idx="203">
                  <c:v>1.2788877498798448</c:v>
                </c:pt>
                <c:pt idx="204">
                  <c:v>1.2404358042002583</c:v>
                </c:pt>
                <c:pt idx="205">
                  <c:v>1.2763989508074933</c:v>
                </c:pt>
                <c:pt idx="206">
                  <c:v>1.282620948489664</c:v>
                </c:pt>
                <c:pt idx="207">
                  <c:v>1.2736612718268734</c:v>
                </c:pt>
                <c:pt idx="208">
                  <c:v>1.2873496667286821</c:v>
                </c:pt>
                <c:pt idx="209">
                  <c:v>1.285607507377261</c:v>
                </c:pt>
                <c:pt idx="210">
                  <c:v>1.2607195166459948</c:v>
                </c:pt>
                <c:pt idx="211">
                  <c:v>1.2787633099263567</c:v>
                </c:pt>
                <c:pt idx="212">
                  <c:v>1.2964337833449613</c:v>
                </c:pt>
                <c:pt idx="213">
                  <c:v>1.2670659542829457</c:v>
                </c:pt>
                <c:pt idx="214">
                  <c:v>1.2935716644108526</c:v>
                </c:pt>
                <c:pt idx="215">
                  <c:v>1.2933227845038757</c:v>
                </c:pt>
                <c:pt idx="216">
                  <c:v>1.3010380616304908</c:v>
                </c:pt>
                <c:pt idx="217">
                  <c:v>3.1240833826679584</c:v>
                </c:pt>
                <c:pt idx="218">
                  <c:v>3.0944666736976743</c:v>
                </c:pt>
                <c:pt idx="219">
                  <c:v>3.1467314542325582</c:v>
                </c:pt>
                <c:pt idx="220">
                  <c:v>3.0748051610206715</c:v>
                </c:pt>
                <c:pt idx="221">
                  <c:v>3.1258255420193795</c:v>
                </c:pt>
                <c:pt idx="222">
                  <c:v>3.1428738156692506</c:v>
                </c:pt>
                <c:pt idx="223">
                  <c:v>3.1579310500620155</c:v>
                </c:pt>
                <c:pt idx="224">
                  <c:v>3.6367759917248064</c:v>
                </c:pt>
                <c:pt idx="225">
                  <c:v>3.638269271167959</c:v>
                </c:pt>
                <c:pt idx="226">
                  <c:v>3.7006136879496125</c:v>
                </c:pt>
                <c:pt idx="227">
                  <c:v>3.770922261763566</c:v>
                </c:pt>
                <c:pt idx="228">
                  <c:v>4.0313750847622734</c:v>
                </c:pt>
                <c:pt idx="229">
                  <c:v>4.2128085371912141</c:v>
                </c:pt>
                <c:pt idx="230">
                  <c:v>4.3837890335116283</c:v>
                </c:pt>
                <c:pt idx="231">
                  <c:v>4.4221165392377264</c:v>
                </c:pt>
                <c:pt idx="232">
                  <c:v>4.5486719721046516</c:v>
                </c:pt>
                <c:pt idx="233">
                  <c:v>4.7306031843462533</c:v>
                </c:pt>
                <c:pt idx="234">
                  <c:v>4.7971785595516794</c:v>
                </c:pt>
                <c:pt idx="235">
                  <c:v>4.8896374451175708</c:v>
                </c:pt>
                <c:pt idx="236">
                  <c:v>5.0193038768255818</c:v>
                </c:pt>
                <c:pt idx="237">
                  <c:v>5.1342863940012924</c:v>
                </c:pt>
                <c:pt idx="238">
                  <c:v>5.2625839862196377</c:v>
                </c:pt>
                <c:pt idx="239">
                  <c:v>5.4237337262015499</c:v>
                </c:pt>
                <c:pt idx="240">
                  <c:v>5.4888158219638239</c:v>
                </c:pt>
                <c:pt idx="241">
                  <c:v>5.5794081082235145</c:v>
                </c:pt>
                <c:pt idx="242">
                  <c:v>5.6647739164302324</c:v>
                </c:pt>
                <c:pt idx="243">
                  <c:v>5.7333403308940563</c:v>
                </c:pt>
                <c:pt idx="244">
                  <c:v>5.8239326171550392</c:v>
                </c:pt>
                <c:pt idx="245">
                  <c:v>5.9145249034147289</c:v>
                </c:pt>
                <c:pt idx="246">
                  <c:v>5.9575811273798447</c:v>
                </c:pt>
                <c:pt idx="247">
                  <c:v>6.0389648570697672</c:v>
                </c:pt>
                <c:pt idx="248">
                  <c:v>6.125357294894056</c:v>
                </c:pt>
                <c:pt idx="249">
                  <c:v>6.1681335289625316</c:v>
                </c:pt>
                <c:pt idx="250">
                  <c:v>6.306915187276485</c:v>
                </c:pt>
                <c:pt idx="251">
                  <c:v>6.3458648927700256</c:v>
                </c:pt>
                <c:pt idx="252">
                  <c:v>6.424013183665374</c:v>
                </c:pt>
                <c:pt idx="253">
                  <c:v>6.4627140092519388</c:v>
                </c:pt>
                <c:pt idx="254">
                  <c:v>6.5556706546317818</c:v>
                </c:pt>
                <c:pt idx="255">
                  <c:v>6.5671191303669252</c:v>
                </c:pt>
                <c:pt idx="256">
                  <c:v>6.679239528609819</c:v>
                </c:pt>
                <c:pt idx="257">
                  <c:v>6.690688004346252</c:v>
                </c:pt>
                <c:pt idx="258">
                  <c:v>6.7491747825633066</c:v>
                </c:pt>
                <c:pt idx="259">
                  <c:v>6.8086570804108524</c:v>
                </c:pt>
                <c:pt idx="260">
                  <c:v>6.8294385526705419</c:v>
                </c:pt>
                <c:pt idx="261">
                  <c:v>6.9344658735555553</c:v>
                </c:pt>
                <c:pt idx="262">
                  <c:v>6.9661980617377255</c:v>
                </c:pt>
                <c:pt idx="263">
                  <c:v>7.0694832232700238</c:v>
                </c:pt>
                <c:pt idx="264">
                  <c:v>7.0917579749741595</c:v>
                </c:pt>
                <c:pt idx="265">
                  <c:v>7.1317032000981904</c:v>
                </c:pt>
                <c:pt idx="266">
                  <c:v>7.178243742764856</c:v>
                </c:pt>
                <c:pt idx="267">
                  <c:v>7.2001451746072345</c:v>
                </c:pt>
                <c:pt idx="268">
                  <c:v>7.2377260406111104</c:v>
                </c:pt>
                <c:pt idx="269">
                  <c:v>7.2989504978087858</c:v>
                </c:pt>
                <c:pt idx="270">
                  <c:v>7.3492242390852711</c:v>
                </c:pt>
                <c:pt idx="271">
                  <c:v>7.3754810693061996</c:v>
                </c:pt>
                <c:pt idx="272">
                  <c:v>7.4431764040943147</c:v>
                </c:pt>
                <c:pt idx="273">
                  <c:v>7.4867303878733846</c:v>
                </c:pt>
                <c:pt idx="274">
                  <c:v>7.524062373970283</c:v>
                </c:pt>
                <c:pt idx="275">
                  <c:v>7.5628876395103362</c:v>
                </c:pt>
                <c:pt idx="276">
                  <c:v>7.5979797064405679</c:v>
                </c:pt>
                <c:pt idx="277">
                  <c:v>7.6511155666511623</c:v>
                </c:pt>
                <c:pt idx="278">
                  <c:v>7.6845899141847536</c:v>
                </c:pt>
                <c:pt idx="279">
                  <c:v>7.7209263806511617</c:v>
                </c:pt>
                <c:pt idx="280">
                  <c:v>7.7734400410930213</c:v>
                </c:pt>
                <c:pt idx="281">
                  <c:v>7.7799109186834619</c:v>
                </c:pt>
                <c:pt idx="282">
                  <c:v>7.8243670921266135</c:v>
                </c:pt>
                <c:pt idx="283">
                  <c:v>7.9121594794302315</c:v>
                </c:pt>
                <c:pt idx="284">
                  <c:v>7.8985021945167944</c:v>
                </c:pt>
                <c:pt idx="285">
                  <c:v>7.9431761378785524</c:v>
                </c:pt>
                <c:pt idx="286">
                  <c:v>7.9618421309263558</c:v>
                </c:pt>
                <c:pt idx="287">
                  <c:v>8.0039339452493525</c:v>
                </c:pt>
                <c:pt idx="288">
                  <c:v>8.0401459717635646</c:v>
                </c:pt>
                <c:pt idx="289">
                  <c:v>8.0564476056925045</c:v>
                </c:pt>
                <c:pt idx="290">
                  <c:v>8.0838243954961229</c:v>
                </c:pt>
                <c:pt idx="291">
                  <c:v>8.1067213469689925</c:v>
                </c:pt>
                <c:pt idx="292">
                  <c:v>8.1434311332971543</c:v>
                </c:pt>
                <c:pt idx="293">
                  <c:v>8.1836252383268722</c:v>
                </c:pt>
                <c:pt idx="294">
                  <c:v>8.2034111909573628</c:v>
                </c:pt>
                <c:pt idx="295">
                  <c:v>8.255675971492245</c:v>
                </c:pt>
                <c:pt idx="296">
                  <c:v>8.2698621262093024</c:v>
                </c:pt>
                <c:pt idx="297">
                  <c:v>8.2747152844018075</c:v>
                </c:pt>
                <c:pt idx="298">
                  <c:v>8.3196381076718335</c:v>
                </c:pt>
                <c:pt idx="299">
                  <c:v>8.3060741527235109</c:v>
                </c:pt>
                <c:pt idx="300">
                  <c:v>8.3863379228294548</c:v>
                </c:pt>
                <c:pt idx="301">
                  <c:v>8.3860890429224799</c:v>
                </c:pt>
                <c:pt idx="302">
                  <c:v>8.4392249031330753</c:v>
                </c:pt>
                <c:pt idx="303">
                  <c:v>8.4674727726124015</c:v>
                </c:pt>
                <c:pt idx="304">
                  <c:v>8.4801656478850109</c:v>
                </c:pt>
                <c:pt idx="305">
                  <c:v>8.5015693199134361</c:v>
                </c:pt>
                <c:pt idx="306">
                  <c:v>8.5855662886304884</c:v>
                </c:pt>
                <c:pt idx="307">
                  <c:v>8.6024901223281631</c:v>
                </c:pt>
                <c:pt idx="308">
                  <c:v>8.5919127262674415</c:v>
                </c:pt>
                <c:pt idx="309">
                  <c:v>8.6398221084237701</c:v>
                </c:pt>
                <c:pt idx="310">
                  <c:v>8.6401954282855264</c:v>
                </c:pt>
                <c:pt idx="311">
                  <c:v>8.6618479802209301</c:v>
                </c:pt>
                <c:pt idx="312">
                  <c:v>8.6928335286808753</c:v>
                </c:pt>
                <c:pt idx="313">
                  <c:v>8.7305388346382404</c:v>
                </c:pt>
                <c:pt idx="314">
                  <c:v>8.7235701972338475</c:v>
                </c:pt>
                <c:pt idx="315">
                  <c:v>8.7788215366563307</c:v>
                </c:pt>
                <c:pt idx="316">
                  <c:v>8.8221266405284222</c:v>
                </c:pt>
                <c:pt idx="317">
                  <c:v>8.8532366289418576</c:v>
                </c:pt>
                <c:pt idx="318">
                  <c:v>8.8750136208307477</c:v>
                </c:pt>
                <c:pt idx="319">
                  <c:v>8.9113500872984481</c:v>
                </c:pt>
                <c:pt idx="320">
                  <c:v>8.9167010053049065</c:v>
                </c:pt>
                <c:pt idx="321">
                  <c:v>8.939473516824286</c:v>
                </c:pt>
                <c:pt idx="322">
                  <c:v>8.9387268771020665</c:v>
                </c:pt>
                <c:pt idx="323">
                  <c:v>9.0069199717041304</c:v>
                </c:pt>
                <c:pt idx="324">
                  <c:v>9.0329279220180858</c:v>
                </c:pt>
                <c:pt idx="325">
                  <c:v>9.0437541979857858</c:v>
                </c:pt>
                <c:pt idx="326">
                  <c:v>9.0854415824612378</c:v>
                </c:pt>
                <c:pt idx="327">
                  <c:v>9.1103295731912119</c:v>
                </c:pt>
                <c:pt idx="328">
                  <c:v>9.1408173618372075</c:v>
                </c:pt>
                <c:pt idx="329">
                  <c:v>9.1744161493229957</c:v>
                </c:pt>
                <c:pt idx="330">
                  <c:v>9.1785226677945708</c:v>
                </c:pt>
                <c:pt idx="331">
                  <c:v>9.1899711435297142</c:v>
                </c:pt>
                <c:pt idx="332">
                  <c:v>9.2493290014237708</c:v>
                </c:pt>
                <c:pt idx="333">
                  <c:v>9.2784479505788084</c:v>
                </c:pt>
                <c:pt idx="334">
                  <c:v>9.2879053870568455</c:v>
                </c:pt>
                <c:pt idx="335">
                  <c:v>9.2890253466395336</c:v>
                </c:pt>
                <c:pt idx="336">
                  <c:v>9.3625693592493526</c:v>
                </c:pt>
                <c:pt idx="337">
                  <c:v>9.3765066340581384</c:v>
                </c:pt>
                <c:pt idx="338">
                  <c:v>9.3838485913242877</c:v>
                </c:pt>
                <c:pt idx="339">
                  <c:v>9.4188162183010302</c:v>
                </c:pt>
                <c:pt idx="340">
                  <c:v>9.4601302829147276</c:v>
                </c:pt>
                <c:pt idx="341">
                  <c:v>9.4926091108178259</c:v>
                </c:pt>
                <c:pt idx="342">
                  <c:v>9.4885025923475421</c:v>
                </c:pt>
                <c:pt idx="343">
                  <c:v>9.5606777654664068</c:v>
                </c:pt>
                <c:pt idx="344">
                  <c:v>9.564162084169249</c:v>
                </c:pt>
                <c:pt idx="345">
                  <c:v>9.5941521129999963</c:v>
                </c:pt>
                <c:pt idx="346">
                  <c:v>9.5914144340193772</c:v>
                </c:pt>
                <c:pt idx="347">
                  <c:v>9.6696871648682166</c:v>
                </c:pt>
                <c:pt idx="348">
                  <c:v>9.6710560043578795</c:v>
                </c:pt>
                <c:pt idx="349">
                  <c:v>9.7051525516602037</c:v>
                </c:pt>
                <c:pt idx="350">
                  <c:v>9.7229474650322985</c:v>
                </c:pt>
                <c:pt idx="351">
                  <c:v>9.7699857675142088</c:v>
                </c:pt>
                <c:pt idx="352">
                  <c:v>9.7900206000516778</c:v>
                </c:pt>
                <c:pt idx="353">
                  <c:v>9.7933804788010317</c:v>
                </c:pt>
                <c:pt idx="354">
                  <c:v>9.8376811023010315</c:v>
                </c:pt>
                <c:pt idx="355">
                  <c:v>9.8302147050826854</c:v>
                </c:pt>
                <c:pt idx="356">
                  <c:v>9.8829772454315226</c:v>
                </c:pt>
                <c:pt idx="357">
                  <c:v>9.8771285676098159</c:v>
                </c:pt>
                <c:pt idx="358">
                  <c:v>9.9310110675426326</c:v>
                </c:pt>
                <c:pt idx="359">
                  <c:v>9.9479349012390159</c:v>
                </c:pt>
                <c:pt idx="360">
                  <c:v>10.00940823834496</c:v>
                </c:pt>
                <c:pt idx="361">
                  <c:v>10.030687470419894</c:v>
                </c:pt>
                <c:pt idx="362">
                  <c:v>10.055077701335916</c:v>
                </c:pt>
                <c:pt idx="363">
                  <c:v>10.067023936886303</c:v>
                </c:pt>
                <c:pt idx="364">
                  <c:v>10.104107043076224</c:v>
                </c:pt>
                <c:pt idx="365">
                  <c:v>10.109333521129198</c:v>
                </c:pt>
                <c:pt idx="366">
                  <c:v>10.143430068430231</c:v>
                </c:pt>
                <c:pt idx="367">
                  <c:v>10.184868572997413</c:v>
                </c:pt>
                <c:pt idx="368">
                  <c:v>10.178397695406977</c:v>
                </c:pt>
                <c:pt idx="369">
                  <c:v>10.236511153763564</c:v>
                </c:pt>
                <c:pt idx="370">
                  <c:v>10.268118901992247</c:v>
                </c:pt>
                <c:pt idx="371">
                  <c:v>10.306944167532297</c:v>
                </c:pt>
                <c:pt idx="372">
                  <c:v>10.322125841878551</c:v>
                </c:pt>
                <c:pt idx="373">
                  <c:v>10.320632562434106</c:v>
                </c:pt>
                <c:pt idx="374">
                  <c:v>10.38297697921576</c:v>
                </c:pt>
                <c:pt idx="375">
                  <c:v>10.394674334859172</c:v>
                </c:pt>
                <c:pt idx="376">
                  <c:v>10.442957036877258</c:v>
                </c:pt>
                <c:pt idx="377">
                  <c:v>10.461249710064598</c:v>
                </c:pt>
                <c:pt idx="378">
                  <c:v>10.463365189276484</c:v>
                </c:pt>
                <c:pt idx="379">
                  <c:v>10.511647891294572</c:v>
                </c:pt>
                <c:pt idx="380">
                  <c:v>10.556446274609817</c:v>
                </c:pt>
                <c:pt idx="381">
                  <c:v>10.590916141771316</c:v>
                </c:pt>
                <c:pt idx="382">
                  <c:v>10.620408410788112</c:v>
                </c:pt>
                <c:pt idx="383">
                  <c:v>10.62787480800775</c:v>
                </c:pt>
                <c:pt idx="384">
                  <c:v>10.652140598970282</c:v>
                </c:pt>
                <c:pt idx="385">
                  <c:v>10.673668710952194</c:v>
                </c:pt>
                <c:pt idx="386">
                  <c:v>10.687232665900515</c:v>
                </c:pt>
                <c:pt idx="387">
                  <c:v>10.691712504232557</c:v>
                </c:pt>
                <c:pt idx="388">
                  <c:v>10.717347134684752</c:v>
                </c:pt>
                <c:pt idx="389">
                  <c:v>10.777202752392762</c:v>
                </c:pt>
                <c:pt idx="390">
                  <c:v>10.764509877120153</c:v>
                </c:pt>
                <c:pt idx="391">
                  <c:v>10.837680569868214</c:v>
                </c:pt>
                <c:pt idx="392">
                  <c:v>10.854728843519377</c:v>
                </c:pt>
                <c:pt idx="393">
                  <c:v>10.900398306510334</c:v>
                </c:pt>
                <c:pt idx="394">
                  <c:v>10.924539657519379</c:v>
                </c:pt>
                <c:pt idx="395">
                  <c:v>10.928023976222221</c:v>
                </c:pt>
                <c:pt idx="396">
                  <c:v>10.955649645932814</c:v>
                </c:pt>
                <c:pt idx="397">
                  <c:v>10.982528675922479</c:v>
                </c:pt>
                <c:pt idx="398">
                  <c:v>11.018118502667956</c:v>
                </c:pt>
                <c:pt idx="399">
                  <c:v>11.029193658542633</c:v>
                </c:pt>
                <c:pt idx="400">
                  <c:v>11.049975130803615</c:v>
                </c:pt>
                <c:pt idx="401">
                  <c:v>11.110577388232556</c:v>
                </c:pt>
                <c:pt idx="402">
                  <c:v>11.156122411270024</c:v>
                </c:pt>
                <c:pt idx="403">
                  <c:v>11.162219968999999</c:v>
                </c:pt>
                <c:pt idx="404">
                  <c:v>11.197934235697671</c:v>
                </c:pt>
                <c:pt idx="405">
                  <c:v>11.205276192963822</c:v>
                </c:pt>
                <c:pt idx="406">
                  <c:v>11.27172712821576</c:v>
                </c:pt>
                <c:pt idx="407">
                  <c:v>11.262269691737723</c:v>
                </c:pt>
                <c:pt idx="408">
                  <c:v>11.26811836955943</c:v>
                </c:pt>
                <c:pt idx="409">
                  <c:v>11.288899841819118</c:v>
                </c:pt>
                <c:pt idx="410">
                  <c:v>11.329591706664081</c:v>
                </c:pt>
                <c:pt idx="411">
                  <c:v>11.362941614244184</c:v>
                </c:pt>
                <c:pt idx="412">
                  <c:v>11.415953034501291</c:v>
                </c:pt>
                <c:pt idx="413">
                  <c:v>11.430636949032298</c:v>
                </c:pt>
                <c:pt idx="414">
                  <c:v>11.456396019437982</c:v>
                </c:pt>
                <c:pt idx="415">
                  <c:v>11.470333294248059</c:v>
                </c:pt>
                <c:pt idx="416">
                  <c:v>11.503807641780361</c:v>
                </c:pt>
                <c:pt idx="417">
                  <c:v>11.524713553994831</c:v>
                </c:pt>
                <c:pt idx="418">
                  <c:v>11.555450222547801</c:v>
                </c:pt>
                <c:pt idx="419">
                  <c:v>11.592160008875966</c:v>
                </c:pt>
                <c:pt idx="420">
                  <c:v>11.604230684379843</c:v>
                </c:pt>
                <c:pt idx="421">
                  <c:v>11.62974087487855</c:v>
                </c:pt>
                <c:pt idx="422">
                  <c:v>11.666575101161497</c:v>
                </c:pt>
                <c:pt idx="423">
                  <c:v>11.715853322807492</c:v>
                </c:pt>
                <c:pt idx="424">
                  <c:v>11.721079800861755</c:v>
                </c:pt>
                <c:pt idx="425">
                  <c:v>11.764758224594313</c:v>
                </c:pt>
                <c:pt idx="426">
                  <c:v>11.761025025984495</c:v>
                </c:pt>
                <c:pt idx="427">
                  <c:v>11.822000603275191</c:v>
                </c:pt>
                <c:pt idx="428">
                  <c:v>11.836933397713176</c:v>
                </c:pt>
                <c:pt idx="429">
                  <c:v>11.835315678316535</c:v>
                </c:pt>
                <c:pt idx="430">
                  <c:v>11.867670066266149</c:v>
                </c:pt>
                <c:pt idx="431">
                  <c:v>11.909481890693797</c:v>
                </c:pt>
                <c:pt idx="432">
                  <c:v>11.916574968052968</c:v>
                </c:pt>
                <c:pt idx="433">
                  <c:v>11.938351959941858</c:v>
                </c:pt>
                <c:pt idx="434">
                  <c:v>12.035788443653745</c:v>
                </c:pt>
                <c:pt idx="435">
                  <c:v>12.028570926341082</c:v>
                </c:pt>
                <c:pt idx="436">
                  <c:v>12.063787433226096</c:v>
                </c:pt>
                <c:pt idx="437">
                  <c:v>12.095270741499997</c:v>
                </c:pt>
                <c:pt idx="438">
                  <c:v>12.123891930841083</c:v>
                </c:pt>
                <c:pt idx="439">
                  <c:v>12.132602727596897</c:v>
                </c:pt>
                <c:pt idx="440">
                  <c:v>12.136833686020669</c:v>
                </c:pt>
                <c:pt idx="441">
                  <c:v>12.183747548549094</c:v>
                </c:pt>
                <c:pt idx="442">
                  <c:v>12.210004378770025</c:v>
                </c:pt>
                <c:pt idx="443">
                  <c:v>12.210377698630488</c:v>
                </c:pt>
                <c:pt idx="444">
                  <c:v>12.246963045005167</c:v>
                </c:pt>
                <c:pt idx="445">
                  <c:v>12.306072022990955</c:v>
                </c:pt>
                <c:pt idx="446">
                  <c:v>12.327724574926354</c:v>
                </c:pt>
                <c:pt idx="447">
                  <c:v>12.344523968670542</c:v>
                </c:pt>
                <c:pt idx="448">
                  <c:v>12.380860435136949</c:v>
                </c:pt>
                <c:pt idx="449">
                  <c:v>12.398282028648577</c:v>
                </c:pt>
                <c:pt idx="450">
                  <c:v>12.419312380816535</c:v>
                </c:pt>
                <c:pt idx="451">
                  <c:v>12.417570221465116</c:v>
                </c:pt>
                <c:pt idx="452">
                  <c:v>12.491114234074933</c:v>
                </c:pt>
                <c:pt idx="453">
                  <c:v>12.505673708652454</c:v>
                </c:pt>
                <c:pt idx="454">
                  <c:v>12.53417045804005</c:v>
                </c:pt>
                <c:pt idx="455">
                  <c:v>12.54400121437855</c:v>
                </c:pt>
                <c:pt idx="456">
                  <c:v>12.584941959130489</c:v>
                </c:pt>
                <c:pt idx="457">
                  <c:v>12.628744822816534</c:v>
                </c:pt>
                <c:pt idx="458">
                  <c:v>12.601243593059429</c:v>
                </c:pt>
                <c:pt idx="459">
                  <c:v>12.676280885112401</c:v>
                </c:pt>
                <c:pt idx="460">
                  <c:v>12.692831398949609</c:v>
                </c:pt>
                <c:pt idx="461">
                  <c:v>12.717346069819119</c:v>
                </c:pt>
                <c:pt idx="462">
                  <c:v>12.762393333041341</c:v>
                </c:pt>
                <c:pt idx="463">
                  <c:v>12.774464008546509</c:v>
                </c:pt>
                <c:pt idx="464">
                  <c:v>12.786161364189921</c:v>
                </c:pt>
                <c:pt idx="465">
                  <c:v>12.821128991166665</c:v>
                </c:pt>
                <c:pt idx="466">
                  <c:v>12.846514741718345</c:v>
                </c:pt>
                <c:pt idx="467">
                  <c:v>12.851865659715761</c:v>
                </c:pt>
                <c:pt idx="468">
                  <c:v>12.925534112286821</c:v>
                </c:pt>
                <c:pt idx="469">
                  <c:v>12.963239418242892</c:v>
                </c:pt>
                <c:pt idx="470">
                  <c:v>12.943951225426353</c:v>
                </c:pt>
                <c:pt idx="471">
                  <c:v>12.996962645684752</c:v>
                </c:pt>
                <c:pt idx="472">
                  <c:v>13.002438003643409</c:v>
                </c:pt>
                <c:pt idx="473">
                  <c:v>13.027201554418603</c:v>
                </c:pt>
                <c:pt idx="474">
                  <c:v>13.061298101718345</c:v>
                </c:pt>
                <c:pt idx="475">
                  <c:v>13.080461854586561</c:v>
                </c:pt>
                <c:pt idx="476">
                  <c:v>13.125633557764855</c:v>
                </c:pt>
                <c:pt idx="477">
                  <c:v>13.176280618901806</c:v>
                </c:pt>
                <c:pt idx="478">
                  <c:v>13.155125826770025</c:v>
                </c:pt>
                <c:pt idx="479">
                  <c:v>13.213861484896638</c:v>
                </c:pt>
                <c:pt idx="480">
                  <c:v>13.22456332091731</c:v>
                </c:pt>
                <c:pt idx="481">
                  <c:v>13.253931149974157</c:v>
                </c:pt>
                <c:pt idx="482">
                  <c:v>13.279192460568471</c:v>
                </c:pt>
                <c:pt idx="483">
                  <c:v>13.315777806937984</c:v>
                </c:pt>
                <c:pt idx="484">
                  <c:v>13.319884325413435</c:v>
                </c:pt>
                <c:pt idx="485">
                  <c:v>13.371651346136948</c:v>
                </c:pt>
                <c:pt idx="486">
                  <c:v>13.400645855335917</c:v>
                </c:pt>
                <c:pt idx="487">
                  <c:v>13.386210820710593</c:v>
                </c:pt>
                <c:pt idx="488">
                  <c:v>13.461123672816536</c:v>
                </c:pt>
                <c:pt idx="489">
                  <c:v>13.467967870258397</c:v>
                </c:pt>
                <c:pt idx="490">
                  <c:v>13.509904134638241</c:v>
                </c:pt>
                <c:pt idx="491">
                  <c:v>13.517494971821705</c:v>
                </c:pt>
                <c:pt idx="492">
                  <c:v>13.542880722364339</c:v>
                </c:pt>
                <c:pt idx="493">
                  <c:v>13.581457107997414</c:v>
                </c:pt>
                <c:pt idx="494">
                  <c:v>13.596389902428937</c:v>
                </c:pt>
                <c:pt idx="495">
                  <c:v>13.607091738449611</c:v>
                </c:pt>
                <c:pt idx="496">
                  <c:v>13.657241039767438</c:v>
                </c:pt>
                <c:pt idx="497">
                  <c:v>13.666325156382426</c:v>
                </c:pt>
                <c:pt idx="498">
                  <c:v>13.707141461188629</c:v>
                </c:pt>
                <c:pt idx="499">
                  <c:v>13.770356957648575</c:v>
                </c:pt>
                <c:pt idx="500">
                  <c:v>13.764259399909559</c:v>
                </c:pt>
                <c:pt idx="501">
                  <c:v>13.902138868565888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CD-42B4-8D0A-8A09943A6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7014592"/>
        <c:axId val="907032064"/>
      </c:scatterChart>
      <c:valAx>
        <c:axId val="907014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Hp1</a:t>
                </a:r>
                <a:r>
                  <a:rPr lang="en-GB" b="1" baseline="0">
                    <a:solidFill>
                      <a:sysClr val="windowText" lastClr="000000"/>
                    </a:solidFill>
                  </a:rPr>
                  <a:t> (mT)</a:t>
                </a:r>
                <a:endParaRPr lang="en-GB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032064"/>
        <c:crosses val="autoZero"/>
        <c:crossBetween val="midCat"/>
      </c:valAx>
      <c:valAx>
        <c:axId val="907032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Hp2</a:t>
                </a:r>
                <a:r>
                  <a:rPr lang="en-GB" b="1" baseline="0">
                    <a:solidFill>
                      <a:sysClr val="windowText" lastClr="000000"/>
                    </a:solidFill>
                  </a:rPr>
                  <a:t> (mT</a:t>
                </a:r>
                <a:r>
                  <a:rPr lang="en-GB" baseline="0"/>
                  <a:t>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0145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</a:t>
            </a:r>
            <a:r>
              <a:rPr lang="en-GB" b="1" baseline="0">
                <a:solidFill>
                  <a:sysClr val="windowText" lastClr="000000"/>
                </a:solidFill>
              </a:rPr>
              <a:t> K</a:t>
            </a:r>
            <a:endParaRPr lang="en-GB" b="1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43436111111111114"/>
          <c:y val="2.69058295964125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766447944006997"/>
          <c:y val="0.15606511069524381"/>
          <c:w val="0.80466885389326337"/>
          <c:h val="0.71616574273507294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'4.20 K'!$P$14:$P$515</c:f>
              <c:numCache>
                <c:formatCode>General</c:formatCode>
                <c:ptCount val="502"/>
                <c:pt idx="0">
                  <c:v>6.0299530123956995</c:v>
                </c:pt>
                <c:pt idx="1">
                  <c:v>6.190480552609678</c:v>
                </c:pt>
                <c:pt idx="2">
                  <c:v>6.3538043790086025</c:v>
                </c:pt>
                <c:pt idx="3">
                  <c:v>6.499055911363441</c:v>
                </c:pt>
                <c:pt idx="4">
                  <c:v>6.6485536560725818</c:v>
                </c:pt>
                <c:pt idx="5">
                  <c:v>6.8304676072897843</c:v>
                </c:pt>
                <c:pt idx="6">
                  <c:v>6.9963288044854828</c:v>
                </c:pt>
                <c:pt idx="7">
                  <c:v>7.190204646602151</c:v>
                </c:pt>
                <c:pt idx="8">
                  <c:v>7.3736203070661288</c:v>
                </c:pt>
                <c:pt idx="9">
                  <c:v>7.5757814415806459</c:v>
                </c:pt>
                <c:pt idx="10">
                  <c:v>7.755416937387098</c:v>
                </c:pt>
                <c:pt idx="11">
                  <c:v>8.053066066790322</c:v>
                </c:pt>
                <c:pt idx="12">
                  <c:v>8.3091333849731193</c:v>
                </c:pt>
                <c:pt idx="13">
                  <c:v>8.5508050076129045</c:v>
                </c:pt>
                <c:pt idx="14">
                  <c:v>8.8118435012311824</c:v>
                </c:pt>
                <c:pt idx="15">
                  <c:v>9.0645967024516132</c:v>
                </c:pt>
                <c:pt idx="16">
                  <c:v>9.3375453038924725</c:v>
                </c:pt>
                <c:pt idx="17">
                  <c:v>9.5764724234247325</c:v>
                </c:pt>
                <c:pt idx="18">
                  <c:v>9.8557903433978495</c:v>
                </c:pt>
                <c:pt idx="19">
                  <c:v>10.075143459639785</c:v>
                </c:pt>
                <c:pt idx="20">
                  <c:v>10.338460408666668</c:v>
                </c:pt>
                <c:pt idx="21">
                  <c:v>10.572571701994622</c:v>
                </c:pt>
                <c:pt idx="22">
                  <c:v>10.985502907655915</c:v>
                </c:pt>
                <c:pt idx="23">
                  <c:v>11.281339629349462</c:v>
                </c:pt>
                <c:pt idx="24">
                  <c:v>11.494854203602152</c:v>
                </c:pt>
                <c:pt idx="25">
                  <c:v>11.758119369553764</c:v>
                </c:pt>
                <c:pt idx="26">
                  <c:v>11.957173519419355</c:v>
                </c:pt>
                <c:pt idx="27">
                  <c:v>12.216658520715054</c:v>
                </c:pt>
                <c:pt idx="28">
                  <c:v>12.420062449086021</c:v>
                </c:pt>
                <c:pt idx="29">
                  <c:v>12.675353021107526</c:v>
                </c:pt>
                <c:pt idx="30">
                  <c:v>12.890459924994623</c:v>
                </c:pt>
                <c:pt idx="31">
                  <c:v>13.157142774059142</c:v>
                </c:pt>
                <c:pt idx="32">
                  <c:v>13.356611188543011</c:v>
                </c:pt>
                <c:pt idx="33">
                  <c:v>13.810075598112904</c:v>
                </c:pt>
                <c:pt idx="34">
                  <c:v>14.065625085516128</c:v>
                </c:pt>
                <c:pt idx="35">
                  <c:v>14.286013863306453</c:v>
                </c:pt>
                <c:pt idx="36">
                  <c:v>14.537213572204301</c:v>
                </c:pt>
                <c:pt idx="37">
                  <c:v>14.742688823677421</c:v>
                </c:pt>
                <c:pt idx="38">
                  <c:v>15.015948123586023</c:v>
                </c:pt>
                <c:pt idx="39">
                  <c:v>15.216659331930108</c:v>
                </c:pt>
                <c:pt idx="40">
                  <c:v>15.490902510306453</c:v>
                </c:pt>
                <c:pt idx="41">
                  <c:v>15.691510152500001</c:v>
                </c:pt>
                <c:pt idx="42">
                  <c:v>15.954464619983872</c:v>
                </c:pt>
                <c:pt idx="43">
                  <c:v>16.193650654903227</c:v>
                </c:pt>
                <c:pt idx="44">
                  <c:v>16.620446779564514</c:v>
                </c:pt>
                <c:pt idx="45">
                  <c:v>16.929345782553764</c:v>
                </c:pt>
                <c:pt idx="46">
                  <c:v>17.12285914312903</c:v>
                </c:pt>
                <c:pt idx="47">
                  <c:v>17.386603302543012</c:v>
                </c:pt>
                <c:pt idx="48">
                  <c:v>17.600001364876345</c:v>
                </c:pt>
                <c:pt idx="49">
                  <c:v>17.846385247564516</c:v>
                </c:pt>
                <c:pt idx="50">
                  <c:v>18.091370987161291</c:v>
                </c:pt>
                <c:pt idx="51">
                  <c:v>18.379958078005377</c:v>
                </c:pt>
                <c:pt idx="52">
                  <c:v>18.567619950822582</c:v>
                </c:pt>
                <c:pt idx="53">
                  <c:v>18.83792761531183</c:v>
                </c:pt>
                <c:pt idx="54">
                  <c:v>19.078149311784948</c:v>
                </c:pt>
                <c:pt idx="55">
                  <c:v>19.536688462940859</c:v>
                </c:pt>
                <c:pt idx="56">
                  <c:v>19.80388914278495</c:v>
                </c:pt>
                <c:pt idx="57">
                  <c:v>20.000871969548388</c:v>
                </c:pt>
                <c:pt idx="58">
                  <c:v>20.26066766930645</c:v>
                </c:pt>
                <c:pt idx="59">
                  <c:v>20.518547395198922</c:v>
                </c:pt>
                <c:pt idx="60">
                  <c:v>20.780569767295699</c:v>
                </c:pt>
                <c:pt idx="61">
                  <c:v>20.962431935430107</c:v>
                </c:pt>
                <c:pt idx="62">
                  <c:v>21.283487015860217</c:v>
                </c:pt>
                <c:pt idx="63">
                  <c:v>21.456546060827957</c:v>
                </c:pt>
                <c:pt idx="64">
                  <c:v>21.747722305543007</c:v>
                </c:pt>
                <c:pt idx="65">
                  <c:v>21.961327500182797</c:v>
                </c:pt>
                <c:pt idx="66">
                  <c:v>22.435298008435481</c:v>
                </c:pt>
                <c:pt idx="67">
                  <c:v>22.678173587629033</c:v>
                </c:pt>
                <c:pt idx="68">
                  <c:v>22.903378191623656</c:v>
                </c:pt>
                <c:pt idx="69">
                  <c:v>23.196418627129031</c:v>
                </c:pt>
                <c:pt idx="70">
                  <c:v>23.414580732591396</c:v>
                </c:pt>
                <c:pt idx="71">
                  <c:v>23.657288016779571</c:v>
                </c:pt>
                <c:pt idx="72">
                  <c:v>23.904461591403223</c:v>
                </c:pt>
                <c:pt idx="73">
                  <c:v>24.161150306510748</c:v>
                </c:pt>
                <c:pt idx="74">
                  <c:v>24.385008550494621</c:v>
                </c:pt>
                <c:pt idx="75">
                  <c:v>24.636311825543011</c:v>
                </c:pt>
                <c:pt idx="76">
                  <c:v>25.128251061682796</c:v>
                </c:pt>
                <c:pt idx="77">
                  <c:v>25.331603206983868</c:v>
                </c:pt>
                <c:pt idx="78">
                  <c:v>25.611542523887096</c:v>
                </c:pt>
                <c:pt idx="79">
                  <c:v>25.840475509462365</c:v>
                </c:pt>
                <c:pt idx="80">
                  <c:v>26.029328393064514</c:v>
                </c:pt>
                <c:pt idx="81">
                  <c:v>26.309733757661288</c:v>
                </c:pt>
                <c:pt idx="82">
                  <c:v>26.590398037650537</c:v>
                </c:pt>
                <c:pt idx="83">
                  <c:v>26.816845435505375</c:v>
                </c:pt>
                <c:pt idx="84">
                  <c:v>27.08777449692473</c:v>
                </c:pt>
                <c:pt idx="85">
                  <c:v>27.303761713129028</c:v>
                </c:pt>
                <c:pt idx="86">
                  <c:v>27.577642409967741</c:v>
                </c:pt>
                <c:pt idx="87">
                  <c:v>28.07641701233333</c:v>
                </c:pt>
                <c:pt idx="88">
                  <c:v>28.304107204053761</c:v>
                </c:pt>
                <c:pt idx="89">
                  <c:v>28.533868718870966</c:v>
                </c:pt>
                <c:pt idx="90">
                  <c:v>28.783450206591397</c:v>
                </c:pt>
                <c:pt idx="91">
                  <c:v>29.05409446108602</c:v>
                </c:pt>
                <c:pt idx="92">
                  <c:v>29.264281972612899</c:v>
                </c:pt>
                <c:pt idx="93">
                  <c:v>29.568546390166663</c:v>
                </c:pt>
                <c:pt idx="94">
                  <c:v>29.762965954596773</c:v>
                </c:pt>
                <c:pt idx="95">
                  <c:v>30.046322954612901</c:v>
                </c:pt>
                <c:pt idx="96">
                  <c:v>30.286441084924729</c:v>
                </c:pt>
                <c:pt idx="97">
                  <c:v>30.555764870946234</c:v>
                </c:pt>
                <c:pt idx="98">
                  <c:v>31.050241477881716</c:v>
                </c:pt>
                <c:pt idx="99">
                  <c:v>31.26275922789247</c:v>
                </c:pt>
                <c:pt idx="100">
                  <c:v>31.548964297172041</c:v>
                </c:pt>
                <c:pt idx="101">
                  <c:v>31.764019417983867</c:v>
                </c:pt>
                <c:pt idx="102">
                  <c:v>32.016772619204296</c:v>
                </c:pt>
                <c:pt idx="103">
                  <c:v>32.226908347650536</c:v>
                </c:pt>
                <c:pt idx="104">
                  <c:v>32.556041588166664</c:v>
                </c:pt>
                <c:pt idx="105">
                  <c:v>32.767212978166661</c:v>
                </c:pt>
                <c:pt idx="106">
                  <c:v>33.0517092058871</c:v>
                </c:pt>
                <c:pt idx="107">
                  <c:v>33.261896717413975</c:v>
                </c:pt>
                <c:pt idx="108">
                  <c:v>33.594810122586019</c:v>
                </c:pt>
                <c:pt idx="109">
                  <c:v>34.057699052258066</c:v>
                </c:pt>
                <c:pt idx="110">
                  <c:v>34.276120073102149</c:v>
                </c:pt>
                <c:pt idx="111">
                  <c:v>34.551554262263437</c:v>
                </c:pt>
                <c:pt idx="112">
                  <c:v>34.742387848580641</c:v>
                </c:pt>
                <c:pt idx="113">
                  <c:v>35.062355484381719</c:v>
                </c:pt>
                <c:pt idx="114">
                  <c:v>35.254056437241935</c:v>
                </c:pt>
                <c:pt idx="115">
                  <c:v>35.587513564731182</c:v>
                </c:pt>
                <c:pt idx="116">
                  <c:v>35.803332485930099</c:v>
                </c:pt>
                <c:pt idx="117">
                  <c:v>36.046195119349463</c:v>
                </c:pt>
                <c:pt idx="118">
                  <c:v>36.258609303209674</c:v>
                </c:pt>
                <c:pt idx="119">
                  <c:v>36.570654128155908</c:v>
                </c:pt>
                <c:pt idx="120">
                  <c:v>37.071292921311823</c:v>
                </c:pt>
                <c:pt idx="121">
                  <c:v>37.315398348591394</c:v>
                </c:pt>
                <c:pt idx="122">
                  <c:v>37.575608312973117</c:v>
                </c:pt>
                <c:pt idx="123">
                  <c:v>37.775490992080641</c:v>
                </c:pt>
                <c:pt idx="124">
                  <c:v>38.091160632446233</c:v>
                </c:pt>
                <c:pt idx="125">
                  <c:v>38.312015457935487</c:v>
                </c:pt>
                <c:pt idx="126">
                  <c:v>38.612978704301078</c:v>
                </c:pt>
                <c:pt idx="127">
                  <c:v>38.81508805573656</c:v>
                </c:pt>
                <c:pt idx="128">
                  <c:v>39.120763562150536</c:v>
                </c:pt>
                <c:pt idx="129">
                  <c:v>39.24659644044624</c:v>
                </c:pt>
                <c:pt idx="130">
                  <c:v>39.645119004801067</c:v>
                </c:pt>
                <c:pt idx="131">
                  <c:v>40.108473982166664</c:v>
                </c:pt>
                <c:pt idx="132">
                  <c:v>40.343103106268821</c:v>
                </c:pt>
                <c:pt idx="133">
                  <c:v>40.599170424446235</c:v>
                </c:pt>
                <c:pt idx="134">
                  <c:v>40.843107556725798</c:v>
                </c:pt>
                <c:pt idx="135">
                  <c:v>41.144718091559142</c:v>
                </c:pt>
                <c:pt idx="136">
                  <c:v>41.315446898037635</c:v>
                </c:pt>
                <c:pt idx="137">
                  <c:v>41.627465831446237</c:v>
                </c:pt>
                <c:pt idx="138">
                  <c:v>41.878859726881721</c:v>
                </c:pt>
                <c:pt idx="139">
                  <c:v>42.128713075763443</c:v>
                </c:pt>
                <c:pt idx="140">
                  <c:v>42.364377861413978</c:v>
                </c:pt>
                <c:pt idx="141">
                  <c:v>42.85600639908602</c:v>
                </c:pt>
                <c:pt idx="142">
                  <c:v>43.124812354327958</c:v>
                </c:pt>
                <c:pt idx="143">
                  <c:v>43.352916810666663</c:v>
                </c:pt>
                <c:pt idx="144">
                  <c:v>43.657608438607525</c:v>
                </c:pt>
                <c:pt idx="145">
                  <c:v>43.876340157919358</c:v>
                </c:pt>
                <c:pt idx="146">
                  <c:v>44.147372785494625</c:v>
                </c:pt>
                <c:pt idx="147">
                  <c:v>44.355281841612907</c:v>
                </c:pt>
                <c:pt idx="148">
                  <c:v>44.645577774010754</c:v>
                </c:pt>
                <c:pt idx="149">
                  <c:v>44.817704723580647</c:v>
                </c:pt>
                <c:pt idx="150">
                  <c:v>45.111004074478494</c:v>
                </c:pt>
                <c:pt idx="151">
                  <c:v>45.373596060419352</c:v>
                </c:pt>
                <c:pt idx="152">
                  <c:v>45.881898749048382</c:v>
                </c:pt>
                <c:pt idx="153">
                  <c:v>46.147287021177419</c:v>
                </c:pt>
                <c:pt idx="154">
                  <c:v>46.40449356706452</c:v>
                </c:pt>
                <c:pt idx="155">
                  <c:v>46.664651748365593</c:v>
                </c:pt>
                <c:pt idx="156">
                  <c:v>46.84108963913441</c:v>
                </c:pt>
                <c:pt idx="157">
                  <c:v>47.16954969964516</c:v>
                </c:pt>
                <c:pt idx="158">
                  <c:v>47.383879857370964</c:v>
                </c:pt>
                <c:pt idx="159">
                  <c:v>47.673476718225807</c:v>
                </c:pt>
                <c:pt idx="160">
                  <c:v>47.906681807693552</c:v>
                </c:pt>
                <c:pt idx="161">
                  <c:v>48.202583258231179</c:v>
                </c:pt>
                <c:pt idx="162">
                  <c:v>48.392937851080646</c:v>
                </c:pt>
                <c:pt idx="163">
                  <c:v>48.895855099650532</c:v>
                </c:pt>
                <c:pt idx="164">
                  <c:v>49.217428010849453</c:v>
                </c:pt>
                <c:pt idx="165">
                  <c:v>49.461637004284952</c:v>
                </c:pt>
                <c:pt idx="166">
                  <c:v>49.717134708612903</c:v>
                </c:pt>
                <c:pt idx="167">
                  <c:v>49.93089525248925</c:v>
                </c:pt>
                <c:pt idx="168">
                  <c:v>50.231910281930105</c:v>
                </c:pt>
                <c:pt idx="169">
                  <c:v>50.401603426854841</c:v>
                </c:pt>
                <c:pt idx="170">
                  <c:v>50.750207104510743</c:v>
                </c:pt>
                <c:pt idx="171">
                  <c:v>50.984059482446241</c:v>
                </c:pt>
                <c:pt idx="172">
                  <c:v>51.269021757865595</c:v>
                </c:pt>
                <c:pt idx="173">
                  <c:v>51.511211211279573</c:v>
                </c:pt>
                <c:pt idx="174">
                  <c:v>51.965814848553769</c:v>
                </c:pt>
                <c:pt idx="175">
                  <c:v>52.213441525102148</c:v>
                </c:pt>
                <c:pt idx="176">
                  <c:v>52.474946066419349</c:v>
                </c:pt>
                <c:pt idx="177">
                  <c:v>52.756387092569888</c:v>
                </c:pt>
                <c:pt idx="178">
                  <c:v>53.031161047489249</c:v>
                </c:pt>
                <c:pt idx="179">
                  <c:v>53.320990932193553</c:v>
                </c:pt>
                <c:pt idx="180">
                  <c:v>53.538583423801072</c:v>
                </c:pt>
                <c:pt idx="181">
                  <c:v>53.866784568919357</c:v>
                </c:pt>
                <c:pt idx="182">
                  <c:v>54.031105219564509</c:v>
                </c:pt>
                <c:pt idx="183">
                  <c:v>54.311355234930105</c:v>
                </c:pt>
                <c:pt idx="184">
                  <c:v>54.531588663489245</c:v>
                </c:pt>
                <c:pt idx="185">
                  <c:v>55.045069659865597</c:v>
                </c:pt>
                <c:pt idx="186">
                  <c:v>55.321539510575263</c:v>
                </c:pt>
                <c:pt idx="187">
                  <c:v>55.568234091731178</c:v>
                </c:pt>
                <c:pt idx="188">
                  <c:v>55.873754248924733</c:v>
                </c:pt>
                <c:pt idx="189">
                  <c:v>56.099424900591394</c:v>
                </c:pt>
                <c:pt idx="190">
                  <c:v>56.359117034193545</c:v>
                </c:pt>
                <c:pt idx="191">
                  <c:v>56.603067112258067</c:v>
                </c:pt>
                <c:pt idx="192">
                  <c:v>56.884922403010748</c:v>
                </c:pt>
                <c:pt idx="193">
                  <c:v>57.099511476129024</c:v>
                </c:pt>
                <c:pt idx="194">
                  <c:v>57.406533342580644</c:v>
                </c:pt>
                <c:pt idx="195">
                  <c:v>57.644942631344087</c:v>
                </c:pt>
                <c:pt idx="196">
                  <c:v>58.156559436935474</c:v>
                </c:pt>
                <c:pt idx="197">
                  <c:v>58.416665835161297</c:v>
                </c:pt>
                <c:pt idx="198">
                  <c:v>58.674804476397846</c:v>
                </c:pt>
                <c:pt idx="199">
                  <c:v>58.908410884731175</c:v>
                </c:pt>
                <c:pt idx="200">
                  <c:v>59.150328476989252</c:v>
                </c:pt>
                <c:pt idx="201">
                  <c:v>59.456741892258059</c:v>
                </c:pt>
                <c:pt idx="202">
                  <c:v>59.668897160752685</c:v>
                </c:pt>
                <c:pt idx="203">
                  <c:v>59.98338873607527</c:v>
                </c:pt>
                <c:pt idx="204">
                  <c:v>60.107150291290324</c:v>
                </c:pt>
                <c:pt idx="205">
                  <c:v>60.452025587365583</c:v>
                </c:pt>
                <c:pt idx="206">
                  <c:v>60.982543216236557</c:v>
                </c:pt>
                <c:pt idx="207">
                  <c:v>61.172017496774195</c:v>
                </c:pt>
                <c:pt idx="208">
                  <c:v>61.498354451075265</c:v>
                </c:pt>
                <c:pt idx="209">
                  <c:v>61.734951332150537</c:v>
                </c:pt>
                <c:pt idx="210">
                  <c:v>62.016858405967739</c:v>
                </c:pt>
                <c:pt idx="211">
                  <c:v>62.22663165290323</c:v>
                </c:pt>
                <c:pt idx="212">
                  <c:v>62.523037988440862</c:v>
                </c:pt>
                <c:pt idx="213">
                  <c:v>62.668755568494618</c:v>
                </c:pt>
                <c:pt idx="214">
                  <c:v>63.0532449188172</c:v>
                </c:pt>
                <c:pt idx="215">
                  <c:v>63.286786598333336</c:v>
                </c:pt>
                <c:pt idx="216">
                  <c:v>63.566570565967737</c:v>
                </c:pt>
                <c:pt idx="217">
                  <c:v>63.951318831720435</c:v>
                </c:pt>
                <c:pt idx="218">
                  <c:v>64.197858063655914</c:v>
                </c:pt>
                <c:pt idx="219">
                  <c:v>64.446106137096777</c:v>
                </c:pt>
                <c:pt idx="220">
                  <c:v>64.661316607150539</c:v>
                </c:pt>
                <c:pt idx="221">
                  <c:v>64.89606224317204</c:v>
                </c:pt>
                <c:pt idx="222">
                  <c:v>65.176156909301085</c:v>
                </c:pt>
                <c:pt idx="223">
                  <c:v>65.440872001451609</c:v>
                </c:pt>
                <c:pt idx="224">
                  <c:v>65.625116191129024</c:v>
                </c:pt>
                <c:pt idx="225">
                  <c:v>65.930014951397851</c:v>
                </c:pt>
                <c:pt idx="226">
                  <c:v>66.127735687043014</c:v>
                </c:pt>
                <c:pt idx="227">
                  <c:v>66.356720455698934</c:v>
                </c:pt>
                <c:pt idx="228">
                  <c:v>66.86911400741937</c:v>
                </c:pt>
                <c:pt idx="229">
                  <c:v>67.005044585806459</c:v>
                </c:pt>
                <c:pt idx="230">
                  <c:v>67.251428468494623</c:v>
                </c:pt>
                <c:pt idx="231">
                  <c:v>67.510240289784946</c:v>
                </c:pt>
                <c:pt idx="232">
                  <c:v>67.779615858924728</c:v>
                </c:pt>
                <c:pt idx="233">
                  <c:v>67.979705670322573</c:v>
                </c:pt>
                <c:pt idx="234">
                  <c:v>68.266480353440855</c:v>
                </c:pt>
                <c:pt idx="235">
                  <c:v>68.423849125913975</c:v>
                </c:pt>
                <c:pt idx="236">
                  <c:v>68.625699561989251</c:v>
                </c:pt>
                <c:pt idx="237">
                  <c:v>68.92039705596774</c:v>
                </c:pt>
                <c:pt idx="238">
                  <c:v>69.19044580505377</c:v>
                </c:pt>
                <c:pt idx="239">
                  <c:v>69.687718698172048</c:v>
                </c:pt>
                <c:pt idx="240">
                  <c:v>69.881594540322581</c:v>
                </c:pt>
                <c:pt idx="241">
                  <c:v>70.115912965967738</c:v>
                </c:pt>
                <c:pt idx="242">
                  <c:v>70.386790244301068</c:v>
                </c:pt>
                <c:pt idx="243">
                  <c:v>70.637420339354833</c:v>
                </c:pt>
                <c:pt idx="244">
                  <c:v>70.897889219086025</c:v>
                </c:pt>
                <c:pt idx="245">
                  <c:v>71.154590879999986</c:v>
                </c:pt>
                <c:pt idx="246">
                  <c:v>71.354421776021496</c:v>
                </c:pt>
                <c:pt idx="247">
                  <c:v>71.618049423494611</c:v>
                </c:pt>
                <c:pt idx="248">
                  <c:v>71.878388845591402</c:v>
                </c:pt>
                <c:pt idx="249">
                  <c:v>72.132941508763437</c:v>
                </c:pt>
                <c:pt idx="250">
                  <c:v>72.620220267903221</c:v>
                </c:pt>
                <c:pt idx="251">
                  <c:v>72.836518182580647</c:v>
                </c:pt>
                <c:pt idx="252">
                  <c:v>73.077775540591404</c:v>
                </c:pt>
                <c:pt idx="253">
                  <c:v>73.31732405704301</c:v>
                </c:pt>
                <c:pt idx="254">
                  <c:v>73.603321994032257</c:v>
                </c:pt>
                <c:pt idx="255">
                  <c:v>73.836242276559133</c:v>
                </c:pt>
                <c:pt idx="256">
                  <c:v>74.142798095322576</c:v>
                </c:pt>
                <c:pt idx="257">
                  <c:v>74.364585016182801</c:v>
                </c:pt>
                <c:pt idx="258">
                  <c:v>74.627384134462361</c:v>
                </c:pt>
                <c:pt idx="259">
                  <c:v>74.882105092580645</c:v>
                </c:pt>
                <c:pt idx="260">
                  <c:v>75.198033648387096</c:v>
                </c:pt>
                <c:pt idx="261">
                  <c:v>75.666877631935478</c:v>
                </c:pt>
                <c:pt idx="262">
                  <c:v>75.861219521774188</c:v>
                </c:pt>
                <c:pt idx="263">
                  <c:v>76.195841768494617</c:v>
                </c:pt>
                <c:pt idx="264">
                  <c:v>76.428865617204295</c:v>
                </c:pt>
                <c:pt idx="265">
                  <c:v>76.664167921290314</c:v>
                </c:pt>
                <c:pt idx="266">
                  <c:v>76.888129731451613</c:v>
                </c:pt>
                <c:pt idx="267">
                  <c:v>77.191953992849463</c:v>
                </c:pt>
                <c:pt idx="268">
                  <c:v>77.376961982903225</c:v>
                </c:pt>
                <c:pt idx="269">
                  <c:v>77.68523958897849</c:v>
                </c:pt>
                <c:pt idx="270">
                  <c:v>77.942070707526881</c:v>
                </c:pt>
                <c:pt idx="271">
                  <c:v>78.24414729010752</c:v>
                </c:pt>
                <c:pt idx="272">
                  <c:v>78.723710370698939</c:v>
                </c:pt>
                <c:pt idx="273">
                  <c:v>78.909974100430105</c:v>
                </c:pt>
                <c:pt idx="274">
                  <c:v>79.274423399784951</c:v>
                </c:pt>
                <c:pt idx="275">
                  <c:v>79.501440411505385</c:v>
                </c:pt>
                <c:pt idx="276">
                  <c:v>79.773094436021509</c:v>
                </c:pt>
                <c:pt idx="277">
                  <c:v>79.989081652204291</c:v>
                </c:pt>
                <c:pt idx="278">
                  <c:v>80.291494824731174</c:v>
                </c:pt>
                <c:pt idx="279">
                  <c:v>80.47998522677419</c:v>
                </c:pt>
                <c:pt idx="280">
                  <c:v>80.769918677634408</c:v>
                </c:pt>
                <c:pt idx="281">
                  <c:v>81.01428302032258</c:v>
                </c:pt>
                <c:pt idx="282">
                  <c:v>81.506170473387101</c:v>
                </c:pt>
                <c:pt idx="283">
                  <c:v>81.774872862473117</c:v>
                </c:pt>
                <c:pt idx="284">
                  <c:v>82.035134609946226</c:v>
                </c:pt>
                <c:pt idx="285">
                  <c:v>82.295189225053761</c:v>
                </c:pt>
                <c:pt idx="286">
                  <c:v>82.549237003225812</c:v>
                </c:pt>
                <c:pt idx="287">
                  <c:v>82.825240806236565</c:v>
                </c:pt>
                <c:pt idx="288">
                  <c:v>83.019349672204299</c:v>
                </c:pt>
                <c:pt idx="289">
                  <c:v>83.34116855306452</c:v>
                </c:pt>
                <c:pt idx="290">
                  <c:v>83.509826036397854</c:v>
                </c:pt>
                <c:pt idx="291">
                  <c:v>83.824680093333328</c:v>
                </c:pt>
                <c:pt idx="292">
                  <c:v>84.106250577150547</c:v>
                </c:pt>
                <c:pt idx="293">
                  <c:v>84.567404773709683</c:v>
                </c:pt>
                <c:pt idx="294">
                  <c:v>84.910364095967736</c:v>
                </c:pt>
                <c:pt idx="295">
                  <c:v>85.093106576397844</c:v>
                </c:pt>
                <c:pt idx="296">
                  <c:v>85.397591072042999</c:v>
                </c:pt>
                <c:pt idx="297">
                  <c:v>85.620931485215067</c:v>
                </c:pt>
                <c:pt idx="298">
                  <c:v>85.896210325161292</c:v>
                </c:pt>
                <c:pt idx="299">
                  <c:v>86.137364117043006</c:v>
                </c:pt>
                <c:pt idx="300">
                  <c:v>86.41378218467743</c:v>
                </c:pt>
                <c:pt idx="301">
                  <c:v>86.631996073225807</c:v>
                </c:pt>
                <c:pt idx="302">
                  <c:v>86.92415619639786</c:v>
                </c:pt>
                <c:pt idx="303">
                  <c:v>87.105293401451618</c:v>
                </c:pt>
                <c:pt idx="304">
                  <c:v>87.640989338064514</c:v>
                </c:pt>
                <c:pt idx="305">
                  <c:v>87.953914475322577</c:v>
                </c:pt>
                <c:pt idx="306">
                  <c:v>88.173319374623645</c:v>
                </c:pt>
                <c:pt idx="307">
                  <c:v>88.483033961129024</c:v>
                </c:pt>
                <c:pt idx="308">
                  <c:v>88.708445697419364</c:v>
                </c:pt>
                <c:pt idx="309">
                  <c:v>88.968202559838716</c:v>
                </c:pt>
                <c:pt idx="310">
                  <c:v>89.199362217795709</c:v>
                </c:pt>
                <c:pt idx="311">
                  <c:v>89.544341080000009</c:v>
                </c:pt>
                <c:pt idx="312">
                  <c:v>89.749712765322585</c:v>
                </c:pt>
                <c:pt idx="313">
                  <c:v>89.996834556881723</c:v>
                </c:pt>
                <c:pt idx="314">
                  <c:v>90.266261909032252</c:v>
                </c:pt>
                <c:pt idx="315">
                  <c:v>90.729668669462356</c:v>
                </c:pt>
                <c:pt idx="316">
                  <c:v>91.047772114516135</c:v>
                </c:pt>
                <c:pt idx="317">
                  <c:v>91.312331857365592</c:v>
                </c:pt>
                <c:pt idx="318">
                  <c:v>91.591856909677418</c:v>
                </c:pt>
                <c:pt idx="319">
                  <c:v>91.840726380053752</c:v>
                </c:pt>
                <c:pt idx="320">
                  <c:v>92.079601716505366</c:v>
                </c:pt>
                <c:pt idx="321">
                  <c:v>92.32417319150538</c:v>
                </c:pt>
                <c:pt idx="322">
                  <c:v>92.681683558494612</c:v>
                </c:pt>
                <c:pt idx="323">
                  <c:v>92.874834437526886</c:v>
                </c:pt>
                <c:pt idx="324">
                  <c:v>93.144727837365593</c:v>
                </c:pt>
                <c:pt idx="325">
                  <c:v>93.417158608064511</c:v>
                </c:pt>
                <c:pt idx="326">
                  <c:v>93.913810104247318</c:v>
                </c:pt>
                <c:pt idx="327">
                  <c:v>94.230360056935481</c:v>
                </c:pt>
                <c:pt idx="328">
                  <c:v>94.355157273655919</c:v>
                </c:pt>
                <c:pt idx="329">
                  <c:v>94.709767788333323</c:v>
                </c:pt>
                <c:pt idx="330">
                  <c:v>94.887590876397852</c:v>
                </c:pt>
                <c:pt idx="331">
                  <c:v>95.207545566451614</c:v>
                </c:pt>
                <c:pt idx="332">
                  <c:v>95.390676419999991</c:v>
                </c:pt>
                <c:pt idx="333">
                  <c:v>95.758491619408602</c:v>
                </c:pt>
                <c:pt idx="334">
                  <c:v>95.959824224677419</c:v>
                </c:pt>
                <c:pt idx="335">
                  <c:v>96.279649456989247</c:v>
                </c:pt>
                <c:pt idx="336">
                  <c:v>96.508064611774188</c:v>
                </c:pt>
                <c:pt idx="337">
                  <c:v>97.003110832580631</c:v>
                </c:pt>
                <c:pt idx="338">
                  <c:v>97.296669098870964</c:v>
                </c:pt>
                <c:pt idx="339">
                  <c:v>97.526068132150542</c:v>
                </c:pt>
                <c:pt idx="340">
                  <c:v>97.833141781666654</c:v>
                </c:pt>
                <c:pt idx="341">
                  <c:v>98.032092365376343</c:v>
                </c:pt>
                <c:pt idx="342">
                  <c:v>98.384994038440865</c:v>
                </c:pt>
                <c:pt idx="343">
                  <c:v>98.579543060591405</c:v>
                </c:pt>
                <c:pt idx="344">
                  <c:v>98.829448192526883</c:v>
                </c:pt>
                <c:pt idx="345">
                  <c:v>99.114255118709679</c:v>
                </c:pt>
                <c:pt idx="346">
                  <c:v>99.381145100107517</c:v>
                </c:pt>
                <c:pt idx="347">
                  <c:v>99.872359373172046</c:v>
                </c:pt>
                <c:pt idx="348">
                  <c:v>100.10403686182795</c:v>
                </c:pt>
                <c:pt idx="349">
                  <c:v>100.42302061913978</c:v>
                </c:pt>
                <c:pt idx="350">
                  <c:v>100.68939276978494</c:v>
                </c:pt>
                <c:pt idx="351">
                  <c:v>100.94654753258062</c:v>
                </c:pt>
                <c:pt idx="352">
                  <c:v>101.13009265069891</c:v>
                </c:pt>
                <c:pt idx="353">
                  <c:v>101.43125008360215</c:v>
                </c:pt>
                <c:pt idx="354">
                  <c:v>101.66380788462365</c:v>
                </c:pt>
                <c:pt idx="355">
                  <c:v>101.98978235741936</c:v>
                </c:pt>
                <c:pt idx="356">
                  <c:v>102.19855878010753</c:v>
                </c:pt>
                <c:pt idx="357">
                  <c:v>102.49846047333331</c:v>
                </c:pt>
                <c:pt idx="358">
                  <c:v>103.0113200727957</c:v>
                </c:pt>
                <c:pt idx="359">
                  <c:v>103.22684124129033</c:v>
                </c:pt>
                <c:pt idx="360">
                  <c:v>103.52728665688171</c:v>
                </c:pt>
                <c:pt idx="361">
                  <c:v>103.74078828537635</c:v>
                </c:pt>
                <c:pt idx="362">
                  <c:v>104.08732063994624</c:v>
                </c:pt>
                <c:pt idx="363">
                  <c:v>104.24789996322581</c:v>
                </c:pt>
                <c:pt idx="364">
                  <c:v>104.54446164801077</c:v>
                </c:pt>
                <c:pt idx="365">
                  <c:v>104.75211178870967</c:v>
                </c:pt>
                <c:pt idx="366">
                  <c:v>105.09336226935484</c:v>
                </c:pt>
                <c:pt idx="367">
                  <c:v>105.32830209193547</c:v>
                </c:pt>
                <c:pt idx="368">
                  <c:v>105.62750471365591</c:v>
                </c:pt>
                <c:pt idx="369">
                  <c:v>106.14735502860215</c:v>
                </c:pt>
                <c:pt idx="370">
                  <c:v>106.37670227876345</c:v>
                </c:pt>
                <c:pt idx="371">
                  <c:v>106.67787265747312</c:v>
                </c:pt>
                <c:pt idx="372">
                  <c:v>106.9165408616129</c:v>
                </c:pt>
                <c:pt idx="373">
                  <c:v>107.22681211612903</c:v>
                </c:pt>
                <c:pt idx="374">
                  <c:v>107.38891904021506</c:v>
                </c:pt>
                <c:pt idx="375">
                  <c:v>107.74741328564517</c:v>
                </c:pt>
                <c:pt idx="376">
                  <c:v>107.97898720817203</c:v>
                </c:pt>
                <c:pt idx="377">
                  <c:v>108.24467323301074</c:v>
                </c:pt>
                <c:pt idx="378">
                  <c:v>108.48159375827956</c:v>
                </c:pt>
                <c:pt idx="379">
                  <c:v>108.82523920629031</c:v>
                </c:pt>
                <c:pt idx="380">
                  <c:v>109.26637924338709</c:v>
                </c:pt>
                <c:pt idx="381">
                  <c:v>109.5024065105914</c:v>
                </c:pt>
                <c:pt idx="382">
                  <c:v>109.75707568569892</c:v>
                </c:pt>
                <c:pt idx="383">
                  <c:v>110.00962175462365</c:v>
                </c:pt>
                <c:pt idx="384">
                  <c:v>110.34388151978496</c:v>
                </c:pt>
                <c:pt idx="385">
                  <c:v>110.56043834983871</c:v>
                </c:pt>
                <c:pt idx="386">
                  <c:v>110.84524527602149</c:v>
                </c:pt>
                <c:pt idx="387">
                  <c:v>111.0315090057527</c:v>
                </c:pt>
                <c:pt idx="388">
                  <c:v>111.35608533543011</c:v>
                </c:pt>
                <c:pt idx="389">
                  <c:v>111.6035566627957</c:v>
                </c:pt>
                <c:pt idx="390">
                  <c:v>111.83533771763442</c:v>
                </c:pt>
                <c:pt idx="391">
                  <c:v>112.40267311456989</c:v>
                </c:pt>
                <c:pt idx="392">
                  <c:v>112.6231136754301</c:v>
                </c:pt>
                <c:pt idx="393">
                  <c:v>112.93075693881721</c:v>
                </c:pt>
                <c:pt idx="394">
                  <c:v>113.14064669763441</c:v>
                </c:pt>
                <c:pt idx="395">
                  <c:v>113.46423914887096</c:v>
                </c:pt>
                <c:pt idx="396">
                  <c:v>113.69306856827956</c:v>
                </c:pt>
                <c:pt idx="397">
                  <c:v>113.8924334166129</c:v>
                </c:pt>
                <c:pt idx="398">
                  <c:v>114.20459475349462</c:v>
                </c:pt>
                <c:pt idx="399">
                  <c:v>114.47980886456989</c:v>
                </c:pt>
                <c:pt idx="400">
                  <c:v>114.69249490956989</c:v>
                </c:pt>
                <c:pt idx="401">
                  <c:v>115.02825638403225</c:v>
                </c:pt>
                <c:pt idx="402">
                  <c:v>115.49445943064516</c:v>
                </c:pt>
                <c:pt idx="403">
                  <c:v>115.77548619215052</c:v>
                </c:pt>
                <c:pt idx="404">
                  <c:v>116.06210552607529</c:v>
                </c:pt>
                <c:pt idx="405">
                  <c:v>116.26405952827956</c:v>
                </c:pt>
                <c:pt idx="406">
                  <c:v>116.60976335360215</c:v>
                </c:pt>
                <c:pt idx="407">
                  <c:v>116.80260353413979</c:v>
                </c:pt>
                <c:pt idx="408">
                  <c:v>117.09046566188172</c:v>
                </c:pt>
                <c:pt idx="409">
                  <c:v>117.32178066903225</c:v>
                </c:pt>
                <c:pt idx="410">
                  <c:v>117.60819287064515</c:v>
                </c:pt>
                <c:pt idx="411">
                  <c:v>117.81739650370967</c:v>
                </c:pt>
                <c:pt idx="412">
                  <c:v>118.32844369543011</c:v>
                </c:pt>
                <c:pt idx="413">
                  <c:v>118.62526429559139</c:v>
                </c:pt>
                <c:pt idx="414">
                  <c:v>118.83457149478494</c:v>
                </c:pt>
                <c:pt idx="415">
                  <c:v>119.14824748666666</c:v>
                </c:pt>
                <c:pt idx="416">
                  <c:v>119.33873153720428</c:v>
                </c:pt>
                <c:pt idx="417">
                  <c:v>119.69620306688172</c:v>
                </c:pt>
                <c:pt idx="418">
                  <c:v>119.83244434376344</c:v>
                </c:pt>
                <c:pt idx="419">
                  <c:v>120.18120337064515</c:v>
                </c:pt>
                <c:pt idx="420">
                  <c:v>120.43720595999999</c:v>
                </c:pt>
                <c:pt idx="421">
                  <c:v>120.72322978849463</c:v>
                </c:pt>
                <c:pt idx="422">
                  <c:v>120.97965958822581</c:v>
                </c:pt>
                <c:pt idx="423">
                  <c:v>121.51043613247312</c:v>
                </c:pt>
                <c:pt idx="424">
                  <c:v>121.80746386494623</c:v>
                </c:pt>
                <c:pt idx="425">
                  <c:v>121.99667923010753</c:v>
                </c:pt>
                <c:pt idx="426">
                  <c:v>122.29940310107526</c:v>
                </c:pt>
                <c:pt idx="427">
                  <c:v>122.54537271913979</c:v>
                </c:pt>
                <c:pt idx="428">
                  <c:v>122.85684793026883</c:v>
                </c:pt>
                <c:pt idx="429">
                  <c:v>123.05916441397849</c:v>
                </c:pt>
                <c:pt idx="430">
                  <c:v>123.35059957408602</c:v>
                </c:pt>
                <c:pt idx="431">
                  <c:v>123.56736353645162</c:v>
                </c:pt>
                <c:pt idx="432">
                  <c:v>123.86413235354838</c:v>
                </c:pt>
                <c:pt idx="433">
                  <c:v>124.0817766282258</c:v>
                </c:pt>
                <c:pt idx="434">
                  <c:v>124.63973928817204</c:v>
                </c:pt>
                <c:pt idx="435">
                  <c:v>124.87737183075269</c:v>
                </c:pt>
                <c:pt idx="436">
                  <c:v>125.13676621166667</c:v>
                </c:pt>
                <c:pt idx="437">
                  <c:v>125.39373973370968</c:v>
                </c:pt>
                <c:pt idx="438">
                  <c:v>125.63963167715053</c:v>
                </c:pt>
                <c:pt idx="439">
                  <c:v>125.97451283930108</c:v>
                </c:pt>
                <c:pt idx="440">
                  <c:v>126.16144974903226</c:v>
                </c:pt>
                <c:pt idx="441">
                  <c:v>126.46357811462366</c:v>
                </c:pt>
                <c:pt idx="442">
                  <c:v>126.68038091430105</c:v>
                </c:pt>
                <c:pt idx="443">
                  <c:v>126.98724743150535</c:v>
                </c:pt>
                <c:pt idx="444">
                  <c:v>127.18200358591398</c:v>
                </c:pt>
                <c:pt idx="445">
                  <c:v>127.69947187930106</c:v>
                </c:pt>
                <c:pt idx="446">
                  <c:v>128.02223580129032</c:v>
                </c:pt>
                <c:pt idx="447">
                  <c:v>128.23506424973118</c:v>
                </c:pt>
                <c:pt idx="448">
                  <c:v>128.53960052844084</c:v>
                </c:pt>
                <c:pt idx="449">
                  <c:v>128.78872891424732</c:v>
                </c:pt>
                <c:pt idx="450">
                  <c:v>129.01077475053762</c:v>
                </c:pt>
                <c:pt idx="451">
                  <c:v>129.29501206284945</c:v>
                </c:pt>
                <c:pt idx="452">
                  <c:v>129.5788351105914</c:v>
                </c:pt>
                <c:pt idx="453">
                  <c:v>129.8089591069355</c:v>
                </c:pt>
                <c:pt idx="454">
                  <c:v>130.11132049639784</c:v>
                </c:pt>
                <c:pt idx="455">
                  <c:v>130.36614502069892</c:v>
                </c:pt>
                <c:pt idx="456">
                  <c:v>130.85974131532257</c:v>
                </c:pt>
                <c:pt idx="457">
                  <c:v>131.14683964268818</c:v>
                </c:pt>
                <c:pt idx="458">
                  <c:v>131.38497707026883</c:v>
                </c:pt>
                <c:pt idx="459">
                  <c:v>131.57834802741937</c:v>
                </c:pt>
                <c:pt idx="460">
                  <c:v>131.88153794607527</c:v>
                </c:pt>
                <c:pt idx="461">
                  <c:v>132.17680505392474</c:v>
                </c:pt>
                <c:pt idx="462">
                  <c:v>132.42088458967743</c:v>
                </c:pt>
                <c:pt idx="463">
                  <c:v>132.66568908849464</c:v>
                </c:pt>
                <c:pt idx="464">
                  <c:v>132.94180940344086</c:v>
                </c:pt>
                <c:pt idx="465">
                  <c:v>133.19326802774194</c:v>
                </c:pt>
                <c:pt idx="466">
                  <c:v>133.47186098462365</c:v>
                </c:pt>
                <c:pt idx="467">
                  <c:v>133.95592919295697</c:v>
                </c:pt>
                <c:pt idx="468">
                  <c:v>134.27750210419353</c:v>
                </c:pt>
                <c:pt idx="469">
                  <c:v>134.50845462978495</c:v>
                </c:pt>
                <c:pt idx="470">
                  <c:v>134.77917655887094</c:v>
                </c:pt>
                <c:pt idx="471">
                  <c:v>134.99019259962367</c:v>
                </c:pt>
                <c:pt idx="472">
                  <c:v>135.27670836741933</c:v>
                </c:pt>
                <c:pt idx="473">
                  <c:v>135.5566994673656</c:v>
                </c:pt>
                <c:pt idx="474">
                  <c:v>135.87060848311827</c:v>
                </c:pt>
                <c:pt idx="475">
                  <c:v>136.09534703940858</c:v>
                </c:pt>
                <c:pt idx="476">
                  <c:v>136.34639139908603</c:v>
                </c:pt>
                <c:pt idx="477">
                  <c:v>136.85075857381722</c:v>
                </c:pt>
                <c:pt idx="478">
                  <c:v>137.00812734629034</c:v>
                </c:pt>
                <c:pt idx="479">
                  <c:v>137.39677228860214</c:v>
                </c:pt>
                <c:pt idx="480">
                  <c:v>137.56667256586019</c:v>
                </c:pt>
                <c:pt idx="481">
                  <c:v>137.87638715231182</c:v>
                </c:pt>
                <c:pt idx="482">
                  <c:v>138.10226493634408</c:v>
                </c:pt>
                <c:pt idx="483">
                  <c:v>138.40851005661293</c:v>
                </c:pt>
                <c:pt idx="484">
                  <c:v>138.64307445182797</c:v>
                </c:pt>
                <c:pt idx="485">
                  <c:v>138.92164151720428</c:v>
                </c:pt>
                <c:pt idx="486">
                  <c:v>139.16186321365592</c:v>
                </c:pt>
                <c:pt idx="487">
                  <c:v>139.40969702252687</c:v>
                </c:pt>
                <c:pt idx="488">
                  <c:v>139.98500701344085</c:v>
                </c:pt>
                <c:pt idx="489">
                  <c:v>140.16469429231182</c:v>
                </c:pt>
                <c:pt idx="490">
                  <c:v>140.51065703301074</c:v>
                </c:pt>
                <c:pt idx="491">
                  <c:v>140.72343369838711</c:v>
                </c:pt>
                <c:pt idx="492">
                  <c:v>140.9574932086559</c:v>
                </c:pt>
                <c:pt idx="493">
                  <c:v>141.22811157161289</c:v>
                </c:pt>
                <c:pt idx="494">
                  <c:v>141.52063417634409</c:v>
                </c:pt>
                <c:pt idx="495">
                  <c:v>141.7786174683871</c:v>
                </c:pt>
                <c:pt idx="496">
                  <c:v>142.01842490021505</c:v>
                </c:pt>
                <c:pt idx="497">
                  <c:v>142.2957232801613</c:v>
                </c:pt>
                <c:pt idx="498">
                  <c:v>142.57902849709677</c:v>
                </c:pt>
                <c:pt idx="499">
                  <c:v>143.11261427333332</c:v>
                </c:pt>
                <c:pt idx="500">
                  <c:v>143.37546517467743</c:v>
                </c:pt>
                <c:pt idx="501">
                  <c:v>144.72455674672045</c:v>
                </c:pt>
              </c:numCache>
            </c:numRef>
          </c:xVal>
          <c:yVal>
            <c:numRef>
              <c:f>'4.20 K'!$X$13:$X$498</c:f>
              <c:numCache>
                <c:formatCode>General</c:formatCode>
                <c:ptCount val="486"/>
                <c:pt idx="0">
                  <c:v>0.22609539112673083</c:v>
                </c:pt>
                <c:pt idx="1">
                  <c:v>0.25468178783298168</c:v>
                </c:pt>
                <c:pt idx="2">
                  <c:v>0.27223921321665689</c:v>
                </c:pt>
                <c:pt idx="3">
                  <c:v>0.26108315035799878</c:v>
                </c:pt>
                <c:pt idx="4">
                  <c:v>0.2026099478922751</c:v>
                </c:pt>
                <c:pt idx="5">
                  <c:v>0.16109212921374316</c:v>
                </c:pt>
                <c:pt idx="6">
                  <c:v>0.16170666662148683</c:v>
                </c:pt>
                <c:pt idx="7">
                  <c:v>0.15567850196025124</c:v>
                </c:pt>
                <c:pt idx="8">
                  <c:v>0.12364161425185088</c:v>
                </c:pt>
                <c:pt idx="9">
                  <c:v>9.5205791564748302E-2</c:v>
                </c:pt>
                <c:pt idx="10">
                  <c:v>7.539567531017681E-2</c:v>
                </c:pt>
                <c:pt idx="11">
                  <c:v>8.793808361591858E-2</c:v>
                </c:pt>
                <c:pt idx="12">
                  <c:v>0.11960309521649062</c:v>
                </c:pt>
                <c:pt idx="13">
                  <c:v>0.13177912991365981</c:v>
                </c:pt>
                <c:pt idx="14">
                  <c:v>9.7346380014458278E-2</c:v>
                </c:pt>
                <c:pt idx="15">
                  <c:v>6.6012272506573211E-2</c:v>
                </c:pt>
                <c:pt idx="16">
                  <c:v>8.6876727242279586E-2</c:v>
                </c:pt>
                <c:pt idx="17">
                  <c:v>0.14121601121202959</c:v>
                </c:pt>
                <c:pt idx="18">
                  <c:v>0.17501752763673251</c:v>
                </c:pt>
                <c:pt idx="19">
                  <c:v>0.17475868603983141</c:v>
                </c:pt>
                <c:pt idx="20">
                  <c:v>0.14695151896820471</c:v>
                </c:pt>
                <c:pt idx="21">
                  <c:v>0.10189633238214234</c:v>
                </c:pt>
                <c:pt idx="22">
                  <c:v>7.0206611105995603E-2</c:v>
                </c:pt>
                <c:pt idx="23">
                  <c:v>9.2111096752995017E-2</c:v>
                </c:pt>
                <c:pt idx="24">
                  <c:v>0.13058188079957572</c:v>
                </c:pt>
                <c:pt idx="25">
                  <c:v>0.13898020819145046</c:v>
                </c:pt>
                <c:pt idx="26">
                  <c:v>0.10693268658339569</c:v>
                </c:pt>
                <c:pt idx="27">
                  <c:v>6.9668427790986517E-2</c:v>
                </c:pt>
                <c:pt idx="28">
                  <c:v>6.8151715654937772E-2</c:v>
                </c:pt>
                <c:pt idx="29">
                  <c:v>9.5240348408055231E-2</c:v>
                </c:pt>
                <c:pt idx="30">
                  <c:v>0.13614115302595453</c:v>
                </c:pt>
                <c:pt idx="31">
                  <c:v>0.17535727359777714</c:v>
                </c:pt>
                <c:pt idx="32">
                  <c:v>0.1874217559313027</c:v>
                </c:pt>
                <c:pt idx="33">
                  <c:v>0.15252284316646308</c:v>
                </c:pt>
                <c:pt idx="34">
                  <c:v>8.0016566207628051E-2</c:v>
                </c:pt>
                <c:pt idx="35">
                  <c:v>7.3068394217980321E-3</c:v>
                </c:pt>
                <c:pt idx="36">
                  <c:v>1.1541871007682775E-2</c:v>
                </c:pt>
                <c:pt idx="37">
                  <c:v>5.7147572017292925E-2</c:v>
                </c:pt>
                <c:pt idx="38">
                  <c:v>8.76045849305922E-2</c:v>
                </c:pt>
                <c:pt idx="39">
                  <c:v>8.247316890958252E-2</c:v>
                </c:pt>
                <c:pt idx="40">
                  <c:v>7.2081692665520974E-2</c:v>
                </c:pt>
                <c:pt idx="41">
                  <c:v>8.2273981997066106E-2</c:v>
                </c:pt>
                <c:pt idx="42">
                  <c:v>9.065669638279665E-2</c:v>
                </c:pt>
                <c:pt idx="43">
                  <c:v>0.12249904985920046</c:v>
                </c:pt>
                <c:pt idx="44">
                  <c:v>0.1726649767423355</c:v>
                </c:pt>
                <c:pt idx="45">
                  <c:v>0.16061461078450726</c:v>
                </c:pt>
                <c:pt idx="46">
                  <c:v>0.11293069094033004</c:v>
                </c:pt>
                <c:pt idx="47">
                  <c:v>6.0986073514845543E-2</c:v>
                </c:pt>
                <c:pt idx="48">
                  <c:v>4.9269070342394902E-2</c:v>
                </c:pt>
                <c:pt idx="49">
                  <c:v>5.9836063905464747E-2</c:v>
                </c:pt>
                <c:pt idx="50">
                  <c:v>4.7546342099841557E-2</c:v>
                </c:pt>
                <c:pt idx="51">
                  <c:v>4.7749179885125156E-2</c:v>
                </c:pt>
                <c:pt idx="52">
                  <c:v>3.8067278071546383E-2</c:v>
                </c:pt>
                <c:pt idx="53">
                  <c:v>6.5658253185046908E-2</c:v>
                </c:pt>
                <c:pt idx="54">
                  <c:v>0.10849131714670829</c:v>
                </c:pt>
                <c:pt idx="55">
                  <c:v>0.11660895143605735</c:v>
                </c:pt>
                <c:pt idx="56">
                  <c:v>0.12104416123242519</c:v>
                </c:pt>
                <c:pt idx="57">
                  <c:v>0.11457777920417578</c:v>
                </c:pt>
                <c:pt idx="58">
                  <c:v>0.11027541421306861</c:v>
                </c:pt>
                <c:pt idx="59">
                  <c:v>0.1057276080988423</c:v>
                </c:pt>
                <c:pt idx="60">
                  <c:v>9.7271390127131027E-2</c:v>
                </c:pt>
                <c:pt idx="61">
                  <c:v>0.1144982778326373</c:v>
                </c:pt>
                <c:pt idx="62">
                  <c:v>0.1010572073580787</c:v>
                </c:pt>
                <c:pt idx="63">
                  <c:v>8.1832674815790096E-2</c:v>
                </c:pt>
                <c:pt idx="64">
                  <c:v>7.5552689190084343E-2</c:v>
                </c:pt>
                <c:pt idx="65">
                  <c:v>6.8309379610147797E-2</c:v>
                </c:pt>
                <c:pt idx="66">
                  <c:v>5.3683423679195284E-2</c:v>
                </c:pt>
                <c:pt idx="67">
                  <c:v>3.5492695263022074E-2</c:v>
                </c:pt>
                <c:pt idx="68">
                  <c:v>4.9928073199374472E-2</c:v>
                </c:pt>
                <c:pt idx="69">
                  <c:v>6.6507888975229593E-2</c:v>
                </c:pt>
                <c:pt idx="70">
                  <c:v>6.2875079670106152E-2</c:v>
                </c:pt>
                <c:pt idx="71">
                  <c:v>5.3659771980658563E-2</c:v>
                </c:pt>
                <c:pt idx="72">
                  <c:v>6.3559271558293384E-2</c:v>
                </c:pt>
                <c:pt idx="73">
                  <c:v>8.6054979345695226E-2</c:v>
                </c:pt>
                <c:pt idx="74">
                  <c:v>0.11099676662347654</c:v>
                </c:pt>
                <c:pt idx="75">
                  <c:v>0.12505826182663193</c:v>
                </c:pt>
                <c:pt idx="76">
                  <c:v>0.12997443103702788</c:v>
                </c:pt>
                <c:pt idx="77">
                  <c:v>0.11424437533909636</c:v>
                </c:pt>
                <c:pt idx="78">
                  <c:v>8.8578603524898422E-2</c:v>
                </c:pt>
                <c:pt idx="79">
                  <c:v>8.4350086053998019E-2</c:v>
                </c:pt>
                <c:pt idx="80">
                  <c:v>8.2515793387108738E-2</c:v>
                </c:pt>
                <c:pt idx="81">
                  <c:v>7.0719273127780202E-2</c:v>
                </c:pt>
                <c:pt idx="82">
                  <c:v>2.5409092442505048E-2</c:v>
                </c:pt>
                <c:pt idx="83">
                  <c:v>1.2085601549157901E-2</c:v>
                </c:pt>
                <c:pt idx="84">
                  <c:v>5.0648715330291062E-2</c:v>
                </c:pt>
                <c:pt idx="85">
                  <c:v>8.6315782842459096E-2</c:v>
                </c:pt>
                <c:pt idx="86">
                  <c:v>9.0799185234410301E-2</c:v>
                </c:pt>
                <c:pt idx="87">
                  <c:v>0.10087813774528809</c:v>
                </c:pt>
                <c:pt idx="88">
                  <c:v>0.1243682956892877</c:v>
                </c:pt>
                <c:pt idx="89">
                  <c:v>0.13258274884493754</c:v>
                </c:pt>
                <c:pt idx="90">
                  <c:v>9.8299238698604519E-2</c:v>
                </c:pt>
                <c:pt idx="91">
                  <c:v>8.6608554319513198E-2</c:v>
                </c:pt>
                <c:pt idx="92">
                  <c:v>8.8841646890127135E-2</c:v>
                </c:pt>
                <c:pt idx="93">
                  <c:v>6.6170667578820203E-2</c:v>
                </c:pt>
                <c:pt idx="94">
                  <c:v>5.593224797573014E-2</c:v>
                </c:pt>
                <c:pt idx="95">
                  <c:v>6.8890017133546658E-2</c:v>
                </c:pt>
                <c:pt idx="96">
                  <c:v>6.87697645280725E-2</c:v>
                </c:pt>
                <c:pt idx="97">
                  <c:v>3.6889359136056038E-2</c:v>
                </c:pt>
                <c:pt idx="98">
                  <c:v>2.6031183935957131E-2</c:v>
                </c:pt>
                <c:pt idx="99">
                  <c:v>8.438862504680926E-2</c:v>
                </c:pt>
                <c:pt idx="100">
                  <c:v>0.13057363827116847</c:v>
                </c:pt>
                <c:pt idx="101">
                  <c:v>0.12355306280171709</c:v>
                </c:pt>
                <c:pt idx="102">
                  <c:v>0.12699297565559386</c:v>
                </c:pt>
                <c:pt idx="103">
                  <c:v>0.12984017717204513</c:v>
                </c:pt>
                <c:pt idx="104">
                  <c:v>0.12797473654068994</c:v>
                </c:pt>
                <c:pt idx="105">
                  <c:v>0.12190332841127982</c:v>
                </c:pt>
                <c:pt idx="106">
                  <c:v>0.14217901417785833</c:v>
                </c:pt>
                <c:pt idx="107">
                  <c:v>0.15980890078758808</c:v>
                </c:pt>
                <c:pt idx="108">
                  <c:v>0.11285779088647713</c:v>
                </c:pt>
                <c:pt idx="109">
                  <c:v>7.1312130219389813E-2</c:v>
                </c:pt>
                <c:pt idx="110">
                  <c:v>4.4843937231085908E-2</c:v>
                </c:pt>
                <c:pt idx="111">
                  <c:v>5.2062681005944939E-2</c:v>
                </c:pt>
                <c:pt idx="112">
                  <c:v>6.3897102961214605E-2</c:v>
                </c:pt>
                <c:pt idx="113">
                  <c:v>6.2599130969789626E-2</c:v>
                </c:pt>
                <c:pt idx="114">
                  <c:v>5.9555909100774511E-2</c:v>
                </c:pt>
                <c:pt idx="115">
                  <c:v>5.0082981332607607E-2</c:v>
                </c:pt>
                <c:pt idx="116">
                  <c:v>4.4186545917425317E-2</c:v>
                </c:pt>
                <c:pt idx="117">
                  <c:v>5.509893939282496E-2</c:v>
                </c:pt>
                <c:pt idx="118">
                  <c:v>7.672492871491475E-2</c:v>
                </c:pt>
                <c:pt idx="119">
                  <c:v>0.11970508432428842</c:v>
                </c:pt>
                <c:pt idx="120">
                  <c:v>0.11942527934579476</c:v>
                </c:pt>
                <c:pt idx="121">
                  <c:v>7.0334194688928389E-2</c:v>
                </c:pt>
                <c:pt idx="122">
                  <c:v>3.4869826518794916E-2</c:v>
                </c:pt>
                <c:pt idx="123">
                  <c:v>6.332446464674428E-2</c:v>
                </c:pt>
                <c:pt idx="124">
                  <c:v>0.10921005781500427</c:v>
                </c:pt>
                <c:pt idx="125">
                  <c:v>9.843708618237948E-2</c:v>
                </c:pt>
                <c:pt idx="126">
                  <c:v>9.7704561716022598E-2</c:v>
                </c:pt>
                <c:pt idx="127">
                  <c:v>9.7067061265619467E-2</c:v>
                </c:pt>
                <c:pt idx="128">
                  <c:v>7.4281183814174062E-2</c:v>
                </c:pt>
                <c:pt idx="129">
                  <c:v>4.874708415517514E-2</c:v>
                </c:pt>
                <c:pt idx="130">
                  <c:v>5.4468601397055422E-2</c:v>
                </c:pt>
                <c:pt idx="131">
                  <c:v>9.3107225621116063E-2</c:v>
                </c:pt>
                <c:pt idx="132">
                  <c:v>8.3782031747733396E-2</c:v>
                </c:pt>
                <c:pt idx="133">
                  <c:v>4.418657884739921E-2</c:v>
                </c:pt>
                <c:pt idx="134">
                  <c:v>4.6502817373473809E-2</c:v>
                </c:pt>
                <c:pt idx="135">
                  <c:v>4.7461953357746049E-2</c:v>
                </c:pt>
                <c:pt idx="136">
                  <c:v>8.0399682830713096E-2</c:v>
                </c:pt>
                <c:pt idx="137">
                  <c:v>0.13657090431792981</c:v>
                </c:pt>
                <c:pt idx="138">
                  <c:v>0.16522947756823736</c:v>
                </c:pt>
                <c:pt idx="139">
                  <c:v>0.16033937223468439</c:v>
                </c:pt>
                <c:pt idx="140">
                  <c:v>0.13234401159220793</c:v>
                </c:pt>
                <c:pt idx="141">
                  <c:v>0.1319905092872746</c:v>
                </c:pt>
                <c:pt idx="142">
                  <c:v>0.13344119234553686</c:v>
                </c:pt>
                <c:pt idx="143">
                  <c:v>0.13303133381916768</c:v>
                </c:pt>
                <c:pt idx="144">
                  <c:v>0.140731455369112</c:v>
                </c:pt>
                <c:pt idx="145">
                  <c:v>0.13555384998648812</c:v>
                </c:pt>
                <c:pt idx="146">
                  <c:v>0.10262428939958262</c:v>
                </c:pt>
                <c:pt idx="147">
                  <c:v>6.5435103325555813E-2</c:v>
                </c:pt>
                <c:pt idx="148">
                  <c:v>6.3551763008919432E-2</c:v>
                </c:pt>
                <c:pt idx="149">
                  <c:v>9.1521421914022877E-2</c:v>
                </c:pt>
                <c:pt idx="150">
                  <c:v>0.12840413734294243</c:v>
                </c:pt>
                <c:pt idx="151">
                  <c:v>0.12543006686858799</c:v>
                </c:pt>
                <c:pt idx="152">
                  <c:v>0.11002127722660379</c:v>
                </c:pt>
                <c:pt idx="153">
                  <c:v>9.0344697870704926E-2</c:v>
                </c:pt>
                <c:pt idx="154">
                  <c:v>8.5691696101644857E-2</c:v>
                </c:pt>
                <c:pt idx="155">
                  <c:v>0.11172635108540055</c:v>
                </c:pt>
                <c:pt idx="156">
                  <c:v>0.12935343859137577</c:v>
                </c:pt>
                <c:pt idx="157">
                  <c:v>0.10636852668804658</c:v>
                </c:pt>
                <c:pt idx="158">
                  <c:v>5.8090036551451445E-2</c:v>
                </c:pt>
                <c:pt idx="159">
                  <c:v>2.263620327946694E-2</c:v>
                </c:pt>
                <c:pt idx="160">
                  <c:v>7.7469856235355683E-2</c:v>
                </c:pt>
                <c:pt idx="161">
                  <c:v>0.12972347106173079</c:v>
                </c:pt>
                <c:pt idx="162">
                  <c:v>0.14119564015587416</c:v>
                </c:pt>
                <c:pt idx="163">
                  <c:v>0.10202735005327629</c:v>
                </c:pt>
                <c:pt idx="164">
                  <c:v>5.3390996604527882E-2</c:v>
                </c:pt>
                <c:pt idx="165">
                  <c:v>6.6360079796311144E-2</c:v>
                </c:pt>
                <c:pt idx="166">
                  <c:v>0.12492078469526745</c:v>
                </c:pt>
                <c:pt idx="167">
                  <c:v>0.18641434341438709</c:v>
                </c:pt>
                <c:pt idx="168">
                  <c:v>0.20455566501700229</c:v>
                </c:pt>
                <c:pt idx="169">
                  <c:v>0.14842120239985424</c:v>
                </c:pt>
                <c:pt idx="170">
                  <c:v>0.11299590043367012</c:v>
                </c:pt>
                <c:pt idx="171">
                  <c:v>0.13800797819159416</c:v>
                </c:pt>
                <c:pt idx="172">
                  <c:v>0.2194626460181261</c:v>
                </c:pt>
                <c:pt idx="173">
                  <c:v>0.26460892468682773</c:v>
                </c:pt>
                <c:pt idx="174">
                  <c:v>0.24807375275273788</c:v>
                </c:pt>
                <c:pt idx="175">
                  <c:v>0.22814088945006672</c:v>
                </c:pt>
                <c:pt idx="176">
                  <c:v>0.16159108103647324</c:v>
                </c:pt>
                <c:pt idx="177">
                  <c:v>8.6434749542005501E-2</c:v>
                </c:pt>
                <c:pt idx="178">
                  <c:v>5.7887871231827231E-2</c:v>
                </c:pt>
                <c:pt idx="179">
                  <c:v>0.10175334955478031</c:v>
                </c:pt>
                <c:pt idx="180">
                  <c:v>0.16510406906277009</c:v>
                </c:pt>
                <c:pt idx="181">
                  <c:v>0.14041824694237831</c:v>
                </c:pt>
                <c:pt idx="182">
                  <c:v>8.2160046251097088E-2</c:v>
                </c:pt>
                <c:pt idx="183">
                  <c:v>4.656615978443452E-2</c:v>
                </c:pt>
                <c:pt idx="184">
                  <c:v>4.8181742344797905E-2</c:v>
                </c:pt>
                <c:pt idx="185">
                  <c:v>0.1111892773219352</c:v>
                </c:pt>
                <c:pt idx="186">
                  <c:v>0.18507962652130752</c:v>
                </c:pt>
                <c:pt idx="187">
                  <c:v>0.17125288404199007</c:v>
                </c:pt>
                <c:pt idx="188">
                  <c:v>8.0294799064214592E-2</c:v>
                </c:pt>
                <c:pt idx="189">
                  <c:v>1.7524108855642068E-2</c:v>
                </c:pt>
                <c:pt idx="190">
                  <c:v>5.2438130335724864E-2</c:v>
                </c:pt>
                <c:pt idx="191">
                  <c:v>9.0070342754392241E-2</c:v>
                </c:pt>
                <c:pt idx="192">
                  <c:v>8.8146528778432404E-2</c:v>
                </c:pt>
                <c:pt idx="193">
                  <c:v>7.59208831916071E-2</c:v>
                </c:pt>
                <c:pt idx="194">
                  <c:v>6.1822286780758268E-2</c:v>
                </c:pt>
                <c:pt idx="195">
                  <c:v>6.2126820885450657E-2</c:v>
                </c:pt>
                <c:pt idx="196">
                  <c:v>0.11062486847880661</c:v>
                </c:pt>
                <c:pt idx="197">
                  <c:v>0.14693749411854307</c:v>
                </c:pt>
                <c:pt idx="198">
                  <c:v>0.10570254756470877</c:v>
                </c:pt>
                <c:pt idx="199">
                  <c:v>3.8723626542452233E-2</c:v>
                </c:pt>
                <c:pt idx="200">
                  <c:v>3.3810612172904805E-2</c:v>
                </c:pt>
                <c:pt idx="201">
                  <c:v>8.2774272206594501E-2</c:v>
                </c:pt>
                <c:pt idx="202">
                  <c:v>9.0250149790762915E-2</c:v>
                </c:pt>
                <c:pt idx="203">
                  <c:v>9.4123047613096519E-2</c:v>
                </c:pt>
                <c:pt idx="204">
                  <c:v>1.8866439723821549</c:v>
                </c:pt>
                <c:pt idx="205">
                  <c:v>4.6164614768192616</c:v>
                </c:pt>
                <c:pt idx="206">
                  <c:v>7.5252640742353476</c:v>
                </c:pt>
                <c:pt idx="207">
                  <c:v>9.3686830869850137</c:v>
                </c:pt>
                <c:pt idx="208">
                  <c:v>9.3469869252293396</c:v>
                </c:pt>
                <c:pt idx="209">
                  <c:v>9.3606379583635917</c:v>
                </c:pt>
                <c:pt idx="210">
                  <c:v>9.4139087286280407</c:v>
                </c:pt>
                <c:pt idx="211">
                  <c:v>9.9502214363655952</c:v>
                </c:pt>
                <c:pt idx="212">
                  <c:v>11.050375861441957</c:v>
                </c:pt>
                <c:pt idx="213">
                  <c:v>10.292403188299271</c:v>
                </c:pt>
                <c:pt idx="214">
                  <c:v>8.2250069296632127</c:v>
                </c:pt>
                <c:pt idx="215">
                  <c:v>5.9453616286872588</c:v>
                </c:pt>
                <c:pt idx="216">
                  <c:v>4.7357711743019735</c:v>
                </c:pt>
                <c:pt idx="217">
                  <c:v>5.6263079062766099</c:v>
                </c:pt>
                <c:pt idx="218">
                  <c:v>6.9134006134718087</c:v>
                </c:pt>
                <c:pt idx="219">
                  <c:v>7.558108861164663</c:v>
                </c:pt>
                <c:pt idx="220">
                  <c:v>7.6595427029502714</c:v>
                </c:pt>
                <c:pt idx="221">
                  <c:v>7.3062138007087487</c:v>
                </c:pt>
                <c:pt idx="222">
                  <c:v>6.9791417497032517</c:v>
                </c:pt>
                <c:pt idx="223">
                  <c:v>7.0148364607633447</c:v>
                </c:pt>
                <c:pt idx="224">
                  <c:v>7.2690963121687826</c:v>
                </c:pt>
                <c:pt idx="225">
                  <c:v>7.3739509318219802</c:v>
                </c:pt>
                <c:pt idx="226">
                  <c:v>7.1938195378938321</c:v>
                </c:pt>
                <c:pt idx="227">
                  <c:v>6.3725672533423001</c:v>
                </c:pt>
                <c:pt idx="228">
                  <c:v>6.1381841621447952</c:v>
                </c:pt>
                <c:pt idx="229">
                  <c:v>6.143374106270298</c:v>
                </c:pt>
                <c:pt idx="230">
                  <c:v>5.8539681493084892</c:v>
                </c:pt>
                <c:pt idx="231">
                  <c:v>5.5864405471845977</c:v>
                </c:pt>
                <c:pt idx="232">
                  <c:v>5.3602298588039208</c:v>
                </c:pt>
                <c:pt idx="233">
                  <c:v>4.9457715387087502</c:v>
                </c:pt>
                <c:pt idx="234">
                  <c:v>4.7109456716895197</c:v>
                </c:pt>
                <c:pt idx="235">
                  <c:v>4.4812228409341079</c:v>
                </c:pt>
                <c:pt idx="236">
                  <c:v>4.3884134451805723</c:v>
                </c:pt>
                <c:pt idx="237">
                  <c:v>4.3673132995364901</c:v>
                </c:pt>
                <c:pt idx="238">
                  <c:v>4.043838479314906</c:v>
                </c:pt>
                <c:pt idx="239">
                  <c:v>3.9012482979375025</c:v>
                </c:pt>
                <c:pt idx="240">
                  <c:v>3.8821597457208252</c:v>
                </c:pt>
                <c:pt idx="241">
                  <c:v>3.7784057731118939</c:v>
                </c:pt>
                <c:pt idx="242">
                  <c:v>3.6554196124646641</c:v>
                </c:pt>
                <c:pt idx="243">
                  <c:v>3.5203064187761117</c:v>
                </c:pt>
                <c:pt idx="244">
                  <c:v>3.3861505900621651</c:v>
                </c:pt>
                <c:pt idx="245">
                  <c:v>3.2836975998891322</c:v>
                </c:pt>
                <c:pt idx="246">
                  <c:v>3.1398440785474646</c:v>
                </c:pt>
                <c:pt idx="247">
                  <c:v>3.0694297510329234</c:v>
                </c:pt>
                <c:pt idx="248">
                  <c:v>3.014588761398791</c:v>
                </c:pt>
                <c:pt idx="249">
                  <c:v>2.7822264698473158</c:v>
                </c:pt>
                <c:pt idx="250">
                  <c:v>2.7014603527220076</c:v>
                </c:pt>
                <c:pt idx="251">
                  <c:v>2.7414422361735831</c:v>
                </c:pt>
                <c:pt idx="252">
                  <c:v>2.6790036432104865</c:v>
                </c:pt>
                <c:pt idx="253">
                  <c:v>2.64586813527584</c:v>
                </c:pt>
                <c:pt idx="254">
                  <c:v>2.5819589953409907</c:v>
                </c:pt>
                <c:pt idx="255">
                  <c:v>2.4632290434973019</c:v>
                </c:pt>
                <c:pt idx="256">
                  <c:v>2.4359405533634604</c:v>
                </c:pt>
                <c:pt idx="257">
                  <c:v>2.4254333529487453</c:v>
                </c:pt>
                <c:pt idx="258">
                  <c:v>2.460933262741825</c:v>
                </c:pt>
                <c:pt idx="259">
                  <c:v>2.4132503836012784</c:v>
                </c:pt>
                <c:pt idx="260">
                  <c:v>2.2171102678442631</c:v>
                </c:pt>
                <c:pt idx="261">
                  <c:v>2.1473398592747177</c:v>
                </c:pt>
                <c:pt idx="262">
                  <c:v>2.0979153632565257</c:v>
                </c:pt>
                <c:pt idx="263">
                  <c:v>2.0565870138910474</c:v>
                </c:pt>
                <c:pt idx="264">
                  <c:v>2.092545248911005</c:v>
                </c:pt>
                <c:pt idx="265">
                  <c:v>2.1157880308802</c:v>
                </c:pt>
                <c:pt idx="266">
                  <c:v>2.0781458007711784</c:v>
                </c:pt>
                <c:pt idx="267">
                  <c:v>2.0741593449050431</c:v>
                </c:pt>
                <c:pt idx="268">
                  <c:v>2.0492607026212331</c:v>
                </c:pt>
                <c:pt idx="269">
                  <c:v>2.0550678775580082</c:v>
                </c:pt>
                <c:pt idx="270">
                  <c:v>2.0044855373415942</c:v>
                </c:pt>
                <c:pt idx="271">
                  <c:v>1.9297544195130127</c:v>
                </c:pt>
                <c:pt idx="272">
                  <c:v>1.9590277367683899</c:v>
                </c:pt>
                <c:pt idx="273">
                  <c:v>1.8816958805650654</c:v>
                </c:pt>
                <c:pt idx="274">
                  <c:v>1.7770800841036023</c:v>
                </c:pt>
                <c:pt idx="275">
                  <c:v>1.7318616320545601</c:v>
                </c:pt>
                <c:pt idx="276">
                  <c:v>1.6856167010691321</c:v>
                </c:pt>
                <c:pt idx="277">
                  <c:v>1.6270320579105992</c:v>
                </c:pt>
                <c:pt idx="278">
                  <c:v>1.5901928270744747</c:v>
                </c:pt>
                <c:pt idx="279">
                  <c:v>1.5845110501531079</c:v>
                </c:pt>
                <c:pt idx="280">
                  <c:v>1.571895640679275</c:v>
                </c:pt>
                <c:pt idx="281">
                  <c:v>1.4794042331698039</c:v>
                </c:pt>
                <c:pt idx="282">
                  <c:v>1.4472801197768423</c:v>
                </c:pt>
                <c:pt idx="283">
                  <c:v>1.4853496754022459</c:v>
                </c:pt>
                <c:pt idx="284">
                  <c:v>1.4559777967861263</c:v>
                </c:pt>
                <c:pt idx="285">
                  <c:v>1.3800572283674508</c:v>
                </c:pt>
                <c:pt idx="286">
                  <c:v>1.3111262532119659</c:v>
                </c:pt>
                <c:pt idx="287">
                  <c:v>1.3049224938784829</c:v>
                </c:pt>
                <c:pt idx="288">
                  <c:v>1.3182076213807394</c:v>
                </c:pt>
                <c:pt idx="289">
                  <c:v>1.3635688307430414</c:v>
                </c:pt>
                <c:pt idx="290">
                  <c:v>1.4415313765031601</c:v>
                </c:pt>
                <c:pt idx="291">
                  <c:v>1.4969317577378283</c:v>
                </c:pt>
                <c:pt idx="292">
                  <c:v>1.4169419360325333</c:v>
                </c:pt>
                <c:pt idx="293">
                  <c:v>1.3613626765036735</c:v>
                </c:pt>
                <c:pt idx="294">
                  <c:v>1.4594331727924938</c:v>
                </c:pt>
                <c:pt idx="295">
                  <c:v>1.5603461856015035</c:v>
                </c:pt>
                <c:pt idx="296">
                  <c:v>1.5522911307177878</c:v>
                </c:pt>
                <c:pt idx="297">
                  <c:v>1.4747276682922346</c:v>
                </c:pt>
                <c:pt idx="298">
                  <c:v>1.3822247929628872</c:v>
                </c:pt>
                <c:pt idx="299">
                  <c:v>1.2785822477288193</c:v>
                </c:pt>
                <c:pt idx="300">
                  <c:v>1.223506555115093</c:v>
                </c:pt>
                <c:pt idx="301">
                  <c:v>1.2826665545309262</c:v>
                </c:pt>
                <c:pt idx="302">
                  <c:v>1.3194781704500183</c:v>
                </c:pt>
                <c:pt idx="303">
                  <c:v>1.2144012436456357</c:v>
                </c:pt>
                <c:pt idx="304">
                  <c:v>1.1547560702570918</c:v>
                </c:pt>
                <c:pt idx="305">
                  <c:v>1.2136981810604004</c:v>
                </c:pt>
                <c:pt idx="306">
                  <c:v>1.289619376204111</c:v>
                </c:pt>
                <c:pt idx="307">
                  <c:v>1.3246088236559856</c:v>
                </c:pt>
                <c:pt idx="308">
                  <c:v>1.3491458801608538</c:v>
                </c:pt>
                <c:pt idx="309">
                  <c:v>1.3137469543282281</c:v>
                </c:pt>
                <c:pt idx="310">
                  <c:v>1.2430933413730387</c:v>
                </c:pt>
                <c:pt idx="311">
                  <c:v>1.2669855764228579</c:v>
                </c:pt>
                <c:pt idx="312">
                  <c:v>1.3605226418168987</c:v>
                </c:pt>
                <c:pt idx="313">
                  <c:v>1.3883017291455617</c:v>
                </c:pt>
                <c:pt idx="314">
                  <c:v>1.2954872726632567</c:v>
                </c:pt>
                <c:pt idx="315">
                  <c:v>1.2321139077536674</c:v>
                </c:pt>
                <c:pt idx="316">
                  <c:v>1.2986565124117679</c:v>
                </c:pt>
                <c:pt idx="317">
                  <c:v>1.3315672115362878</c:v>
                </c:pt>
                <c:pt idx="318">
                  <c:v>1.3468452983852961</c:v>
                </c:pt>
                <c:pt idx="319">
                  <c:v>1.3739156530093157</c:v>
                </c:pt>
                <c:pt idx="320">
                  <c:v>1.3809340427441217</c:v>
                </c:pt>
                <c:pt idx="321">
                  <c:v>1.3460363089877214</c:v>
                </c:pt>
                <c:pt idx="322">
                  <c:v>1.297528720087171</c:v>
                </c:pt>
                <c:pt idx="323">
                  <c:v>1.3150194996931761</c:v>
                </c:pt>
                <c:pt idx="324">
                  <c:v>1.3654740136338366</c:v>
                </c:pt>
                <c:pt idx="325">
                  <c:v>1.2811467029916292</c:v>
                </c:pt>
                <c:pt idx="326">
                  <c:v>1.2127397433893339</c:v>
                </c:pt>
                <c:pt idx="327">
                  <c:v>1.236365268977913</c:v>
                </c:pt>
                <c:pt idx="328">
                  <c:v>1.2912674480298467</c:v>
                </c:pt>
                <c:pt idx="329">
                  <c:v>1.2938343056161732</c:v>
                </c:pt>
                <c:pt idx="330">
                  <c:v>1.2684085510530672</c:v>
                </c:pt>
                <c:pt idx="331">
                  <c:v>1.3048272989564629</c:v>
                </c:pt>
                <c:pt idx="332">
                  <c:v>1.3857058060993346</c:v>
                </c:pt>
                <c:pt idx="333">
                  <c:v>1.355594066019026</c:v>
                </c:pt>
                <c:pt idx="334">
                  <c:v>1.3523056331373673</c:v>
                </c:pt>
                <c:pt idx="335">
                  <c:v>1.3769394262449537</c:v>
                </c:pt>
                <c:pt idx="336">
                  <c:v>1.3750623281283139</c:v>
                </c:pt>
                <c:pt idx="337">
                  <c:v>1.3472817578611662</c:v>
                </c:pt>
                <c:pt idx="338">
                  <c:v>1.300772525963291</c:v>
                </c:pt>
                <c:pt idx="339">
                  <c:v>1.3221568793502918</c:v>
                </c:pt>
                <c:pt idx="340">
                  <c:v>1.3412473594220862</c:v>
                </c:pt>
                <c:pt idx="341">
                  <c:v>1.2841600186297317</c:v>
                </c:pt>
                <c:pt idx="342">
                  <c:v>1.2575961672636824</c:v>
                </c:pt>
                <c:pt idx="343">
                  <c:v>1.2502629810507917</c:v>
                </c:pt>
                <c:pt idx="344">
                  <c:v>1.2506034139308977</c:v>
                </c:pt>
                <c:pt idx="345">
                  <c:v>1.2566178535290191</c:v>
                </c:pt>
                <c:pt idx="346">
                  <c:v>1.2067551401994523</c:v>
                </c:pt>
                <c:pt idx="347">
                  <c:v>1.2121731429406413</c:v>
                </c:pt>
                <c:pt idx="348">
                  <c:v>1.2616095256924842</c:v>
                </c:pt>
                <c:pt idx="349">
                  <c:v>1.2867177179764808</c:v>
                </c:pt>
                <c:pt idx="350">
                  <c:v>1.2913452184550644</c:v>
                </c:pt>
                <c:pt idx="351">
                  <c:v>1.3195809871304809</c:v>
                </c:pt>
                <c:pt idx="352">
                  <c:v>1.3431307732960389</c:v>
                </c:pt>
                <c:pt idx="353">
                  <c:v>1.352078524253244</c:v>
                </c:pt>
                <c:pt idx="354">
                  <c:v>1.3574143201000606</c:v>
                </c:pt>
                <c:pt idx="355">
                  <c:v>1.3855704997401423</c:v>
                </c:pt>
                <c:pt idx="356">
                  <c:v>1.4020223490845902</c:v>
                </c:pt>
                <c:pt idx="357">
                  <c:v>1.2844207554781608</c:v>
                </c:pt>
                <c:pt idx="358">
                  <c:v>1.2243245474073037</c:v>
                </c:pt>
                <c:pt idx="359">
                  <c:v>1.2792875747872818</c:v>
                </c:pt>
                <c:pt idx="360">
                  <c:v>1.2780197558372615</c:v>
                </c:pt>
                <c:pt idx="361">
                  <c:v>1.2553705144958174</c:v>
                </c:pt>
                <c:pt idx="362">
                  <c:v>1.2831798643955465</c:v>
                </c:pt>
                <c:pt idx="363">
                  <c:v>1.3273508377361503</c:v>
                </c:pt>
                <c:pt idx="364">
                  <c:v>1.3674740395205527</c:v>
                </c:pt>
                <c:pt idx="365">
                  <c:v>1.36345054871883</c:v>
                </c:pt>
                <c:pt idx="366">
                  <c:v>1.3925920001937786</c:v>
                </c:pt>
                <c:pt idx="367">
                  <c:v>1.3923866127409621</c:v>
                </c:pt>
                <c:pt idx="368">
                  <c:v>1.3322222405667954</c:v>
                </c:pt>
                <c:pt idx="369">
                  <c:v>1.3789582147033193</c:v>
                </c:pt>
                <c:pt idx="370">
                  <c:v>1.4457425672467381</c:v>
                </c:pt>
                <c:pt idx="371">
                  <c:v>1.4191334613811315</c:v>
                </c:pt>
                <c:pt idx="372">
                  <c:v>1.3291639014734247</c:v>
                </c:pt>
                <c:pt idx="373">
                  <c:v>1.2611442341955241</c:v>
                </c:pt>
                <c:pt idx="374">
                  <c:v>1.2118357453940014</c:v>
                </c:pt>
                <c:pt idx="375">
                  <c:v>1.1633368562989814</c:v>
                </c:pt>
                <c:pt idx="376">
                  <c:v>1.1529636280703488</c:v>
                </c:pt>
                <c:pt idx="377">
                  <c:v>1.1533162419718552</c:v>
                </c:pt>
                <c:pt idx="378">
                  <c:v>1.1804303472033382</c:v>
                </c:pt>
                <c:pt idx="379">
                  <c:v>1.1203854808068934</c:v>
                </c:pt>
                <c:pt idx="380">
                  <c:v>1.1250920087222331</c:v>
                </c:pt>
                <c:pt idx="381">
                  <c:v>1.2388963823947936</c:v>
                </c:pt>
                <c:pt idx="382">
                  <c:v>1.2916057791446935</c:v>
                </c:pt>
                <c:pt idx="383">
                  <c:v>1.3135107637009351</c:v>
                </c:pt>
                <c:pt idx="384">
                  <c:v>1.3276986553768706</c:v>
                </c:pt>
                <c:pt idx="385">
                  <c:v>1.3699703029546739</c:v>
                </c:pt>
                <c:pt idx="386">
                  <c:v>1.3877246761470823</c:v>
                </c:pt>
                <c:pt idx="387">
                  <c:v>1.3059255088076187</c:v>
                </c:pt>
                <c:pt idx="388">
                  <c:v>1.3461572637156114</c:v>
                </c:pt>
                <c:pt idx="389">
                  <c:v>1.410968616133677</c:v>
                </c:pt>
                <c:pt idx="390">
                  <c:v>1.3489380024126296</c:v>
                </c:pt>
                <c:pt idx="391">
                  <c:v>1.3276862394449855</c:v>
                </c:pt>
                <c:pt idx="392">
                  <c:v>1.3274493393985614</c:v>
                </c:pt>
                <c:pt idx="393">
                  <c:v>1.3875652178055522</c:v>
                </c:pt>
                <c:pt idx="394">
                  <c:v>1.3733069297920837</c:v>
                </c:pt>
                <c:pt idx="395">
                  <c:v>1.3312641695489513</c:v>
                </c:pt>
                <c:pt idx="396">
                  <c:v>1.2943272696480597</c:v>
                </c:pt>
                <c:pt idx="397">
                  <c:v>1.2115011830784577</c:v>
                </c:pt>
                <c:pt idx="398">
                  <c:v>1.167913606438822</c:v>
                </c:pt>
                <c:pt idx="399">
                  <c:v>1.2429332531402608</c:v>
                </c:pt>
                <c:pt idx="400">
                  <c:v>1.2678174613263737</c:v>
                </c:pt>
                <c:pt idx="401">
                  <c:v>1.2679536644618519</c:v>
                </c:pt>
                <c:pt idx="402">
                  <c:v>1.2515617129088394</c:v>
                </c:pt>
                <c:pt idx="403">
                  <c:v>1.2146460876778744</c:v>
                </c:pt>
                <c:pt idx="404">
                  <c:v>1.236980068028867</c:v>
                </c:pt>
                <c:pt idx="405">
                  <c:v>1.2939856056088062</c:v>
                </c:pt>
                <c:pt idx="406">
                  <c:v>1.3886661304407677</c:v>
                </c:pt>
                <c:pt idx="407">
                  <c:v>1.4051996635815236</c:v>
                </c:pt>
                <c:pt idx="408">
                  <c:v>1.3081391760625365</c:v>
                </c:pt>
                <c:pt idx="409">
                  <c:v>1.2868839999262174</c:v>
                </c:pt>
                <c:pt idx="410">
                  <c:v>1.3381872882780319</c:v>
                </c:pt>
                <c:pt idx="411">
                  <c:v>1.3209867600821632</c:v>
                </c:pt>
                <c:pt idx="412">
                  <c:v>1.313484159483985</c:v>
                </c:pt>
                <c:pt idx="413">
                  <c:v>1.3206023263916882</c:v>
                </c:pt>
                <c:pt idx="414">
                  <c:v>1.3291161619194662</c:v>
                </c:pt>
                <c:pt idx="415">
                  <c:v>1.3111009711916894</c:v>
                </c:pt>
                <c:pt idx="416">
                  <c:v>1.2692460634898439</c:v>
                </c:pt>
                <c:pt idx="417">
                  <c:v>1.2587805695815879</c:v>
                </c:pt>
                <c:pt idx="418">
                  <c:v>1.2412492222612503</c:v>
                </c:pt>
                <c:pt idx="419">
                  <c:v>1.2210171942726038</c:v>
                </c:pt>
                <c:pt idx="420">
                  <c:v>1.2401176476144089</c:v>
                </c:pt>
                <c:pt idx="421">
                  <c:v>1.3174209229730935</c:v>
                </c:pt>
                <c:pt idx="422">
                  <c:v>1.3236582776105792</c:v>
                </c:pt>
                <c:pt idx="423">
                  <c:v>1.3243910835670223</c:v>
                </c:pt>
                <c:pt idx="424">
                  <c:v>1.3527930646710586</c:v>
                </c:pt>
                <c:pt idx="425">
                  <c:v>1.371390737291466</c:v>
                </c:pt>
                <c:pt idx="426">
                  <c:v>1.4180368981464286</c:v>
                </c:pt>
                <c:pt idx="427">
                  <c:v>1.3932515017827605</c:v>
                </c:pt>
                <c:pt idx="428">
                  <c:v>1.3388874648482105</c:v>
                </c:pt>
                <c:pt idx="429">
                  <c:v>1.3312460715386161</c:v>
                </c:pt>
                <c:pt idx="430">
                  <c:v>1.2850324852063173</c:v>
                </c:pt>
                <c:pt idx="431">
                  <c:v>1.2618955037715305</c:v>
                </c:pt>
                <c:pt idx="432">
                  <c:v>1.2714852305393665</c:v>
                </c:pt>
                <c:pt idx="433">
                  <c:v>1.2351395587155158</c:v>
                </c:pt>
                <c:pt idx="434">
                  <c:v>1.2130414597700456</c:v>
                </c:pt>
                <c:pt idx="435">
                  <c:v>1.2107272632228316</c:v>
                </c:pt>
                <c:pt idx="436">
                  <c:v>1.2563488982551059</c:v>
                </c:pt>
                <c:pt idx="437">
                  <c:v>1.2905646792004193</c:v>
                </c:pt>
                <c:pt idx="438">
                  <c:v>1.2684703425534478</c:v>
                </c:pt>
                <c:pt idx="439">
                  <c:v>1.250895898791974</c:v>
                </c:pt>
                <c:pt idx="440">
                  <c:v>1.2781500036780811</c:v>
                </c:pt>
                <c:pt idx="441">
                  <c:v>1.3169900859515815</c:v>
                </c:pt>
                <c:pt idx="442">
                  <c:v>1.32635202907156</c:v>
                </c:pt>
                <c:pt idx="443">
                  <c:v>1.3170207111415846</c:v>
                </c:pt>
                <c:pt idx="444">
                  <c:v>1.2720859415575008</c:v>
                </c:pt>
                <c:pt idx="445">
                  <c:v>1.228677942120683</c:v>
                </c:pt>
                <c:pt idx="446">
                  <c:v>1.2389029946356203</c:v>
                </c:pt>
                <c:pt idx="447">
                  <c:v>1.3009252972759557</c:v>
                </c:pt>
                <c:pt idx="448">
                  <c:v>1.3546412404506494</c:v>
                </c:pt>
                <c:pt idx="449">
                  <c:v>1.3659088523784695</c:v>
                </c:pt>
                <c:pt idx="450">
                  <c:v>1.3237955404392665</c:v>
                </c:pt>
                <c:pt idx="451">
                  <c:v>1.3184959088465587</c:v>
                </c:pt>
                <c:pt idx="452">
                  <c:v>1.3223469250892654</c:v>
                </c:pt>
                <c:pt idx="453">
                  <c:v>1.3301880314447034</c:v>
                </c:pt>
                <c:pt idx="454">
                  <c:v>1.3630315113313485</c:v>
                </c:pt>
                <c:pt idx="455">
                  <c:v>1.3329933575366417</c:v>
                </c:pt>
                <c:pt idx="456">
                  <c:v>1.2899653611999149</c:v>
                </c:pt>
                <c:pt idx="457">
                  <c:v>1.297518169437373</c:v>
                </c:pt>
                <c:pt idx="458">
                  <c:v>1.291515767935965</c:v>
                </c:pt>
                <c:pt idx="459">
                  <c:v>1.250666790218552</c:v>
                </c:pt>
                <c:pt idx="460">
                  <c:v>1.2197316431392236</c:v>
                </c:pt>
                <c:pt idx="461">
                  <c:v>1.2275949338771233</c:v>
                </c:pt>
                <c:pt idx="462">
                  <c:v>1.2234802239395244</c:v>
                </c:pt>
                <c:pt idx="463">
                  <c:v>1.2574654927461615</c:v>
                </c:pt>
                <c:pt idx="464">
                  <c:v>1.3706685225352713</c:v>
                </c:pt>
                <c:pt idx="465">
                  <c:v>1.3589087157753559</c:v>
                </c:pt>
                <c:pt idx="466">
                  <c:v>1.2927655100896047</c:v>
                </c:pt>
                <c:pt idx="467">
                  <c:v>1.2546524620434514</c:v>
                </c:pt>
                <c:pt idx="468">
                  <c:v>1.2715694311559431</c:v>
                </c:pt>
                <c:pt idx="469">
                  <c:v>1.3198172135832063</c:v>
                </c:pt>
                <c:pt idx="470">
                  <c:v>1.3357633914271927</c:v>
                </c:pt>
                <c:pt idx="471">
                  <c:v>1.3637029414201665</c:v>
                </c:pt>
                <c:pt idx="472">
                  <c:v>1.3462968425413604</c:v>
                </c:pt>
                <c:pt idx="473">
                  <c:v>1.2946034098274022</c:v>
                </c:pt>
                <c:pt idx="474">
                  <c:v>1.314877409532754</c:v>
                </c:pt>
                <c:pt idx="475">
                  <c:v>1.3515555798657335</c:v>
                </c:pt>
                <c:pt idx="476">
                  <c:v>1.3216715069758422</c:v>
                </c:pt>
                <c:pt idx="477">
                  <c:v>1.3164809247084859</c:v>
                </c:pt>
                <c:pt idx="478">
                  <c:v>1.3166470202566891</c:v>
                </c:pt>
                <c:pt idx="479">
                  <c:v>1.2878728831525956</c:v>
                </c:pt>
                <c:pt idx="480">
                  <c:v>1.3041497377653581</c:v>
                </c:pt>
                <c:pt idx="481">
                  <c:v>1.3067552014137109</c:v>
                </c:pt>
                <c:pt idx="482">
                  <c:v>1.2608444461310988</c:v>
                </c:pt>
                <c:pt idx="483">
                  <c:v>1.2422028257385165</c:v>
                </c:pt>
                <c:pt idx="484">
                  <c:v>1.2289041549468687</c:v>
                </c:pt>
                <c:pt idx="485">
                  <c:v>1.2983003870196661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30C-4314-B51D-3E00E8FF9E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0445696"/>
        <c:axId val="2100446944"/>
      </c:scatterChart>
      <c:valAx>
        <c:axId val="2100445696"/>
        <c:scaling>
          <c:orientation val="minMax"/>
          <c:max val="8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Hp1 Analysed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0446944"/>
        <c:crosses val="autoZero"/>
        <c:crossBetween val="midCat"/>
      </c:valAx>
      <c:valAx>
        <c:axId val="2100446944"/>
        <c:scaling>
          <c:orientation val="minMax"/>
          <c:max val="6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dy/dx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04456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 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210892388451444"/>
          <c:y val="0.16632286995515694"/>
          <c:w val="0.79833552055992996"/>
          <c:h val="0.68029130327318954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'4.20 K'!$P$14:$P$515</c:f>
              <c:numCache>
                <c:formatCode>General</c:formatCode>
                <c:ptCount val="502"/>
                <c:pt idx="0">
                  <c:v>6.0299530123956995</c:v>
                </c:pt>
                <c:pt idx="1">
                  <c:v>6.190480552609678</c:v>
                </c:pt>
                <c:pt idx="2">
                  <c:v>6.3538043790086025</c:v>
                </c:pt>
                <c:pt idx="3">
                  <c:v>6.499055911363441</c:v>
                </c:pt>
                <c:pt idx="4">
                  <c:v>6.6485536560725818</c:v>
                </c:pt>
                <c:pt idx="5">
                  <c:v>6.8304676072897843</c:v>
                </c:pt>
                <c:pt idx="6">
                  <c:v>6.9963288044854828</c:v>
                </c:pt>
                <c:pt idx="7">
                  <c:v>7.190204646602151</c:v>
                </c:pt>
                <c:pt idx="8">
                  <c:v>7.3736203070661288</c:v>
                </c:pt>
                <c:pt idx="9">
                  <c:v>7.5757814415806459</c:v>
                </c:pt>
                <c:pt idx="10">
                  <c:v>7.755416937387098</c:v>
                </c:pt>
                <c:pt idx="11">
                  <c:v>8.053066066790322</c:v>
                </c:pt>
                <c:pt idx="12">
                  <c:v>8.3091333849731193</c:v>
                </c:pt>
                <c:pt idx="13">
                  <c:v>8.5508050076129045</c:v>
                </c:pt>
                <c:pt idx="14">
                  <c:v>8.8118435012311824</c:v>
                </c:pt>
                <c:pt idx="15">
                  <c:v>9.0645967024516132</c:v>
                </c:pt>
                <c:pt idx="16">
                  <c:v>9.3375453038924725</c:v>
                </c:pt>
                <c:pt idx="17">
                  <c:v>9.5764724234247325</c:v>
                </c:pt>
                <c:pt idx="18">
                  <c:v>9.8557903433978495</c:v>
                </c:pt>
                <c:pt idx="19">
                  <c:v>10.075143459639785</c:v>
                </c:pt>
                <c:pt idx="20">
                  <c:v>10.338460408666668</c:v>
                </c:pt>
                <c:pt idx="21">
                  <c:v>10.572571701994622</c:v>
                </c:pt>
                <c:pt idx="22">
                  <c:v>10.985502907655915</c:v>
                </c:pt>
                <c:pt idx="23">
                  <c:v>11.281339629349462</c:v>
                </c:pt>
                <c:pt idx="24">
                  <c:v>11.494854203602152</c:v>
                </c:pt>
                <c:pt idx="25">
                  <c:v>11.758119369553764</c:v>
                </c:pt>
                <c:pt idx="26">
                  <c:v>11.957173519419355</c:v>
                </c:pt>
                <c:pt idx="27">
                  <c:v>12.216658520715054</c:v>
                </c:pt>
                <c:pt idx="28">
                  <c:v>12.420062449086021</c:v>
                </c:pt>
                <c:pt idx="29">
                  <c:v>12.675353021107526</c:v>
                </c:pt>
                <c:pt idx="30">
                  <c:v>12.890459924994623</c:v>
                </c:pt>
                <c:pt idx="31">
                  <c:v>13.157142774059142</c:v>
                </c:pt>
                <c:pt idx="32">
                  <c:v>13.356611188543011</c:v>
                </c:pt>
                <c:pt idx="33">
                  <c:v>13.810075598112904</c:v>
                </c:pt>
                <c:pt idx="34">
                  <c:v>14.065625085516128</c:v>
                </c:pt>
                <c:pt idx="35">
                  <c:v>14.286013863306453</c:v>
                </c:pt>
                <c:pt idx="36">
                  <c:v>14.537213572204301</c:v>
                </c:pt>
                <c:pt idx="37">
                  <c:v>14.742688823677421</c:v>
                </c:pt>
                <c:pt idx="38">
                  <c:v>15.015948123586023</c:v>
                </c:pt>
                <c:pt idx="39">
                  <c:v>15.216659331930108</c:v>
                </c:pt>
                <c:pt idx="40">
                  <c:v>15.490902510306453</c:v>
                </c:pt>
                <c:pt idx="41">
                  <c:v>15.691510152500001</c:v>
                </c:pt>
                <c:pt idx="42">
                  <c:v>15.954464619983872</c:v>
                </c:pt>
                <c:pt idx="43">
                  <c:v>16.193650654903227</c:v>
                </c:pt>
                <c:pt idx="44">
                  <c:v>16.620446779564514</c:v>
                </c:pt>
                <c:pt idx="45">
                  <c:v>16.929345782553764</c:v>
                </c:pt>
                <c:pt idx="46">
                  <c:v>17.12285914312903</c:v>
                </c:pt>
                <c:pt idx="47">
                  <c:v>17.386603302543012</c:v>
                </c:pt>
                <c:pt idx="48">
                  <c:v>17.600001364876345</c:v>
                </c:pt>
                <c:pt idx="49">
                  <c:v>17.846385247564516</c:v>
                </c:pt>
                <c:pt idx="50">
                  <c:v>18.091370987161291</c:v>
                </c:pt>
                <c:pt idx="51">
                  <c:v>18.379958078005377</c:v>
                </c:pt>
                <c:pt idx="52">
                  <c:v>18.567619950822582</c:v>
                </c:pt>
                <c:pt idx="53">
                  <c:v>18.83792761531183</c:v>
                </c:pt>
                <c:pt idx="54">
                  <c:v>19.078149311784948</c:v>
                </c:pt>
                <c:pt idx="55">
                  <c:v>19.536688462940859</c:v>
                </c:pt>
                <c:pt idx="56">
                  <c:v>19.80388914278495</c:v>
                </c:pt>
                <c:pt idx="57">
                  <c:v>20.000871969548388</c:v>
                </c:pt>
                <c:pt idx="58">
                  <c:v>20.26066766930645</c:v>
                </c:pt>
                <c:pt idx="59">
                  <c:v>20.518547395198922</c:v>
                </c:pt>
                <c:pt idx="60">
                  <c:v>20.780569767295699</c:v>
                </c:pt>
                <c:pt idx="61">
                  <c:v>20.962431935430107</c:v>
                </c:pt>
                <c:pt idx="62">
                  <c:v>21.283487015860217</c:v>
                </c:pt>
                <c:pt idx="63">
                  <c:v>21.456546060827957</c:v>
                </c:pt>
                <c:pt idx="64">
                  <c:v>21.747722305543007</c:v>
                </c:pt>
                <c:pt idx="65">
                  <c:v>21.961327500182797</c:v>
                </c:pt>
                <c:pt idx="66">
                  <c:v>22.435298008435481</c:v>
                </c:pt>
                <c:pt idx="67">
                  <c:v>22.678173587629033</c:v>
                </c:pt>
                <c:pt idx="68">
                  <c:v>22.903378191623656</c:v>
                </c:pt>
                <c:pt idx="69">
                  <c:v>23.196418627129031</c:v>
                </c:pt>
                <c:pt idx="70">
                  <c:v>23.414580732591396</c:v>
                </c:pt>
                <c:pt idx="71">
                  <c:v>23.657288016779571</c:v>
                </c:pt>
                <c:pt idx="72">
                  <c:v>23.904461591403223</c:v>
                </c:pt>
                <c:pt idx="73">
                  <c:v>24.161150306510748</c:v>
                </c:pt>
                <c:pt idx="74">
                  <c:v>24.385008550494621</c:v>
                </c:pt>
                <c:pt idx="75">
                  <c:v>24.636311825543011</c:v>
                </c:pt>
                <c:pt idx="76">
                  <c:v>25.128251061682796</c:v>
                </c:pt>
                <c:pt idx="77">
                  <c:v>25.331603206983868</c:v>
                </c:pt>
                <c:pt idx="78">
                  <c:v>25.611542523887096</c:v>
                </c:pt>
                <c:pt idx="79">
                  <c:v>25.840475509462365</c:v>
                </c:pt>
                <c:pt idx="80">
                  <c:v>26.029328393064514</c:v>
                </c:pt>
                <c:pt idx="81">
                  <c:v>26.309733757661288</c:v>
                </c:pt>
                <c:pt idx="82">
                  <c:v>26.590398037650537</c:v>
                </c:pt>
                <c:pt idx="83">
                  <c:v>26.816845435505375</c:v>
                </c:pt>
                <c:pt idx="84">
                  <c:v>27.08777449692473</c:v>
                </c:pt>
                <c:pt idx="85">
                  <c:v>27.303761713129028</c:v>
                </c:pt>
                <c:pt idx="86">
                  <c:v>27.577642409967741</c:v>
                </c:pt>
                <c:pt idx="87">
                  <c:v>28.07641701233333</c:v>
                </c:pt>
                <c:pt idx="88">
                  <c:v>28.304107204053761</c:v>
                </c:pt>
                <c:pt idx="89">
                  <c:v>28.533868718870966</c:v>
                </c:pt>
                <c:pt idx="90">
                  <c:v>28.783450206591397</c:v>
                </c:pt>
                <c:pt idx="91">
                  <c:v>29.05409446108602</c:v>
                </c:pt>
                <c:pt idx="92">
                  <c:v>29.264281972612899</c:v>
                </c:pt>
                <c:pt idx="93">
                  <c:v>29.568546390166663</c:v>
                </c:pt>
                <c:pt idx="94">
                  <c:v>29.762965954596773</c:v>
                </c:pt>
                <c:pt idx="95">
                  <c:v>30.046322954612901</c:v>
                </c:pt>
                <c:pt idx="96">
                  <c:v>30.286441084924729</c:v>
                </c:pt>
                <c:pt idx="97">
                  <c:v>30.555764870946234</c:v>
                </c:pt>
                <c:pt idx="98">
                  <c:v>31.050241477881716</c:v>
                </c:pt>
                <c:pt idx="99">
                  <c:v>31.26275922789247</c:v>
                </c:pt>
                <c:pt idx="100">
                  <c:v>31.548964297172041</c:v>
                </c:pt>
                <c:pt idx="101">
                  <c:v>31.764019417983867</c:v>
                </c:pt>
                <c:pt idx="102">
                  <c:v>32.016772619204296</c:v>
                </c:pt>
                <c:pt idx="103">
                  <c:v>32.226908347650536</c:v>
                </c:pt>
                <c:pt idx="104">
                  <c:v>32.556041588166664</c:v>
                </c:pt>
                <c:pt idx="105">
                  <c:v>32.767212978166661</c:v>
                </c:pt>
                <c:pt idx="106">
                  <c:v>33.0517092058871</c:v>
                </c:pt>
                <c:pt idx="107">
                  <c:v>33.261896717413975</c:v>
                </c:pt>
                <c:pt idx="108">
                  <c:v>33.594810122586019</c:v>
                </c:pt>
                <c:pt idx="109">
                  <c:v>34.057699052258066</c:v>
                </c:pt>
                <c:pt idx="110">
                  <c:v>34.276120073102149</c:v>
                </c:pt>
                <c:pt idx="111">
                  <c:v>34.551554262263437</c:v>
                </c:pt>
                <c:pt idx="112">
                  <c:v>34.742387848580641</c:v>
                </c:pt>
                <c:pt idx="113">
                  <c:v>35.062355484381719</c:v>
                </c:pt>
                <c:pt idx="114">
                  <c:v>35.254056437241935</c:v>
                </c:pt>
                <c:pt idx="115">
                  <c:v>35.587513564731182</c:v>
                </c:pt>
                <c:pt idx="116">
                  <c:v>35.803332485930099</c:v>
                </c:pt>
                <c:pt idx="117">
                  <c:v>36.046195119349463</c:v>
                </c:pt>
                <c:pt idx="118">
                  <c:v>36.258609303209674</c:v>
                </c:pt>
                <c:pt idx="119">
                  <c:v>36.570654128155908</c:v>
                </c:pt>
                <c:pt idx="120">
                  <c:v>37.071292921311823</c:v>
                </c:pt>
                <c:pt idx="121">
                  <c:v>37.315398348591394</c:v>
                </c:pt>
                <c:pt idx="122">
                  <c:v>37.575608312973117</c:v>
                </c:pt>
                <c:pt idx="123">
                  <c:v>37.775490992080641</c:v>
                </c:pt>
                <c:pt idx="124">
                  <c:v>38.091160632446233</c:v>
                </c:pt>
                <c:pt idx="125">
                  <c:v>38.312015457935487</c:v>
                </c:pt>
                <c:pt idx="126">
                  <c:v>38.612978704301078</c:v>
                </c:pt>
                <c:pt idx="127">
                  <c:v>38.81508805573656</c:v>
                </c:pt>
                <c:pt idx="128">
                  <c:v>39.120763562150536</c:v>
                </c:pt>
                <c:pt idx="129">
                  <c:v>39.24659644044624</c:v>
                </c:pt>
                <c:pt idx="130">
                  <c:v>39.645119004801067</c:v>
                </c:pt>
                <c:pt idx="131">
                  <c:v>40.108473982166664</c:v>
                </c:pt>
                <c:pt idx="132">
                  <c:v>40.343103106268821</c:v>
                </c:pt>
                <c:pt idx="133">
                  <c:v>40.599170424446235</c:v>
                </c:pt>
                <c:pt idx="134">
                  <c:v>40.843107556725798</c:v>
                </c:pt>
                <c:pt idx="135">
                  <c:v>41.144718091559142</c:v>
                </c:pt>
                <c:pt idx="136">
                  <c:v>41.315446898037635</c:v>
                </c:pt>
                <c:pt idx="137">
                  <c:v>41.627465831446237</c:v>
                </c:pt>
                <c:pt idx="138">
                  <c:v>41.878859726881721</c:v>
                </c:pt>
                <c:pt idx="139">
                  <c:v>42.128713075763443</c:v>
                </c:pt>
                <c:pt idx="140">
                  <c:v>42.364377861413978</c:v>
                </c:pt>
                <c:pt idx="141">
                  <c:v>42.85600639908602</c:v>
                </c:pt>
                <c:pt idx="142">
                  <c:v>43.124812354327958</c:v>
                </c:pt>
                <c:pt idx="143">
                  <c:v>43.352916810666663</c:v>
                </c:pt>
                <c:pt idx="144">
                  <c:v>43.657608438607525</c:v>
                </c:pt>
                <c:pt idx="145">
                  <c:v>43.876340157919358</c:v>
                </c:pt>
                <c:pt idx="146">
                  <c:v>44.147372785494625</c:v>
                </c:pt>
                <c:pt idx="147">
                  <c:v>44.355281841612907</c:v>
                </c:pt>
                <c:pt idx="148">
                  <c:v>44.645577774010754</c:v>
                </c:pt>
                <c:pt idx="149">
                  <c:v>44.817704723580647</c:v>
                </c:pt>
                <c:pt idx="150">
                  <c:v>45.111004074478494</c:v>
                </c:pt>
                <c:pt idx="151">
                  <c:v>45.373596060419352</c:v>
                </c:pt>
                <c:pt idx="152">
                  <c:v>45.881898749048382</c:v>
                </c:pt>
                <c:pt idx="153">
                  <c:v>46.147287021177419</c:v>
                </c:pt>
                <c:pt idx="154">
                  <c:v>46.40449356706452</c:v>
                </c:pt>
                <c:pt idx="155">
                  <c:v>46.664651748365593</c:v>
                </c:pt>
                <c:pt idx="156">
                  <c:v>46.84108963913441</c:v>
                </c:pt>
                <c:pt idx="157">
                  <c:v>47.16954969964516</c:v>
                </c:pt>
                <c:pt idx="158">
                  <c:v>47.383879857370964</c:v>
                </c:pt>
                <c:pt idx="159">
                  <c:v>47.673476718225807</c:v>
                </c:pt>
                <c:pt idx="160">
                  <c:v>47.906681807693552</c:v>
                </c:pt>
                <c:pt idx="161">
                  <c:v>48.202583258231179</c:v>
                </c:pt>
                <c:pt idx="162">
                  <c:v>48.392937851080646</c:v>
                </c:pt>
                <c:pt idx="163">
                  <c:v>48.895855099650532</c:v>
                </c:pt>
                <c:pt idx="164">
                  <c:v>49.217428010849453</c:v>
                </c:pt>
                <c:pt idx="165">
                  <c:v>49.461637004284952</c:v>
                </c:pt>
                <c:pt idx="166">
                  <c:v>49.717134708612903</c:v>
                </c:pt>
                <c:pt idx="167">
                  <c:v>49.93089525248925</c:v>
                </c:pt>
                <c:pt idx="168">
                  <c:v>50.231910281930105</c:v>
                </c:pt>
                <c:pt idx="169">
                  <c:v>50.401603426854841</c:v>
                </c:pt>
                <c:pt idx="170">
                  <c:v>50.750207104510743</c:v>
                </c:pt>
                <c:pt idx="171">
                  <c:v>50.984059482446241</c:v>
                </c:pt>
                <c:pt idx="172">
                  <c:v>51.269021757865595</c:v>
                </c:pt>
                <c:pt idx="173">
                  <c:v>51.511211211279573</c:v>
                </c:pt>
                <c:pt idx="174">
                  <c:v>51.965814848553769</c:v>
                </c:pt>
                <c:pt idx="175">
                  <c:v>52.213441525102148</c:v>
                </c:pt>
                <c:pt idx="176">
                  <c:v>52.474946066419349</c:v>
                </c:pt>
                <c:pt idx="177">
                  <c:v>52.756387092569888</c:v>
                </c:pt>
                <c:pt idx="178">
                  <c:v>53.031161047489249</c:v>
                </c:pt>
                <c:pt idx="179">
                  <c:v>53.320990932193553</c:v>
                </c:pt>
                <c:pt idx="180">
                  <c:v>53.538583423801072</c:v>
                </c:pt>
                <c:pt idx="181">
                  <c:v>53.866784568919357</c:v>
                </c:pt>
                <c:pt idx="182">
                  <c:v>54.031105219564509</c:v>
                </c:pt>
                <c:pt idx="183">
                  <c:v>54.311355234930105</c:v>
                </c:pt>
                <c:pt idx="184">
                  <c:v>54.531588663489245</c:v>
                </c:pt>
                <c:pt idx="185">
                  <c:v>55.045069659865597</c:v>
                </c:pt>
                <c:pt idx="186">
                  <c:v>55.321539510575263</c:v>
                </c:pt>
                <c:pt idx="187">
                  <c:v>55.568234091731178</c:v>
                </c:pt>
                <c:pt idx="188">
                  <c:v>55.873754248924733</c:v>
                </c:pt>
                <c:pt idx="189">
                  <c:v>56.099424900591394</c:v>
                </c:pt>
                <c:pt idx="190">
                  <c:v>56.359117034193545</c:v>
                </c:pt>
                <c:pt idx="191">
                  <c:v>56.603067112258067</c:v>
                </c:pt>
                <c:pt idx="192">
                  <c:v>56.884922403010748</c:v>
                </c:pt>
                <c:pt idx="193">
                  <c:v>57.099511476129024</c:v>
                </c:pt>
                <c:pt idx="194">
                  <c:v>57.406533342580644</c:v>
                </c:pt>
                <c:pt idx="195">
                  <c:v>57.644942631344087</c:v>
                </c:pt>
                <c:pt idx="196">
                  <c:v>58.156559436935474</c:v>
                </c:pt>
                <c:pt idx="197">
                  <c:v>58.416665835161297</c:v>
                </c:pt>
                <c:pt idx="198">
                  <c:v>58.674804476397846</c:v>
                </c:pt>
                <c:pt idx="199">
                  <c:v>58.908410884731175</c:v>
                </c:pt>
                <c:pt idx="200">
                  <c:v>59.150328476989252</c:v>
                </c:pt>
                <c:pt idx="201">
                  <c:v>59.456741892258059</c:v>
                </c:pt>
                <c:pt idx="202">
                  <c:v>59.668897160752685</c:v>
                </c:pt>
                <c:pt idx="203">
                  <c:v>59.98338873607527</c:v>
                </c:pt>
                <c:pt idx="204">
                  <c:v>60.107150291290324</c:v>
                </c:pt>
                <c:pt idx="205">
                  <c:v>60.452025587365583</c:v>
                </c:pt>
                <c:pt idx="206">
                  <c:v>60.982543216236557</c:v>
                </c:pt>
                <c:pt idx="207">
                  <c:v>61.172017496774195</c:v>
                </c:pt>
                <c:pt idx="208">
                  <c:v>61.498354451075265</c:v>
                </c:pt>
                <c:pt idx="209">
                  <c:v>61.734951332150537</c:v>
                </c:pt>
                <c:pt idx="210">
                  <c:v>62.016858405967739</c:v>
                </c:pt>
                <c:pt idx="211">
                  <c:v>62.22663165290323</c:v>
                </c:pt>
                <c:pt idx="212">
                  <c:v>62.523037988440862</c:v>
                </c:pt>
                <c:pt idx="213">
                  <c:v>62.668755568494618</c:v>
                </c:pt>
                <c:pt idx="214">
                  <c:v>63.0532449188172</c:v>
                </c:pt>
                <c:pt idx="215">
                  <c:v>63.286786598333336</c:v>
                </c:pt>
                <c:pt idx="216">
                  <c:v>63.566570565967737</c:v>
                </c:pt>
                <c:pt idx="217">
                  <c:v>63.951318831720435</c:v>
                </c:pt>
                <c:pt idx="218">
                  <c:v>64.197858063655914</c:v>
                </c:pt>
                <c:pt idx="219">
                  <c:v>64.446106137096777</c:v>
                </c:pt>
                <c:pt idx="220">
                  <c:v>64.661316607150539</c:v>
                </c:pt>
                <c:pt idx="221">
                  <c:v>64.89606224317204</c:v>
                </c:pt>
                <c:pt idx="222">
                  <c:v>65.176156909301085</c:v>
                </c:pt>
                <c:pt idx="223">
                  <c:v>65.440872001451609</c:v>
                </c:pt>
                <c:pt idx="224">
                  <c:v>65.625116191129024</c:v>
                </c:pt>
                <c:pt idx="225">
                  <c:v>65.930014951397851</c:v>
                </c:pt>
                <c:pt idx="226">
                  <c:v>66.127735687043014</c:v>
                </c:pt>
                <c:pt idx="227">
                  <c:v>66.356720455698934</c:v>
                </c:pt>
                <c:pt idx="228">
                  <c:v>66.86911400741937</c:v>
                </c:pt>
                <c:pt idx="229">
                  <c:v>67.005044585806459</c:v>
                </c:pt>
                <c:pt idx="230">
                  <c:v>67.251428468494623</c:v>
                </c:pt>
                <c:pt idx="231">
                  <c:v>67.510240289784946</c:v>
                </c:pt>
                <c:pt idx="232">
                  <c:v>67.779615858924728</c:v>
                </c:pt>
                <c:pt idx="233">
                  <c:v>67.979705670322573</c:v>
                </c:pt>
                <c:pt idx="234">
                  <c:v>68.266480353440855</c:v>
                </c:pt>
                <c:pt idx="235">
                  <c:v>68.423849125913975</c:v>
                </c:pt>
                <c:pt idx="236">
                  <c:v>68.625699561989251</c:v>
                </c:pt>
                <c:pt idx="237">
                  <c:v>68.92039705596774</c:v>
                </c:pt>
                <c:pt idx="238">
                  <c:v>69.19044580505377</c:v>
                </c:pt>
                <c:pt idx="239">
                  <c:v>69.687718698172048</c:v>
                </c:pt>
                <c:pt idx="240">
                  <c:v>69.881594540322581</c:v>
                </c:pt>
                <c:pt idx="241">
                  <c:v>70.115912965967738</c:v>
                </c:pt>
                <c:pt idx="242">
                  <c:v>70.386790244301068</c:v>
                </c:pt>
                <c:pt idx="243">
                  <c:v>70.637420339354833</c:v>
                </c:pt>
                <c:pt idx="244">
                  <c:v>70.897889219086025</c:v>
                </c:pt>
                <c:pt idx="245">
                  <c:v>71.154590879999986</c:v>
                </c:pt>
                <c:pt idx="246">
                  <c:v>71.354421776021496</c:v>
                </c:pt>
                <c:pt idx="247">
                  <c:v>71.618049423494611</c:v>
                </c:pt>
                <c:pt idx="248">
                  <c:v>71.878388845591402</c:v>
                </c:pt>
                <c:pt idx="249">
                  <c:v>72.132941508763437</c:v>
                </c:pt>
                <c:pt idx="250">
                  <c:v>72.620220267903221</c:v>
                </c:pt>
                <c:pt idx="251">
                  <c:v>72.836518182580647</c:v>
                </c:pt>
                <c:pt idx="252">
                  <c:v>73.077775540591404</c:v>
                </c:pt>
                <c:pt idx="253">
                  <c:v>73.31732405704301</c:v>
                </c:pt>
                <c:pt idx="254">
                  <c:v>73.603321994032257</c:v>
                </c:pt>
                <c:pt idx="255">
                  <c:v>73.836242276559133</c:v>
                </c:pt>
                <c:pt idx="256">
                  <c:v>74.142798095322576</c:v>
                </c:pt>
                <c:pt idx="257">
                  <c:v>74.364585016182801</c:v>
                </c:pt>
                <c:pt idx="258">
                  <c:v>74.627384134462361</c:v>
                </c:pt>
                <c:pt idx="259">
                  <c:v>74.882105092580645</c:v>
                </c:pt>
                <c:pt idx="260">
                  <c:v>75.198033648387096</c:v>
                </c:pt>
                <c:pt idx="261">
                  <c:v>75.666877631935478</c:v>
                </c:pt>
                <c:pt idx="262">
                  <c:v>75.861219521774188</c:v>
                </c:pt>
                <c:pt idx="263">
                  <c:v>76.195841768494617</c:v>
                </c:pt>
                <c:pt idx="264">
                  <c:v>76.428865617204295</c:v>
                </c:pt>
                <c:pt idx="265">
                  <c:v>76.664167921290314</c:v>
                </c:pt>
                <c:pt idx="266">
                  <c:v>76.888129731451613</c:v>
                </c:pt>
                <c:pt idx="267">
                  <c:v>77.191953992849463</c:v>
                </c:pt>
                <c:pt idx="268">
                  <c:v>77.376961982903225</c:v>
                </c:pt>
                <c:pt idx="269">
                  <c:v>77.68523958897849</c:v>
                </c:pt>
                <c:pt idx="270">
                  <c:v>77.942070707526881</c:v>
                </c:pt>
                <c:pt idx="271">
                  <c:v>78.24414729010752</c:v>
                </c:pt>
                <c:pt idx="272">
                  <c:v>78.723710370698939</c:v>
                </c:pt>
                <c:pt idx="273">
                  <c:v>78.909974100430105</c:v>
                </c:pt>
                <c:pt idx="274">
                  <c:v>79.274423399784951</c:v>
                </c:pt>
                <c:pt idx="275">
                  <c:v>79.501440411505385</c:v>
                </c:pt>
                <c:pt idx="276">
                  <c:v>79.773094436021509</c:v>
                </c:pt>
                <c:pt idx="277">
                  <c:v>79.989081652204291</c:v>
                </c:pt>
                <c:pt idx="278">
                  <c:v>80.291494824731174</c:v>
                </c:pt>
                <c:pt idx="279">
                  <c:v>80.47998522677419</c:v>
                </c:pt>
                <c:pt idx="280">
                  <c:v>80.769918677634408</c:v>
                </c:pt>
                <c:pt idx="281">
                  <c:v>81.01428302032258</c:v>
                </c:pt>
                <c:pt idx="282">
                  <c:v>81.506170473387101</c:v>
                </c:pt>
                <c:pt idx="283">
                  <c:v>81.774872862473117</c:v>
                </c:pt>
                <c:pt idx="284">
                  <c:v>82.035134609946226</c:v>
                </c:pt>
                <c:pt idx="285">
                  <c:v>82.295189225053761</c:v>
                </c:pt>
                <c:pt idx="286">
                  <c:v>82.549237003225812</c:v>
                </c:pt>
                <c:pt idx="287">
                  <c:v>82.825240806236565</c:v>
                </c:pt>
                <c:pt idx="288">
                  <c:v>83.019349672204299</c:v>
                </c:pt>
                <c:pt idx="289">
                  <c:v>83.34116855306452</c:v>
                </c:pt>
                <c:pt idx="290">
                  <c:v>83.509826036397854</c:v>
                </c:pt>
                <c:pt idx="291">
                  <c:v>83.824680093333328</c:v>
                </c:pt>
                <c:pt idx="292">
                  <c:v>84.106250577150547</c:v>
                </c:pt>
                <c:pt idx="293">
                  <c:v>84.567404773709683</c:v>
                </c:pt>
                <c:pt idx="294">
                  <c:v>84.910364095967736</c:v>
                </c:pt>
                <c:pt idx="295">
                  <c:v>85.093106576397844</c:v>
                </c:pt>
                <c:pt idx="296">
                  <c:v>85.397591072042999</c:v>
                </c:pt>
                <c:pt idx="297">
                  <c:v>85.620931485215067</c:v>
                </c:pt>
                <c:pt idx="298">
                  <c:v>85.896210325161292</c:v>
                </c:pt>
                <c:pt idx="299">
                  <c:v>86.137364117043006</c:v>
                </c:pt>
                <c:pt idx="300">
                  <c:v>86.41378218467743</c:v>
                </c:pt>
                <c:pt idx="301">
                  <c:v>86.631996073225807</c:v>
                </c:pt>
                <c:pt idx="302">
                  <c:v>86.92415619639786</c:v>
                </c:pt>
                <c:pt idx="303">
                  <c:v>87.105293401451618</c:v>
                </c:pt>
                <c:pt idx="304">
                  <c:v>87.640989338064514</c:v>
                </c:pt>
                <c:pt idx="305">
                  <c:v>87.953914475322577</c:v>
                </c:pt>
                <c:pt idx="306">
                  <c:v>88.173319374623645</c:v>
                </c:pt>
                <c:pt idx="307">
                  <c:v>88.483033961129024</c:v>
                </c:pt>
                <c:pt idx="308">
                  <c:v>88.708445697419364</c:v>
                </c:pt>
                <c:pt idx="309">
                  <c:v>88.968202559838716</c:v>
                </c:pt>
                <c:pt idx="310">
                  <c:v>89.199362217795709</c:v>
                </c:pt>
                <c:pt idx="311">
                  <c:v>89.544341080000009</c:v>
                </c:pt>
                <c:pt idx="312">
                  <c:v>89.749712765322585</c:v>
                </c:pt>
                <c:pt idx="313">
                  <c:v>89.996834556881723</c:v>
                </c:pt>
                <c:pt idx="314">
                  <c:v>90.266261909032252</c:v>
                </c:pt>
                <c:pt idx="315">
                  <c:v>90.729668669462356</c:v>
                </c:pt>
                <c:pt idx="316">
                  <c:v>91.047772114516135</c:v>
                </c:pt>
                <c:pt idx="317">
                  <c:v>91.312331857365592</c:v>
                </c:pt>
                <c:pt idx="318">
                  <c:v>91.591856909677418</c:v>
                </c:pt>
                <c:pt idx="319">
                  <c:v>91.840726380053752</c:v>
                </c:pt>
                <c:pt idx="320">
                  <c:v>92.079601716505366</c:v>
                </c:pt>
                <c:pt idx="321">
                  <c:v>92.32417319150538</c:v>
                </c:pt>
                <c:pt idx="322">
                  <c:v>92.681683558494612</c:v>
                </c:pt>
                <c:pt idx="323">
                  <c:v>92.874834437526886</c:v>
                </c:pt>
                <c:pt idx="324">
                  <c:v>93.144727837365593</c:v>
                </c:pt>
                <c:pt idx="325">
                  <c:v>93.417158608064511</c:v>
                </c:pt>
                <c:pt idx="326">
                  <c:v>93.913810104247318</c:v>
                </c:pt>
                <c:pt idx="327">
                  <c:v>94.230360056935481</c:v>
                </c:pt>
                <c:pt idx="328">
                  <c:v>94.355157273655919</c:v>
                </c:pt>
                <c:pt idx="329">
                  <c:v>94.709767788333323</c:v>
                </c:pt>
                <c:pt idx="330">
                  <c:v>94.887590876397852</c:v>
                </c:pt>
                <c:pt idx="331">
                  <c:v>95.207545566451614</c:v>
                </c:pt>
                <c:pt idx="332">
                  <c:v>95.390676419999991</c:v>
                </c:pt>
                <c:pt idx="333">
                  <c:v>95.758491619408602</c:v>
                </c:pt>
                <c:pt idx="334">
                  <c:v>95.959824224677419</c:v>
                </c:pt>
                <c:pt idx="335">
                  <c:v>96.279649456989247</c:v>
                </c:pt>
                <c:pt idx="336">
                  <c:v>96.508064611774188</c:v>
                </c:pt>
                <c:pt idx="337">
                  <c:v>97.003110832580631</c:v>
                </c:pt>
                <c:pt idx="338">
                  <c:v>97.296669098870964</c:v>
                </c:pt>
                <c:pt idx="339">
                  <c:v>97.526068132150542</c:v>
                </c:pt>
                <c:pt idx="340">
                  <c:v>97.833141781666654</c:v>
                </c:pt>
                <c:pt idx="341">
                  <c:v>98.032092365376343</c:v>
                </c:pt>
                <c:pt idx="342">
                  <c:v>98.384994038440865</c:v>
                </c:pt>
                <c:pt idx="343">
                  <c:v>98.579543060591405</c:v>
                </c:pt>
                <c:pt idx="344">
                  <c:v>98.829448192526883</c:v>
                </c:pt>
                <c:pt idx="345">
                  <c:v>99.114255118709679</c:v>
                </c:pt>
                <c:pt idx="346">
                  <c:v>99.381145100107517</c:v>
                </c:pt>
                <c:pt idx="347">
                  <c:v>99.872359373172046</c:v>
                </c:pt>
                <c:pt idx="348">
                  <c:v>100.10403686182795</c:v>
                </c:pt>
                <c:pt idx="349">
                  <c:v>100.42302061913978</c:v>
                </c:pt>
                <c:pt idx="350">
                  <c:v>100.68939276978494</c:v>
                </c:pt>
                <c:pt idx="351">
                  <c:v>100.94654753258062</c:v>
                </c:pt>
                <c:pt idx="352">
                  <c:v>101.13009265069891</c:v>
                </c:pt>
                <c:pt idx="353">
                  <c:v>101.43125008360215</c:v>
                </c:pt>
                <c:pt idx="354">
                  <c:v>101.66380788462365</c:v>
                </c:pt>
                <c:pt idx="355">
                  <c:v>101.98978235741936</c:v>
                </c:pt>
                <c:pt idx="356">
                  <c:v>102.19855878010753</c:v>
                </c:pt>
                <c:pt idx="357">
                  <c:v>102.49846047333331</c:v>
                </c:pt>
                <c:pt idx="358">
                  <c:v>103.0113200727957</c:v>
                </c:pt>
                <c:pt idx="359">
                  <c:v>103.22684124129033</c:v>
                </c:pt>
                <c:pt idx="360">
                  <c:v>103.52728665688171</c:v>
                </c:pt>
                <c:pt idx="361">
                  <c:v>103.74078828537635</c:v>
                </c:pt>
                <c:pt idx="362">
                  <c:v>104.08732063994624</c:v>
                </c:pt>
                <c:pt idx="363">
                  <c:v>104.24789996322581</c:v>
                </c:pt>
                <c:pt idx="364">
                  <c:v>104.54446164801077</c:v>
                </c:pt>
                <c:pt idx="365">
                  <c:v>104.75211178870967</c:v>
                </c:pt>
                <c:pt idx="366">
                  <c:v>105.09336226935484</c:v>
                </c:pt>
                <c:pt idx="367">
                  <c:v>105.32830209193547</c:v>
                </c:pt>
                <c:pt idx="368">
                  <c:v>105.62750471365591</c:v>
                </c:pt>
                <c:pt idx="369">
                  <c:v>106.14735502860215</c:v>
                </c:pt>
                <c:pt idx="370">
                  <c:v>106.37670227876345</c:v>
                </c:pt>
                <c:pt idx="371">
                  <c:v>106.67787265747312</c:v>
                </c:pt>
                <c:pt idx="372">
                  <c:v>106.9165408616129</c:v>
                </c:pt>
                <c:pt idx="373">
                  <c:v>107.22681211612903</c:v>
                </c:pt>
                <c:pt idx="374">
                  <c:v>107.38891904021506</c:v>
                </c:pt>
                <c:pt idx="375">
                  <c:v>107.74741328564517</c:v>
                </c:pt>
                <c:pt idx="376">
                  <c:v>107.97898720817203</c:v>
                </c:pt>
                <c:pt idx="377">
                  <c:v>108.24467323301074</c:v>
                </c:pt>
                <c:pt idx="378">
                  <c:v>108.48159375827956</c:v>
                </c:pt>
                <c:pt idx="379">
                  <c:v>108.82523920629031</c:v>
                </c:pt>
                <c:pt idx="380">
                  <c:v>109.26637924338709</c:v>
                </c:pt>
                <c:pt idx="381">
                  <c:v>109.5024065105914</c:v>
                </c:pt>
                <c:pt idx="382">
                  <c:v>109.75707568569892</c:v>
                </c:pt>
                <c:pt idx="383">
                  <c:v>110.00962175462365</c:v>
                </c:pt>
                <c:pt idx="384">
                  <c:v>110.34388151978496</c:v>
                </c:pt>
                <c:pt idx="385">
                  <c:v>110.56043834983871</c:v>
                </c:pt>
                <c:pt idx="386">
                  <c:v>110.84524527602149</c:v>
                </c:pt>
                <c:pt idx="387">
                  <c:v>111.0315090057527</c:v>
                </c:pt>
                <c:pt idx="388">
                  <c:v>111.35608533543011</c:v>
                </c:pt>
                <c:pt idx="389">
                  <c:v>111.6035566627957</c:v>
                </c:pt>
                <c:pt idx="390">
                  <c:v>111.83533771763442</c:v>
                </c:pt>
                <c:pt idx="391">
                  <c:v>112.40267311456989</c:v>
                </c:pt>
                <c:pt idx="392">
                  <c:v>112.6231136754301</c:v>
                </c:pt>
                <c:pt idx="393">
                  <c:v>112.93075693881721</c:v>
                </c:pt>
                <c:pt idx="394">
                  <c:v>113.14064669763441</c:v>
                </c:pt>
                <c:pt idx="395">
                  <c:v>113.46423914887096</c:v>
                </c:pt>
                <c:pt idx="396">
                  <c:v>113.69306856827956</c:v>
                </c:pt>
                <c:pt idx="397">
                  <c:v>113.8924334166129</c:v>
                </c:pt>
                <c:pt idx="398">
                  <c:v>114.20459475349462</c:v>
                </c:pt>
                <c:pt idx="399">
                  <c:v>114.47980886456989</c:v>
                </c:pt>
                <c:pt idx="400">
                  <c:v>114.69249490956989</c:v>
                </c:pt>
                <c:pt idx="401">
                  <c:v>115.02825638403225</c:v>
                </c:pt>
                <c:pt idx="402">
                  <c:v>115.49445943064516</c:v>
                </c:pt>
                <c:pt idx="403">
                  <c:v>115.77548619215052</c:v>
                </c:pt>
                <c:pt idx="404">
                  <c:v>116.06210552607529</c:v>
                </c:pt>
                <c:pt idx="405">
                  <c:v>116.26405952827956</c:v>
                </c:pt>
                <c:pt idx="406">
                  <c:v>116.60976335360215</c:v>
                </c:pt>
                <c:pt idx="407">
                  <c:v>116.80260353413979</c:v>
                </c:pt>
                <c:pt idx="408">
                  <c:v>117.09046566188172</c:v>
                </c:pt>
                <c:pt idx="409">
                  <c:v>117.32178066903225</c:v>
                </c:pt>
                <c:pt idx="410">
                  <c:v>117.60819287064515</c:v>
                </c:pt>
                <c:pt idx="411">
                  <c:v>117.81739650370967</c:v>
                </c:pt>
                <c:pt idx="412">
                  <c:v>118.32844369543011</c:v>
                </c:pt>
                <c:pt idx="413">
                  <c:v>118.62526429559139</c:v>
                </c:pt>
                <c:pt idx="414">
                  <c:v>118.83457149478494</c:v>
                </c:pt>
                <c:pt idx="415">
                  <c:v>119.14824748666666</c:v>
                </c:pt>
                <c:pt idx="416">
                  <c:v>119.33873153720428</c:v>
                </c:pt>
                <c:pt idx="417">
                  <c:v>119.69620306688172</c:v>
                </c:pt>
                <c:pt idx="418">
                  <c:v>119.83244434376344</c:v>
                </c:pt>
                <c:pt idx="419">
                  <c:v>120.18120337064515</c:v>
                </c:pt>
                <c:pt idx="420">
                  <c:v>120.43720595999999</c:v>
                </c:pt>
                <c:pt idx="421">
                  <c:v>120.72322978849463</c:v>
                </c:pt>
                <c:pt idx="422">
                  <c:v>120.97965958822581</c:v>
                </c:pt>
                <c:pt idx="423">
                  <c:v>121.51043613247312</c:v>
                </c:pt>
                <c:pt idx="424">
                  <c:v>121.80746386494623</c:v>
                </c:pt>
                <c:pt idx="425">
                  <c:v>121.99667923010753</c:v>
                </c:pt>
                <c:pt idx="426">
                  <c:v>122.29940310107526</c:v>
                </c:pt>
                <c:pt idx="427">
                  <c:v>122.54537271913979</c:v>
                </c:pt>
                <c:pt idx="428">
                  <c:v>122.85684793026883</c:v>
                </c:pt>
                <c:pt idx="429">
                  <c:v>123.05916441397849</c:v>
                </c:pt>
                <c:pt idx="430">
                  <c:v>123.35059957408602</c:v>
                </c:pt>
                <c:pt idx="431">
                  <c:v>123.56736353645162</c:v>
                </c:pt>
                <c:pt idx="432">
                  <c:v>123.86413235354838</c:v>
                </c:pt>
                <c:pt idx="433">
                  <c:v>124.0817766282258</c:v>
                </c:pt>
                <c:pt idx="434">
                  <c:v>124.63973928817204</c:v>
                </c:pt>
                <c:pt idx="435">
                  <c:v>124.87737183075269</c:v>
                </c:pt>
                <c:pt idx="436">
                  <c:v>125.13676621166667</c:v>
                </c:pt>
                <c:pt idx="437">
                  <c:v>125.39373973370968</c:v>
                </c:pt>
                <c:pt idx="438">
                  <c:v>125.63963167715053</c:v>
                </c:pt>
                <c:pt idx="439">
                  <c:v>125.97451283930108</c:v>
                </c:pt>
                <c:pt idx="440">
                  <c:v>126.16144974903226</c:v>
                </c:pt>
                <c:pt idx="441">
                  <c:v>126.46357811462366</c:v>
                </c:pt>
                <c:pt idx="442">
                  <c:v>126.68038091430105</c:v>
                </c:pt>
                <c:pt idx="443">
                  <c:v>126.98724743150535</c:v>
                </c:pt>
                <c:pt idx="444">
                  <c:v>127.18200358591398</c:v>
                </c:pt>
                <c:pt idx="445">
                  <c:v>127.69947187930106</c:v>
                </c:pt>
                <c:pt idx="446">
                  <c:v>128.02223580129032</c:v>
                </c:pt>
                <c:pt idx="447">
                  <c:v>128.23506424973118</c:v>
                </c:pt>
                <c:pt idx="448">
                  <c:v>128.53960052844084</c:v>
                </c:pt>
                <c:pt idx="449">
                  <c:v>128.78872891424732</c:v>
                </c:pt>
                <c:pt idx="450">
                  <c:v>129.01077475053762</c:v>
                </c:pt>
                <c:pt idx="451">
                  <c:v>129.29501206284945</c:v>
                </c:pt>
                <c:pt idx="452">
                  <c:v>129.5788351105914</c:v>
                </c:pt>
                <c:pt idx="453">
                  <c:v>129.8089591069355</c:v>
                </c:pt>
                <c:pt idx="454">
                  <c:v>130.11132049639784</c:v>
                </c:pt>
                <c:pt idx="455">
                  <c:v>130.36614502069892</c:v>
                </c:pt>
                <c:pt idx="456">
                  <c:v>130.85974131532257</c:v>
                </c:pt>
                <c:pt idx="457">
                  <c:v>131.14683964268818</c:v>
                </c:pt>
                <c:pt idx="458">
                  <c:v>131.38497707026883</c:v>
                </c:pt>
                <c:pt idx="459">
                  <c:v>131.57834802741937</c:v>
                </c:pt>
                <c:pt idx="460">
                  <c:v>131.88153794607527</c:v>
                </c:pt>
                <c:pt idx="461">
                  <c:v>132.17680505392474</c:v>
                </c:pt>
                <c:pt idx="462">
                  <c:v>132.42088458967743</c:v>
                </c:pt>
                <c:pt idx="463">
                  <c:v>132.66568908849464</c:v>
                </c:pt>
                <c:pt idx="464">
                  <c:v>132.94180940344086</c:v>
                </c:pt>
                <c:pt idx="465">
                  <c:v>133.19326802774194</c:v>
                </c:pt>
                <c:pt idx="466">
                  <c:v>133.47186098462365</c:v>
                </c:pt>
                <c:pt idx="467">
                  <c:v>133.95592919295697</c:v>
                </c:pt>
                <c:pt idx="468">
                  <c:v>134.27750210419353</c:v>
                </c:pt>
                <c:pt idx="469">
                  <c:v>134.50845462978495</c:v>
                </c:pt>
                <c:pt idx="470">
                  <c:v>134.77917655887094</c:v>
                </c:pt>
                <c:pt idx="471">
                  <c:v>134.99019259962367</c:v>
                </c:pt>
                <c:pt idx="472">
                  <c:v>135.27670836741933</c:v>
                </c:pt>
                <c:pt idx="473">
                  <c:v>135.5566994673656</c:v>
                </c:pt>
                <c:pt idx="474">
                  <c:v>135.87060848311827</c:v>
                </c:pt>
                <c:pt idx="475">
                  <c:v>136.09534703940858</c:v>
                </c:pt>
                <c:pt idx="476">
                  <c:v>136.34639139908603</c:v>
                </c:pt>
                <c:pt idx="477">
                  <c:v>136.85075857381722</c:v>
                </c:pt>
                <c:pt idx="478">
                  <c:v>137.00812734629034</c:v>
                </c:pt>
                <c:pt idx="479">
                  <c:v>137.39677228860214</c:v>
                </c:pt>
                <c:pt idx="480">
                  <c:v>137.56667256586019</c:v>
                </c:pt>
                <c:pt idx="481">
                  <c:v>137.87638715231182</c:v>
                </c:pt>
                <c:pt idx="482">
                  <c:v>138.10226493634408</c:v>
                </c:pt>
                <c:pt idx="483">
                  <c:v>138.40851005661293</c:v>
                </c:pt>
                <c:pt idx="484">
                  <c:v>138.64307445182797</c:v>
                </c:pt>
                <c:pt idx="485">
                  <c:v>138.92164151720428</c:v>
                </c:pt>
                <c:pt idx="486">
                  <c:v>139.16186321365592</c:v>
                </c:pt>
                <c:pt idx="487">
                  <c:v>139.40969702252687</c:v>
                </c:pt>
                <c:pt idx="488">
                  <c:v>139.98500701344085</c:v>
                </c:pt>
                <c:pt idx="489">
                  <c:v>140.16469429231182</c:v>
                </c:pt>
                <c:pt idx="490">
                  <c:v>140.51065703301074</c:v>
                </c:pt>
                <c:pt idx="491">
                  <c:v>140.72343369838711</c:v>
                </c:pt>
                <c:pt idx="492">
                  <c:v>140.9574932086559</c:v>
                </c:pt>
                <c:pt idx="493">
                  <c:v>141.22811157161289</c:v>
                </c:pt>
                <c:pt idx="494">
                  <c:v>141.52063417634409</c:v>
                </c:pt>
                <c:pt idx="495">
                  <c:v>141.7786174683871</c:v>
                </c:pt>
                <c:pt idx="496">
                  <c:v>142.01842490021505</c:v>
                </c:pt>
                <c:pt idx="497">
                  <c:v>142.2957232801613</c:v>
                </c:pt>
                <c:pt idx="498">
                  <c:v>142.57902849709677</c:v>
                </c:pt>
                <c:pt idx="499">
                  <c:v>143.11261427333332</c:v>
                </c:pt>
                <c:pt idx="500">
                  <c:v>143.37546517467743</c:v>
                </c:pt>
                <c:pt idx="501">
                  <c:v>144.72455674672045</c:v>
                </c:pt>
              </c:numCache>
            </c:numRef>
          </c:xVal>
          <c:yVal>
            <c:numRef>
              <c:f>'4.20 K'!$Q$14:$Q$515</c:f>
              <c:numCache>
                <c:formatCode>General</c:formatCode>
                <c:ptCount val="502"/>
                <c:pt idx="0">
                  <c:v>0.86562266379366926</c:v>
                </c:pt>
                <c:pt idx="1">
                  <c:v>0.87134690166175721</c:v>
                </c:pt>
                <c:pt idx="2">
                  <c:v>0.86251166495232567</c:v>
                </c:pt>
                <c:pt idx="3">
                  <c:v>0.88926625498798439</c:v>
                </c:pt>
                <c:pt idx="4">
                  <c:v>0.85865402638901789</c:v>
                </c:pt>
                <c:pt idx="5">
                  <c:v>0.87271574115193817</c:v>
                </c:pt>
                <c:pt idx="6">
                  <c:v>0.87321350096653738</c:v>
                </c:pt>
                <c:pt idx="7">
                  <c:v>0.88428865684186064</c:v>
                </c:pt>
                <c:pt idx="8">
                  <c:v>0.89349721341227384</c:v>
                </c:pt>
                <c:pt idx="9">
                  <c:v>0.89611045243901799</c:v>
                </c:pt>
                <c:pt idx="10">
                  <c:v>0.88341757716627911</c:v>
                </c:pt>
                <c:pt idx="11">
                  <c:v>0.90905220761912142</c:v>
                </c:pt>
                <c:pt idx="12">
                  <c:v>0.90855444780452199</c:v>
                </c:pt>
                <c:pt idx="13">
                  <c:v>0.89859925151214481</c:v>
                </c:pt>
                <c:pt idx="14">
                  <c:v>0.91801188428217051</c:v>
                </c:pt>
                <c:pt idx="15">
                  <c:v>0.90830556789715766</c:v>
                </c:pt>
                <c:pt idx="16">
                  <c:v>0.90158581039987085</c:v>
                </c:pt>
                <c:pt idx="17">
                  <c:v>0.92162064293811374</c:v>
                </c:pt>
                <c:pt idx="18">
                  <c:v>0.92162064293811374</c:v>
                </c:pt>
                <c:pt idx="19">
                  <c:v>0.91850964409676994</c:v>
                </c:pt>
                <c:pt idx="20">
                  <c:v>0.91788744432855296</c:v>
                </c:pt>
                <c:pt idx="21">
                  <c:v>0.92286504247467716</c:v>
                </c:pt>
                <c:pt idx="22">
                  <c:v>0.91390536581162785</c:v>
                </c:pt>
                <c:pt idx="23">
                  <c:v>0.92834040043552957</c:v>
                </c:pt>
                <c:pt idx="24">
                  <c:v>0.94240211519844941</c:v>
                </c:pt>
                <c:pt idx="25">
                  <c:v>0.9292114801111111</c:v>
                </c:pt>
                <c:pt idx="26">
                  <c:v>0.93058031960129206</c:v>
                </c:pt>
                <c:pt idx="27">
                  <c:v>0.92373612215025824</c:v>
                </c:pt>
                <c:pt idx="28">
                  <c:v>0.94601087385439264</c:v>
                </c:pt>
                <c:pt idx="29">
                  <c:v>0.94526423413255811</c:v>
                </c:pt>
                <c:pt idx="30">
                  <c:v>0.95633939000775192</c:v>
                </c:pt>
                <c:pt idx="31">
                  <c:v>0.9419043553838502</c:v>
                </c:pt>
                <c:pt idx="32">
                  <c:v>0.95347727107377267</c:v>
                </c:pt>
                <c:pt idx="33">
                  <c:v>0.94202879533746775</c:v>
                </c:pt>
                <c:pt idx="34">
                  <c:v>0.94227767524483208</c:v>
                </c:pt>
                <c:pt idx="35">
                  <c:v>0.93443795816459962</c:v>
                </c:pt>
                <c:pt idx="36">
                  <c:v>0.96492574680994836</c:v>
                </c:pt>
                <c:pt idx="37">
                  <c:v>0.95360171102739</c:v>
                </c:pt>
                <c:pt idx="38">
                  <c:v>0.96181474796860456</c:v>
                </c:pt>
                <c:pt idx="39">
                  <c:v>0.95633939000775192</c:v>
                </c:pt>
                <c:pt idx="40">
                  <c:v>0.95571719023953494</c:v>
                </c:pt>
                <c:pt idx="41">
                  <c:v>0.96231250778320421</c:v>
                </c:pt>
                <c:pt idx="42">
                  <c:v>0.97525426296317819</c:v>
                </c:pt>
                <c:pt idx="43">
                  <c:v>0.96467686690258403</c:v>
                </c:pt>
                <c:pt idx="44">
                  <c:v>0.97936078143385008</c:v>
                </c:pt>
                <c:pt idx="45">
                  <c:v>0.97960966134108518</c:v>
                </c:pt>
                <c:pt idx="46">
                  <c:v>0.96256138769043931</c:v>
                </c:pt>
                <c:pt idx="47">
                  <c:v>0.9514862318152455</c:v>
                </c:pt>
                <c:pt idx="48">
                  <c:v>0.9592015089418604</c:v>
                </c:pt>
                <c:pt idx="49">
                  <c:v>0.98048074101666671</c:v>
                </c:pt>
                <c:pt idx="50">
                  <c:v>0.97786750198992256</c:v>
                </c:pt>
                <c:pt idx="51">
                  <c:v>0.98272066018255821</c:v>
                </c:pt>
                <c:pt idx="52">
                  <c:v>0.98359173985813952</c:v>
                </c:pt>
                <c:pt idx="53">
                  <c:v>0.98956485763346258</c:v>
                </c:pt>
                <c:pt idx="54">
                  <c:v>0.99504021559431521</c:v>
                </c:pt>
                <c:pt idx="55">
                  <c:v>0.98135182069224802</c:v>
                </c:pt>
                <c:pt idx="56">
                  <c:v>0.994418015825969</c:v>
                </c:pt>
                <c:pt idx="57">
                  <c:v>0.98608053893113712</c:v>
                </c:pt>
                <c:pt idx="58">
                  <c:v>0.97674754240710593</c:v>
                </c:pt>
                <c:pt idx="59">
                  <c:v>0.99964449387945731</c:v>
                </c:pt>
                <c:pt idx="60">
                  <c:v>0.97985854124844951</c:v>
                </c:pt>
                <c:pt idx="61">
                  <c:v>0.99678237494547806</c:v>
                </c:pt>
                <c:pt idx="62">
                  <c:v>1.0027554927209303</c:v>
                </c:pt>
                <c:pt idx="63">
                  <c:v>0.99080925717002577</c:v>
                </c:pt>
                <c:pt idx="64">
                  <c:v>0.9957868553162792</c:v>
                </c:pt>
                <c:pt idx="65">
                  <c:v>0.99653349503811373</c:v>
                </c:pt>
                <c:pt idx="66">
                  <c:v>1.0219192455835919</c:v>
                </c:pt>
                <c:pt idx="67">
                  <c:v>1.0032532525355298</c:v>
                </c:pt>
                <c:pt idx="68">
                  <c:v>1.0016355331379845</c:v>
                </c:pt>
                <c:pt idx="69">
                  <c:v>1.0200526462788113</c:v>
                </c:pt>
                <c:pt idx="70">
                  <c:v>1.0122129291985789</c:v>
                </c:pt>
                <c:pt idx="71">
                  <c:v>1.0149506081789406</c:v>
                </c:pt>
                <c:pt idx="72">
                  <c:v>1.0154483679936692</c:v>
                </c:pt>
                <c:pt idx="73">
                  <c:v>1.018434926881266</c:v>
                </c:pt>
                <c:pt idx="74">
                  <c:v>1.0181860469740311</c:v>
                </c:pt>
                <c:pt idx="75">
                  <c:v>1.0230392051665373</c:v>
                </c:pt>
                <c:pt idx="76">
                  <c:v>1.0193060065568476</c:v>
                </c:pt>
                <c:pt idx="77">
                  <c:v>1.0210481659080104</c:v>
                </c:pt>
                <c:pt idx="78">
                  <c:v>1.0149506081789406</c:v>
                </c:pt>
                <c:pt idx="79">
                  <c:v>1.0199282063251938</c:v>
                </c:pt>
                <c:pt idx="80">
                  <c:v>1.0241591647494832</c:v>
                </c:pt>
                <c:pt idx="81">
                  <c:v>1.0317500019223516</c:v>
                </c:pt>
                <c:pt idx="82">
                  <c:v>1.0201770862324289</c:v>
                </c:pt>
                <c:pt idx="83">
                  <c:v>1.0303811624321704</c:v>
                </c:pt>
                <c:pt idx="84">
                  <c:v>1.0276434834518087</c:v>
                </c:pt>
                <c:pt idx="85">
                  <c:v>1.0429495977512919</c:v>
                </c:pt>
                <c:pt idx="86">
                  <c:v>1.0318744418759691</c:v>
                </c:pt>
                <c:pt idx="87">
                  <c:v>1.0468072363145995</c:v>
                </c:pt>
                <c:pt idx="88">
                  <c:v>1.0334921612735142</c:v>
                </c:pt>
                <c:pt idx="89">
                  <c:v>1.0537758737191216</c:v>
                </c:pt>
                <c:pt idx="90">
                  <c:v>1.0323722016905685</c:v>
                </c:pt>
                <c:pt idx="91">
                  <c:v>1.0408341185391472</c:v>
                </c:pt>
                <c:pt idx="92">
                  <c:v>1.0480516358510337</c:v>
                </c:pt>
                <c:pt idx="93">
                  <c:v>1.0383453194660206</c:v>
                </c:pt>
                <c:pt idx="94">
                  <c:v>1.0420785180757106</c:v>
                </c:pt>
                <c:pt idx="95">
                  <c:v>1.0266479638224806</c:v>
                </c:pt>
                <c:pt idx="96">
                  <c:v>1.0672153887138243</c:v>
                </c:pt>
                <c:pt idx="97">
                  <c:v>1.059997871401938</c:v>
                </c:pt>
                <c:pt idx="98">
                  <c:v>1.0536514337655039</c:v>
                </c:pt>
                <c:pt idx="99">
                  <c:v>1.0595001115873384</c:v>
                </c:pt>
                <c:pt idx="100">
                  <c:v>1.0714463471381137</c:v>
                </c:pt>
                <c:pt idx="101">
                  <c:v>1.0670909487602067</c:v>
                </c:pt>
                <c:pt idx="102">
                  <c:v>1.0545225134410852</c:v>
                </c:pt>
                <c:pt idx="103">
                  <c:v>1.0510381947387595</c:v>
                </c:pt>
                <c:pt idx="104">
                  <c:v>1.0580068321434108</c:v>
                </c:pt>
                <c:pt idx="105">
                  <c:v>1.0744329060258397</c:v>
                </c:pt>
                <c:pt idx="106">
                  <c:v>1.0550202732556846</c:v>
                </c:pt>
                <c:pt idx="107">
                  <c:v>1.0876235411131785</c:v>
                </c:pt>
                <c:pt idx="108">
                  <c:v>1.0700775076479327</c:v>
                </c:pt>
                <c:pt idx="109">
                  <c:v>1.0621133506140827</c:v>
                </c:pt>
                <c:pt idx="110">
                  <c:v>1.0697041877869509</c:v>
                </c:pt>
                <c:pt idx="111">
                  <c:v>1.084761422179199</c:v>
                </c:pt>
                <c:pt idx="112">
                  <c:v>1.078041664681783</c:v>
                </c:pt>
                <c:pt idx="113">
                  <c:v>1.0669665088065892</c:v>
                </c:pt>
                <c:pt idx="114">
                  <c:v>1.0906101000009043</c:v>
                </c:pt>
                <c:pt idx="115">
                  <c:v>1.0983253771275194</c:v>
                </c:pt>
                <c:pt idx="116">
                  <c:v>1.0852591819937984</c:v>
                </c:pt>
                <c:pt idx="117">
                  <c:v>1.0983253771275194</c:v>
                </c:pt>
                <c:pt idx="118">
                  <c:v>1.0873746612059432</c:v>
                </c:pt>
                <c:pt idx="119">
                  <c:v>1.1084050133735142</c:v>
                </c:pt>
                <c:pt idx="120">
                  <c:v>1.091107859815504</c:v>
                </c:pt>
                <c:pt idx="121">
                  <c:v>1.0689575480649871</c:v>
                </c:pt>
                <c:pt idx="122">
                  <c:v>1.0862547016229975</c:v>
                </c:pt>
                <c:pt idx="123">
                  <c:v>1.089739020325323</c:v>
                </c:pt>
                <c:pt idx="124">
                  <c:v>1.1004408563395349</c:v>
                </c:pt>
                <c:pt idx="125">
                  <c:v>1.1047962547174419</c:v>
                </c:pt>
                <c:pt idx="126">
                  <c:v>1.0952143782861756</c:v>
                </c:pt>
                <c:pt idx="127">
                  <c:v>1.0881213009277777</c:v>
                </c:pt>
                <c:pt idx="128">
                  <c:v>1.1210978886462533</c:v>
                </c:pt>
                <c:pt idx="129">
                  <c:v>1.088370180835142</c:v>
                </c:pt>
                <c:pt idx="130">
                  <c:v>1.0907345399545221</c:v>
                </c:pt>
                <c:pt idx="131">
                  <c:v>1.112511531844057</c:v>
                </c:pt>
                <c:pt idx="132">
                  <c:v>1.130555325124031</c:v>
                </c:pt>
                <c:pt idx="133">
                  <c:v>1.0938455387958657</c:v>
                </c:pt>
                <c:pt idx="134">
                  <c:v>1.1090272131417311</c:v>
                </c:pt>
                <c:pt idx="135">
                  <c:v>1.1210978886462533</c:v>
                </c:pt>
                <c:pt idx="136">
                  <c:v>1.1270710064217053</c:v>
                </c:pt>
                <c:pt idx="137">
                  <c:v>1.1227156080437986</c:v>
                </c:pt>
                <c:pt idx="138">
                  <c:v>1.1060406542540051</c:v>
                </c:pt>
                <c:pt idx="139">
                  <c:v>1.1357818031775193</c:v>
                </c:pt>
                <c:pt idx="140">
                  <c:v>1.1076583736515504</c:v>
                </c:pt>
                <c:pt idx="141">
                  <c:v>1.1179868898049095</c:v>
                </c:pt>
                <c:pt idx="142">
                  <c:v>1.1340396438263567</c:v>
                </c:pt>
                <c:pt idx="143">
                  <c:v>1.1174891299903102</c:v>
                </c:pt>
                <c:pt idx="144">
                  <c:v>1.133541884011628</c:v>
                </c:pt>
                <c:pt idx="145">
                  <c:v>1.1317997246604652</c:v>
                </c:pt>
                <c:pt idx="146">
                  <c:v>1.1304308851702842</c:v>
                </c:pt>
                <c:pt idx="147">
                  <c:v>1.1214712085072351</c:v>
                </c:pt>
                <c:pt idx="148">
                  <c:v>1.1393905618334625</c:v>
                </c:pt>
                <c:pt idx="149">
                  <c:v>1.1492213181720929</c:v>
                </c:pt>
                <c:pt idx="150">
                  <c:v>1.1514612373378554</c:v>
                </c:pt>
                <c:pt idx="151">
                  <c:v>1.1425015606748061</c:v>
                </c:pt>
                <c:pt idx="152">
                  <c:v>1.1466080791453488</c:v>
                </c:pt>
                <c:pt idx="153">
                  <c:v>1.1504657177086564</c:v>
                </c:pt>
                <c:pt idx="154">
                  <c:v>1.1622875133058139</c:v>
                </c:pt>
                <c:pt idx="155">
                  <c:v>1.1390172419724807</c:v>
                </c:pt>
                <c:pt idx="156">
                  <c:v>1.1585543146962531</c:v>
                </c:pt>
                <c:pt idx="157">
                  <c:v>1.1568121553450905</c:v>
                </c:pt>
                <c:pt idx="158">
                  <c:v>1.1660207119155039</c:v>
                </c:pt>
                <c:pt idx="159">
                  <c:v>1.1532033966890181</c:v>
                </c:pt>
                <c:pt idx="160">
                  <c:v>1.1606697939083979</c:v>
                </c:pt>
                <c:pt idx="161">
                  <c:v>1.1606697939083979</c:v>
                </c:pt>
                <c:pt idx="162">
                  <c:v>1.1855577846392764</c:v>
                </c:pt>
                <c:pt idx="163">
                  <c:v>1.1758514682541343</c:v>
                </c:pt>
                <c:pt idx="164">
                  <c:v>1.1575587950669251</c:v>
                </c:pt>
                <c:pt idx="165">
                  <c:v>1.1641541126107235</c:v>
                </c:pt>
                <c:pt idx="166">
                  <c:v>1.1784647072808785</c:v>
                </c:pt>
                <c:pt idx="167">
                  <c:v>1.1716205098299741</c:v>
                </c:pt>
                <c:pt idx="168">
                  <c:v>1.1931486218121448</c:v>
                </c:pt>
                <c:pt idx="169">
                  <c:v>1.1660207119155039</c:v>
                </c:pt>
                <c:pt idx="170">
                  <c:v>1.1611675537229973</c:v>
                </c:pt>
                <c:pt idx="171">
                  <c:v>1.1802068666320413</c:v>
                </c:pt>
                <c:pt idx="172">
                  <c:v>1.1947663412096898</c:v>
                </c:pt>
                <c:pt idx="173">
                  <c:v>1.1981262199582687</c:v>
                </c:pt>
                <c:pt idx="174">
                  <c:v>1.1824467857979326</c:v>
                </c:pt>
                <c:pt idx="175">
                  <c:v>1.1853089047319123</c:v>
                </c:pt>
                <c:pt idx="176">
                  <c:v>1.1762247881151162</c:v>
                </c:pt>
                <c:pt idx="177">
                  <c:v>1.201734978614341</c:v>
                </c:pt>
                <c:pt idx="178">
                  <c:v>1.1975040201900518</c:v>
                </c:pt>
                <c:pt idx="179">
                  <c:v>1.2018594185679585</c:v>
                </c:pt>
                <c:pt idx="180">
                  <c:v>1.2197787718940567</c:v>
                </c:pt>
                <c:pt idx="181">
                  <c:v>1.2115657349534883</c:v>
                </c:pt>
                <c:pt idx="182">
                  <c:v>1.1958863007925065</c:v>
                </c:pt>
                <c:pt idx="183">
                  <c:v>1.2276184889741604</c:v>
                </c:pt>
                <c:pt idx="184">
                  <c:v>1.2212720513385014</c:v>
                </c:pt>
                <c:pt idx="185">
                  <c:v>1.2450400824857881</c:v>
                </c:pt>
                <c:pt idx="186">
                  <c:v>1.2406846841085271</c:v>
                </c:pt>
                <c:pt idx="187">
                  <c:v>1.2279918088359172</c:v>
                </c:pt>
                <c:pt idx="188">
                  <c:v>1.2531286794741601</c:v>
                </c:pt>
                <c:pt idx="189">
                  <c:v>1.2021082984753231</c:v>
                </c:pt>
                <c:pt idx="190">
                  <c:v>1.2206498515697672</c:v>
                </c:pt>
                <c:pt idx="191">
                  <c:v>1.2400624843397934</c:v>
                </c:pt>
                <c:pt idx="192">
                  <c:v>1.2610928365077518</c:v>
                </c:pt>
                <c:pt idx="193">
                  <c:v>1.2487732810956071</c:v>
                </c:pt>
                <c:pt idx="194">
                  <c:v>1.2459111621614987</c:v>
                </c:pt>
                <c:pt idx="195">
                  <c:v>1.238942524757106</c:v>
                </c:pt>
                <c:pt idx="196">
                  <c:v>1.2459111621614987</c:v>
                </c:pt>
                <c:pt idx="197">
                  <c:v>1.2724168722894056</c:v>
                </c:pt>
                <c:pt idx="198">
                  <c:v>1.2666926344224807</c:v>
                </c:pt>
                <c:pt idx="199">
                  <c:v>1.2496443607713179</c:v>
                </c:pt>
                <c:pt idx="200">
                  <c:v>1.2344626864250645</c:v>
                </c:pt>
                <c:pt idx="201">
                  <c:v>1.2618394762299743</c:v>
                </c:pt>
                <c:pt idx="202">
                  <c:v>1.2767722706679587</c:v>
                </c:pt>
                <c:pt idx="203">
                  <c:v>1.2788877498798448</c:v>
                </c:pt>
                <c:pt idx="204">
                  <c:v>1.2404358042002583</c:v>
                </c:pt>
                <c:pt idx="205">
                  <c:v>1.2763989508074933</c:v>
                </c:pt>
                <c:pt idx="206">
                  <c:v>1.282620948489664</c:v>
                </c:pt>
                <c:pt idx="207">
                  <c:v>1.2736612718268734</c:v>
                </c:pt>
                <c:pt idx="208">
                  <c:v>1.2873496667286821</c:v>
                </c:pt>
                <c:pt idx="209">
                  <c:v>1.285607507377261</c:v>
                </c:pt>
                <c:pt idx="210">
                  <c:v>1.2607195166459948</c:v>
                </c:pt>
                <c:pt idx="211">
                  <c:v>1.2787633099263567</c:v>
                </c:pt>
                <c:pt idx="212">
                  <c:v>1.2964337833449613</c:v>
                </c:pt>
                <c:pt idx="213">
                  <c:v>1.2670659542829457</c:v>
                </c:pt>
                <c:pt idx="214">
                  <c:v>1.2935716644108526</c:v>
                </c:pt>
                <c:pt idx="215">
                  <c:v>1.2933227845038757</c:v>
                </c:pt>
                <c:pt idx="216">
                  <c:v>1.3010380616304908</c:v>
                </c:pt>
                <c:pt idx="217">
                  <c:v>3.1240833826679584</c:v>
                </c:pt>
                <c:pt idx="218">
                  <c:v>3.0944666736976743</c:v>
                </c:pt>
                <c:pt idx="219">
                  <c:v>3.1467314542325582</c:v>
                </c:pt>
                <c:pt idx="220">
                  <c:v>3.0748051610206715</c:v>
                </c:pt>
                <c:pt idx="221">
                  <c:v>3.1258255420193795</c:v>
                </c:pt>
                <c:pt idx="222">
                  <c:v>3.1428738156692506</c:v>
                </c:pt>
                <c:pt idx="223">
                  <c:v>3.1579310500620155</c:v>
                </c:pt>
                <c:pt idx="224">
                  <c:v>3.6367759917248064</c:v>
                </c:pt>
                <c:pt idx="225">
                  <c:v>3.638269271167959</c:v>
                </c:pt>
                <c:pt idx="226">
                  <c:v>3.7006136879496125</c:v>
                </c:pt>
                <c:pt idx="227">
                  <c:v>3.770922261763566</c:v>
                </c:pt>
                <c:pt idx="228">
                  <c:v>4.0313750847622734</c:v>
                </c:pt>
                <c:pt idx="229">
                  <c:v>4.2128085371912141</c:v>
                </c:pt>
                <c:pt idx="230">
                  <c:v>4.3837890335116283</c:v>
                </c:pt>
                <c:pt idx="231">
                  <c:v>4.4221165392377264</c:v>
                </c:pt>
                <c:pt idx="232">
                  <c:v>4.5486719721046516</c:v>
                </c:pt>
                <c:pt idx="233">
                  <c:v>4.7306031843462533</c:v>
                </c:pt>
                <c:pt idx="234">
                  <c:v>4.7971785595516794</c:v>
                </c:pt>
                <c:pt idx="235">
                  <c:v>4.8896374451175708</c:v>
                </c:pt>
                <c:pt idx="236">
                  <c:v>5.0193038768255818</c:v>
                </c:pt>
                <c:pt idx="237">
                  <c:v>5.1342863940012924</c:v>
                </c:pt>
                <c:pt idx="238">
                  <c:v>5.2625839862196377</c:v>
                </c:pt>
                <c:pt idx="239">
                  <c:v>5.4237337262015499</c:v>
                </c:pt>
                <c:pt idx="240">
                  <c:v>5.4888158219638239</c:v>
                </c:pt>
                <c:pt idx="241">
                  <c:v>5.5794081082235145</c:v>
                </c:pt>
                <c:pt idx="242">
                  <c:v>5.6647739164302324</c:v>
                </c:pt>
                <c:pt idx="243">
                  <c:v>5.7333403308940563</c:v>
                </c:pt>
                <c:pt idx="244">
                  <c:v>5.8239326171550392</c:v>
                </c:pt>
                <c:pt idx="245">
                  <c:v>5.9145249034147289</c:v>
                </c:pt>
                <c:pt idx="246">
                  <c:v>5.9575811273798447</c:v>
                </c:pt>
                <c:pt idx="247">
                  <c:v>6.0389648570697672</c:v>
                </c:pt>
                <c:pt idx="248">
                  <c:v>6.125357294894056</c:v>
                </c:pt>
                <c:pt idx="249">
                  <c:v>6.1681335289625316</c:v>
                </c:pt>
                <c:pt idx="250">
                  <c:v>6.306915187276485</c:v>
                </c:pt>
                <c:pt idx="251">
                  <c:v>6.3458648927700256</c:v>
                </c:pt>
                <c:pt idx="252">
                  <c:v>6.424013183665374</c:v>
                </c:pt>
                <c:pt idx="253">
                  <c:v>6.4627140092519388</c:v>
                </c:pt>
                <c:pt idx="254">
                  <c:v>6.5556706546317818</c:v>
                </c:pt>
                <c:pt idx="255">
                  <c:v>6.5671191303669252</c:v>
                </c:pt>
                <c:pt idx="256">
                  <c:v>6.679239528609819</c:v>
                </c:pt>
                <c:pt idx="257">
                  <c:v>6.690688004346252</c:v>
                </c:pt>
                <c:pt idx="258">
                  <c:v>6.7491747825633066</c:v>
                </c:pt>
                <c:pt idx="259">
                  <c:v>6.8086570804108524</c:v>
                </c:pt>
                <c:pt idx="260">
                  <c:v>6.8294385526705419</c:v>
                </c:pt>
                <c:pt idx="261">
                  <c:v>6.9344658735555553</c:v>
                </c:pt>
                <c:pt idx="262">
                  <c:v>6.9661980617377255</c:v>
                </c:pt>
                <c:pt idx="263">
                  <c:v>7.0694832232700238</c:v>
                </c:pt>
                <c:pt idx="264">
                  <c:v>7.0917579749741595</c:v>
                </c:pt>
                <c:pt idx="265">
                  <c:v>7.1317032000981904</c:v>
                </c:pt>
                <c:pt idx="266">
                  <c:v>7.178243742764856</c:v>
                </c:pt>
                <c:pt idx="267">
                  <c:v>7.2001451746072345</c:v>
                </c:pt>
                <c:pt idx="268">
                  <c:v>7.2377260406111104</c:v>
                </c:pt>
                <c:pt idx="269">
                  <c:v>7.2989504978087858</c:v>
                </c:pt>
                <c:pt idx="270">
                  <c:v>7.3492242390852711</c:v>
                </c:pt>
                <c:pt idx="271">
                  <c:v>7.3754810693061996</c:v>
                </c:pt>
                <c:pt idx="272">
                  <c:v>7.4431764040943147</c:v>
                </c:pt>
                <c:pt idx="273">
                  <c:v>7.4867303878733846</c:v>
                </c:pt>
                <c:pt idx="274">
                  <c:v>7.524062373970283</c:v>
                </c:pt>
                <c:pt idx="275">
                  <c:v>7.5628876395103362</c:v>
                </c:pt>
                <c:pt idx="276">
                  <c:v>7.5979797064405679</c:v>
                </c:pt>
                <c:pt idx="277">
                  <c:v>7.6511155666511623</c:v>
                </c:pt>
                <c:pt idx="278">
                  <c:v>7.6845899141847536</c:v>
                </c:pt>
                <c:pt idx="279">
                  <c:v>7.7209263806511617</c:v>
                </c:pt>
                <c:pt idx="280">
                  <c:v>7.7734400410930213</c:v>
                </c:pt>
                <c:pt idx="281">
                  <c:v>7.7799109186834619</c:v>
                </c:pt>
                <c:pt idx="282">
                  <c:v>7.8243670921266135</c:v>
                </c:pt>
                <c:pt idx="283">
                  <c:v>7.9121594794302315</c:v>
                </c:pt>
                <c:pt idx="284">
                  <c:v>7.8985021945167944</c:v>
                </c:pt>
                <c:pt idx="285">
                  <c:v>7.9431761378785524</c:v>
                </c:pt>
                <c:pt idx="286">
                  <c:v>7.9618421309263558</c:v>
                </c:pt>
                <c:pt idx="287">
                  <c:v>8.0039339452493525</c:v>
                </c:pt>
                <c:pt idx="288">
                  <c:v>8.0401459717635646</c:v>
                </c:pt>
                <c:pt idx="289">
                  <c:v>8.0564476056925045</c:v>
                </c:pt>
                <c:pt idx="290">
                  <c:v>8.0838243954961229</c:v>
                </c:pt>
                <c:pt idx="291">
                  <c:v>8.1067213469689925</c:v>
                </c:pt>
                <c:pt idx="292">
                  <c:v>8.1434311332971543</c:v>
                </c:pt>
                <c:pt idx="293">
                  <c:v>8.1836252383268722</c:v>
                </c:pt>
                <c:pt idx="294">
                  <c:v>8.2034111909573628</c:v>
                </c:pt>
                <c:pt idx="295">
                  <c:v>8.255675971492245</c:v>
                </c:pt>
                <c:pt idx="296">
                  <c:v>8.2698621262093024</c:v>
                </c:pt>
                <c:pt idx="297">
                  <c:v>8.2747152844018075</c:v>
                </c:pt>
                <c:pt idx="298">
                  <c:v>8.3196381076718335</c:v>
                </c:pt>
                <c:pt idx="299">
                  <c:v>8.3060741527235109</c:v>
                </c:pt>
                <c:pt idx="300">
                  <c:v>8.3863379228294548</c:v>
                </c:pt>
                <c:pt idx="301">
                  <c:v>8.3860890429224799</c:v>
                </c:pt>
                <c:pt idx="302">
                  <c:v>8.4392249031330753</c:v>
                </c:pt>
                <c:pt idx="303">
                  <c:v>8.4674727726124015</c:v>
                </c:pt>
                <c:pt idx="304">
                  <c:v>8.4801656478850109</c:v>
                </c:pt>
                <c:pt idx="305">
                  <c:v>8.5015693199134361</c:v>
                </c:pt>
                <c:pt idx="306">
                  <c:v>8.5855662886304884</c:v>
                </c:pt>
                <c:pt idx="307">
                  <c:v>8.6024901223281631</c:v>
                </c:pt>
                <c:pt idx="308">
                  <c:v>8.5919127262674415</c:v>
                </c:pt>
                <c:pt idx="309">
                  <c:v>8.6398221084237701</c:v>
                </c:pt>
                <c:pt idx="310">
                  <c:v>8.6401954282855264</c:v>
                </c:pt>
                <c:pt idx="311">
                  <c:v>8.6618479802209301</c:v>
                </c:pt>
                <c:pt idx="312">
                  <c:v>8.6928335286808753</c:v>
                </c:pt>
                <c:pt idx="313">
                  <c:v>8.7305388346382404</c:v>
                </c:pt>
                <c:pt idx="314">
                  <c:v>8.7235701972338475</c:v>
                </c:pt>
                <c:pt idx="315">
                  <c:v>8.7788215366563307</c:v>
                </c:pt>
                <c:pt idx="316">
                  <c:v>8.8221266405284222</c:v>
                </c:pt>
                <c:pt idx="317">
                  <c:v>8.8532366289418576</c:v>
                </c:pt>
                <c:pt idx="318">
                  <c:v>8.8750136208307477</c:v>
                </c:pt>
                <c:pt idx="319">
                  <c:v>8.9113500872984481</c:v>
                </c:pt>
                <c:pt idx="320">
                  <c:v>8.9167010053049065</c:v>
                </c:pt>
                <c:pt idx="321">
                  <c:v>8.939473516824286</c:v>
                </c:pt>
                <c:pt idx="322">
                  <c:v>8.9387268771020665</c:v>
                </c:pt>
                <c:pt idx="323">
                  <c:v>9.0069199717041304</c:v>
                </c:pt>
                <c:pt idx="324">
                  <c:v>9.0329279220180858</c:v>
                </c:pt>
                <c:pt idx="325">
                  <c:v>9.0437541979857858</c:v>
                </c:pt>
                <c:pt idx="326">
                  <c:v>9.0854415824612378</c:v>
                </c:pt>
                <c:pt idx="327">
                  <c:v>9.1103295731912119</c:v>
                </c:pt>
                <c:pt idx="328">
                  <c:v>9.1408173618372075</c:v>
                </c:pt>
                <c:pt idx="329">
                  <c:v>9.1744161493229957</c:v>
                </c:pt>
                <c:pt idx="330">
                  <c:v>9.1785226677945708</c:v>
                </c:pt>
                <c:pt idx="331">
                  <c:v>9.1899711435297142</c:v>
                </c:pt>
                <c:pt idx="332">
                  <c:v>9.2493290014237708</c:v>
                </c:pt>
                <c:pt idx="333">
                  <c:v>9.2784479505788084</c:v>
                </c:pt>
                <c:pt idx="334">
                  <c:v>9.2879053870568455</c:v>
                </c:pt>
                <c:pt idx="335">
                  <c:v>9.2890253466395336</c:v>
                </c:pt>
                <c:pt idx="336">
                  <c:v>9.3625693592493526</c:v>
                </c:pt>
                <c:pt idx="337">
                  <c:v>9.3765066340581384</c:v>
                </c:pt>
                <c:pt idx="338">
                  <c:v>9.3838485913242877</c:v>
                </c:pt>
                <c:pt idx="339">
                  <c:v>9.4188162183010302</c:v>
                </c:pt>
                <c:pt idx="340">
                  <c:v>9.4601302829147276</c:v>
                </c:pt>
                <c:pt idx="341">
                  <c:v>9.4926091108178259</c:v>
                </c:pt>
                <c:pt idx="342">
                  <c:v>9.4885025923475421</c:v>
                </c:pt>
                <c:pt idx="343">
                  <c:v>9.5606777654664068</c:v>
                </c:pt>
                <c:pt idx="344">
                  <c:v>9.564162084169249</c:v>
                </c:pt>
                <c:pt idx="345">
                  <c:v>9.5941521129999963</c:v>
                </c:pt>
                <c:pt idx="346">
                  <c:v>9.5914144340193772</c:v>
                </c:pt>
                <c:pt idx="347">
                  <c:v>9.6696871648682166</c:v>
                </c:pt>
                <c:pt idx="348">
                  <c:v>9.6710560043578795</c:v>
                </c:pt>
                <c:pt idx="349">
                  <c:v>9.7051525516602037</c:v>
                </c:pt>
                <c:pt idx="350">
                  <c:v>9.7229474650322985</c:v>
                </c:pt>
                <c:pt idx="351">
                  <c:v>9.7699857675142088</c:v>
                </c:pt>
                <c:pt idx="352">
                  <c:v>9.7900206000516778</c:v>
                </c:pt>
                <c:pt idx="353">
                  <c:v>9.7933804788010317</c:v>
                </c:pt>
                <c:pt idx="354">
                  <c:v>9.8376811023010315</c:v>
                </c:pt>
                <c:pt idx="355">
                  <c:v>9.8302147050826854</c:v>
                </c:pt>
                <c:pt idx="356">
                  <c:v>9.8829772454315226</c:v>
                </c:pt>
                <c:pt idx="357">
                  <c:v>9.8771285676098159</c:v>
                </c:pt>
                <c:pt idx="358">
                  <c:v>9.9310110675426326</c:v>
                </c:pt>
                <c:pt idx="359">
                  <c:v>9.9479349012390159</c:v>
                </c:pt>
                <c:pt idx="360">
                  <c:v>10.00940823834496</c:v>
                </c:pt>
                <c:pt idx="361">
                  <c:v>10.030687470419894</c:v>
                </c:pt>
                <c:pt idx="362">
                  <c:v>10.055077701335916</c:v>
                </c:pt>
                <c:pt idx="363">
                  <c:v>10.067023936886303</c:v>
                </c:pt>
                <c:pt idx="364">
                  <c:v>10.104107043076224</c:v>
                </c:pt>
                <c:pt idx="365">
                  <c:v>10.109333521129198</c:v>
                </c:pt>
                <c:pt idx="366">
                  <c:v>10.143430068430231</c:v>
                </c:pt>
                <c:pt idx="367">
                  <c:v>10.184868572997413</c:v>
                </c:pt>
                <c:pt idx="368">
                  <c:v>10.178397695406977</c:v>
                </c:pt>
                <c:pt idx="369">
                  <c:v>10.236511153763564</c:v>
                </c:pt>
                <c:pt idx="370">
                  <c:v>10.268118901992247</c:v>
                </c:pt>
                <c:pt idx="371">
                  <c:v>10.306944167532297</c:v>
                </c:pt>
                <c:pt idx="372">
                  <c:v>10.322125841878551</c:v>
                </c:pt>
                <c:pt idx="373">
                  <c:v>10.320632562434106</c:v>
                </c:pt>
                <c:pt idx="374">
                  <c:v>10.38297697921576</c:v>
                </c:pt>
                <c:pt idx="375">
                  <c:v>10.394674334859172</c:v>
                </c:pt>
                <c:pt idx="376">
                  <c:v>10.442957036877258</c:v>
                </c:pt>
                <c:pt idx="377">
                  <c:v>10.461249710064598</c:v>
                </c:pt>
                <c:pt idx="378">
                  <c:v>10.463365189276484</c:v>
                </c:pt>
                <c:pt idx="379">
                  <c:v>10.511647891294572</c:v>
                </c:pt>
                <c:pt idx="380">
                  <c:v>10.556446274609817</c:v>
                </c:pt>
                <c:pt idx="381">
                  <c:v>10.590916141771316</c:v>
                </c:pt>
                <c:pt idx="382">
                  <c:v>10.620408410788112</c:v>
                </c:pt>
                <c:pt idx="383">
                  <c:v>10.62787480800775</c:v>
                </c:pt>
                <c:pt idx="384">
                  <c:v>10.652140598970282</c:v>
                </c:pt>
                <c:pt idx="385">
                  <c:v>10.673668710952194</c:v>
                </c:pt>
                <c:pt idx="386">
                  <c:v>10.687232665900515</c:v>
                </c:pt>
                <c:pt idx="387">
                  <c:v>10.691712504232557</c:v>
                </c:pt>
                <c:pt idx="388">
                  <c:v>10.717347134684752</c:v>
                </c:pt>
                <c:pt idx="389">
                  <c:v>10.777202752392762</c:v>
                </c:pt>
                <c:pt idx="390">
                  <c:v>10.764509877120153</c:v>
                </c:pt>
                <c:pt idx="391">
                  <c:v>10.837680569868214</c:v>
                </c:pt>
                <c:pt idx="392">
                  <c:v>10.854728843519377</c:v>
                </c:pt>
                <c:pt idx="393">
                  <c:v>10.900398306510334</c:v>
                </c:pt>
                <c:pt idx="394">
                  <c:v>10.924539657519379</c:v>
                </c:pt>
                <c:pt idx="395">
                  <c:v>10.928023976222221</c:v>
                </c:pt>
                <c:pt idx="396">
                  <c:v>10.955649645932814</c:v>
                </c:pt>
                <c:pt idx="397">
                  <c:v>10.982528675922479</c:v>
                </c:pt>
                <c:pt idx="398">
                  <c:v>11.018118502667956</c:v>
                </c:pt>
                <c:pt idx="399">
                  <c:v>11.029193658542633</c:v>
                </c:pt>
                <c:pt idx="400">
                  <c:v>11.049975130803615</c:v>
                </c:pt>
                <c:pt idx="401">
                  <c:v>11.110577388232556</c:v>
                </c:pt>
                <c:pt idx="402">
                  <c:v>11.156122411270024</c:v>
                </c:pt>
                <c:pt idx="403">
                  <c:v>11.162219968999999</c:v>
                </c:pt>
                <c:pt idx="404">
                  <c:v>11.197934235697671</c:v>
                </c:pt>
                <c:pt idx="405">
                  <c:v>11.205276192963822</c:v>
                </c:pt>
                <c:pt idx="406">
                  <c:v>11.27172712821576</c:v>
                </c:pt>
                <c:pt idx="407">
                  <c:v>11.262269691737723</c:v>
                </c:pt>
                <c:pt idx="408">
                  <c:v>11.26811836955943</c:v>
                </c:pt>
                <c:pt idx="409">
                  <c:v>11.288899841819118</c:v>
                </c:pt>
                <c:pt idx="410">
                  <c:v>11.329591706664081</c:v>
                </c:pt>
                <c:pt idx="411">
                  <c:v>11.362941614244184</c:v>
                </c:pt>
                <c:pt idx="412">
                  <c:v>11.415953034501291</c:v>
                </c:pt>
                <c:pt idx="413">
                  <c:v>11.430636949032298</c:v>
                </c:pt>
                <c:pt idx="414">
                  <c:v>11.456396019437982</c:v>
                </c:pt>
                <c:pt idx="415">
                  <c:v>11.470333294248059</c:v>
                </c:pt>
                <c:pt idx="416">
                  <c:v>11.503807641780361</c:v>
                </c:pt>
                <c:pt idx="417">
                  <c:v>11.524713553994831</c:v>
                </c:pt>
                <c:pt idx="418">
                  <c:v>11.555450222547801</c:v>
                </c:pt>
                <c:pt idx="419">
                  <c:v>11.592160008875966</c:v>
                </c:pt>
                <c:pt idx="420">
                  <c:v>11.604230684379843</c:v>
                </c:pt>
                <c:pt idx="421">
                  <c:v>11.62974087487855</c:v>
                </c:pt>
                <c:pt idx="422">
                  <c:v>11.666575101161497</c:v>
                </c:pt>
                <c:pt idx="423">
                  <c:v>11.715853322807492</c:v>
                </c:pt>
                <c:pt idx="424">
                  <c:v>11.721079800861755</c:v>
                </c:pt>
                <c:pt idx="425">
                  <c:v>11.764758224594313</c:v>
                </c:pt>
                <c:pt idx="426">
                  <c:v>11.761025025984495</c:v>
                </c:pt>
                <c:pt idx="427">
                  <c:v>11.822000603275191</c:v>
                </c:pt>
                <c:pt idx="428">
                  <c:v>11.836933397713176</c:v>
                </c:pt>
                <c:pt idx="429">
                  <c:v>11.835315678316535</c:v>
                </c:pt>
                <c:pt idx="430">
                  <c:v>11.867670066266149</c:v>
                </c:pt>
                <c:pt idx="431">
                  <c:v>11.909481890693797</c:v>
                </c:pt>
                <c:pt idx="432">
                  <c:v>11.916574968052968</c:v>
                </c:pt>
                <c:pt idx="433">
                  <c:v>11.938351959941858</c:v>
                </c:pt>
                <c:pt idx="434">
                  <c:v>12.035788443653745</c:v>
                </c:pt>
                <c:pt idx="435">
                  <c:v>12.028570926341082</c:v>
                </c:pt>
                <c:pt idx="436">
                  <c:v>12.063787433226096</c:v>
                </c:pt>
                <c:pt idx="437">
                  <c:v>12.095270741499997</c:v>
                </c:pt>
                <c:pt idx="438">
                  <c:v>12.123891930841083</c:v>
                </c:pt>
                <c:pt idx="439">
                  <c:v>12.132602727596897</c:v>
                </c:pt>
                <c:pt idx="440">
                  <c:v>12.136833686020669</c:v>
                </c:pt>
                <c:pt idx="441">
                  <c:v>12.183747548549094</c:v>
                </c:pt>
                <c:pt idx="442">
                  <c:v>12.210004378770025</c:v>
                </c:pt>
                <c:pt idx="443">
                  <c:v>12.210377698630488</c:v>
                </c:pt>
                <c:pt idx="444">
                  <c:v>12.246963045005167</c:v>
                </c:pt>
                <c:pt idx="445">
                  <c:v>12.306072022990955</c:v>
                </c:pt>
                <c:pt idx="446">
                  <c:v>12.327724574926354</c:v>
                </c:pt>
                <c:pt idx="447">
                  <c:v>12.344523968670542</c:v>
                </c:pt>
                <c:pt idx="448">
                  <c:v>12.380860435136949</c:v>
                </c:pt>
                <c:pt idx="449">
                  <c:v>12.398282028648577</c:v>
                </c:pt>
                <c:pt idx="450">
                  <c:v>12.419312380816535</c:v>
                </c:pt>
                <c:pt idx="451">
                  <c:v>12.417570221465116</c:v>
                </c:pt>
                <c:pt idx="452">
                  <c:v>12.491114234074933</c:v>
                </c:pt>
                <c:pt idx="453">
                  <c:v>12.505673708652454</c:v>
                </c:pt>
                <c:pt idx="454">
                  <c:v>12.53417045804005</c:v>
                </c:pt>
                <c:pt idx="455">
                  <c:v>12.54400121437855</c:v>
                </c:pt>
                <c:pt idx="456">
                  <c:v>12.584941959130489</c:v>
                </c:pt>
                <c:pt idx="457">
                  <c:v>12.628744822816534</c:v>
                </c:pt>
                <c:pt idx="458">
                  <c:v>12.601243593059429</c:v>
                </c:pt>
                <c:pt idx="459">
                  <c:v>12.676280885112401</c:v>
                </c:pt>
                <c:pt idx="460">
                  <c:v>12.692831398949609</c:v>
                </c:pt>
                <c:pt idx="461">
                  <c:v>12.717346069819119</c:v>
                </c:pt>
                <c:pt idx="462">
                  <c:v>12.762393333041341</c:v>
                </c:pt>
                <c:pt idx="463">
                  <c:v>12.774464008546509</c:v>
                </c:pt>
                <c:pt idx="464">
                  <c:v>12.786161364189921</c:v>
                </c:pt>
                <c:pt idx="465">
                  <c:v>12.821128991166665</c:v>
                </c:pt>
                <c:pt idx="466">
                  <c:v>12.846514741718345</c:v>
                </c:pt>
                <c:pt idx="467">
                  <c:v>12.851865659715761</c:v>
                </c:pt>
                <c:pt idx="468">
                  <c:v>12.925534112286821</c:v>
                </c:pt>
                <c:pt idx="469">
                  <c:v>12.963239418242892</c:v>
                </c:pt>
                <c:pt idx="470">
                  <c:v>12.943951225426353</c:v>
                </c:pt>
                <c:pt idx="471">
                  <c:v>12.996962645684752</c:v>
                </c:pt>
                <c:pt idx="472">
                  <c:v>13.002438003643409</c:v>
                </c:pt>
                <c:pt idx="473">
                  <c:v>13.027201554418603</c:v>
                </c:pt>
                <c:pt idx="474">
                  <c:v>13.061298101718345</c:v>
                </c:pt>
                <c:pt idx="475">
                  <c:v>13.080461854586561</c:v>
                </c:pt>
                <c:pt idx="476">
                  <c:v>13.125633557764855</c:v>
                </c:pt>
                <c:pt idx="477">
                  <c:v>13.176280618901806</c:v>
                </c:pt>
                <c:pt idx="478">
                  <c:v>13.155125826770025</c:v>
                </c:pt>
                <c:pt idx="479">
                  <c:v>13.213861484896638</c:v>
                </c:pt>
                <c:pt idx="480">
                  <c:v>13.22456332091731</c:v>
                </c:pt>
                <c:pt idx="481">
                  <c:v>13.253931149974157</c:v>
                </c:pt>
                <c:pt idx="482">
                  <c:v>13.279192460568471</c:v>
                </c:pt>
                <c:pt idx="483">
                  <c:v>13.315777806937984</c:v>
                </c:pt>
                <c:pt idx="484">
                  <c:v>13.319884325413435</c:v>
                </c:pt>
                <c:pt idx="485">
                  <c:v>13.371651346136948</c:v>
                </c:pt>
                <c:pt idx="486">
                  <c:v>13.400645855335917</c:v>
                </c:pt>
                <c:pt idx="487">
                  <c:v>13.386210820710593</c:v>
                </c:pt>
                <c:pt idx="488">
                  <c:v>13.461123672816536</c:v>
                </c:pt>
                <c:pt idx="489">
                  <c:v>13.467967870258397</c:v>
                </c:pt>
                <c:pt idx="490">
                  <c:v>13.509904134638241</c:v>
                </c:pt>
                <c:pt idx="491">
                  <c:v>13.517494971821705</c:v>
                </c:pt>
                <c:pt idx="492">
                  <c:v>13.542880722364339</c:v>
                </c:pt>
                <c:pt idx="493">
                  <c:v>13.581457107997414</c:v>
                </c:pt>
                <c:pt idx="494">
                  <c:v>13.596389902428937</c:v>
                </c:pt>
                <c:pt idx="495">
                  <c:v>13.607091738449611</c:v>
                </c:pt>
                <c:pt idx="496">
                  <c:v>13.657241039767438</c:v>
                </c:pt>
                <c:pt idx="497">
                  <c:v>13.666325156382426</c:v>
                </c:pt>
                <c:pt idx="498">
                  <c:v>13.707141461188629</c:v>
                </c:pt>
                <c:pt idx="499">
                  <c:v>13.770356957648575</c:v>
                </c:pt>
                <c:pt idx="500">
                  <c:v>13.764259399909559</c:v>
                </c:pt>
                <c:pt idx="501">
                  <c:v>13.902138868565888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CB5-46DD-AFD1-FDF2656E22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7014592"/>
        <c:axId val="907032064"/>
      </c:scatterChart>
      <c:valAx>
        <c:axId val="907014592"/>
        <c:scaling>
          <c:orientation val="minMax"/>
          <c:max val="80"/>
          <c:min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Hp1</a:t>
                </a:r>
                <a:r>
                  <a:rPr lang="en-GB" b="1" baseline="0">
                    <a:solidFill>
                      <a:sysClr val="windowText" lastClr="000000"/>
                    </a:solidFill>
                  </a:rPr>
                  <a:t> (mT)</a:t>
                </a:r>
                <a:endParaRPr lang="en-GB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032064"/>
        <c:crosses val="autoZero"/>
        <c:crossBetween val="midCat"/>
      </c:valAx>
      <c:valAx>
        <c:axId val="907032064"/>
        <c:scaling>
          <c:orientation val="minMax"/>
          <c:max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Hp2</a:t>
                </a:r>
                <a:r>
                  <a:rPr lang="en-GB" b="1" baseline="0">
                    <a:solidFill>
                      <a:sysClr val="windowText" lastClr="000000"/>
                    </a:solidFill>
                  </a:rPr>
                  <a:t> (mT</a:t>
                </a:r>
                <a:r>
                  <a:rPr lang="en-GB" baseline="0"/>
                  <a:t>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0145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Pb</a:t>
            </a:r>
            <a:r>
              <a:rPr lang="en-GB" b="1" baseline="0">
                <a:solidFill>
                  <a:sysClr val="windowText" lastClr="000000"/>
                </a:solidFill>
              </a:rPr>
              <a:t> 50x50</a:t>
            </a:r>
            <a:endParaRPr lang="en-GB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8728911096415347E-2"/>
          <c:y val="0.10633571691093499"/>
          <c:w val="0.87799889926475105"/>
          <c:h val="0.72203406861006691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ysClr val="windowText" lastClr="0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Sheet1!$Q$38:$X$38</c:f>
              <c:numCache>
                <c:formatCode>General</c:formatCode>
                <c:ptCount val="8"/>
                <c:pt idx="0">
                  <c:v>17.64</c:v>
                </c:pt>
                <c:pt idx="1">
                  <c:v>22.090000000000003</c:v>
                </c:pt>
                <c:pt idx="2">
                  <c:v>25</c:v>
                </c:pt>
                <c:pt idx="3">
                  <c:v>30.25</c:v>
                </c:pt>
                <c:pt idx="4">
                  <c:v>36</c:v>
                </c:pt>
                <c:pt idx="5">
                  <c:v>42.25</c:v>
                </c:pt>
                <c:pt idx="6">
                  <c:v>49</c:v>
                </c:pt>
                <c:pt idx="7">
                  <c:v>64</c:v>
                </c:pt>
              </c:numCache>
            </c:numRef>
          </c:xVal>
          <c:yVal>
            <c:numRef>
              <c:f>Sheet1!$Q$39:$X$39</c:f>
              <c:numCache>
                <c:formatCode>General</c:formatCode>
                <c:ptCount val="8"/>
                <c:pt idx="0">
                  <c:v>63</c:v>
                </c:pt>
                <c:pt idx="1">
                  <c:v>55</c:v>
                </c:pt>
                <c:pt idx="2">
                  <c:v>49</c:v>
                </c:pt>
                <c:pt idx="3">
                  <c:v>39</c:v>
                </c:pt>
                <c:pt idx="4">
                  <c:v>28</c:v>
                </c:pt>
                <c:pt idx="5">
                  <c:v>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D9E-45F2-8603-2D6CF2CB98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9673504"/>
        <c:axId val="1319678080"/>
      </c:scatterChart>
      <c:valAx>
        <c:axId val="1319673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smtClean="0">
                    <a:solidFill>
                      <a:sysClr val="windowText" lastClr="000000"/>
                    </a:solidFill>
                  </a:rPr>
                  <a:t>T^2</a:t>
                </a:r>
                <a:endParaRPr lang="en-GB" b="1" dirty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9678080"/>
        <c:crosses val="autoZero"/>
        <c:crossBetween val="midCat"/>
      </c:valAx>
      <c:valAx>
        <c:axId val="131967808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Hfp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96735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Pb</a:t>
            </a:r>
            <a:r>
              <a:rPr lang="en-GB" b="1" baseline="0">
                <a:solidFill>
                  <a:sysClr val="windowText" lastClr="000000"/>
                </a:solidFill>
              </a:rPr>
              <a:t> 50x50</a:t>
            </a:r>
            <a:endParaRPr lang="en-GB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210892388451444"/>
          <c:y val="0.16632286995515694"/>
          <c:w val="0.79833552055992996"/>
          <c:h val="0.68029130327318954"/>
        </c:manualLayout>
      </c:layout>
      <c:scatterChart>
        <c:scatterStyle val="lineMarker"/>
        <c:varyColors val="0"/>
        <c:ser>
          <c:idx val="0"/>
          <c:order val="0"/>
          <c:tx>
            <c:v>4.20 K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'4.20 K'!$P$14:$P$500</c:f>
              <c:numCache>
                <c:formatCode>General</c:formatCode>
                <c:ptCount val="487"/>
                <c:pt idx="0">
                  <c:v>6.0299530123956995</c:v>
                </c:pt>
                <c:pt idx="1">
                  <c:v>6.190480552609678</c:v>
                </c:pt>
                <c:pt idx="2">
                  <c:v>6.3538043790086025</c:v>
                </c:pt>
                <c:pt idx="3">
                  <c:v>6.499055911363441</c:v>
                </c:pt>
                <c:pt idx="4">
                  <c:v>6.6485536560725818</c:v>
                </c:pt>
                <c:pt idx="5">
                  <c:v>6.8304676072897843</c:v>
                </c:pt>
                <c:pt idx="6">
                  <c:v>6.9963288044854828</c:v>
                </c:pt>
                <c:pt idx="7">
                  <c:v>7.190204646602151</c:v>
                </c:pt>
                <c:pt idx="8">
                  <c:v>7.3736203070661288</c:v>
                </c:pt>
                <c:pt idx="9">
                  <c:v>7.5757814415806459</c:v>
                </c:pt>
                <c:pt idx="10">
                  <c:v>7.755416937387098</c:v>
                </c:pt>
                <c:pt idx="11">
                  <c:v>8.053066066790322</c:v>
                </c:pt>
                <c:pt idx="12">
                  <c:v>8.3091333849731193</c:v>
                </c:pt>
                <c:pt idx="13">
                  <c:v>8.5508050076129045</c:v>
                </c:pt>
                <c:pt idx="14">
                  <c:v>8.8118435012311824</c:v>
                </c:pt>
                <c:pt idx="15">
                  <c:v>9.0645967024516132</c:v>
                </c:pt>
                <c:pt idx="16">
                  <c:v>9.3375453038924725</c:v>
                </c:pt>
                <c:pt idx="17">
                  <c:v>9.5764724234247325</c:v>
                </c:pt>
                <c:pt idx="18">
                  <c:v>9.8557903433978495</c:v>
                </c:pt>
                <c:pt idx="19">
                  <c:v>10.075143459639785</c:v>
                </c:pt>
                <c:pt idx="20">
                  <c:v>10.338460408666668</c:v>
                </c:pt>
                <c:pt idx="21">
                  <c:v>10.572571701994622</c:v>
                </c:pt>
                <c:pt idx="22">
                  <c:v>10.985502907655915</c:v>
                </c:pt>
                <c:pt idx="23">
                  <c:v>11.281339629349462</c:v>
                </c:pt>
                <c:pt idx="24">
                  <c:v>11.494854203602152</c:v>
                </c:pt>
                <c:pt idx="25">
                  <c:v>11.758119369553764</c:v>
                </c:pt>
                <c:pt idx="26">
                  <c:v>11.957173519419355</c:v>
                </c:pt>
                <c:pt idx="27">
                  <c:v>12.216658520715054</c:v>
                </c:pt>
                <c:pt idx="28">
                  <c:v>12.420062449086021</c:v>
                </c:pt>
                <c:pt idx="29">
                  <c:v>12.675353021107526</c:v>
                </c:pt>
                <c:pt idx="30">
                  <c:v>12.890459924994623</c:v>
                </c:pt>
                <c:pt idx="31">
                  <c:v>13.157142774059142</c:v>
                </c:pt>
                <c:pt idx="32">
                  <c:v>13.356611188543011</c:v>
                </c:pt>
                <c:pt idx="33">
                  <c:v>13.810075598112904</c:v>
                </c:pt>
                <c:pt idx="34">
                  <c:v>14.065625085516128</c:v>
                </c:pt>
                <c:pt idx="35">
                  <c:v>14.286013863306453</c:v>
                </c:pt>
                <c:pt idx="36">
                  <c:v>14.537213572204301</c:v>
                </c:pt>
                <c:pt idx="37">
                  <c:v>14.742688823677421</c:v>
                </c:pt>
                <c:pt idx="38">
                  <c:v>15.015948123586023</c:v>
                </c:pt>
                <c:pt idx="39">
                  <c:v>15.216659331930108</c:v>
                </c:pt>
                <c:pt idx="40">
                  <c:v>15.490902510306453</c:v>
                </c:pt>
                <c:pt idx="41">
                  <c:v>15.691510152500001</c:v>
                </c:pt>
                <c:pt idx="42">
                  <c:v>15.954464619983872</c:v>
                </c:pt>
                <c:pt idx="43">
                  <c:v>16.193650654903227</c:v>
                </c:pt>
                <c:pt idx="44">
                  <c:v>16.620446779564514</c:v>
                </c:pt>
                <c:pt idx="45">
                  <c:v>16.929345782553764</c:v>
                </c:pt>
                <c:pt idx="46">
                  <c:v>17.12285914312903</c:v>
                </c:pt>
                <c:pt idx="47">
                  <c:v>17.386603302543012</c:v>
                </c:pt>
                <c:pt idx="48">
                  <c:v>17.600001364876345</c:v>
                </c:pt>
                <c:pt idx="49">
                  <c:v>17.846385247564516</c:v>
                </c:pt>
                <c:pt idx="50">
                  <c:v>18.091370987161291</c:v>
                </c:pt>
                <c:pt idx="51">
                  <c:v>18.379958078005377</c:v>
                </c:pt>
                <c:pt idx="52">
                  <c:v>18.567619950822582</c:v>
                </c:pt>
                <c:pt idx="53">
                  <c:v>18.83792761531183</c:v>
                </c:pt>
                <c:pt idx="54">
                  <c:v>19.078149311784948</c:v>
                </c:pt>
                <c:pt idx="55">
                  <c:v>19.536688462940859</c:v>
                </c:pt>
                <c:pt idx="56">
                  <c:v>19.80388914278495</c:v>
                </c:pt>
                <c:pt idx="57">
                  <c:v>20.000871969548388</c:v>
                </c:pt>
                <c:pt idx="58">
                  <c:v>20.26066766930645</c:v>
                </c:pt>
                <c:pt idx="59">
                  <c:v>20.518547395198922</c:v>
                </c:pt>
                <c:pt idx="60">
                  <c:v>20.780569767295699</c:v>
                </c:pt>
                <c:pt idx="61">
                  <c:v>20.962431935430107</c:v>
                </c:pt>
                <c:pt idx="62">
                  <c:v>21.283487015860217</c:v>
                </c:pt>
                <c:pt idx="63">
                  <c:v>21.456546060827957</c:v>
                </c:pt>
                <c:pt idx="64">
                  <c:v>21.747722305543007</c:v>
                </c:pt>
                <c:pt idx="65">
                  <c:v>21.961327500182797</c:v>
                </c:pt>
                <c:pt idx="66">
                  <c:v>22.435298008435481</c:v>
                </c:pt>
                <c:pt idx="67">
                  <c:v>22.678173587629033</c:v>
                </c:pt>
                <c:pt idx="68">
                  <c:v>22.903378191623656</c:v>
                </c:pt>
                <c:pt idx="69">
                  <c:v>23.196418627129031</c:v>
                </c:pt>
                <c:pt idx="70">
                  <c:v>23.414580732591396</c:v>
                </c:pt>
                <c:pt idx="71">
                  <c:v>23.657288016779571</c:v>
                </c:pt>
                <c:pt idx="72">
                  <c:v>23.904461591403223</c:v>
                </c:pt>
                <c:pt idx="73">
                  <c:v>24.161150306510748</c:v>
                </c:pt>
                <c:pt idx="74">
                  <c:v>24.385008550494621</c:v>
                </c:pt>
                <c:pt idx="75">
                  <c:v>24.636311825543011</c:v>
                </c:pt>
                <c:pt idx="76">
                  <c:v>25.128251061682796</c:v>
                </c:pt>
                <c:pt idx="77">
                  <c:v>25.331603206983868</c:v>
                </c:pt>
                <c:pt idx="78">
                  <c:v>25.611542523887096</c:v>
                </c:pt>
                <c:pt idx="79">
                  <c:v>25.840475509462365</c:v>
                </c:pt>
                <c:pt idx="80">
                  <c:v>26.029328393064514</c:v>
                </c:pt>
                <c:pt idx="81">
                  <c:v>26.309733757661288</c:v>
                </c:pt>
                <c:pt idx="82">
                  <c:v>26.590398037650537</c:v>
                </c:pt>
                <c:pt idx="83">
                  <c:v>26.816845435505375</c:v>
                </c:pt>
                <c:pt idx="84">
                  <c:v>27.08777449692473</c:v>
                </c:pt>
                <c:pt idx="85">
                  <c:v>27.303761713129028</c:v>
                </c:pt>
                <c:pt idx="86">
                  <c:v>27.577642409967741</c:v>
                </c:pt>
                <c:pt idx="87">
                  <c:v>28.07641701233333</c:v>
                </c:pt>
                <c:pt idx="88">
                  <c:v>28.304107204053761</c:v>
                </c:pt>
                <c:pt idx="89">
                  <c:v>28.533868718870966</c:v>
                </c:pt>
                <c:pt idx="90">
                  <c:v>28.783450206591397</c:v>
                </c:pt>
                <c:pt idx="91">
                  <c:v>29.05409446108602</c:v>
                </c:pt>
                <c:pt idx="92">
                  <c:v>29.264281972612899</c:v>
                </c:pt>
                <c:pt idx="93">
                  <c:v>29.568546390166663</c:v>
                </c:pt>
                <c:pt idx="94">
                  <c:v>29.762965954596773</c:v>
                </c:pt>
                <c:pt idx="95">
                  <c:v>30.046322954612901</c:v>
                </c:pt>
                <c:pt idx="96">
                  <c:v>30.286441084924729</c:v>
                </c:pt>
                <c:pt idx="97">
                  <c:v>30.555764870946234</c:v>
                </c:pt>
                <c:pt idx="98">
                  <c:v>31.050241477881716</c:v>
                </c:pt>
                <c:pt idx="99">
                  <c:v>31.26275922789247</c:v>
                </c:pt>
                <c:pt idx="100">
                  <c:v>31.548964297172041</c:v>
                </c:pt>
                <c:pt idx="101">
                  <c:v>31.764019417983867</c:v>
                </c:pt>
                <c:pt idx="102">
                  <c:v>32.016772619204296</c:v>
                </c:pt>
                <c:pt idx="103">
                  <c:v>32.226908347650536</c:v>
                </c:pt>
                <c:pt idx="104">
                  <c:v>32.556041588166664</c:v>
                </c:pt>
                <c:pt idx="105">
                  <c:v>32.767212978166661</c:v>
                </c:pt>
                <c:pt idx="106">
                  <c:v>33.0517092058871</c:v>
                </c:pt>
                <c:pt idx="107">
                  <c:v>33.261896717413975</c:v>
                </c:pt>
                <c:pt idx="108">
                  <c:v>33.594810122586019</c:v>
                </c:pt>
                <c:pt idx="109">
                  <c:v>34.057699052258066</c:v>
                </c:pt>
                <c:pt idx="110">
                  <c:v>34.276120073102149</c:v>
                </c:pt>
                <c:pt idx="111">
                  <c:v>34.551554262263437</c:v>
                </c:pt>
                <c:pt idx="112">
                  <c:v>34.742387848580641</c:v>
                </c:pt>
                <c:pt idx="113">
                  <c:v>35.062355484381719</c:v>
                </c:pt>
                <c:pt idx="114">
                  <c:v>35.254056437241935</c:v>
                </c:pt>
                <c:pt idx="115">
                  <c:v>35.587513564731182</c:v>
                </c:pt>
                <c:pt idx="116">
                  <c:v>35.803332485930099</c:v>
                </c:pt>
                <c:pt idx="117">
                  <c:v>36.046195119349463</c:v>
                </c:pt>
                <c:pt idx="118">
                  <c:v>36.258609303209674</c:v>
                </c:pt>
                <c:pt idx="119">
                  <c:v>36.570654128155908</c:v>
                </c:pt>
                <c:pt idx="120">
                  <c:v>37.071292921311823</c:v>
                </c:pt>
                <c:pt idx="121">
                  <c:v>37.315398348591394</c:v>
                </c:pt>
                <c:pt idx="122">
                  <c:v>37.575608312973117</c:v>
                </c:pt>
                <c:pt idx="123">
                  <c:v>37.775490992080641</c:v>
                </c:pt>
                <c:pt idx="124">
                  <c:v>38.091160632446233</c:v>
                </c:pt>
                <c:pt idx="125">
                  <c:v>38.312015457935487</c:v>
                </c:pt>
                <c:pt idx="126">
                  <c:v>38.612978704301078</c:v>
                </c:pt>
                <c:pt idx="127">
                  <c:v>38.81508805573656</c:v>
                </c:pt>
                <c:pt idx="128">
                  <c:v>39.120763562150536</c:v>
                </c:pt>
                <c:pt idx="129">
                  <c:v>39.24659644044624</c:v>
                </c:pt>
                <c:pt idx="130">
                  <c:v>39.645119004801067</c:v>
                </c:pt>
                <c:pt idx="131">
                  <c:v>40.108473982166664</c:v>
                </c:pt>
                <c:pt idx="132">
                  <c:v>40.343103106268821</c:v>
                </c:pt>
                <c:pt idx="133">
                  <c:v>40.599170424446235</c:v>
                </c:pt>
                <c:pt idx="134">
                  <c:v>40.843107556725798</c:v>
                </c:pt>
                <c:pt idx="135">
                  <c:v>41.144718091559142</c:v>
                </c:pt>
                <c:pt idx="136">
                  <c:v>41.315446898037635</c:v>
                </c:pt>
                <c:pt idx="137">
                  <c:v>41.627465831446237</c:v>
                </c:pt>
                <c:pt idx="138">
                  <c:v>41.878859726881721</c:v>
                </c:pt>
                <c:pt idx="139">
                  <c:v>42.128713075763443</c:v>
                </c:pt>
                <c:pt idx="140">
                  <c:v>42.364377861413978</c:v>
                </c:pt>
                <c:pt idx="141">
                  <c:v>42.85600639908602</c:v>
                </c:pt>
                <c:pt idx="142">
                  <c:v>43.124812354327958</c:v>
                </c:pt>
                <c:pt idx="143">
                  <c:v>43.352916810666663</c:v>
                </c:pt>
                <c:pt idx="144">
                  <c:v>43.657608438607525</c:v>
                </c:pt>
                <c:pt idx="145">
                  <c:v>43.876340157919358</c:v>
                </c:pt>
                <c:pt idx="146">
                  <c:v>44.147372785494625</c:v>
                </c:pt>
                <c:pt idx="147">
                  <c:v>44.355281841612907</c:v>
                </c:pt>
                <c:pt idx="148">
                  <c:v>44.645577774010754</c:v>
                </c:pt>
                <c:pt idx="149">
                  <c:v>44.817704723580647</c:v>
                </c:pt>
                <c:pt idx="150">
                  <c:v>45.111004074478494</c:v>
                </c:pt>
                <c:pt idx="151">
                  <c:v>45.373596060419352</c:v>
                </c:pt>
                <c:pt idx="152">
                  <c:v>45.881898749048382</c:v>
                </c:pt>
                <c:pt idx="153">
                  <c:v>46.147287021177419</c:v>
                </c:pt>
                <c:pt idx="154">
                  <c:v>46.40449356706452</c:v>
                </c:pt>
                <c:pt idx="155">
                  <c:v>46.664651748365593</c:v>
                </c:pt>
                <c:pt idx="156">
                  <c:v>46.84108963913441</c:v>
                </c:pt>
                <c:pt idx="157">
                  <c:v>47.16954969964516</c:v>
                </c:pt>
                <c:pt idx="158">
                  <c:v>47.383879857370964</c:v>
                </c:pt>
                <c:pt idx="159">
                  <c:v>47.673476718225807</c:v>
                </c:pt>
                <c:pt idx="160">
                  <c:v>47.906681807693552</c:v>
                </c:pt>
                <c:pt idx="161">
                  <c:v>48.202583258231179</c:v>
                </c:pt>
                <c:pt idx="162">
                  <c:v>48.392937851080646</c:v>
                </c:pt>
                <c:pt idx="163">
                  <c:v>48.895855099650532</c:v>
                </c:pt>
                <c:pt idx="164">
                  <c:v>49.217428010849453</c:v>
                </c:pt>
                <c:pt idx="165">
                  <c:v>49.461637004284952</c:v>
                </c:pt>
                <c:pt idx="166">
                  <c:v>49.717134708612903</c:v>
                </c:pt>
                <c:pt idx="167">
                  <c:v>49.93089525248925</c:v>
                </c:pt>
                <c:pt idx="168">
                  <c:v>50.231910281930105</c:v>
                </c:pt>
                <c:pt idx="169">
                  <c:v>50.401603426854841</c:v>
                </c:pt>
                <c:pt idx="170">
                  <c:v>50.750207104510743</c:v>
                </c:pt>
                <c:pt idx="171">
                  <c:v>50.984059482446241</c:v>
                </c:pt>
                <c:pt idx="172">
                  <c:v>51.269021757865595</c:v>
                </c:pt>
                <c:pt idx="173">
                  <c:v>51.511211211279573</c:v>
                </c:pt>
                <c:pt idx="174">
                  <c:v>51.965814848553769</c:v>
                </c:pt>
                <c:pt idx="175">
                  <c:v>52.213441525102148</c:v>
                </c:pt>
                <c:pt idx="176">
                  <c:v>52.474946066419349</c:v>
                </c:pt>
                <c:pt idx="177">
                  <c:v>52.756387092569888</c:v>
                </c:pt>
                <c:pt idx="178">
                  <c:v>53.031161047489249</c:v>
                </c:pt>
                <c:pt idx="179">
                  <c:v>53.320990932193553</c:v>
                </c:pt>
                <c:pt idx="180">
                  <c:v>53.538583423801072</c:v>
                </c:pt>
                <c:pt idx="181">
                  <c:v>53.866784568919357</c:v>
                </c:pt>
                <c:pt idx="182">
                  <c:v>54.031105219564509</c:v>
                </c:pt>
                <c:pt idx="183">
                  <c:v>54.311355234930105</c:v>
                </c:pt>
                <c:pt idx="184">
                  <c:v>54.531588663489245</c:v>
                </c:pt>
                <c:pt idx="185">
                  <c:v>55.045069659865597</c:v>
                </c:pt>
                <c:pt idx="186">
                  <c:v>55.321539510575263</c:v>
                </c:pt>
                <c:pt idx="187">
                  <c:v>55.568234091731178</c:v>
                </c:pt>
                <c:pt idx="188">
                  <c:v>55.873754248924733</c:v>
                </c:pt>
                <c:pt idx="189">
                  <c:v>56.099424900591394</c:v>
                </c:pt>
                <c:pt idx="190">
                  <c:v>56.359117034193545</c:v>
                </c:pt>
                <c:pt idx="191">
                  <c:v>56.603067112258067</c:v>
                </c:pt>
                <c:pt idx="192">
                  <c:v>56.884922403010748</c:v>
                </c:pt>
                <c:pt idx="193">
                  <c:v>57.099511476129024</c:v>
                </c:pt>
                <c:pt idx="194">
                  <c:v>57.406533342580644</c:v>
                </c:pt>
                <c:pt idx="195">
                  <c:v>57.644942631344087</c:v>
                </c:pt>
                <c:pt idx="196">
                  <c:v>58.156559436935474</c:v>
                </c:pt>
                <c:pt idx="197">
                  <c:v>58.416665835161297</c:v>
                </c:pt>
                <c:pt idx="198">
                  <c:v>58.674804476397846</c:v>
                </c:pt>
                <c:pt idx="199">
                  <c:v>58.908410884731175</c:v>
                </c:pt>
                <c:pt idx="200">
                  <c:v>59.150328476989252</c:v>
                </c:pt>
                <c:pt idx="201">
                  <c:v>59.456741892258059</c:v>
                </c:pt>
                <c:pt idx="202">
                  <c:v>59.668897160752685</c:v>
                </c:pt>
                <c:pt idx="203">
                  <c:v>59.98338873607527</c:v>
                </c:pt>
                <c:pt idx="204">
                  <c:v>60.107150291290324</c:v>
                </c:pt>
                <c:pt idx="205">
                  <c:v>60.452025587365583</c:v>
                </c:pt>
                <c:pt idx="206">
                  <c:v>60.982543216236557</c:v>
                </c:pt>
                <c:pt idx="207">
                  <c:v>61.172017496774195</c:v>
                </c:pt>
                <c:pt idx="208">
                  <c:v>61.498354451075265</c:v>
                </c:pt>
                <c:pt idx="209">
                  <c:v>61.734951332150537</c:v>
                </c:pt>
                <c:pt idx="210">
                  <c:v>62.016858405967739</c:v>
                </c:pt>
                <c:pt idx="211">
                  <c:v>62.22663165290323</c:v>
                </c:pt>
                <c:pt idx="212">
                  <c:v>62.523037988440862</c:v>
                </c:pt>
                <c:pt idx="213">
                  <c:v>62.668755568494618</c:v>
                </c:pt>
                <c:pt idx="214">
                  <c:v>63.0532449188172</c:v>
                </c:pt>
                <c:pt idx="215">
                  <c:v>63.286786598333336</c:v>
                </c:pt>
                <c:pt idx="216">
                  <c:v>63.566570565967737</c:v>
                </c:pt>
                <c:pt idx="217">
                  <c:v>63.951318831720435</c:v>
                </c:pt>
                <c:pt idx="218">
                  <c:v>64.197858063655914</c:v>
                </c:pt>
                <c:pt idx="219">
                  <c:v>64.446106137096777</c:v>
                </c:pt>
                <c:pt idx="220">
                  <c:v>64.661316607150539</c:v>
                </c:pt>
                <c:pt idx="221">
                  <c:v>64.89606224317204</c:v>
                </c:pt>
                <c:pt idx="222">
                  <c:v>65.176156909301085</c:v>
                </c:pt>
                <c:pt idx="223">
                  <c:v>65.440872001451609</c:v>
                </c:pt>
                <c:pt idx="224">
                  <c:v>65.625116191129024</c:v>
                </c:pt>
                <c:pt idx="225">
                  <c:v>65.930014951397851</c:v>
                </c:pt>
                <c:pt idx="226">
                  <c:v>66.127735687043014</c:v>
                </c:pt>
                <c:pt idx="227">
                  <c:v>66.356720455698934</c:v>
                </c:pt>
                <c:pt idx="228">
                  <c:v>66.86911400741937</c:v>
                </c:pt>
                <c:pt idx="229">
                  <c:v>67.005044585806459</c:v>
                </c:pt>
                <c:pt idx="230">
                  <c:v>67.251428468494623</c:v>
                </c:pt>
                <c:pt idx="231">
                  <c:v>67.510240289784946</c:v>
                </c:pt>
                <c:pt idx="232">
                  <c:v>67.779615858924728</c:v>
                </c:pt>
                <c:pt idx="233">
                  <c:v>67.979705670322573</c:v>
                </c:pt>
                <c:pt idx="234">
                  <c:v>68.266480353440855</c:v>
                </c:pt>
                <c:pt idx="235">
                  <c:v>68.423849125913975</c:v>
                </c:pt>
                <c:pt idx="236">
                  <c:v>68.625699561989251</c:v>
                </c:pt>
                <c:pt idx="237">
                  <c:v>68.92039705596774</c:v>
                </c:pt>
                <c:pt idx="238">
                  <c:v>69.19044580505377</c:v>
                </c:pt>
                <c:pt idx="239">
                  <c:v>69.687718698172048</c:v>
                </c:pt>
                <c:pt idx="240">
                  <c:v>69.881594540322581</c:v>
                </c:pt>
                <c:pt idx="241">
                  <c:v>70.115912965967738</c:v>
                </c:pt>
                <c:pt idx="242">
                  <c:v>70.386790244301068</c:v>
                </c:pt>
                <c:pt idx="243">
                  <c:v>70.637420339354833</c:v>
                </c:pt>
                <c:pt idx="244">
                  <c:v>70.897889219086025</c:v>
                </c:pt>
                <c:pt idx="245">
                  <c:v>71.154590879999986</c:v>
                </c:pt>
                <c:pt idx="246">
                  <c:v>71.354421776021496</c:v>
                </c:pt>
                <c:pt idx="247">
                  <c:v>71.618049423494611</c:v>
                </c:pt>
                <c:pt idx="248">
                  <c:v>71.878388845591402</c:v>
                </c:pt>
                <c:pt idx="249">
                  <c:v>72.132941508763437</c:v>
                </c:pt>
                <c:pt idx="250">
                  <c:v>72.620220267903221</c:v>
                </c:pt>
                <c:pt idx="251">
                  <c:v>72.836518182580647</c:v>
                </c:pt>
                <c:pt idx="252">
                  <c:v>73.077775540591404</c:v>
                </c:pt>
                <c:pt idx="253">
                  <c:v>73.31732405704301</c:v>
                </c:pt>
                <c:pt idx="254">
                  <c:v>73.603321994032257</c:v>
                </c:pt>
                <c:pt idx="255">
                  <c:v>73.836242276559133</c:v>
                </c:pt>
                <c:pt idx="256">
                  <c:v>74.142798095322576</c:v>
                </c:pt>
                <c:pt idx="257">
                  <c:v>74.364585016182801</c:v>
                </c:pt>
                <c:pt idx="258">
                  <c:v>74.627384134462361</c:v>
                </c:pt>
                <c:pt idx="259">
                  <c:v>74.882105092580645</c:v>
                </c:pt>
                <c:pt idx="260">
                  <c:v>75.198033648387096</c:v>
                </c:pt>
                <c:pt idx="261">
                  <c:v>75.666877631935478</c:v>
                </c:pt>
                <c:pt idx="262">
                  <c:v>75.861219521774188</c:v>
                </c:pt>
                <c:pt idx="263">
                  <c:v>76.195841768494617</c:v>
                </c:pt>
                <c:pt idx="264">
                  <c:v>76.428865617204295</c:v>
                </c:pt>
                <c:pt idx="265">
                  <c:v>76.664167921290314</c:v>
                </c:pt>
                <c:pt idx="266">
                  <c:v>76.888129731451613</c:v>
                </c:pt>
                <c:pt idx="267">
                  <c:v>77.191953992849463</c:v>
                </c:pt>
                <c:pt idx="268">
                  <c:v>77.376961982903225</c:v>
                </c:pt>
                <c:pt idx="269">
                  <c:v>77.68523958897849</c:v>
                </c:pt>
                <c:pt idx="270">
                  <c:v>77.942070707526881</c:v>
                </c:pt>
                <c:pt idx="271">
                  <c:v>78.24414729010752</c:v>
                </c:pt>
                <c:pt idx="272">
                  <c:v>78.723710370698939</c:v>
                </c:pt>
                <c:pt idx="273">
                  <c:v>78.909974100430105</c:v>
                </c:pt>
                <c:pt idx="274">
                  <c:v>79.274423399784951</c:v>
                </c:pt>
                <c:pt idx="275">
                  <c:v>79.501440411505385</c:v>
                </c:pt>
                <c:pt idx="276">
                  <c:v>79.773094436021509</c:v>
                </c:pt>
                <c:pt idx="277">
                  <c:v>79.989081652204291</c:v>
                </c:pt>
                <c:pt idx="278">
                  <c:v>80.291494824731174</c:v>
                </c:pt>
                <c:pt idx="279">
                  <c:v>80.47998522677419</c:v>
                </c:pt>
                <c:pt idx="280">
                  <c:v>80.769918677634408</c:v>
                </c:pt>
                <c:pt idx="281">
                  <c:v>81.01428302032258</c:v>
                </c:pt>
                <c:pt idx="282">
                  <c:v>81.506170473387101</c:v>
                </c:pt>
                <c:pt idx="283">
                  <c:v>81.774872862473117</c:v>
                </c:pt>
                <c:pt idx="284">
                  <c:v>82.035134609946226</c:v>
                </c:pt>
                <c:pt idx="285">
                  <c:v>82.295189225053761</c:v>
                </c:pt>
                <c:pt idx="286">
                  <c:v>82.549237003225812</c:v>
                </c:pt>
                <c:pt idx="287">
                  <c:v>82.825240806236565</c:v>
                </c:pt>
                <c:pt idx="288">
                  <c:v>83.019349672204299</c:v>
                </c:pt>
                <c:pt idx="289">
                  <c:v>83.34116855306452</c:v>
                </c:pt>
                <c:pt idx="290">
                  <c:v>83.509826036397854</c:v>
                </c:pt>
                <c:pt idx="291">
                  <c:v>83.824680093333328</c:v>
                </c:pt>
                <c:pt idx="292">
                  <c:v>84.106250577150547</c:v>
                </c:pt>
                <c:pt idx="293">
                  <c:v>84.567404773709683</c:v>
                </c:pt>
                <c:pt idx="294">
                  <c:v>84.910364095967736</c:v>
                </c:pt>
                <c:pt idx="295">
                  <c:v>85.093106576397844</c:v>
                </c:pt>
                <c:pt idx="296">
                  <c:v>85.397591072042999</c:v>
                </c:pt>
                <c:pt idx="297">
                  <c:v>85.620931485215067</c:v>
                </c:pt>
                <c:pt idx="298">
                  <c:v>85.896210325161292</c:v>
                </c:pt>
                <c:pt idx="299">
                  <c:v>86.137364117043006</c:v>
                </c:pt>
                <c:pt idx="300">
                  <c:v>86.41378218467743</c:v>
                </c:pt>
                <c:pt idx="301">
                  <c:v>86.631996073225807</c:v>
                </c:pt>
                <c:pt idx="302">
                  <c:v>86.92415619639786</c:v>
                </c:pt>
                <c:pt idx="303">
                  <c:v>87.105293401451618</c:v>
                </c:pt>
                <c:pt idx="304">
                  <c:v>87.640989338064514</c:v>
                </c:pt>
                <c:pt idx="305">
                  <c:v>87.953914475322577</c:v>
                </c:pt>
                <c:pt idx="306">
                  <c:v>88.173319374623645</c:v>
                </c:pt>
                <c:pt idx="307">
                  <c:v>88.483033961129024</c:v>
                </c:pt>
                <c:pt idx="308">
                  <c:v>88.708445697419364</c:v>
                </c:pt>
                <c:pt idx="309">
                  <c:v>88.968202559838716</c:v>
                </c:pt>
                <c:pt idx="310">
                  <c:v>89.199362217795709</c:v>
                </c:pt>
                <c:pt idx="311">
                  <c:v>89.544341080000009</c:v>
                </c:pt>
                <c:pt idx="312">
                  <c:v>89.749712765322585</c:v>
                </c:pt>
                <c:pt idx="313">
                  <c:v>89.996834556881723</c:v>
                </c:pt>
                <c:pt idx="314">
                  <c:v>90.266261909032252</c:v>
                </c:pt>
                <c:pt idx="315">
                  <c:v>90.729668669462356</c:v>
                </c:pt>
                <c:pt idx="316">
                  <c:v>91.047772114516135</c:v>
                </c:pt>
                <c:pt idx="317">
                  <c:v>91.312331857365592</c:v>
                </c:pt>
                <c:pt idx="318">
                  <c:v>91.591856909677418</c:v>
                </c:pt>
                <c:pt idx="319">
                  <c:v>91.840726380053752</c:v>
                </c:pt>
                <c:pt idx="320">
                  <c:v>92.079601716505366</c:v>
                </c:pt>
                <c:pt idx="321">
                  <c:v>92.32417319150538</c:v>
                </c:pt>
                <c:pt idx="322">
                  <c:v>92.681683558494612</c:v>
                </c:pt>
                <c:pt idx="323">
                  <c:v>92.874834437526886</c:v>
                </c:pt>
                <c:pt idx="324">
                  <c:v>93.144727837365593</c:v>
                </c:pt>
                <c:pt idx="325">
                  <c:v>93.417158608064511</c:v>
                </c:pt>
                <c:pt idx="326">
                  <c:v>93.913810104247318</c:v>
                </c:pt>
                <c:pt idx="327">
                  <c:v>94.230360056935481</c:v>
                </c:pt>
                <c:pt idx="328">
                  <c:v>94.355157273655919</c:v>
                </c:pt>
                <c:pt idx="329">
                  <c:v>94.709767788333323</c:v>
                </c:pt>
                <c:pt idx="330">
                  <c:v>94.887590876397852</c:v>
                </c:pt>
                <c:pt idx="331">
                  <c:v>95.207545566451614</c:v>
                </c:pt>
                <c:pt idx="332">
                  <c:v>95.390676419999991</c:v>
                </c:pt>
                <c:pt idx="333">
                  <c:v>95.758491619408602</c:v>
                </c:pt>
                <c:pt idx="334">
                  <c:v>95.959824224677419</c:v>
                </c:pt>
                <c:pt idx="335">
                  <c:v>96.279649456989247</c:v>
                </c:pt>
                <c:pt idx="336">
                  <c:v>96.508064611774188</c:v>
                </c:pt>
                <c:pt idx="337">
                  <c:v>97.003110832580631</c:v>
                </c:pt>
                <c:pt idx="338">
                  <c:v>97.296669098870964</c:v>
                </c:pt>
                <c:pt idx="339">
                  <c:v>97.526068132150542</c:v>
                </c:pt>
                <c:pt idx="340">
                  <c:v>97.833141781666654</c:v>
                </c:pt>
                <c:pt idx="341">
                  <c:v>98.032092365376343</c:v>
                </c:pt>
                <c:pt idx="342">
                  <c:v>98.384994038440865</c:v>
                </c:pt>
                <c:pt idx="343">
                  <c:v>98.579543060591405</c:v>
                </c:pt>
                <c:pt idx="344">
                  <c:v>98.829448192526883</c:v>
                </c:pt>
                <c:pt idx="345">
                  <c:v>99.114255118709679</c:v>
                </c:pt>
                <c:pt idx="346">
                  <c:v>99.381145100107517</c:v>
                </c:pt>
                <c:pt idx="347">
                  <c:v>99.872359373172046</c:v>
                </c:pt>
                <c:pt idx="348">
                  <c:v>100.10403686182795</c:v>
                </c:pt>
                <c:pt idx="349">
                  <c:v>100.42302061913978</c:v>
                </c:pt>
                <c:pt idx="350">
                  <c:v>100.68939276978494</c:v>
                </c:pt>
                <c:pt idx="351">
                  <c:v>100.94654753258062</c:v>
                </c:pt>
                <c:pt idx="352">
                  <c:v>101.13009265069891</c:v>
                </c:pt>
                <c:pt idx="353">
                  <c:v>101.43125008360215</c:v>
                </c:pt>
                <c:pt idx="354">
                  <c:v>101.66380788462365</c:v>
                </c:pt>
                <c:pt idx="355">
                  <c:v>101.98978235741936</c:v>
                </c:pt>
                <c:pt idx="356">
                  <c:v>102.19855878010753</c:v>
                </c:pt>
                <c:pt idx="357">
                  <c:v>102.49846047333331</c:v>
                </c:pt>
                <c:pt idx="358">
                  <c:v>103.0113200727957</c:v>
                </c:pt>
                <c:pt idx="359">
                  <c:v>103.22684124129033</c:v>
                </c:pt>
                <c:pt idx="360">
                  <c:v>103.52728665688171</c:v>
                </c:pt>
                <c:pt idx="361">
                  <c:v>103.74078828537635</c:v>
                </c:pt>
                <c:pt idx="362">
                  <c:v>104.08732063994624</c:v>
                </c:pt>
                <c:pt idx="363">
                  <c:v>104.24789996322581</c:v>
                </c:pt>
                <c:pt idx="364">
                  <c:v>104.54446164801077</c:v>
                </c:pt>
                <c:pt idx="365">
                  <c:v>104.75211178870967</c:v>
                </c:pt>
                <c:pt idx="366">
                  <c:v>105.09336226935484</c:v>
                </c:pt>
                <c:pt idx="367">
                  <c:v>105.32830209193547</c:v>
                </c:pt>
                <c:pt idx="368">
                  <c:v>105.62750471365591</c:v>
                </c:pt>
                <c:pt idx="369">
                  <c:v>106.14735502860215</c:v>
                </c:pt>
                <c:pt idx="370">
                  <c:v>106.37670227876345</c:v>
                </c:pt>
                <c:pt idx="371">
                  <c:v>106.67787265747312</c:v>
                </c:pt>
                <c:pt idx="372">
                  <c:v>106.9165408616129</c:v>
                </c:pt>
                <c:pt idx="373">
                  <c:v>107.22681211612903</c:v>
                </c:pt>
                <c:pt idx="374">
                  <c:v>107.38891904021506</c:v>
                </c:pt>
                <c:pt idx="375">
                  <c:v>107.74741328564517</c:v>
                </c:pt>
                <c:pt idx="376">
                  <c:v>107.97898720817203</c:v>
                </c:pt>
                <c:pt idx="377">
                  <c:v>108.24467323301074</c:v>
                </c:pt>
                <c:pt idx="378">
                  <c:v>108.48159375827956</c:v>
                </c:pt>
                <c:pt idx="379">
                  <c:v>108.82523920629031</c:v>
                </c:pt>
                <c:pt idx="380">
                  <c:v>109.26637924338709</c:v>
                </c:pt>
                <c:pt idx="381">
                  <c:v>109.5024065105914</c:v>
                </c:pt>
                <c:pt idx="382">
                  <c:v>109.75707568569892</c:v>
                </c:pt>
                <c:pt idx="383">
                  <c:v>110.00962175462365</c:v>
                </c:pt>
                <c:pt idx="384">
                  <c:v>110.34388151978496</c:v>
                </c:pt>
                <c:pt idx="385">
                  <c:v>110.56043834983871</c:v>
                </c:pt>
                <c:pt idx="386">
                  <c:v>110.84524527602149</c:v>
                </c:pt>
                <c:pt idx="387">
                  <c:v>111.0315090057527</c:v>
                </c:pt>
                <c:pt idx="388">
                  <c:v>111.35608533543011</c:v>
                </c:pt>
                <c:pt idx="389">
                  <c:v>111.6035566627957</c:v>
                </c:pt>
                <c:pt idx="390">
                  <c:v>111.83533771763442</c:v>
                </c:pt>
                <c:pt idx="391">
                  <c:v>112.40267311456989</c:v>
                </c:pt>
                <c:pt idx="392">
                  <c:v>112.6231136754301</c:v>
                </c:pt>
                <c:pt idx="393">
                  <c:v>112.93075693881721</c:v>
                </c:pt>
                <c:pt idx="394">
                  <c:v>113.14064669763441</c:v>
                </c:pt>
                <c:pt idx="395">
                  <c:v>113.46423914887096</c:v>
                </c:pt>
                <c:pt idx="396">
                  <c:v>113.69306856827956</c:v>
                </c:pt>
                <c:pt idx="397">
                  <c:v>113.8924334166129</c:v>
                </c:pt>
                <c:pt idx="398">
                  <c:v>114.20459475349462</c:v>
                </c:pt>
                <c:pt idx="399">
                  <c:v>114.47980886456989</c:v>
                </c:pt>
                <c:pt idx="400">
                  <c:v>114.69249490956989</c:v>
                </c:pt>
                <c:pt idx="401">
                  <c:v>115.02825638403225</c:v>
                </c:pt>
                <c:pt idx="402">
                  <c:v>115.49445943064516</c:v>
                </c:pt>
                <c:pt idx="403">
                  <c:v>115.77548619215052</c:v>
                </c:pt>
                <c:pt idx="404">
                  <c:v>116.06210552607529</c:v>
                </c:pt>
                <c:pt idx="405">
                  <c:v>116.26405952827956</c:v>
                </c:pt>
                <c:pt idx="406">
                  <c:v>116.60976335360215</c:v>
                </c:pt>
                <c:pt idx="407">
                  <c:v>116.80260353413979</c:v>
                </c:pt>
                <c:pt idx="408">
                  <c:v>117.09046566188172</c:v>
                </c:pt>
                <c:pt idx="409">
                  <c:v>117.32178066903225</c:v>
                </c:pt>
                <c:pt idx="410">
                  <c:v>117.60819287064515</c:v>
                </c:pt>
                <c:pt idx="411">
                  <c:v>117.81739650370967</c:v>
                </c:pt>
                <c:pt idx="412">
                  <c:v>118.32844369543011</c:v>
                </c:pt>
                <c:pt idx="413">
                  <c:v>118.62526429559139</c:v>
                </c:pt>
                <c:pt idx="414">
                  <c:v>118.83457149478494</c:v>
                </c:pt>
                <c:pt idx="415">
                  <c:v>119.14824748666666</c:v>
                </c:pt>
                <c:pt idx="416">
                  <c:v>119.33873153720428</c:v>
                </c:pt>
                <c:pt idx="417">
                  <c:v>119.69620306688172</c:v>
                </c:pt>
                <c:pt idx="418">
                  <c:v>119.83244434376344</c:v>
                </c:pt>
                <c:pt idx="419">
                  <c:v>120.18120337064515</c:v>
                </c:pt>
                <c:pt idx="420">
                  <c:v>120.43720595999999</c:v>
                </c:pt>
                <c:pt idx="421">
                  <c:v>120.72322978849463</c:v>
                </c:pt>
                <c:pt idx="422">
                  <c:v>120.97965958822581</c:v>
                </c:pt>
                <c:pt idx="423">
                  <c:v>121.51043613247312</c:v>
                </c:pt>
                <c:pt idx="424">
                  <c:v>121.80746386494623</c:v>
                </c:pt>
                <c:pt idx="425">
                  <c:v>121.99667923010753</c:v>
                </c:pt>
                <c:pt idx="426">
                  <c:v>122.29940310107526</c:v>
                </c:pt>
                <c:pt idx="427">
                  <c:v>122.54537271913979</c:v>
                </c:pt>
                <c:pt idx="428">
                  <c:v>122.85684793026883</c:v>
                </c:pt>
                <c:pt idx="429">
                  <c:v>123.05916441397849</c:v>
                </c:pt>
                <c:pt idx="430">
                  <c:v>123.35059957408602</c:v>
                </c:pt>
                <c:pt idx="431">
                  <c:v>123.56736353645162</c:v>
                </c:pt>
                <c:pt idx="432">
                  <c:v>123.86413235354838</c:v>
                </c:pt>
                <c:pt idx="433">
                  <c:v>124.0817766282258</c:v>
                </c:pt>
                <c:pt idx="434">
                  <c:v>124.63973928817204</c:v>
                </c:pt>
                <c:pt idx="435">
                  <c:v>124.87737183075269</c:v>
                </c:pt>
                <c:pt idx="436">
                  <c:v>125.13676621166667</c:v>
                </c:pt>
                <c:pt idx="437">
                  <c:v>125.39373973370968</c:v>
                </c:pt>
                <c:pt idx="438">
                  <c:v>125.63963167715053</c:v>
                </c:pt>
                <c:pt idx="439">
                  <c:v>125.97451283930108</c:v>
                </c:pt>
                <c:pt idx="440">
                  <c:v>126.16144974903226</c:v>
                </c:pt>
                <c:pt idx="441">
                  <c:v>126.46357811462366</c:v>
                </c:pt>
                <c:pt idx="442">
                  <c:v>126.68038091430105</c:v>
                </c:pt>
                <c:pt idx="443">
                  <c:v>126.98724743150535</c:v>
                </c:pt>
                <c:pt idx="444">
                  <c:v>127.18200358591398</c:v>
                </c:pt>
                <c:pt idx="445">
                  <c:v>127.69947187930106</c:v>
                </c:pt>
                <c:pt idx="446">
                  <c:v>128.02223580129032</c:v>
                </c:pt>
                <c:pt idx="447">
                  <c:v>128.23506424973118</c:v>
                </c:pt>
                <c:pt idx="448">
                  <c:v>128.53960052844084</c:v>
                </c:pt>
                <c:pt idx="449">
                  <c:v>128.78872891424732</c:v>
                </c:pt>
                <c:pt idx="450">
                  <c:v>129.01077475053762</c:v>
                </c:pt>
                <c:pt idx="451">
                  <c:v>129.29501206284945</c:v>
                </c:pt>
                <c:pt idx="452">
                  <c:v>129.5788351105914</c:v>
                </c:pt>
                <c:pt idx="453">
                  <c:v>129.8089591069355</c:v>
                </c:pt>
                <c:pt idx="454">
                  <c:v>130.11132049639784</c:v>
                </c:pt>
                <c:pt idx="455">
                  <c:v>130.36614502069892</c:v>
                </c:pt>
                <c:pt idx="456">
                  <c:v>130.85974131532257</c:v>
                </c:pt>
                <c:pt idx="457">
                  <c:v>131.14683964268818</c:v>
                </c:pt>
                <c:pt idx="458">
                  <c:v>131.38497707026883</c:v>
                </c:pt>
                <c:pt idx="459">
                  <c:v>131.57834802741937</c:v>
                </c:pt>
                <c:pt idx="460">
                  <c:v>131.88153794607527</c:v>
                </c:pt>
                <c:pt idx="461">
                  <c:v>132.17680505392474</c:v>
                </c:pt>
                <c:pt idx="462">
                  <c:v>132.42088458967743</c:v>
                </c:pt>
                <c:pt idx="463">
                  <c:v>132.66568908849464</c:v>
                </c:pt>
                <c:pt idx="464">
                  <c:v>132.94180940344086</c:v>
                </c:pt>
                <c:pt idx="465">
                  <c:v>133.19326802774194</c:v>
                </c:pt>
                <c:pt idx="466">
                  <c:v>133.47186098462365</c:v>
                </c:pt>
                <c:pt idx="467">
                  <c:v>133.95592919295697</c:v>
                </c:pt>
                <c:pt idx="468">
                  <c:v>134.27750210419353</c:v>
                </c:pt>
                <c:pt idx="469">
                  <c:v>134.50845462978495</c:v>
                </c:pt>
                <c:pt idx="470">
                  <c:v>134.77917655887094</c:v>
                </c:pt>
                <c:pt idx="471">
                  <c:v>134.99019259962367</c:v>
                </c:pt>
                <c:pt idx="472">
                  <c:v>135.27670836741933</c:v>
                </c:pt>
                <c:pt idx="473">
                  <c:v>135.5566994673656</c:v>
                </c:pt>
                <c:pt idx="474">
                  <c:v>135.87060848311827</c:v>
                </c:pt>
                <c:pt idx="475">
                  <c:v>136.09534703940858</c:v>
                </c:pt>
                <c:pt idx="476">
                  <c:v>136.34639139908603</c:v>
                </c:pt>
                <c:pt idx="477">
                  <c:v>136.85075857381722</c:v>
                </c:pt>
                <c:pt idx="478">
                  <c:v>137.00812734629034</c:v>
                </c:pt>
                <c:pt idx="479">
                  <c:v>137.39677228860214</c:v>
                </c:pt>
                <c:pt idx="480">
                  <c:v>137.56667256586019</c:v>
                </c:pt>
                <c:pt idx="481">
                  <c:v>137.87638715231182</c:v>
                </c:pt>
                <c:pt idx="482">
                  <c:v>138.10226493634408</c:v>
                </c:pt>
                <c:pt idx="483">
                  <c:v>138.40851005661293</c:v>
                </c:pt>
                <c:pt idx="484">
                  <c:v>138.64307445182797</c:v>
                </c:pt>
                <c:pt idx="485">
                  <c:v>138.92164151720428</c:v>
                </c:pt>
                <c:pt idx="486">
                  <c:v>139.16186321365592</c:v>
                </c:pt>
              </c:numCache>
            </c:numRef>
          </c:xVal>
          <c:yVal>
            <c:numRef>
              <c:f>'4.20 K'!$Q$14:$Q$500</c:f>
              <c:numCache>
                <c:formatCode>General</c:formatCode>
                <c:ptCount val="487"/>
                <c:pt idx="0">
                  <c:v>0.86562266379366926</c:v>
                </c:pt>
                <c:pt idx="1">
                  <c:v>0.87134690166175721</c:v>
                </c:pt>
                <c:pt idx="2">
                  <c:v>0.86251166495232567</c:v>
                </c:pt>
                <c:pt idx="3">
                  <c:v>0.88926625498798439</c:v>
                </c:pt>
                <c:pt idx="4">
                  <c:v>0.85865402638901789</c:v>
                </c:pt>
                <c:pt idx="5">
                  <c:v>0.87271574115193817</c:v>
                </c:pt>
                <c:pt idx="6">
                  <c:v>0.87321350096653738</c:v>
                </c:pt>
                <c:pt idx="7">
                  <c:v>0.88428865684186064</c:v>
                </c:pt>
                <c:pt idx="8">
                  <c:v>0.89349721341227384</c:v>
                </c:pt>
                <c:pt idx="9">
                  <c:v>0.89611045243901799</c:v>
                </c:pt>
                <c:pt idx="10">
                  <c:v>0.88341757716627911</c:v>
                </c:pt>
                <c:pt idx="11">
                  <c:v>0.90905220761912142</c:v>
                </c:pt>
                <c:pt idx="12">
                  <c:v>0.90855444780452199</c:v>
                </c:pt>
                <c:pt idx="13">
                  <c:v>0.89859925151214481</c:v>
                </c:pt>
                <c:pt idx="14">
                  <c:v>0.91801188428217051</c:v>
                </c:pt>
                <c:pt idx="15">
                  <c:v>0.90830556789715766</c:v>
                </c:pt>
                <c:pt idx="16">
                  <c:v>0.90158581039987085</c:v>
                </c:pt>
                <c:pt idx="17">
                  <c:v>0.92162064293811374</c:v>
                </c:pt>
                <c:pt idx="18">
                  <c:v>0.92162064293811374</c:v>
                </c:pt>
                <c:pt idx="19">
                  <c:v>0.91850964409676994</c:v>
                </c:pt>
                <c:pt idx="20">
                  <c:v>0.91788744432855296</c:v>
                </c:pt>
                <c:pt idx="21">
                  <c:v>0.92286504247467716</c:v>
                </c:pt>
                <c:pt idx="22">
                  <c:v>0.91390536581162785</c:v>
                </c:pt>
                <c:pt idx="23">
                  <c:v>0.92834040043552957</c:v>
                </c:pt>
                <c:pt idx="24">
                  <c:v>0.94240211519844941</c:v>
                </c:pt>
                <c:pt idx="25">
                  <c:v>0.9292114801111111</c:v>
                </c:pt>
                <c:pt idx="26">
                  <c:v>0.93058031960129206</c:v>
                </c:pt>
                <c:pt idx="27">
                  <c:v>0.92373612215025824</c:v>
                </c:pt>
                <c:pt idx="28">
                  <c:v>0.94601087385439264</c:v>
                </c:pt>
                <c:pt idx="29">
                  <c:v>0.94526423413255811</c:v>
                </c:pt>
                <c:pt idx="30">
                  <c:v>0.95633939000775192</c:v>
                </c:pt>
                <c:pt idx="31">
                  <c:v>0.9419043553838502</c:v>
                </c:pt>
                <c:pt idx="32">
                  <c:v>0.95347727107377267</c:v>
                </c:pt>
                <c:pt idx="33">
                  <c:v>0.94202879533746775</c:v>
                </c:pt>
                <c:pt idx="34">
                  <c:v>0.94227767524483208</c:v>
                </c:pt>
                <c:pt idx="35">
                  <c:v>0.93443795816459962</c:v>
                </c:pt>
                <c:pt idx="36">
                  <c:v>0.96492574680994836</c:v>
                </c:pt>
                <c:pt idx="37">
                  <c:v>0.95360171102739</c:v>
                </c:pt>
                <c:pt idx="38">
                  <c:v>0.96181474796860456</c:v>
                </c:pt>
                <c:pt idx="39">
                  <c:v>0.95633939000775192</c:v>
                </c:pt>
                <c:pt idx="40">
                  <c:v>0.95571719023953494</c:v>
                </c:pt>
                <c:pt idx="41">
                  <c:v>0.96231250778320421</c:v>
                </c:pt>
                <c:pt idx="42">
                  <c:v>0.97525426296317819</c:v>
                </c:pt>
                <c:pt idx="43">
                  <c:v>0.96467686690258403</c:v>
                </c:pt>
                <c:pt idx="44">
                  <c:v>0.97936078143385008</c:v>
                </c:pt>
                <c:pt idx="45">
                  <c:v>0.97960966134108518</c:v>
                </c:pt>
                <c:pt idx="46">
                  <c:v>0.96256138769043931</c:v>
                </c:pt>
                <c:pt idx="47">
                  <c:v>0.9514862318152455</c:v>
                </c:pt>
                <c:pt idx="48">
                  <c:v>0.9592015089418604</c:v>
                </c:pt>
                <c:pt idx="49">
                  <c:v>0.98048074101666671</c:v>
                </c:pt>
                <c:pt idx="50">
                  <c:v>0.97786750198992256</c:v>
                </c:pt>
                <c:pt idx="51">
                  <c:v>0.98272066018255821</c:v>
                </c:pt>
                <c:pt idx="52">
                  <c:v>0.98359173985813952</c:v>
                </c:pt>
                <c:pt idx="53">
                  <c:v>0.98956485763346258</c:v>
                </c:pt>
                <c:pt idx="54">
                  <c:v>0.99504021559431521</c:v>
                </c:pt>
                <c:pt idx="55">
                  <c:v>0.98135182069224802</c:v>
                </c:pt>
                <c:pt idx="56">
                  <c:v>0.994418015825969</c:v>
                </c:pt>
                <c:pt idx="57">
                  <c:v>0.98608053893113712</c:v>
                </c:pt>
                <c:pt idx="58">
                  <c:v>0.97674754240710593</c:v>
                </c:pt>
                <c:pt idx="59">
                  <c:v>0.99964449387945731</c:v>
                </c:pt>
                <c:pt idx="60">
                  <c:v>0.97985854124844951</c:v>
                </c:pt>
                <c:pt idx="61">
                  <c:v>0.99678237494547806</c:v>
                </c:pt>
                <c:pt idx="62">
                  <c:v>1.0027554927209303</c:v>
                </c:pt>
                <c:pt idx="63">
                  <c:v>0.99080925717002577</c:v>
                </c:pt>
                <c:pt idx="64">
                  <c:v>0.9957868553162792</c:v>
                </c:pt>
                <c:pt idx="65">
                  <c:v>0.99653349503811373</c:v>
                </c:pt>
                <c:pt idx="66">
                  <c:v>1.0219192455835919</c:v>
                </c:pt>
                <c:pt idx="67">
                  <c:v>1.0032532525355298</c:v>
                </c:pt>
                <c:pt idx="68">
                  <c:v>1.0016355331379845</c:v>
                </c:pt>
                <c:pt idx="69">
                  <c:v>1.0200526462788113</c:v>
                </c:pt>
                <c:pt idx="70">
                  <c:v>1.0122129291985789</c:v>
                </c:pt>
                <c:pt idx="71">
                  <c:v>1.0149506081789406</c:v>
                </c:pt>
                <c:pt idx="72">
                  <c:v>1.0154483679936692</c:v>
                </c:pt>
                <c:pt idx="73">
                  <c:v>1.018434926881266</c:v>
                </c:pt>
                <c:pt idx="74">
                  <c:v>1.0181860469740311</c:v>
                </c:pt>
                <c:pt idx="75">
                  <c:v>1.0230392051665373</c:v>
                </c:pt>
                <c:pt idx="76">
                  <c:v>1.0193060065568476</c:v>
                </c:pt>
                <c:pt idx="77">
                  <c:v>1.0210481659080104</c:v>
                </c:pt>
                <c:pt idx="78">
                  <c:v>1.0149506081789406</c:v>
                </c:pt>
                <c:pt idx="79">
                  <c:v>1.0199282063251938</c:v>
                </c:pt>
                <c:pt idx="80">
                  <c:v>1.0241591647494832</c:v>
                </c:pt>
                <c:pt idx="81">
                  <c:v>1.0317500019223516</c:v>
                </c:pt>
                <c:pt idx="82">
                  <c:v>1.0201770862324289</c:v>
                </c:pt>
                <c:pt idx="83">
                  <c:v>1.0303811624321704</c:v>
                </c:pt>
                <c:pt idx="84">
                  <c:v>1.0276434834518087</c:v>
                </c:pt>
                <c:pt idx="85">
                  <c:v>1.0429495977512919</c:v>
                </c:pt>
                <c:pt idx="86">
                  <c:v>1.0318744418759691</c:v>
                </c:pt>
                <c:pt idx="87">
                  <c:v>1.0468072363145995</c:v>
                </c:pt>
                <c:pt idx="88">
                  <c:v>1.0334921612735142</c:v>
                </c:pt>
                <c:pt idx="89">
                  <c:v>1.0537758737191216</c:v>
                </c:pt>
                <c:pt idx="90">
                  <c:v>1.0323722016905685</c:v>
                </c:pt>
                <c:pt idx="91">
                  <c:v>1.0408341185391472</c:v>
                </c:pt>
                <c:pt idx="92">
                  <c:v>1.0480516358510337</c:v>
                </c:pt>
                <c:pt idx="93">
                  <c:v>1.0383453194660206</c:v>
                </c:pt>
                <c:pt idx="94">
                  <c:v>1.0420785180757106</c:v>
                </c:pt>
                <c:pt idx="95">
                  <c:v>1.0266479638224806</c:v>
                </c:pt>
                <c:pt idx="96">
                  <c:v>1.0672153887138243</c:v>
                </c:pt>
                <c:pt idx="97">
                  <c:v>1.059997871401938</c:v>
                </c:pt>
                <c:pt idx="98">
                  <c:v>1.0536514337655039</c:v>
                </c:pt>
                <c:pt idx="99">
                  <c:v>1.0595001115873384</c:v>
                </c:pt>
                <c:pt idx="100">
                  <c:v>1.0714463471381137</c:v>
                </c:pt>
                <c:pt idx="101">
                  <c:v>1.0670909487602067</c:v>
                </c:pt>
                <c:pt idx="102">
                  <c:v>1.0545225134410852</c:v>
                </c:pt>
                <c:pt idx="103">
                  <c:v>1.0510381947387595</c:v>
                </c:pt>
                <c:pt idx="104">
                  <c:v>1.0580068321434108</c:v>
                </c:pt>
                <c:pt idx="105">
                  <c:v>1.0744329060258397</c:v>
                </c:pt>
                <c:pt idx="106">
                  <c:v>1.0550202732556846</c:v>
                </c:pt>
                <c:pt idx="107">
                  <c:v>1.0876235411131785</c:v>
                </c:pt>
                <c:pt idx="108">
                  <c:v>1.0700775076479327</c:v>
                </c:pt>
                <c:pt idx="109">
                  <c:v>1.0621133506140827</c:v>
                </c:pt>
                <c:pt idx="110">
                  <c:v>1.0697041877869509</c:v>
                </c:pt>
                <c:pt idx="111">
                  <c:v>1.084761422179199</c:v>
                </c:pt>
                <c:pt idx="112">
                  <c:v>1.078041664681783</c:v>
                </c:pt>
                <c:pt idx="113">
                  <c:v>1.0669665088065892</c:v>
                </c:pt>
                <c:pt idx="114">
                  <c:v>1.0906101000009043</c:v>
                </c:pt>
                <c:pt idx="115">
                  <c:v>1.0983253771275194</c:v>
                </c:pt>
                <c:pt idx="116">
                  <c:v>1.0852591819937984</c:v>
                </c:pt>
                <c:pt idx="117">
                  <c:v>1.0983253771275194</c:v>
                </c:pt>
                <c:pt idx="118">
                  <c:v>1.0873746612059432</c:v>
                </c:pt>
                <c:pt idx="119">
                  <c:v>1.1084050133735142</c:v>
                </c:pt>
                <c:pt idx="120">
                  <c:v>1.091107859815504</c:v>
                </c:pt>
                <c:pt idx="121">
                  <c:v>1.0689575480649871</c:v>
                </c:pt>
                <c:pt idx="122">
                  <c:v>1.0862547016229975</c:v>
                </c:pt>
                <c:pt idx="123">
                  <c:v>1.089739020325323</c:v>
                </c:pt>
                <c:pt idx="124">
                  <c:v>1.1004408563395349</c:v>
                </c:pt>
                <c:pt idx="125">
                  <c:v>1.1047962547174419</c:v>
                </c:pt>
                <c:pt idx="126">
                  <c:v>1.0952143782861756</c:v>
                </c:pt>
                <c:pt idx="127">
                  <c:v>1.0881213009277777</c:v>
                </c:pt>
                <c:pt idx="128">
                  <c:v>1.1210978886462533</c:v>
                </c:pt>
                <c:pt idx="129">
                  <c:v>1.088370180835142</c:v>
                </c:pt>
                <c:pt idx="130">
                  <c:v>1.0907345399545221</c:v>
                </c:pt>
                <c:pt idx="131">
                  <c:v>1.112511531844057</c:v>
                </c:pt>
                <c:pt idx="132">
                  <c:v>1.130555325124031</c:v>
                </c:pt>
                <c:pt idx="133">
                  <c:v>1.0938455387958657</c:v>
                </c:pt>
                <c:pt idx="134">
                  <c:v>1.1090272131417311</c:v>
                </c:pt>
                <c:pt idx="135">
                  <c:v>1.1210978886462533</c:v>
                </c:pt>
                <c:pt idx="136">
                  <c:v>1.1270710064217053</c:v>
                </c:pt>
                <c:pt idx="137">
                  <c:v>1.1227156080437986</c:v>
                </c:pt>
                <c:pt idx="138">
                  <c:v>1.1060406542540051</c:v>
                </c:pt>
                <c:pt idx="139">
                  <c:v>1.1357818031775193</c:v>
                </c:pt>
                <c:pt idx="140">
                  <c:v>1.1076583736515504</c:v>
                </c:pt>
                <c:pt idx="141">
                  <c:v>1.1179868898049095</c:v>
                </c:pt>
                <c:pt idx="142">
                  <c:v>1.1340396438263567</c:v>
                </c:pt>
                <c:pt idx="143">
                  <c:v>1.1174891299903102</c:v>
                </c:pt>
                <c:pt idx="144">
                  <c:v>1.133541884011628</c:v>
                </c:pt>
                <c:pt idx="145">
                  <c:v>1.1317997246604652</c:v>
                </c:pt>
                <c:pt idx="146">
                  <c:v>1.1304308851702842</c:v>
                </c:pt>
                <c:pt idx="147">
                  <c:v>1.1214712085072351</c:v>
                </c:pt>
                <c:pt idx="148">
                  <c:v>1.1393905618334625</c:v>
                </c:pt>
                <c:pt idx="149">
                  <c:v>1.1492213181720929</c:v>
                </c:pt>
                <c:pt idx="150">
                  <c:v>1.1514612373378554</c:v>
                </c:pt>
                <c:pt idx="151">
                  <c:v>1.1425015606748061</c:v>
                </c:pt>
                <c:pt idx="152">
                  <c:v>1.1466080791453488</c:v>
                </c:pt>
                <c:pt idx="153">
                  <c:v>1.1504657177086564</c:v>
                </c:pt>
                <c:pt idx="154">
                  <c:v>1.1622875133058139</c:v>
                </c:pt>
                <c:pt idx="155">
                  <c:v>1.1390172419724807</c:v>
                </c:pt>
                <c:pt idx="156">
                  <c:v>1.1585543146962531</c:v>
                </c:pt>
                <c:pt idx="157">
                  <c:v>1.1568121553450905</c:v>
                </c:pt>
                <c:pt idx="158">
                  <c:v>1.1660207119155039</c:v>
                </c:pt>
                <c:pt idx="159">
                  <c:v>1.1532033966890181</c:v>
                </c:pt>
                <c:pt idx="160">
                  <c:v>1.1606697939083979</c:v>
                </c:pt>
                <c:pt idx="161">
                  <c:v>1.1606697939083979</c:v>
                </c:pt>
                <c:pt idx="162">
                  <c:v>1.1855577846392764</c:v>
                </c:pt>
                <c:pt idx="163">
                  <c:v>1.1758514682541343</c:v>
                </c:pt>
                <c:pt idx="164">
                  <c:v>1.1575587950669251</c:v>
                </c:pt>
                <c:pt idx="165">
                  <c:v>1.1641541126107235</c:v>
                </c:pt>
                <c:pt idx="166">
                  <c:v>1.1784647072808785</c:v>
                </c:pt>
                <c:pt idx="167">
                  <c:v>1.1716205098299741</c:v>
                </c:pt>
                <c:pt idx="168">
                  <c:v>1.1931486218121448</c:v>
                </c:pt>
                <c:pt idx="169">
                  <c:v>1.1660207119155039</c:v>
                </c:pt>
                <c:pt idx="170">
                  <c:v>1.1611675537229973</c:v>
                </c:pt>
                <c:pt idx="171">
                  <c:v>1.1802068666320413</c:v>
                </c:pt>
                <c:pt idx="172">
                  <c:v>1.1947663412096898</c:v>
                </c:pt>
                <c:pt idx="173">
                  <c:v>1.1981262199582687</c:v>
                </c:pt>
                <c:pt idx="174">
                  <c:v>1.1824467857979326</c:v>
                </c:pt>
                <c:pt idx="175">
                  <c:v>1.1853089047319123</c:v>
                </c:pt>
                <c:pt idx="176">
                  <c:v>1.1762247881151162</c:v>
                </c:pt>
                <c:pt idx="177">
                  <c:v>1.201734978614341</c:v>
                </c:pt>
                <c:pt idx="178">
                  <c:v>1.1975040201900518</c:v>
                </c:pt>
                <c:pt idx="179">
                  <c:v>1.2018594185679585</c:v>
                </c:pt>
                <c:pt idx="180">
                  <c:v>1.2197787718940567</c:v>
                </c:pt>
                <c:pt idx="181">
                  <c:v>1.2115657349534883</c:v>
                </c:pt>
                <c:pt idx="182">
                  <c:v>1.1958863007925065</c:v>
                </c:pt>
                <c:pt idx="183">
                  <c:v>1.2276184889741604</c:v>
                </c:pt>
                <c:pt idx="184">
                  <c:v>1.2212720513385014</c:v>
                </c:pt>
                <c:pt idx="185">
                  <c:v>1.2450400824857881</c:v>
                </c:pt>
                <c:pt idx="186">
                  <c:v>1.2406846841085271</c:v>
                </c:pt>
                <c:pt idx="187">
                  <c:v>1.2279918088359172</c:v>
                </c:pt>
                <c:pt idx="188">
                  <c:v>1.2531286794741601</c:v>
                </c:pt>
                <c:pt idx="189">
                  <c:v>1.2021082984753231</c:v>
                </c:pt>
                <c:pt idx="190">
                  <c:v>1.2206498515697672</c:v>
                </c:pt>
                <c:pt idx="191">
                  <c:v>1.2400624843397934</c:v>
                </c:pt>
                <c:pt idx="192">
                  <c:v>1.2610928365077518</c:v>
                </c:pt>
                <c:pt idx="193">
                  <c:v>1.2487732810956071</c:v>
                </c:pt>
                <c:pt idx="194">
                  <c:v>1.2459111621614987</c:v>
                </c:pt>
                <c:pt idx="195">
                  <c:v>1.238942524757106</c:v>
                </c:pt>
                <c:pt idx="196">
                  <c:v>1.2459111621614987</c:v>
                </c:pt>
                <c:pt idx="197">
                  <c:v>1.2724168722894056</c:v>
                </c:pt>
                <c:pt idx="198">
                  <c:v>1.2666926344224807</c:v>
                </c:pt>
                <c:pt idx="199">
                  <c:v>1.2496443607713179</c:v>
                </c:pt>
                <c:pt idx="200">
                  <c:v>1.2344626864250645</c:v>
                </c:pt>
                <c:pt idx="201">
                  <c:v>1.2618394762299743</c:v>
                </c:pt>
                <c:pt idx="202">
                  <c:v>1.2767722706679587</c:v>
                </c:pt>
                <c:pt idx="203">
                  <c:v>1.2788877498798448</c:v>
                </c:pt>
                <c:pt idx="204">
                  <c:v>1.2404358042002583</c:v>
                </c:pt>
                <c:pt idx="205">
                  <c:v>1.2763989508074933</c:v>
                </c:pt>
                <c:pt idx="206">
                  <c:v>1.282620948489664</c:v>
                </c:pt>
                <c:pt idx="207">
                  <c:v>1.2736612718268734</c:v>
                </c:pt>
                <c:pt idx="208">
                  <c:v>1.2873496667286821</c:v>
                </c:pt>
                <c:pt idx="209">
                  <c:v>1.285607507377261</c:v>
                </c:pt>
                <c:pt idx="210">
                  <c:v>1.2607195166459948</c:v>
                </c:pt>
                <c:pt idx="211">
                  <c:v>1.2787633099263567</c:v>
                </c:pt>
                <c:pt idx="212">
                  <c:v>1.2964337833449613</c:v>
                </c:pt>
                <c:pt idx="213">
                  <c:v>1.2670659542829457</c:v>
                </c:pt>
                <c:pt idx="214">
                  <c:v>1.2935716644108526</c:v>
                </c:pt>
                <c:pt idx="215">
                  <c:v>1.2933227845038757</c:v>
                </c:pt>
                <c:pt idx="216">
                  <c:v>1.3010380616304908</c:v>
                </c:pt>
                <c:pt idx="217">
                  <c:v>3.1240833826679584</c:v>
                </c:pt>
                <c:pt idx="218">
                  <c:v>3.0944666736976743</c:v>
                </c:pt>
                <c:pt idx="219">
                  <c:v>3.1467314542325582</c:v>
                </c:pt>
                <c:pt idx="220">
                  <c:v>3.0748051610206715</c:v>
                </c:pt>
                <c:pt idx="221">
                  <c:v>3.1258255420193795</c:v>
                </c:pt>
                <c:pt idx="222">
                  <c:v>3.1428738156692506</c:v>
                </c:pt>
                <c:pt idx="223">
                  <c:v>3.1579310500620155</c:v>
                </c:pt>
                <c:pt idx="224">
                  <c:v>3.6367759917248064</c:v>
                </c:pt>
                <c:pt idx="225">
                  <c:v>3.638269271167959</c:v>
                </c:pt>
                <c:pt idx="226">
                  <c:v>3.7006136879496125</c:v>
                </c:pt>
                <c:pt idx="227">
                  <c:v>3.770922261763566</c:v>
                </c:pt>
                <c:pt idx="228">
                  <c:v>4.0313750847622734</c:v>
                </c:pt>
                <c:pt idx="229">
                  <c:v>4.2128085371912141</c:v>
                </c:pt>
                <c:pt idx="230">
                  <c:v>4.3837890335116283</c:v>
                </c:pt>
                <c:pt idx="231">
                  <c:v>4.4221165392377264</c:v>
                </c:pt>
                <c:pt idx="232">
                  <c:v>4.5486719721046516</c:v>
                </c:pt>
                <c:pt idx="233">
                  <c:v>4.7306031843462533</c:v>
                </c:pt>
                <c:pt idx="234">
                  <c:v>4.7971785595516794</c:v>
                </c:pt>
                <c:pt idx="235">
                  <c:v>4.8896374451175708</c:v>
                </c:pt>
                <c:pt idx="236">
                  <c:v>5.0193038768255818</c:v>
                </c:pt>
                <c:pt idx="237">
                  <c:v>5.1342863940012924</c:v>
                </c:pt>
                <c:pt idx="238">
                  <c:v>5.2625839862196377</c:v>
                </c:pt>
                <c:pt idx="239">
                  <c:v>5.4237337262015499</c:v>
                </c:pt>
                <c:pt idx="240">
                  <c:v>5.4888158219638239</c:v>
                </c:pt>
                <c:pt idx="241">
                  <c:v>5.5794081082235145</c:v>
                </c:pt>
                <c:pt idx="242">
                  <c:v>5.6647739164302324</c:v>
                </c:pt>
                <c:pt idx="243">
                  <c:v>5.7333403308940563</c:v>
                </c:pt>
                <c:pt idx="244">
                  <c:v>5.8239326171550392</c:v>
                </c:pt>
                <c:pt idx="245">
                  <c:v>5.9145249034147289</c:v>
                </c:pt>
                <c:pt idx="246">
                  <c:v>5.9575811273798447</c:v>
                </c:pt>
                <c:pt idx="247">
                  <c:v>6.0389648570697672</c:v>
                </c:pt>
                <c:pt idx="248">
                  <c:v>6.125357294894056</c:v>
                </c:pt>
                <c:pt idx="249">
                  <c:v>6.1681335289625316</c:v>
                </c:pt>
                <c:pt idx="250">
                  <c:v>6.306915187276485</c:v>
                </c:pt>
                <c:pt idx="251">
                  <c:v>6.3458648927700256</c:v>
                </c:pt>
                <c:pt idx="252">
                  <c:v>6.424013183665374</c:v>
                </c:pt>
                <c:pt idx="253">
                  <c:v>6.4627140092519388</c:v>
                </c:pt>
                <c:pt idx="254">
                  <c:v>6.5556706546317818</c:v>
                </c:pt>
                <c:pt idx="255">
                  <c:v>6.5671191303669252</c:v>
                </c:pt>
                <c:pt idx="256">
                  <c:v>6.679239528609819</c:v>
                </c:pt>
                <c:pt idx="257">
                  <c:v>6.690688004346252</c:v>
                </c:pt>
                <c:pt idx="258">
                  <c:v>6.7491747825633066</c:v>
                </c:pt>
                <c:pt idx="259">
                  <c:v>6.8086570804108524</c:v>
                </c:pt>
                <c:pt idx="260">
                  <c:v>6.8294385526705419</c:v>
                </c:pt>
                <c:pt idx="261">
                  <c:v>6.9344658735555553</c:v>
                </c:pt>
                <c:pt idx="262">
                  <c:v>6.9661980617377255</c:v>
                </c:pt>
                <c:pt idx="263">
                  <c:v>7.0694832232700238</c:v>
                </c:pt>
                <c:pt idx="264">
                  <c:v>7.0917579749741595</c:v>
                </c:pt>
                <c:pt idx="265">
                  <c:v>7.1317032000981904</c:v>
                </c:pt>
                <c:pt idx="266">
                  <c:v>7.178243742764856</c:v>
                </c:pt>
                <c:pt idx="267">
                  <c:v>7.2001451746072345</c:v>
                </c:pt>
                <c:pt idx="268">
                  <c:v>7.2377260406111104</c:v>
                </c:pt>
                <c:pt idx="269">
                  <c:v>7.2989504978087858</c:v>
                </c:pt>
                <c:pt idx="270">
                  <c:v>7.3492242390852711</c:v>
                </c:pt>
                <c:pt idx="271">
                  <c:v>7.3754810693061996</c:v>
                </c:pt>
                <c:pt idx="272">
                  <c:v>7.4431764040943147</c:v>
                </c:pt>
                <c:pt idx="273">
                  <c:v>7.4867303878733846</c:v>
                </c:pt>
                <c:pt idx="274">
                  <c:v>7.524062373970283</c:v>
                </c:pt>
                <c:pt idx="275">
                  <c:v>7.5628876395103362</c:v>
                </c:pt>
                <c:pt idx="276">
                  <c:v>7.5979797064405679</c:v>
                </c:pt>
                <c:pt idx="277">
                  <c:v>7.6511155666511623</c:v>
                </c:pt>
                <c:pt idx="278">
                  <c:v>7.6845899141847536</c:v>
                </c:pt>
                <c:pt idx="279">
                  <c:v>7.7209263806511617</c:v>
                </c:pt>
                <c:pt idx="280">
                  <c:v>7.7734400410930213</c:v>
                </c:pt>
                <c:pt idx="281">
                  <c:v>7.7799109186834619</c:v>
                </c:pt>
                <c:pt idx="282">
                  <c:v>7.8243670921266135</c:v>
                </c:pt>
                <c:pt idx="283">
                  <c:v>7.9121594794302315</c:v>
                </c:pt>
                <c:pt idx="284">
                  <c:v>7.8985021945167944</c:v>
                </c:pt>
                <c:pt idx="285">
                  <c:v>7.9431761378785524</c:v>
                </c:pt>
                <c:pt idx="286">
                  <c:v>7.9618421309263558</c:v>
                </c:pt>
                <c:pt idx="287">
                  <c:v>8.0039339452493525</c:v>
                </c:pt>
                <c:pt idx="288">
                  <c:v>8.0401459717635646</c:v>
                </c:pt>
                <c:pt idx="289">
                  <c:v>8.0564476056925045</c:v>
                </c:pt>
                <c:pt idx="290">
                  <c:v>8.0838243954961229</c:v>
                </c:pt>
                <c:pt idx="291">
                  <c:v>8.1067213469689925</c:v>
                </c:pt>
                <c:pt idx="292">
                  <c:v>8.1434311332971543</c:v>
                </c:pt>
                <c:pt idx="293">
                  <c:v>8.1836252383268722</c:v>
                </c:pt>
                <c:pt idx="294">
                  <c:v>8.2034111909573628</c:v>
                </c:pt>
                <c:pt idx="295">
                  <c:v>8.255675971492245</c:v>
                </c:pt>
                <c:pt idx="296">
                  <c:v>8.2698621262093024</c:v>
                </c:pt>
                <c:pt idx="297">
                  <c:v>8.2747152844018075</c:v>
                </c:pt>
                <c:pt idx="298">
                  <c:v>8.3196381076718335</c:v>
                </c:pt>
                <c:pt idx="299">
                  <c:v>8.3060741527235109</c:v>
                </c:pt>
                <c:pt idx="300">
                  <c:v>8.3863379228294548</c:v>
                </c:pt>
                <c:pt idx="301">
                  <c:v>8.3860890429224799</c:v>
                </c:pt>
                <c:pt idx="302">
                  <c:v>8.4392249031330753</c:v>
                </c:pt>
                <c:pt idx="303">
                  <c:v>8.4674727726124015</c:v>
                </c:pt>
                <c:pt idx="304">
                  <c:v>8.4801656478850109</c:v>
                </c:pt>
                <c:pt idx="305">
                  <c:v>8.5015693199134361</c:v>
                </c:pt>
                <c:pt idx="306">
                  <c:v>8.5855662886304884</c:v>
                </c:pt>
                <c:pt idx="307">
                  <c:v>8.6024901223281631</c:v>
                </c:pt>
                <c:pt idx="308">
                  <c:v>8.5919127262674415</c:v>
                </c:pt>
                <c:pt idx="309">
                  <c:v>8.6398221084237701</c:v>
                </c:pt>
                <c:pt idx="310">
                  <c:v>8.6401954282855264</c:v>
                </c:pt>
                <c:pt idx="311">
                  <c:v>8.6618479802209301</c:v>
                </c:pt>
                <c:pt idx="312">
                  <c:v>8.6928335286808753</c:v>
                </c:pt>
                <c:pt idx="313">
                  <c:v>8.7305388346382404</c:v>
                </c:pt>
                <c:pt idx="314">
                  <c:v>8.7235701972338475</c:v>
                </c:pt>
                <c:pt idx="315">
                  <c:v>8.7788215366563307</c:v>
                </c:pt>
                <c:pt idx="316">
                  <c:v>8.8221266405284222</c:v>
                </c:pt>
                <c:pt idx="317">
                  <c:v>8.8532366289418576</c:v>
                </c:pt>
                <c:pt idx="318">
                  <c:v>8.8750136208307477</c:v>
                </c:pt>
                <c:pt idx="319">
                  <c:v>8.9113500872984481</c:v>
                </c:pt>
                <c:pt idx="320">
                  <c:v>8.9167010053049065</c:v>
                </c:pt>
                <c:pt idx="321">
                  <c:v>8.939473516824286</c:v>
                </c:pt>
                <c:pt idx="322">
                  <c:v>8.9387268771020665</c:v>
                </c:pt>
                <c:pt idx="323">
                  <c:v>9.0069199717041304</c:v>
                </c:pt>
                <c:pt idx="324">
                  <c:v>9.0329279220180858</c:v>
                </c:pt>
                <c:pt idx="325">
                  <c:v>9.0437541979857858</c:v>
                </c:pt>
                <c:pt idx="326">
                  <c:v>9.0854415824612378</c:v>
                </c:pt>
                <c:pt idx="327">
                  <c:v>9.1103295731912119</c:v>
                </c:pt>
                <c:pt idx="328">
                  <c:v>9.1408173618372075</c:v>
                </c:pt>
                <c:pt idx="329">
                  <c:v>9.1744161493229957</c:v>
                </c:pt>
                <c:pt idx="330">
                  <c:v>9.1785226677945708</c:v>
                </c:pt>
                <c:pt idx="331">
                  <c:v>9.1899711435297142</c:v>
                </c:pt>
                <c:pt idx="332">
                  <c:v>9.2493290014237708</c:v>
                </c:pt>
                <c:pt idx="333">
                  <c:v>9.2784479505788084</c:v>
                </c:pt>
                <c:pt idx="334">
                  <c:v>9.2879053870568455</c:v>
                </c:pt>
                <c:pt idx="335">
                  <c:v>9.2890253466395336</c:v>
                </c:pt>
                <c:pt idx="336">
                  <c:v>9.3625693592493526</c:v>
                </c:pt>
                <c:pt idx="337">
                  <c:v>9.3765066340581384</c:v>
                </c:pt>
                <c:pt idx="338">
                  <c:v>9.3838485913242877</c:v>
                </c:pt>
                <c:pt idx="339">
                  <c:v>9.4188162183010302</c:v>
                </c:pt>
                <c:pt idx="340">
                  <c:v>9.4601302829147276</c:v>
                </c:pt>
                <c:pt idx="341">
                  <c:v>9.4926091108178259</c:v>
                </c:pt>
                <c:pt idx="342">
                  <c:v>9.4885025923475421</c:v>
                </c:pt>
                <c:pt idx="343">
                  <c:v>9.5606777654664068</c:v>
                </c:pt>
                <c:pt idx="344">
                  <c:v>9.564162084169249</c:v>
                </c:pt>
                <c:pt idx="345">
                  <c:v>9.5941521129999963</c:v>
                </c:pt>
                <c:pt idx="346">
                  <c:v>9.5914144340193772</c:v>
                </c:pt>
                <c:pt idx="347">
                  <c:v>9.6696871648682166</c:v>
                </c:pt>
                <c:pt idx="348">
                  <c:v>9.6710560043578795</c:v>
                </c:pt>
                <c:pt idx="349">
                  <c:v>9.7051525516602037</c:v>
                </c:pt>
                <c:pt idx="350">
                  <c:v>9.7229474650322985</c:v>
                </c:pt>
                <c:pt idx="351">
                  <c:v>9.7699857675142088</c:v>
                </c:pt>
                <c:pt idx="352">
                  <c:v>9.7900206000516778</c:v>
                </c:pt>
                <c:pt idx="353">
                  <c:v>9.7933804788010317</c:v>
                </c:pt>
                <c:pt idx="354">
                  <c:v>9.8376811023010315</c:v>
                </c:pt>
                <c:pt idx="355">
                  <c:v>9.8302147050826854</c:v>
                </c:pt>
                <c:pt idx="356">
                  <c:v>9.8829772454315226</c:v>
                </c:pt>
                <c:pt idx="357">
                  <c:v>9.8771285676098159</c:v>
                </c:pt>
                <c:pt idx="358">
                  <c:v>9.9310110675426326</c:v>
                </c:pt>
                <c:pt idx="359">
                  <c:v>9.9479349012390159</c:v>
                </c:pt>
                <c:pt idx="360">
                  <c:v>10.00940823834496</c:v>
                </c:pt>
                <c:pt idx="361">
                  <c:v>10.030687470419894</c:v>
                </c:pt>
                <c:pt idx="362">
                  <c:v>10.055077701335916</c:v>
                </c:pt>
                <c:pt idx="363">
                  <c:v>10.067023936886303</c:v>
                </c:pt>
                <c:pt idx="364">
                  <c:v>10.104107043076224</c:v>
                </c:pt>
                <c:pt idx="365">
                  <c:v>10.109333521129198</c:v>
                </c:pt>
                <c:pt idx="366">
                  <c:v>10.143430068430231</c:v>
                </c:pt>
                <c:pt idx="367">
                  <c:v>10.184868572997413</c:v>
                </c:pt>
                <c:pt idx="368">
                  <c:v>10.178397695406977</c:v>
                </c:pt>
                <c:pt idx="369">
                  <c:v>10.236511153763564</c:v>
                </c:pt>
                <c:pt idx="370">
                  <c:v>10.268118901992247</c:v>
                </c:pt>
                <c:pt idx="371">
                  <c:v>10.306944167532297</c:v>
                </c:pt>
                <c:pt idx="372">
                  <c:v>10.322125841878551</c:v>
                </c:pt>
                <c:pt idx="373">
                  <c:v>10.320632562434106</c:v>
                </c:pt>
                <c:pt idx="374">
                  <c:v>10.38297697921576</c:v>
                </c:pt>
                <c:pt idx="375">
                  <c:v>10.394674334859172</c:v>
                </c:pt>
                <c:pt idx="376">
                  <c:v>10.442957036877258</c:v>
                </c:pt>
                <c:pt idx="377">
                  <c:v>10.461249710064598</c:v>
                </c:pt>
                <c:pt idx="378">
                  <c:v>10.463365189276484</c:v>
                </c:pt>
                <c:pt idx="379">
                  <c:v>10.511647891294572</c:v>
                </c:pt>
                <c:pt idx="380">
                  <c:v>10.556446274609817</c:v>
                </c:pt>
                <c:pt idx="381">
                  <c:v>10.590916141771316</c:v>
                </c:pt>
                <c:pt idx="382">
                  <c:v>10.620408410788112</c:v>
                </c:pt>
                <c:pt idx="383">
                  <c:v>10.62787480800775</c:v>
                </c:pt>
                <c:pt idx="384">
                  <c:v>10.652140598970282</c:v>
                </c:pt>
                <c:pt idx="385">
                  <c:v>10.673668710952194</c:v>
                </c:pt>
                <c:pt idx="386">
                  <c:v>10.687232665900515</c:v>
                </c:pt>
                <c:pt idx="387">
                  <c:v>10.691712504232557</c:v>
                </c:pt>
                <c:pt idx="388">
                  <c:v>10.717347134684752</c:v>
                </c:pt>
                <c:pt idx="389">
                  <c:v>10.777202752392762</c:v>
                </c:pt>
                <c:pt idx="390">
                  <c:v>10.764509877120153</c:v>
                </c:pt>
                <c:pt idx="391">
                  <c:v>10.837680569868214</c:v>
                </c:pt>
                <c:pt idx="392">
                  <c:v>10.854728843519377</c:v>
                </c:pt>
                <c:pt idx="393">
                  <c:v>10.900398306510334</c:v>
                </c:pt>
                <c:pt idx="394">
                  <c:v>10.924539657519379</c:v>
                </c:pt>
                <c:pt idx="395">
                  <c:v>10.928023976222221</c:v>
                </c:pt>
                <c:pt idx="396">
                  <c:v>10.955649645932814</c:v>
                </c:pt>
                <c:pt idx="397">
                  <c:v>10.982528675922479</c:v>
                </c:pt>
                <c:pt idx="398">
                  <c:v>11.018118502667956</c:v>
                </c:pt>
                <c:pt idx="399">
                  <c:v>11.029193658542633</c:v>
                </c:pt>
                <c:pt idx="400">
                  <c:v>11.049975130803615</c:v>
                </c:pt>
                <c:pt idx="401">
                  <c:v>11.110577388232556</c:v>
                </c:pt>
                <c:pt idx="402">
                  <c:v>11.156122411270024</c:v>
                </c:pt>
                <c:pt idx="403">
                  <c:v>11.162219968999999</c:v>
                </c:pt>
                <c:pt idx="404">
                  <c:v>11.197934235697671</c:v>
                </c:pt>
                <c:pt idx="405">
                  <c:v>11.205276192963822</c:v>
                </c:pt>
                <c:pt idx="406">
                  <c:v>11.27172712821576</c:v>
                </c:pt>
                <c:pt idx="407">
                  <c:v>11.262269691737723</c:v>
                </c:pt>
                <c:pt idx="408">
                  <c:v>11.26811836955943</c:v>
                </c:pt>
                <c:pt idx="409">
                  <c:v>11.288899841819118</c:v>
                </c:pt>
                <c:pt idx="410">
                  <c:v>11.329591706664081</c:v>
                </c:pt>
                <c:pt idx="411">
                  <c:v>11.362941614244184</c:v>
                </c:pt>
                <c:pt idx="412">
                  <c:v>11.415953034501291</c:v>
                </c:pt>
                <c:pt idx="413">
                  <c:v>11.430636949032298</c:v>
                </c:pt>
                <c:pt idx="414">
                  <c:v>11.456396019437982</c:v>
                </c:pt>
                <c:pt idx="415">
                  <c:v>11.470333294248059</c:v>
                </c:pt>
                <c:pt idx="416">
                  <c:v>11.503807641780361</c:v>
                </c:pt>
                <c:pt idx="417">
                  <c:v>11.524713553994831</c:v>
                </c:pt>
                <c:pt idx="418">
                  <c:v>11.555450222547801</c:v>
                </c:pt>
                <c:pt idx="419">
                  <c:v>11.592160008875966</c:v>
                </c:pt>
                <c:pt idx="420">
                  <c:v>11.604230684379843</c:v>
                </c:pt>
                <c:pt idx="421">
                  <c:v>11.62974087487855</c:v>
                </c:pt>
                <c:pt idx="422">
                  <c:v>11.666575101161497</c:v>
                </c:pt>
                <c:pt idx="423">
                  <c:v>11.715853322807492</c:v>
                </c:pt>
                <c:pt idx="424">
                  <c:v>11.721079800861755</c:v>
                </c:pt>
                <c:pt idx="425">
                  <c:v>11.764758224594313</c:v>
                </c:pt>
                <c:pt idx="426">
                  <c:v>11.761025025984495</c:v>
                </c:pt>
                <c:pt idx="427">
                  <c:v>11.822000603275191</c:v>
                </c:pt>
                <c:pt idx="428">
                  <c:v>11.836933397713176</c:v>
                </c:pt>
                <c:pt idx="429">
                  <c:v>11.835315678316535</c:v>
                </c:pt>
                <c:pt idx="430">
                  <c:v>11.867670066266149</c:v>
                </c:pt>
                <c:pt idx="431">
                  <c:v>11.909481890693797</c:v>
                </c:pt>
                <c:pt idx="432">
                  <c:v>11.916574968052968</c:v>
                </c:pt>
                <c:pt idx="433">
                  <c:v>11.938351959941858</c:v>
                </c:pt>
                <c:pt idx="434">
                  <c:v>12.035788443653745</c:v>
                </c:pt>
                <c:pt idx="435">
                  <c:v>12.028570926341082</c:v>
                </c:pt>
                <c:pt idx="436">
                  <c:v>12.063787433226096</c:v>
                </c:pt>
                <c:pt idx="437">
                  <c:v>12.095270741499997</c:v>
                </c:pt>
                <c:pt idx="438">
                  <c:v>12.123891930841083</c:v>
                </c:pt>
                <c:pt idx="439">
                  <c:v>12.132602727596897</c:v>
                </c:pt>
                <c:pt idx="440">
                  <c:v>12.136833686020669</c:v>
                </c:pt>
                <c:pt idx="441">
                  <c:v>12.183747548549094</c:v>
                </c:pt>
                <c:pt idx="442">
                  <c:v>12.210004378770025</c:v>
                </c:pt>
                <c:pt idx="443">
                  <c:v>12.210377698630488</c:v>
                </c:pt>
                <c:pt idx="444">
                  <c:v>12.246963045005167</c:v>
                </c:pt>
                <c:pt idx="445">
                  <c:v>12.306072022990955</c:v>
                </c:pt>
                <c:pt idx="446">
                  <c:v>12.327724574926354</c:v>
                </c:pt>
                <c:pt idx="447">
                  <c:v>12.344523968670542</c:v>
                </c:pt>
                <c:pt idx="448">
                  <c:v>12.380860435136949</c:v>
                </c:pt>
                <c:pt idx="449">
                  <c:v>12.398282028648577</c:v>
                </c:pt>
                <c:pt idx="450">
                  <c:v>12.419312380816535</c:v>
                </c:pt>
                <c:pt idx="451">
                  <c:v>12.417570221465116</c:v>
                </c:pt>
                <c:pt idx="452">
                  <c:v>12.491114234074933</c:v>
                </c:pt>
                <c:pt idx="453">
                  <c:v>12.505673708652454</c:v>
                </c:pt>
                <c:pt idx="454">
                  <c:v>12.53417045804005</c:v>
                </c:pt>
                <c:pt idx="455">
                  <c:v>12.54400121437855</c:v>
                </c:pt>
                <c:pt idx="456">
                  <c:v>12.584941959130489</c:v>
                </c:pt>
                <c:pt idx="457">
                  <c:v>12.628744822816534</c:v>
                </c:pt>
                <c:pt idx="458">
                  <c:v>12.601243593059429</c:v>
                </c:pt>
                <c:pt idx="459">
                  <c:v>12.676280885112401</c:v>
                </c:pt>
                <c:pt idx="460">
                  <c:v>12.692831398949609</c:v>
                </c:pt>
                <c:pt idx="461">
                  <c:v>12.717346069819119</c:v>
                </c:pt>
                <c:pt idx="462">
                  <c:v>12.762393333041341</c:v>
                </c:pt>
                <c:pt idx="463">
                  <c:v>12.774464008546509</c:v>
                </c:pt>
                <c:pt idx="464">
                  <c:v>12.786161364189921</c:v>
                </c:pt>
                <c:pt idx="465">
                  <c:v>12.821128991166665</c:v>
                </c:pt>
                <c:pt idx="466">
                  <c:v>12.846514741718345</c:v>
                </c:pt>
                <c:pt idx="467">
                  <c:v>12.851865659715761</c:v>
                </c:pt>
                <c:pt idx="468">
                  <c:v>12.925534112286821</c:v>
                </c:pt>
                <c:pt idx="469">
                  <c:v>12.963239418242892</c:v>
                </c:pt>
                <c:pt idx="470">
                  <c:v>12.943951225426353</c:v>
                </c:pt>
                <c:pt idx="471">
                  <c:v>12.996962645684752</c:v>
                </c:pt>
                <c:pt idx="472">
                  <c:v>13.002438003643409</c:v>
                </c:pt>
                <c:pt idx="473">
                  <c:v>13.027201554418603</c:v>
                </c:pt>
                <c:pt idx="474">
                  <c:v>13.061298101718345</c:v>
                </c:pt>
                <c:pt idx="475">
                  <c:v>13.080461854586561</c:v>
                </c:pt>
                <c:pt idx="476">
                  <c:v>13.125633557764855</c:v>
                </c:pt>
                <c:pt idx="477">
                  <c:v>13.176280618901806</c:v>
                </c:pt>
                <c:pt idx="478">
                  <c:v>13.155125826770025</c:v>
                </c:pt>
                <c:pt idx="479">
                  <c:v>13.213861484896638</c:v>
                </c:pt>
                <c:pt idx="480">
                  <c:v>13.22456332091731</c:v>
                </c:pt>
                <c:pt idx="481">
                  <c:v>13.253931149974157</c:v>
                </c:pt>
                <c:pt idx="482">
                  <c:v>13.279192460568471</c:v>
                </c:pt>
                <c:pt idx="483">
                  <c:v>13.315777806937984</c:v>
                </c:pt>
                <c:pt idx="484">
                  <c:v>13.319884325413435</c:v>
                </c:pt>
                <c:pt idx="485">
                  <c:v>13.371651346136948</c:v>
                </c:pt>
                <c:pt idx="486">
                  <c:v>13.400645855335917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5D6-48D4-A134-A5B0D3978CF4}"/>
            </c:ext>
          </c:extLst>
        </c:ser>
        <c:ser>
          <c:idx val="1"/>
          <c:order val="1"/>
          <c:tx>
            <c:v>4.70 K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'4.70 K'!$P$14:$P$615</c:f>
              <c:numCache>
                <c:formatCode>General</c:formatCode>
                <c:ptCount val="602"/>
                <c:pt idx="0">
                  <c:v>6.0246657666037642</c:v>
                </c:pt>
                <c:pt idx="1">
                  <c:v>6.1852448731989238</c:v>
                </c:pt>
                <c:pt idx="2">
                  <c:v>6.3533842989048388</c:v>
                </c:pt>
                <c:pt idx="3">
                  <c:v>6.503244322924731</c:v>
                </c:pt>
                <c:pt idx="4">
                  <c:v>6.6523793848381718</c:v>
                </c:pt>
                <c:pt idx="5">
                  <c:v>6.8380732501236565</c:v>
                </c:pt>
                <c:pt idx="6">
                  <c:v>6.999739799878494</c:v>
                </c:pt>
                <c:pt idx="7">
                  <c:v>7.1875567684763437</c:v>
                </c:pt>
                <c:pt idx="8">
                  <c:v>7.3754773030887089</c:v>
                </c:pt>
                <c:pt idx="9">
                  <c:v>7.5697153646290332</c:v>
                </c:pt>
                <c:pt idx="10">
                  <c:v>7.7456740244838711</c:v>
                </c:pt>
                <c:pt idx="11">
                  <c:v>8.0663661906075266</c:v>
                </c:pt>
                <c:pt idx="12">
                  <c:v>8.3259544077473127</c:v>
                </c:pt>
                <c:pt idx="13">
                  <c:v>8.5561816595806448</c:v>
                </c:pt>
                <c:pt idx="14">
                  <c:v>8.8152520466451616</c:v>
                </c:pt>
                <c:pt idx="15">
                  <c:v>9.0688852179139783</c:v>
                </c:pt>
                <c:pt idx="16">
                  <c:v>9.3338588678494609</c:v>
                </c:pt>
                <c:pt idx="17">
                  <c:v>9.5578721587634394</c:v>
                </c:pt>
                <c:pt idx="18">
                  <c:v>9.8509121988225807</c:v>
                </c:pt>
                <c:pt idx="19">
                  <c:v>10.062652916935484</c:v>
                </c:pt>
                <c:pt idx="20">
                  <c:v>10.339899139672042</c:v>
                </c:pt>
                <c:pt idx="21">
                  <c:v>10.542060001381723</c:v>
                </c:pt>
                <c:pt idx="22">
                  <c:v>10.998229461155915</c:v>
                </c:pt>
                <c:pt idx="23">
                  <c:v>11.273507929607526</c:v>
                </c:pt>
                <c:pt idx="24">
                  <c:v>11.482892520870967</c:v>
                </c:pt>
                <c:pt idx="25">
                  <c:v>11.743503452413981</c:v>
                </c:pt>
                <c:pt idx="26">
                  <c:v>11.961665263473119</c:v>
                </c:pt>
                <c:pt idx="27">
                  <c:v>12.236840165908603</c:v>
                </c:pt>
                <c:pt idx="28">
                  <c:v>12.420307361865591</c:v>
                </c:pt>
                <c:pt idx="29">
                  <c:v>12.66715695913441</c:v>
                </c:pt>
                <c:pt idx="30">
                  <c:v>12.86848929272043</c:v>
                </c:pt>
                <c:pt idx="31">
                  <c:v>13.138485894392474</c:v>
                </c:pt>
                <c:pt idx="32">
                  <c:v>13.353851423037634</c:v>
                </c:pt>
                <c:pt idx="33">
                  <c:v>13.779922009645164</c:v>
                </c:pt>
                <c:pt idx="34">
                  <c:v>14.044067131456991</c:v>
                </c:pt>
                <c:pt idx="35">
                  <c:v>14.274035468247311</c:v>
                </c:pt>
                <c:pt idx="36">
                  <c:v>14.5363681847957</c:v>
                </c:pt>
                <c:pt idx="37">
                  <c:v>14.754426429833334</c:v>
                </c:pt>
                <c:pt idx="38">
                  <c:v>15.022817758268818</c:v>
                </c:pt>
                <c:pt idx="39">
                  <c:v>15.222544818618278</c:v>
                </c:pt>
                <c:pt idx="40">
                  <c:v>15.487518468553764</c:v>
                </c:pt>
                <c:pt idx="41">
                  <c:v>15.686727698822581</c:v>
                </c:pt>
                <c:pt idx="42">
                  <c:v>15.971223542629035</c:v>
                </c:pt>
                <c:pt idx="43">
                  <c:v>16.187780080446238</c:v>
                </c:pt>
                <c:pt idx="44">
                  <c:v>16.648920708956993</c:v>
                </c:pt>
                <c:pt idx="45">
                  <c:v>16.931552364483874</c:v>
                </c:pt>
                <c:pt idx="46">
                  <c:v>17.109271646602153</c:v>
                </c:pt>
                <c:pt idx="47">
                  <c:v>17.375384522704302</c:v>
                </c:pt>
                <c:pt idx="48">
                  <c:v>17.564897384801075</c:v>
                </c:pt>
                <c:pt idx="49">
                  <c:v>17.854752769887096</c:v>
                </c:pt>
                <c:pt idx="50">
                  <c:v>18.086378162924731</c:v>
                </c:pt>
                <c:pt idx="51">
                  <c:v>18.363676168666668</c:v>
                </c:pt>
                <c:pt idx="52">
                  <c:v>18.60633134232258</c:v>
                </c:pt>
                <c:pt idx="53">
                  <c:v>18.871771039327957</c:v>
                </c:pt>
                <c:pt idx="54">
                  <c:v>19.079783380892472</c:v>
                </c:pt>
                <c:pt idx="55">
                  <c:v>19.546658977494626</c:v>
                </c:pt>
                <c:pt idx="56">
                  <c:v>19.846120110494624</c:v>
                </c:pt>
                <c:pt idx="57">
                  <c:v>20.014466668231183</c:v>
                </c:pt>
                <c:pt idx="58">
                  <c:v>20.31796687582796</c:v>
                </c:pt>
                <c:pt idx="59">
                  <c:v>20.541565902682798</c:v>
                </c:pt>
                <c:pt idx="60">
                  <c:v>20.781321227913981</c:v>
                </c:pt>
                <c:pt idx="61">
                  <c:v>20.974937893360213</c:v>
                </c:pt>
                <c:pt idx="62">
                  <c:v>21.267201188306455</c:v>
                </c:pt>
                <c:pt idx="63">
                  <c:v>21.463976617220432</c:v>
                </c:pt>
                <c:pt idx="64">
                  <c:v>21.749767036215051</c:v>
                </c:pt>
                <c:pt idx="65">
                  <c:v>21.963320159591394</c:v>
                </c:pt>
                <c:pt idx="66">
                  <c:v>22.42377466325269</c:v>
                </c:pt>
                <c:pt idx="67">
                  <c:v>22.706678179569892</c:v>
                </c:pt>
                <c:pt idx="68">
                  <c:v>22.940530241930105</c:v>
                </c:pt>
                <c:pt idx="69">
                  <c:v>23.20685025006452</c:v>
                </c:pt>
                <c:pt idx="70">
                  <c:v>23.413050186360213</c:v>
                </c:pt>
                <c:pt idx="71">
                  <c:v>23.683473997849461</c:v>
                </c:pt>
                <c:pt idx="72">
                  <c:v>23.919656295553764</c:v>
                </c:pt>
                <c:pt idx="73">
                  <c:v>24.183490719317202</c:v>
                </c:pt>
                <c:pt idx="74">
                  <c:v>24.375812809580641</c:v>
                </c:pt>
                <c:pt idx="75">
                  <c:v>24.634934979655917</c:v>
                </c:pt>
                <c:pt idx="76">
                  <c:v>25.138731860677421</c:v>
                </c:pt>
                <c:pt idx="77">
                  <c:v>25.35575444556989</c:v>
                </c:pt>
                <c:pt idx="78">
                  <c:v>25.667332802349463</c:v>
                </c:pt>
                <c:pt idx="79">
                  <c:v>25.836507888209677</c:v>
                </c:pt>
                <c:pt idx="80">
                  <c:v>26.074554374188168</c:v>
                </c:pt>
                <c:pt idx="81">
                  <c:v>26.333624761252686</c:v>
                </c:pt>
                <c:pt idx="82">
                  <c:v>26.554065024645162</c:v>
                </c:pt>
                <c:pt idx="83">
                  <c:v>26.827013257752682</c:v>
                </c:pt>
                <c:pt idx="84">
                  <c:v>27.10337916936021</c:v>
                </c:pt>
                <c:pt idx="85">
                  <c:v>27.31708764176344</c:v>
                </c:pt>
                <c:pt idx="86">
                  <c:v>27.584495093053761</c:v>
                </c:pt>
                <c:pt idx="87">
                  <c:v>28.077728240526881</c:v>
                </c:pt>
                <c:pt idx="88">
                  <c:v>28.27978553622043</c:v>
                </c:pt>
                <c:pt idx="89">
                  <c:v>28.601875843548385</c:v>
                </c:pt>
                <c:pt idx="90">
                  <c:v>28.807648570032256</c:v>
                </c:pt>
                <c:pt idx="91">
                  <c:v>29.090254334059139</c:v>
                </c:pt>
                <c:pt idx="92">
                  <c:v>29.330320357333331</c:v>
                </c:pt>
                <c:pt idx="93">
                  <c:v>29.590517024817203</c:v>
                </c:pt>
                <c:pt idx="94">
                  <c:v>29.795862541489246</c:v>
                </c:pt>
                <c:pt idx="95">
                  <c:v>30.067309067376346</c:v>
                </c:pt>
                <c:pt idx="96">
                  <c:v>30.29541321589247</c:v>
                </c:pt>
                <c:pt idx="97">
                  <c:v>30.633038425499997</c:v>
                </c:pt>
                <c:pt idx="98">
                  <c:v>31.051652259010748</c:v>
                </c:pt>
                <c:pt idx="99">
                  <c:v>31.256350488091396</c:v>
                </c:pt>
                <c:pt idx="100">
                  <c:v>31.5681877599086</c:v>
                </c:pt>
                <c:pt idx="101">
                  <c:v>31.793806324059133</c:v>
                </c:pt>
                <c:pt idx="102">
                  <c:v>32.071104329806452</c:v>
                </c:pt>
                <c:pt idx="103">
                  <c:v>32.294858705682792</c:v>
                </c:pt>
                <c:pt idx="104">
                  <c:v>32.563042902091397</c:v>
                </c:pt>
                <c:pt idx="105">
                  <c:v>32.805128462661287</c:v>
                </c:pt>
                <c:pt idx="106">
                  <c:v>33.079940884043005</c:v>
                </c:pt>
                <c:pt idx="107">
                  <c:v>33.313482248360209</c:v>
                </c:pt>
                <c:pt idx="108">
                  <c:v>33.634019065456989</c:v>
                </c:pt>
                <c:pt idx="109">
                  <c:v>34.073294319005377</c:v>
                </c:pt>
                <c:pt idx="110">
                  <c:v>34.324234773876348</c:v>
                </c:pt>
                <c:pt idx="111">
                  <c:v>34.588535244709675</c:v>
                </c:pt>
                <c:pt idx="112">
                  <c:v>34.800042939290314</c:v>
                </c:pt>
                <c:pt idx="113">
                  <c:v>35.095659183978491</c:v>
                </c:pt>
                <c:pt idx="114">
                  <c:v>35.287308095139778</c:v>
                </c:pt>
                <c:pt idx="115">
                  <c:v>35.597708388500003</c:v>
                </c:pt>
                <c:pt idx="116">
                  <c:v>35.819702142118274</c:v>
                </c:pt>
                <c:pt idx="117">
                  <c:v>36.100314260349457</c:v>
                </c:pt>
                <c:pt idx="118">
                  <c:v>36.298436047462367</c:v>
                </c:pt>
                <c:pt idx="119">
                  <c:v>36.598156095499995</c:v>
                </c:pt>
                <c:pt idx="120">
                  <c:v>37.100554835322576</c:v>
                </c:pt>
                <c:pt idx="121">
                  <c:v>37.326743012559135</c:v>
                </c:pt>
                <c:pt idx="122">
                  <c:v>37.617090336220429</c:v>
                </c:pt>
                <c:pt idx="123">
                  <c:v>37.812001576860212</c:v>
                </c:pt>
                <c:pt idx="124">
                  <c:v>38.105921928048382</c:v>
                </c:pt>
                <c:pt idx="125">
                  <c:v>38.318542957290319</c:v>
                </c:pt>
                <c:pt idx="126">
                  <c:v>38.645915131392471</c:v>
                </c:pt>
                <c:pt idx="127">
                  <c:v>38.833421401946239</c:v>
                </c:pt>
                <c:pt idx="128">
                  <c:v>39.164314820564513</c:v>
                </c:pt>
                <c:pt idx="129">
                  <c:v>39.349853336827948</c:v>
                </c:pt>
                <c:pt idx="130">
                  <c:v>39.664590457075263</c:v>
                </c:pt>
                <c:pt idx="131">
                  <c:v>40.155700501236552</c:v>
                </c:pt>
                <c:pt idx="132">
                  <c:v>40.356256089709667</c:v>
                </c:pt>
                <c:pt idx="133">
                  <c:v>40.652765591274196</c:v>
                </c:pt>
                <c:pt idx="134">
                  <c:v>40.872312597784948</c:v>
                </c:pt>
                <c:pt idx="135">
                  <c:v>41.159941313548387</c:v>
                </c:pt>
                <c:pt idx="136">
                  <c:v>41.364380627591395</c:v>
                </c:pt>
                <c:pt idx="137">
                  <c:v>41.707689022284946</c:v>
                </c:pt>
                <c:pt idx="138">
                  <c:v>41.871401000838709</c:v>
                </c:pt>
                <c:pt idx="139">
                  <c:v>42.170240737752692</c:v>
                </c:pt>
                <c:pt idx="140">
                  <c:v>42.390318520086019</c:v>
                </c:pt>
                <c:pt idx="141">
                  <c:v>42.886296166967746</c:v>
                </c:pt>
                <c:pt idx="142">
                  <c:v>43.199272664951621</c:v>
                </c:pt>
                <c:pt idx="143">
                  <c:v>43.405420818247308</c:v>
                </c:pt>
                <c:pt idx="144">
                  <c:v>43.697269849129029</c:v>
                </c:pt>
                <c:pt idx="145">
                  <c:v>43.890886514580636</c:v>
                </c:pt>
                <c:pt idx="146">
                  <c:v>44.207332474075265</c:v>
                </c:pt>
                <c:pt idx="147">
                  <c:v>44.359108469376345</c:v>
                </c:pt>
                <c:pt idx="148">
                  <c:v>44.610463188311826</c:v>
                </c:pt>
                <c:pt idx="149">
                  <c:v>44.923387903290319</c:v>
                </c:pt>
                <c:pt idx="150">
                  <c:v>45.20332684242473</c:v>
                </c:pt>
                <c:pt idx="151">
                  <c:v>45.417242446854843</c:v>
                </c:pt>
                <c:pt idx="152">
                  <c:v>45.92740863782258</c:v>
                </c:pt>
                <c:pt idx="153">
                  <c:v>46.212629443731174</c:v>
                </c:pt>
                <c:pt idx="154">
                  <c:v>46.428150321397844</c:v>
                </c:pt>
                <c:pt idx="155">
                  <c:v>46.677692635064517</c:v>
                </c:pt>
                <c:pt idx="156">
                  <c:v>46.901550576956993</c:v>
                </c:pt>
                <c:pt idx="157">
                  <c:v>47.249027503763436</c:v>
                </c:pt>
                <c:pt idx="158">
                  <c:v>47.461855665037632</c:v>
                </c:pt>
                <c:pt idx="159">
                  <c:v>47.756229117543008</c:v>
                </c:pt>
                <c:pt idx="160">
                  <c:v>47.947166012349463</c:v>
                </c:pt>
                <c:pt idx="161">
                  <c:v>48.262330342408596</c:v>
                </c:pt>
                <c:pt idx="162">
                  <c:v>48.472828268338709</c:v>
                </c:pt>
                <c:pt idx="163">
                  <c:v>48.940066345994616</c:v>
                </c:pt>
                <c:pt idx="164">
                  <c:v>49.27453279213978</c:v>
                </c:pt>
                <c:pt idx="165">
                  <c:v>49.462297977725804</c:v>
                </c:pt>
                <c:pt idx="166">
                  <c:v>49.783145492870965</c:v>
                </c:pt>
                <c:pt idx="167">
                  <c:v>50.008090877924722</c:v>
                </c:pt>
                <c:pt idx="168">
                  <c:v>50.274514452075266</c:v>
                </c:pt>
                <c:pt idx="169">
                  <c:v>50.537468564709677</c:v>
                </c:pt>
                <c:pt idx="170">
                  <c:v>50.80658485525268</c:v>
                </c:pt>
                <c:pt idx="171">
                  <c:v>51.02863039188172</c:v>
                </c:pt>
                <c:pt idx="172">
                  <c:v>51.327780826838705</c:v>
                </c:pt>
                <c:pt idx="173">
                  <c:v>51.565154133715048</c:v>
                </c:pt>
                <c:pt idx="174">
                  <c:v>52.043421991994627</c:v>
                </c:pt>
                <c:pt idx="175">
                  <c:v>52.297314078301071</c:v>
                </c:pt>
                <c:pt idx="176">
                  <c:v>52.4757583225215</c:v>
                </c:pt>
                <c:pt idx="177">
                  <c:v>52.836789451569892</c:v>
                </c:pt>
                <c:pt idx="178">
                  <c:v>53.072648105473114</c:v>
                </c:pt>
                <c:pt idx="179">
                  <c:v>53.340858193387099</c:v>
                </c:pt>
                <c:pt idx="180">
                  <c:v>53.606246107381715</c:v>
                </c:pt>
                <c:pt idx="181">
                  <c:v>53.882081243161288</c:v>
                </c:pt>
                <c:pt idx="182">
                  <c:v>54.066817122806448</c:v>
                </c:pt>
                <c:pt idx="183">
                  <c:v>54.336399460419351</c:v>
                </c:pt>
                <c:pt idx="184">
                  <c:v>54.608415599387094</c:v>
                </c:pt>
                <c:pt idx="185">
                  <c:v>55.120601327645154</c:v>
                </c:pt>
                <c:pt idx="186">
                  <c:v>55.389458703150538</c:v>
                </c:pt>
                <c:pt idx="187">
                  <c:v>55.503899149967744</c:v>
                </c:pt>
                <c:pt idx="188">
                  <c:v>55.751370143327954</c:v>
                </c:pt>
                <c:pt idx="189">
                  <c:v>55.996562684354835</c:v>
                </c:pt>
                <c:pt idx="190">
                  <c:v>56.303118089408599</c:v>
                </c:pt>
                <c:pt idx="191">
                  <c:v>56.511544695053772</c:v>
                </c:pt>
                <c:pt idx="192">
                  <c:v>56.769113374892477</c:v>
                </c:pt>
                <c:pt idx="193">
                  <c:v>56.954496542096777</c:v>
                </c:pt>
                <c:pt idx="194">
                  <c:v>57.220868333279562</c:v>
                </c:pt>
                <c:pt idx="195">
                  <c:v>57.437683786129035</c:v>
                </c:pt>
                <c:pt idx="196">
                  <c:v>57.847598074354835</c:v>
                </c:pt>
                <c:pt idx="197">
                  <c:v>58.136184775752682</c:v>
                </c:pt>
                <c:pt idx="198">
                  <c:v>58.324882055483869</c:v>
                </c:pt>
                <c:pt idx="199">
                  <c:v>58.62180582112903</c:v>
                </c:pt>
                <c:pt idx="200">
                  <c:v>58.816302797688174</c:v>
                </c:pt>
                <c:pt idx="201">
                  <c:v>59.112877028010757</c:v>
                </c:pt>
                <c:pt idx="202">
                  <c:v>59.300486864569891</c:v>
                </c:pt>
                <c:pt idx="203">
                  <c:v>59.57954549258065</c:v>
                </c:pt>
                <c:pt idx="204">
                  <c:v>59.768786493870962</c:v>
                </c:pt>
                <c:pt idx="205">
                  <c:v>59.99291629655913</c:v>
                </c:pt>
                <c:pt idx="206">
                  <c:v>60.535006711720428</c:v>
                </c:pt>
                <c:pt idx="207">
                  <c:v>60.751873947580641</c:v>
                </c:pt>
                <c:pt idx="208">
                  <c:v>61.016795814516129</c:v>
                </c:pt>
                <c:pt idx="209">
                  <c:v>61.200832623548386</c:v>
                </c:pt>
                <c:pt idx="210">
                  <c:v>61.510339660053759</c:v>
                </c:pt>
                <c:pt idx="211">
                  <c:v>61.712759436774185</c:v>
                </c:pt>
                <c:pt idx="212">
                  <c:v>62.010459947526883</c:v>
                </c:pt>
                <c:pt idx="213">
                  <c:v>62.200503585430106</c:v>
                </c:pt>
                <c:pt idx="214">
                  <c:v>62.534607550537636</c:v>
                </c:pt>
                <c:pt idx="215">
                  <c:v>62.704973645591394</c:v>
                </c:pt>
                <c:pt idx="216">
                  <c:v>63.012668276774178</c:v>
                </c:pt>
                <c:pt idx="217">
                  <c:v>63.476902939999995</c:v>
                </c:pt>
                <c:pt idx="218">
                  <c:v>63.716710048225792</c:v>
                </c:pt>
                <c:pt idx="219">
                  <c:v>63.982305094247309</c:v>
                </c:pt>
                <c:pt idx="220">
                  <c:v>64.172504081236568</c:v>
                </c:pt>
                <c:pt idx="221">
                  <c:v>64.508368668548385</c:v>
                </c:pt>
                <c:pt idx="222">
                  <c:v>64.648752402204295</c:v>
                </c:pt>
                <c:pt idx="223">
                  <c:v>65.003711973602151</c:v>
                </c:pt>
                <c:pt idx="224">
                  <c:v>65.226132937043005</c:v>
                </c:pt>
                <c:pt idx="225">
                  <c:v>65.501061870161294</c:v>
                </c:pt>
                <c:pt idx="226">
                  <c:v>65.74407952489247</c:v>
                </c:pt>
                <c:pt idx="227">
                  <c:v>66.020031172419365</c:v>
                </c:pt>
                <c:pt idx="228">
                  <c:v>66.526947979677416</c:v>
                </c:pt>
                <c:pt idx="229">
                  <c:v>66.787934338010757</c:v>
                </c:pt>
                <c:pt idx="230">
                  <c:v>67.055652487365606</c:v>
                </c:pt>
                <c:pt idx="231">
                  <c:v>67.243831936989253</c:v>
                </c:pt>
                <c:pt idx="232">
                  <c:v>67.550905172150536</c:v>
                </c:pt>
                <c:pt idx="233">
                  <c:v>67.738307876666667</c:v>
                </c:pt>
                <c:pt idx="234">
                  <c:v>68.04475971569893</c:v>
                </c:pt>
                <c:pt idx="235">
                  <c:v>68.223100393870965</c:v>
                </c:pt>
                <c:pt idx="236">
                  <c:v>68.515726169892474</c:v>
                </c:pt>
                <c:pt idx="237">
                  <c:v>68.729900689354835</c:v>
                </c:pt>
                <c:pt idx="238">
                  <c:v>69.003263186559138</c:v>
                </c:pt>
                <c:pt idx="239">
                  <c:v>69.521041479623648</c:v>
                </c:pt>
                <c:pt idx="240">
                  <c:v>69.700210685913973</c:v>
                </c:pt>
                <c:pt idx="241">
                  <c:v>70.044878384569898</c:v>
                </c:pt>
                <c:pt idx="242">
                  <c:v>70.208564471612902</c:v>
                </c:pt>
                <c:pt idx="243">
                  <c:v>70.480477044569895</c:v>
                </c:pt>
                <c:pt idx="244">
                  <c:v>70.758033965376342</c:v>
                </c:pt>
                <c:pt idx="245">
                  <c:v>71.040484380376341</c:v>
                </c:pt>
                <c:pt idx="246">
                  <c:v>71.293483209784938</c:v>
                </c:pt>
                <c:pt idx="247">
                  <c:v>71.550585842580645</c:v>
                </c:pt>
                <c:pt idx="248">
                  <c:v>71.834304941290327</c:v>
                </c:pt>
                <c:pt idx="249">
                  <c:v>72.103006967741919</c:v>
                </c:pt>
                <c:pt idx="250">
                  <c:v>72.570931170268821</c:v>
                </c:pt>
                <c:pt idx="251">
                  <c:v>72.767706599193545</c:v>
                </c:pt>
                <c:pt idx="252">
                  <c:v>73.041017313333327</c:v>
                </c:pt>
                <c:pt idx="253">
                  <c:v>73.324684629032262</c:v>
                </c:pt>
                <c:pt idx="254">
                  <c:v>73.608248378655915</c:v>
                </c:pt>
                <c:pt idx="255">
                  <c:v>73.785708745752686</c:v>
                </c:pt>
                <c:pt idx="256">
                  <c:v>74.075279324301079</c:v>
                </c:pt>
                <c:pt idx="257">
                  <c:v>74.318970158118276</c:v>
                </c:pt>
                <c:pt idx="258">
                  <c:v>74.615997489731186</c:v>
                </c:pt>
                <c:pt idx="259">
                  <c:v>74.873203688548386</c:v>
                </c:pt>
                <c:pt idx="260">
                  <c:v>75.214298359677414</c:v>
                </c:pt>
                <c:pt idx="261">
                  <c:v>75.657353772795702</c:v>
                </c:pt>
                <c:pt idx="262">
                  <c:v>75.854698814784939</c:v>
                </c:pt>
                <c:pt idx="263">
                  <c:v>76.194291778655909</c:v>
                </c:pt>
                <c:pt idx="264">
                  <c:v>76.428247407043003</c:v>
                </c:pt>
                <c:pt idx="265">
                  <c:v>76.718957211774182</c:v>
                </c:pt>
                <c:pt idx="266">
                  <c:v>76.912224341881725</c:v>
                </c:pt>
                <c:pt idx="267">
                  <c:v>77.183619084784951</c:v>
                </c:pt>
                <c:pt idx="268">
                  <c:v>77.46599182526883</c:v>
                </c:pt>
                <c:pt idx="269">
                  <c:v>77.738525794301069</c:v>
                </c:pt>
                <c:pt idx="270">
                  <c:v>77.916529882956993</c:v>
                </c:pt>
                <c:pt idx="271">
                  <c:v>78.266518285645148</c:v>
                </c:pt>
                <c:pt idx="272">
                  <c:v>78.769952685645151</c:v>
                </c:pt>
                <c:pt idx="273">
                  <c:v>78.993707061505376</c:v>
                </c:pt>
                <c:pt idx="274">
                  <c:v>79.290682610161298</c:v>
                </c:pt>
                <c:pt idx="275">
                  <c:v>79.528573747096772</c:v>
                </c:pt>
                <c:pt idx="276">
                  <c:v>79.837562953494611</c:v>
                </c:pt>
                <c:pt idx="277">
                  <c:v>80.016317895752678</c:v>
                </c:pt>
                <c:pt idx="278">
                  <c:v>80.331831761129024</c:v>
                </c:pt>
                <c:pt idx="279">
                  <c:v>80.537720999354832</c:v>
                </c:pt>
                <c:pt idx="280">
                  <c:v>80.84795299795698</c:v>
                </c:pt>
                <c:pt idx="281">
                  <c:v>81.074659005268813</c:v>
                </c:pt>
                <c:pt idx="282">
                  <c:v>81.583116356989251</c:v>
                </c:pt>
                <c:pt idx="283">
                  <c:v>81.866783672688172</c:v>
                </c:pt>
                <c:pt idx="284">
                  <c:v>82.064542978709667</c:v>
                </c:pt>
                <c:pt idx="285">
                  <c:v>82.383733437634419</c:v>
                </c:pt>
                <c:pt idx="286">
                  <c:v>82.602361295752686</c:v>
                </c:pt>
                <c:pt idx="287">
                  <c:v>82.903531268010752</c:v>
                </c:pt>
                <c:pt idx="288">
                  <c:v>83.077392716075266</c:v>
                </c:pt>
                <c:pt idx="289">
                  <c:v>83.402784190107525</c:v>
                </c:pt>
                <c:pt idx="290">
                  <c:v>83.581746264408608</c:v>
                </c:pt>
                <c:pt idx="291">
                  <c:v>83.933326994569882</c:v>
                </c:pt>
                <c:pt idx="292">
                  <c:v>84.151877178172043</c:v>
                </c:pt>
                <c:pt idx="293">
                  <c:v>84.691831544247307</c:v>
                </c:pt>
                <c:pt idx="294">
                  <c:v>84.962294193010749</c:v>
                </c:pt>
                <c:pt idx="295">
                  <c:v>85.213234647903235</c:v>
                </c:pt>
                <c:pt idx="296">
                  <c:v>85.44786345537635</c:v>
                </c:pt>
                <c:pt idx="297">
                  <c:v>85.67084108612903</c:v>
                </c:pt>
                <c:pt idx="298">
                  <c:v>85.988270922795692</c:v>
                </c:pt>
                <c:pt idx="299">
                  <c:v>86.190897831559141</c:v>
                </c:pt>
                <c:pt idx="300">
                  <c:v>86.484455701666676</c:v>
                </c:pt>
                <c:pt idx="301">
                  <c:v>86.678227716129044</c:v>
                </c:pt>
                <c:pt idx="302">
                  <c:v>86.996123599838711</c:v>
                </c:pt>
                <c:pt idx="303">
                  <c:v>87.245044517419345</c:v>
                </c:pt>
                <c:pt idx="304">
                  <c:v>87.712955774193546</c:v>
                </c:pt>
                <c:pt idx="305">
                  <c:v>88.033699723333328</c:v>
                </c:pt>
                <c:pt idx="306">
                  <c:v>88.235653453010755</c:v>
                </c:pt>
                <c:pt idx="307">
                  <c:v>88.505391139623669</c:v>
                </c:pt>
                <c:pt idx="308">
                  <c:v>88.728524119408604</c:v>
                </c:pt>
                <c:pt idx="309">
                  <c:v>89.056582418387094</c:v>
                </c:pt>
                <c:pt idx="310">
                  <c:v>89.25567513688172</c:v>
                </c:pt>
                <c:pt idx="311">
                  <c:v>89.54085710553764</c:v>
                </c:pt>
                <c:pt idx="312">
                  <c:v>89.80443261424729</c:v>
                </c:pt>
                <c:pt idx="313">
                  <c:v>90.089407450860207</c:v>
                </c:pt>
                <c:pt idx="314">
                  <c:v>90.350083111182798</c:v>
                </c:pt>
                <c:pt idx="315">
                  <c:v>90.846112541075271</c:v>
                </c:pt>
                <c:pt idx="316">
                  <c:v>91.095499505698911</c:v>
                </c:pt>
                <c:pt idx="317">
                  <c:v>91.368810219892481</c:v>
                </c:pt>
                <c:pt idx="318">
                  <c:v>91.665112589408594</c:v>
                </c:pt>
                <c:pt idx="319">
                  <c:v>91.876801524516139</c:v>
                </c:pt>
                <c:pt idx="320">
                  <c:v>92.1881727492473</c:v>
                </c:pt>
                <c:pt idx="321">
                  <c:v>92.414516275537636</c:v>
                </c:pt>
                <c:pt idx="322">
                  <c:v>92.689484045913971</c:v>
                </c:pt>
                <c:pt idx="323">
                  <c:v>92.938663878548383</c:v>
                </c:pt>
                <c:pt idx="324">
                  <c:v>93.226577400860208</c:v>
                </c:pt>
                <c:pt idx="325">
                  <c:v>93.488133372258062</c:v>
                </c:pt>
                <c:pt idx="326">
                  <c:v>93.9641227782258</c:v>
                </c:pt>
                <c:pt idx="327">
                  <c:v>94.239090548602164</c:v>
                </c:pt>
                <c:pt idx="328">
                  <c:v>94.464346631720431</c:v>
                </c:pt>
                <c:pt idx="329">
                  <c:v>94.805078821774188</c:v>
                </c:pt>
                <c:pt idx="330">
                  <c:v>95.052575706666673</c:v>
                </c:pt>
                <c:pt idx="331">
                  <c:v>95.290544518118281</c:v>
                </c:pt>
                <c:pt idx="332">
                  <c:v>95.54450133317205</c:v>
                </c:pt>
                <c:pt idx="333">
                  <c:v>95.838784165430113</c:v>
                </c:pt>
                <c:pt idx="334">
                  <c:v>96.045670226559153</c:v>
                </c:pt>
                <c:pt idx="335">
                  <c:v>96.345493840645162</c:v>
                </c:pt>
                <c:pt idx="336">
                  <c:v>96.566917981182783</c:v>
                </c:pt>
                <c:pt idx="337">
                  <c:v>97.044564443333329</c:v>
                </c:pt>
                <c:pt idx="338">
                  <c:v>97.285044730698928</c:v>
                </c:pt>
                <c:pt idx="339">
                  <c:v>97.580984619193558</c:v>
                </c:pt>
                <c:pt idx="340">
                  <c:v>97.919024092849469</c:v>
                </c:pt>
                <c:pt idx="341">
                  <c:v>98.129055971720433</c:v>
                </c:pt>
                <c:pt idx="342">
                  <c:v>98.403195213978492</c:v>
                </c:pt>
                <c:pt idx="343">
                  <c:v>98.659262186612906</c:v>
                </c:pt>
                <c:pt idx="344">
                  <c:v>98.938683295698922</c:v>
                </c:pt>
                <c:pt idx="345">
                  <c:v>99.170878301774209</c:v>
                </c:pt>
                <c:pt idx="346">
                  <c:v>99.471064396881715</c:v>
                </c:pt>
                <c:pt idx="347">
                  <c:v>99.979003918548372</c:v>
                </c:pt>
                <c:pt idx="348">
                  <c:v>100.21182032075268</c:v>
                </c:pt>
                <c:pt idx="349">
                  <c:v>100.47342807516129</c:v>
                </c:pt>
                <c:pt idx="350">
                  <c:v>100.72064015349461</c:v>
                </c:pt>
                <c:pt idx="351">
                  <c:v>101.02871021150537</c:v>
                </c:pt>
                <c:pt idx="352">
                  <c:v>101.24858086182796</c:v>
                </c:pt>
                <c:pt idx="353">
                  <c:v>101.52561995252688</c:v>
                </c:pt>
                <c:pt idx="354">
                  <c:v>101.74947789440861</c:v>
                </c:pt>
                <c:pt idx="355">
                  <c:v>102.08316759548387</c:v>
                </c:pt>
                <c:pt idx="356">
                  <c:v>102.27094572682795</c:v>
                </c:pt>
                <c:pt idx="357">
                  <c:v>102.54788125150536</c:v>
                </c:pt>
                <c:pt idx="358">
                  <c:v>103.08507817241936</c:v>
                </c:pt>
                <c:pt idx="359">
                  <c:v>103.32286574338708</c:v>
                </c:pt>
                <c:pt idx="360">
                  <c:v>103.60715445516128</c:v>
                </c:pt>
                <c:pt idx="361">
                  <c:v>103.84929179870967</c:v>
                </c:pt>
                <c:pt idx="362">
                  <c:v>104.15118673306451</c:v>
                </c:pt>
                <c:pt idx="363">
                  <c:v>104.3571795373656</c:v>
                </c:pt>
                <c:pt idx="364">
                  <c:v>104.64053615500001</c:v>
                </c:pt>
                <c:pt idx="365">
                  <c:v>104.86299595569892</c:v>
                </c:pt>
                <c:pt idx="366">
                  <c:v>105.17592067064517</c:v>
                </c:pt>
                <c:pt idx="367">
                  <c:v>105.39118263327957</c:v>
                </c:pt>
                <c:pt idx="368">
                  <c:v>105.70990704510753</c:v>
                </c:pt>
                <c:pt idx="369">
                  <c:v>106.17869861301074</c:v>
                </c:pt>
                <c:pt idx="370">
                  <c:v>106.42808557763441</c:v>
                </c:pt>
                <c:pt idx="371">
                  <c:v>106.70942265801075</c:v>
                </c:pt>
                <c:pt idx="372">
                  <c:v>106.96290048021505</c:v>
                </c:pt>
                <c:pt idx="373">
                  <c:v>107.28820133403227</c:v>
                </c:pt>
                <c:pt idx="374">
                  <c:v>107.47318318295699</c:v>
                </c:pt>
                <c:pt idx="375">
                  <c:v>107.76782849623656</c:v>
                </c:pt>
                <c:pt idx="376">
                  <c:v>108.02291159172042</c:v>
                </c:pt>
                <c:pt idx="377">
                  <c:v>108.28971059268818</c:v>
                </c:pt>
                <c:pt idx="378">
                  <c:v>108.56933883376344</c:v>
                </c:pt>
                <c:pt idx="379">
                  <c:v>108.86869640075268</c:v>
                </c:pt>
                <c:pt idx="380">
                  <c:v>109.32899555537634</c:v>
                </c:pt>
                <c:pt idx="381">
                  <c:v>109.56957940876346</c:v>
                </c:pt>
                <c:pt idx="382">
                  <c:v>109.86194626973118</c:v>
                </c:pt>
                <c:pt idx="383">
                  <c:v>110.09517693596774</c:v>
                </c:pt>
                <c:pt idx="384">
                  <c:v>110.37651401634407</c:v>
                </c:pt>
                <c:pt idx="385">
                  <c:v>110.61388732322581</c:v>
                </c:pt>
                <c:pt idx="386">
                  <c:v>110.90993077768817</c:v>
                </c:pt>
                <c:pt idx="387">
                  <c:v>111.12193041086022</c:v>
                </c:pt>
                <c:pt idx="388">
                  <c:v>111.41393479075269</c:v>
                </c:pt>
                <c:pt idx="389">
                  <c:v>111.6213775192473</c:v>
                </c:pt>
                <c:pt idx="390">
                  <c:v>111.93849665784947</c:v>
                </c:pt>
                <c:pt idx="391">
                  <c:v>112.49583716870967</c:v>
                </c:pt>
                <c:pt idx="392">
                  <c:v>112.63073190354837</c:v>
                </c:pt>
                <c:pt idx="393">
                  <c:v>112.99140055155914</c:v>
                </c:pt>
                <c:pt idx="394">
                  <c:v>113.21850787715054</c:v>
                </c:pt>
                <c:pt idx="395">
                  <c:v>113.47035453467741</c:v>
                </c:pt>
                <c:pt idx="396">
                  <c:v>113.73714058989246</c:v>
                </c:pt>
                <c:pt idx="397">
                  <c:v>113.99160228924731</c:v>
                </c:pt>
                <c:pt idx="398">
                  <c:v>114.24753980435484</c:v>
                </c:pt>
                <c:pt idx="399">
                  <c:v>114.48882272833333</c:v>
                </c:pt>
                <c:pt idx="400">
                  <c:v>114.79409650392473</c:v>
                </c:pt>
                <c:pt idx="401">
                  <c:v>115.10427671951612</c:v>
                </c:pt>
                <c:pt idx="402">
                  <c:v>115.58891388774194</c:v>
                </c:pt>
                <c:pt idx="403">
                  <c:v>115.83162084440859</c:v>
                </c:pt>
                <c:pt idx="404">
                  <c:v>116.12838926096774</c:v>
                </c:pt>
                <c:pt idx="405">
                  <c:v>116.35954860693548</c:v>
                </c:pt>
                <c:pt idx="406">
                  <c:v>116.63327358516129</c:v>
                </c:pt>
                <c:pt idx="407">
                  <c:v>116.85863323430107</c:v>
                </c:pt>
                <c:pt idx="408">
                  <c:v>117.17652911801076</c:v>
                </c:pt>
                <c:pt idx="409">
                  <c:v>117.39971388080644</c:v>
                </c:pt>
                <c:pt idx="410">
                  <c:v>117.6819830552688</c:v>
                </c:pt>
                <c:pt idx="411">
                  <c:v>117.90454642198925</c:v>
                </c:pt>
                <c:pt idx="412">
                  <c:v>118.40870578403226</c:v>
                </c:pt>
                <c:pt idx="413">
                  <c:v>118.68180936618279</c:v>
                </c:pt>
                <c:pt idx="414">
                  <c:v>118.91892375801076</c:v>
                </c:pt>
                <c:pt idx="415">
                  <c:v>119.24219212876343</c:v>
                </c:pt>
                <c:pt idx="416">
                  <c:v>119.44588058919356</c:v>
                </c:pt>
                <c:pt idx="417">
                  <c:v>119.76791911354837</c:v>
                </c:pt>
                <c:pt idx="418">
                  <c:v>119.97396370080645</c:v>
                </c:pt>
                <c:pt idx="419">
                  <c:v>120.26094512897849</c:v>
                </c:pt>
                <c:pt idx="420">
                  <c:v>120.50555511118279</c:v>
                </c:pt>
                <c:pt idx="421">
                  <c:v>120.82653208381721</c:v>
                </c:pt>
                <c:pt idx="422">
                  <c:v>121.07001578559138</c:v>
                </c:pt>
                <c:pt idx="423">
                  <c:v>121.54445170129031</c:v>
                </c:pt>
                <c:pt idx="424">
                  <c:v>121.82029978284946</c:v>
                </c:pt>
                <c:pt idx="425">
                  <c:v>122.09780492064516</c:v>
                </c:pt>
                <c:pt idx="426">
                  <c:v>122.35713422274195</c:v>
                </c:pt>
                <c:pt idx="427">
                  <c:v>122.6315841630645</c:v>
                </c:pt>
                <c:pt idx="428">
                  <c:v>122.91530326172042</c:v>
                </c:pt>
                <c:pt idx="429">
                  <c:v>123.14169857102151</c:v>
                </c:pt>
                <c:pt idx="430">
                  <c:v>123.39828337370967</c:v>
                </c:pt>
                <c:pt idx="431">
                  <c:v>123.63638164268816</c:v>
                </c:pt>
                <c:pt idx="432">
                  <c:v>123.94599224521505</c:v>
                </c:pt>
                <c:pt idx="433">
                  <c:v>124.17684089311827</c:v>
                </c:pt>
                <c:pt idx="434">
                  <c:v>124.67483807725807</c:v>
                </c:pt>
                <c:pt idx="435">
                  <c:v>124.98387906672045</c:v>
                </c:pt>
                <c:pt idx="436">
                  <c:v>125.15774051473116</c:v>
                </c:pt>
                <c:pt idx="437">
                  <c:v>125.46226343672043</c:v>
                </c:pt>
                <c:pt idx="438">
                  <c:v>125.7196249845699</c:v>
                </c:pt>
                <c:pt idx="439">
                  <c:v>125.99681942430108</c:v>
                </c:pt>
                <c:pt idx="440">
                  <c:v>126.21508480134408</c:v>
                </c:pt>
                <c:pt idx="441">
                  <c:v>126.46434230849462</c:v>
                </c:pt>
                <c:pt idx="442">
                  <c:v>126.75353746021506</c:v>
                </c:pt>
                <c:pt idx="443">
                  <c:v>127.04279734075268</c:v>
                </c:pt>
                <c:pt idx="444">
                  <c:v>127.3057514533871</c:v>
                </c:pt>
                <c:pt idx="445">
                  <c:v>127.7770286055914</c:v>
                </c:pt>
                <c:pt idx="446">
                  <c:v>128.08860696241933</c:v>
                </c:pt>
                <c:pt idx="447">
                  <c:v>128.32183762865591</c:v>
                </c:pt>
                <c:pt idx="448">
                  <c:v>128.59768571021507</c:v>
                </c:pt>
                <c:pt idx="449">
                  <c:v>128.80393742951611</c:v>
                </c:pt>
                <c:pt idx="450">
                  <c:v>129.13721286645162</c:v>
                </c:pt>
                <c:pt idx="451">
                  <c:v>129.3482286224731</c:v>
                </c:pt>
                <c:pt idx="452">
                  <c:v>129.66700481731183</c:v>
                </c:pt>
                <c:pt idx="453">
                  <c:v>129.85243976758065</c:v>
                </c:pt>
                <c:pt idx="454">
                  <c:v>130.18913288306453</c:v>
                </c:pt>
                <c:pt idx="455">
                  <c:v>130.40615546795698</c:v>
                </c:pt>
                <c:pt idx="456">
                  <c:v>130.91181653725806</c:v>
                </c:pt>
                <c:pt idx="457">
                  <c:v>131.21523907032258</c:v>
                </c:pt>
                <c:pt idx="458">
                  <c:v>131.43404816897851</c:v>
                </c:pt>
                <c:pt idx="459">
                  <c:v>131.72099075989246</c:v>
                </c:pt>
                <c:pt idx="460">
                  <c:v>131.97612563838709</c:v>
                </c:pt>
                <c:pt idx="461">
                  <c:v>132.2156220485484</c:v>
                </c:pt>
                <c:pt idx="462">
                  <c:v>132.48299066258062</c:v>
                </c:pt>
                <c:pt idx="463">
                  <c:v>132.77080061887094</c:v>
                </c:pt>
                <c:pt idx="464">
                  <c:v>133.03691349499999</c:v>
                </c:pt>
                <c:pt idx="465">
                  <c:v>133.28490231844083</c:v>
                </c:pt>
                <c:pt idx="466">
                  <c:v>133.53915688580645</c:v>
                </c:pt>
                <c:pt idx="467">
                  <c:v>134.04134849360216</c:v>
                </c:pt>
                <c:pt idx="468">
                  <c:v>134.34065427758065</c:v>
                </c:pt>
                <c:pt idx="469">
                  <c:v>134.5711404444086</c:v>
                </c:pt>
                <c:pt idx="470">
                  <c:v>134.84341549844086</c:v>
                </c:pt>
                <c:pt idx="471">
                  <c:v>135.09663440564515</c:v>
                </c:pt>
                <c:pt idx="472">
                  <c:v>135.37859288204302</c:v>
                </c:pt>
                <c:pt idx="473">
                  <c:v>135.58422320526881</c:v>
                </c:pt>
                <c:pt idx="474">
                  <c:v>135.88109518790324</c:v>
                </c:pt>
                <c:pt idx="475">
                  <c:v>136.14803659215053</c:v>
                </c:pt>
                <c:pt idx="476">
                  <c:v>136.4006341032258</c:v>
                </c:pt>
                <c:pt idx="477">
                  <c:v>136.95766391607529</c:v>
                </c:pt>
                <c:pt idx="478">
                  <c:v>137.11566681806451</c:v>
                </c:pt>
                <c:pt idx="479">
                  <c:v>137.43874100252688</c:v>
                </c:pt>
                <c:pt idx="480">
                  <c:v>137.68222470430109</c:v>
                </c:pt>
                <c:pt idx="481">
                  <c:v>137.95662286161289</c:v>
                </c:pt>
                <c:pt idx="482">
                  <c:v>138.20336889290323</c:v>
                </c:pt>
                <c:pt idx="483">
                  <c:v>138.4425157677957</c:v>
                </c:pt>
                <c:pt idx="484">
                  <c:v>138.69921708225806</c:v>
                </c:pt>
                <c:pt idx="485">
                  <c:v>139.00819334290324</c:v>
                </c:pt>
                <c:pt idx="486">
                  <c:v>139.20289745150538</c:v>
                </c:pt>
                <c:pt idx="487">
                  <c:v>139.47579390161292</c:v>
                </c:pt>
                <c:pt idx="488">
                  <c:v>140.05058528607529</c:v>
                </c:pt>
                <c:pt idx="489">
                  <c:v>140.21499633521503</c:v>
                </c:pt>
                <c:pt idx="490">
                  <c:v>140.53838121774191</c:v>
                </c:pt>
                <c:pt idx="491">
                  <c:v>140.79548385053764</c:v>
                </c:pt>
                <c:pt idx="492">
                  <c:v>141.06516975413979</c:v>
                </c:pt>
                <c:pt idx="493">
                  <c:v>141.30746244672042</c:v>
                </c:pt>
                <c:pt idx="494">
                  <c:v>141.55400134596775</c:v>
                </c:pt>
                <c:pt idx="495">
                  <c:v>141.82306585349463</c:v>
                </c:pt>
                <c:pt idx="496">
                  <c:v>142.1079759613441</c:v>
                </c:pt>
                <c:pt idx="497">
                  <c:v>142.36704634844085</c:v>
                </c:pt>
                <c:pt idx="498">
                  <c:v>142.66226127483873</c:v>
                </c:pt>
                <c:pt idx="499">
                  <c:v>143.20607347494624</c:v>
                </c:pt>
                <c:pt idx="500">
                  <c:v>143.47055518634409</c:v>
                </c:pt>
                <c:pt idx="501">
                  <c:v>144.7886786992473</c:v>
                </c:pt>
                <c:pt idx="502">
                  <c:v>146.34882304403226</c:v>
                </c:pt>
                <c:pt idx="503">
                  <c:v>147.63796101844085</c:v>
                </c:pt>
                <c:pt idx="504">
                  <c:v>148.97308230360215</c:v>
                </c:pt>
                <c:pt idx="505">
                  <c:v>150.56806366672043</c:v>
                </c:pt>
                <c:pt idx="506">
                  <c:v>151.81128305913978</c:v>
                </c:pt>
                <c:pt idx="507">
                  <c:v>153.3678284848387</c:v>
                </c:pt>
                <c:pt idx="508">
                  <c:v>154.68881300897849</c:v>
                </c:pt>
                <c:pt idx="509">
                  <c:v>156.19995768274191</c:v>
                </c:pt>
                <c:pt idx="510">
                  <c:v>157.48807294279567</c:v>
                </c:pt>
                <c:pt idx="511">
                  <c:v>159.06310490220429</c:v>
                </c:pt>
                <c:pt idx="512">
                  <c:v>160.39216757548385</c:v>
                </c:pt>
                <c:pt idx="513">
                  <c:v>161.93821399645162</c:v>
                </c:pt>
                <c:pt idx="514">
                  <c:v>163.1878544817742</c:v>
                </c:pt>
                <c:pt idx="515">
                  <c:v>164.74823185005377</c:v>
                </c:pt>
                <c:pt idx="516">
                  <c:v>166.10018261274192</c:v>
                </c:pt>
                <c:pt idx="517">
                  <c:v>167.34623712483869</c:v>
                </c:pt>
                <c:pt idx="518">
                  <c:v>168.90735240096774</c:v>
                </c:pt>
                <c:pt idx="519">
                  <c:v>170.18744129478495</c:v>
                </c:pt>
                <c:pt idx="520">
                  <c:v>171.70789396419354</c:v>
                </c:pt>
                <c:pt idx="521">
                  <c:v>173.01023660559139</c:v>
                </c:pt>
                <c:pt idx="522">
                  <c:v>174.49238279510755</c:v>
                </c:pt>
                <c:pt idx="523">
                  <c:v>175.90622719758065</c:v>
                </c:pt>
                <c:pt idx="524">
                  <c:v>177.42346932053763</c:v>
                </c:pt>
                <c:pt idx="525">
                  <c:v>178.69344758215055</c:v>
                </c:pt>
                <c:pt idx="526">
                  <c:v>180.19206076811827</c:v>
                </c:pt>
                <c:pt idx="527">
                  <c:v>181.5577469735484</c:v>
                </c:pt>
                <c:pt idx="528">
                  <c:v>183.07866568999998</c:v>
                </c:pt>
                <c:pt idx="529">
                  <c:v>184.30250529182797</c:v>
                </c:pt>
                <c:pt idx="530">
                  <c:v>185.67544111833334</c:v>
                </c:pt>
                <c:pt idx="531">
                  <c:v>187.18202888741934</c:v>
                </c:pt>
                <c:pt idx="532">
                  <c:v>188.43077611591397</c:v>
                </c:pt>
                <c:pt idx="533">
                  <c:v>190.02129119462367</c:v>
                </c:pt>
                <c:pt idx="534">
                  <c:v>191.27891920892472</c:v>
                </c:pt>
                <c:pt idx="535">
                  <c:v>192.82354159715052</c:v>
                </c:pt>
                <c:pt idx="536">
                  <c:v>194.11310678139787</c:v>
                </c:pt>
                <c:pt idx="537">
                  <c:v>195.62765618790323</c:v>
                </c:pt>
                <c:pt idx="538">
                  <c:v>196.95014241924733</c:v>
                </c:pt>
                <c:pt idx="539">
                  <c:v>198.5000725657527</c:v>
                </c:pt>
                <c:pt idx="540">
                  <c:v>199.73661195016126</c:v>
                </c:pt>
                <c:pt idx="541">
                  <c:v>201.27234060682795</c:v>
                </c:pt>
                <c:pt idx="542">
                  <c:v>202.59197877274192</c:v>
                </c:pt>
                <c:pt idx="543">
                  <c:v>203.82691288397848</c:v>
                </c:pt>
                <c:pt idx="544">
                  <c:v>205.36119161639786</c:v>
                </c:pt>
                <c:pt idx="545">
                  <c:v>206.66924333435486</c:v>
                </c:pt>
                <c:pt idx="546">
                  <c:v>208.17918405322584</c:v>
                </c:pt>
                <c:pt idx="547">
                  <c:v>209.39107472602151</c:v>
                </c:pt>
                <c:pt idx="548">
                  <c:v>210.90453668940859</c:v>
                </c:pt>
                <c:pt idx="549">
                  <c:v>212.21191522827957</c:v>
                </c:pt>
                <c:pt idx="550">
                  <c:v>213.73635518930109</c:v>
                </c:pt>
                <c:pt idx="551">
                  <c:v>214.95884843290321</c:v>
                </c:pt>
                <c:pt idx="552">
                  <c:v>216.49200088494624</c:v>
                </c:pt>
                <c:pt idx="553">
                  <c:v>217.80108826306449</c:v>
                </c:pt>
                <c:pt idx="554">
                  <c:v>219.32231767758066</c:v>
                </c:pt>
                <c:pt idx="555">
                  <c:v>220.57184165118278</c:v>
                </c:pt>
                <c:pt idx="556">
                  <c:v>221.87026172967745</c:v>
                </c:pt>
                <c:pt idx="557">
                  <c:v>223.35601978403227</c:v>
                </c:pt>
                <c:pt idx="558">
                  <c:v>224.59193777236561</c:v>
                </c:pt>
                <c:pt idx="559">
                  <c:v>226.09276468188173</c:v>
                </c:pt>
                <c:pt idx="560">
                  <c:v>227.35084579752689</c:v>
                </c:pt>
                <c:pt idx="561">
                  <c:v>228.84856572655912</c:v>
                </c:pt>
                <c:pt idx="562">
                  <c:v>230.08986914774192</c:v>
                </c:pt>
                <c:pt idx="563">
                  <c:v>231.59504582989246</c:v>
                </c:pt>
                <c:pt idx="564">
                  <c:v>232.86776859091398</c:v>
                </c:pt>
                <c:pt idx="565">
                  <c:v>234.43126588537635</c:v>
                </c:pt>
                <c:pt idx="566">
                  <c:v>235.62621056897848</c:v>
                </c:pt>
                <c:pt idx="567">
                  <c:v>237.14460486381719</c:v>
                </c:pt>
                <c:pt idx="568">
                  <c:v>238.43312144215054</c:v>
                </c:pt>
                <c:pt idx="569">
                  <c:v>239.70207698935482</c:v>
                </c:pt>
                <c:pt idx="570">
                  <c:v>241.22620625231184</c:v>
                </c:pt>
                <c:pt idx="571">
                  <c:v>242.48180178354835</c:v>
                </c:pt>
                <c:pt idx="572">
                  <c:v>243.94482709752691</c:v>
                </c:pt>
                <c:pt idx="573">
                  <c:v>245.18219501010753</c:v>
                </c:pt>
                <c:pt idx="574">
                  <c:v>246.70461543381722</c:v>
                </c:pt>
                <c:pt idx="575">
                  <c:v>248.02275189247311</c:v>
                </c:pt>
                <c:pt idx="576">
                  <c:v>249.47450145655912</c:v>
                </c:pt>
                <c:pt idx="577">
                  <c:v>250.70357114215054</c:v>
                </c:pt>
                <c:pt idx="578">
                  <c:v>252.20570557263443</c:v>
                </c:pt>
                <c:pt idx="579">
                  <c:v>253.49018307634407</c:v>
                </c:pt>
                <c:pt idx="580">
                  <c:v>254.9700508135484</c:v>
                </c:pt>
                <c:pt idx="581">
                  <c:v>256.19994902725807</c:v>
                </c:pt>
                <c:pt idx="582">
                  <c:v>257.45052160677415</c:v>
                </c:pt>
                <c:pt idx="583">
                  <c:v>258.95621611903226</c:v>
                </c:pt>
                <c:pt idx="584">
                  <c:v>260.2060507906989</c:v>
                </c:pt>
                <c:pt idx="585">
                  <c:v>261.71030832446235</c:v>
                </c:pt>
                <c:pt idx="586">
                  <c:v>262.9436759996774</c:v>
                </c:pt>
                <c:pt idx="587">
                  <c:v>264.45062624983865</c:v>
                </c:pt>
                <c:pt idx="588">
                  <c:v>265.6527169884946</c:v>
                </c:pt>
                <c:pt idx="589">
                  <c:v>267.14858567505377</c:v>
                </c:pt>
                <c:pt idx="590">
                  <c:v>268.41317850387099</c:v>
                </c:pt>
                <c:pt idx="591">
                  <c:v>269.88445026177419</c:v>
                </c:pt>
                <c:pt idx="592">
                  <c:v>271.10295621381721</c:v>
                </c:pt>
                <c:pt idx="593">
                  <c:v>272.5534888772043</c:v>
                </c:pt>
                <c:pt idx="594">
                  <c:v>273.83581738612907</c:v>
                </c:pt>
                <c:pt idx="595">
                  <c:v>275.08409856758067</c:v>
                </c:pt>
                <c:pt idx="596">
                  <c:v>276.55252226010754</c:v>
                </c:pt>
                <c:pt idx="597">
                  <c:v>277.80266762978493</c:v>
                </c:pt>
                <c:pt idx="598">
                  <c:v>279.29703460908604</c:v>
                </c:pt>
                <c:pt idx="599">
                  <c:v>280.48799200112904</c:v>
                </c:pt>
                <c:pt idx="600">
                  <c:v>281.9683775683871</c:v>
                </c:pt>
                <c:pt idx="601">
                  <c:v>6.3963124122123656</c:v>
                </c:pt>
              </c:numCache>
            </c:numRef>
          </c:xVal>
          <c:yVal>
            <c:numRef>
              <c:f>'4.70 K'!$Q$14:$Q$614</c:f>
              <c:numCache>
                <c:formatCode>General</c:formatCode>
                <c:ptCount val="601"/>
                <c:pt idx="0">
                  <c:v>1.1270946319524549</c:v>
                </c:pt>
                <c:pt idx="1">
                  <c:v>1.1382942126679587</c:v>
                </c:pt>
                <c:pt idx="2">
                  <c:v>1.1308278255242894</c:v>
                </c:pt>
                <c:pt idx="3">
                  <c:v>1.1445162019542636</c:v>
                </c:pt>
                <c:pt idx="4">
                  <c:v>1.1377964535250649</c:v>
                </c:pt>
                <c:pt idx="5">
                  <c:v>1.141654086882558</c:v>
                </c:pt>
                <c:pt idx="6">
                  <c:v>1.1456361600258398</c:v>
                </c:pt>
                <c:pt idx="7">
                  <c:v>1.1536003063122742</c:v>
                </c:pt>
                <c:pt idx="8">
                  <c:v>1.1562135418125323</c:v>
                </c:pt>
                <c:pt idx="9">
                  <c:v>1.1549691439552972</c:v>
                </c:pt>
                <c:pt idx="10">
                  <c:v>1.1588267773127907</c:v>
                </c:pt>
                <c:pt idx="11">
                  <c:v>1.1567113009554264</c:v>
                </c:pt>
                <c:pt idx="12">
                  <c:v>1.1628088504560723</c:v>
                </c:pt>
                <c:pt idx="13">
                  <c:v>1.1636799289562016</c:v>
                </c:pt>
                <c:pt idx="14">
                  <c:v>1.1700263580282946</c:v>
                </c:pt>
                <c:pt idx="15">
                  <c:v>1.1726395935285532</c:v>
                </c:pt>
                <c:pt idx="16">
                  <c:v>1.1737595515999999</c:v>
                </c:pt>
                <c:pt idx="17">
                  <c:v>1.1708974365282945</c:v>
                </c:pt>
                <c:pt idx="18">
                  <c:v>1.1789860226005169</c:v>
                </c:pt>
                <c:pt idx="19">
                  <c:v>1.1761239075288112</c:v>
                </c:pt>
                <c:pt idx="20">
                  <c:v>1.1779905043147285</c:v>
                </c:pt>
                <c:pt idx="21">
                  <c:v>1.1806037398149871</c:v>
                </c:pt>
                <c:pt idx="22">
                  <c:v>1.18695016888708</c:v>
                </c:pt>
                <c:pt idx="23">
                  <c:v>1.1919277603161498</c:v>
                </c:pt>
                <c:pt idx="24">
                  <c:v>1.1924255194590438</c:v>
                </c:pt>
                <c:pt idx="25">
                  <c:v>1.1926743990304911</c:v>
                </c:pt>
                <c:pt idx="26">
                  <c:v>1.1925499592448321</c:v>
                </c:pt>
                <c:pt idx="27">
                  <c:v>1.1909322420303616</c:v>
                </c:pt>
                <c:pt idx="28">
                  <c:v>1.1900611635302325</c:v>
                </c:pt>
                <c:pt idx="29">
                  <c:v>1.1939187968877261</c:v>
                </c:pt>
                <c:pt idx="30">
                  <c:v>1.198771948531137</c:v>
                </c:pt>
                <c:pt idx="31">
                  <c:v>1.1959098334594316</c:v>
                </c:pt>
                <c:pt idx="32">
                  <c:v>1.1970297915308785</c:v>
                </c:pt>
                <c:pt idx="33">
                  <c:v>1.2017585033885012</c:v>
                </c:pt>
                <c:pt idx="34">
                  <c:v>1.2081049324605944</c:v>
                </c:pt>
                <c:pt idx="35">
                  <c:v>1.2041228593173128</c:v>
                </c:pt>
                <c:pt idx="36">
                  <c:v>1.2109670475323</c:v>
                </c:pt>
                <c:pt idx="37">
                  <c:v>1.2073582937462533</c:v>
                </c:pt>
                <c:pt idx="38">
                  <c:v>1.2107181679608527</c:v>
                </c:pt>
                <c:pt idx="39">
                  <c:v>1.2107181679608527</c:v>
                </c:pt>
                <c:pt idx="40">
                  <c:v>1.2198022723189923</c:v>
                </c:pt>
                <c:pt idx="41">
                  <c:v>1.2211711099618863</c:v>
                </c:pt>
                <c:pt idx="42">
                  <c:v>1.2199267121046513</c:v>
                </c:pt>
                <c:pt idx="43">
                  <c:v>1.2153224400328164</c:v>
                </c:pt>
                <c:pt idx="44">
                  <c:v>1.2252776228909561</c:v>
                </c:pt>
                <c:pt idx="45">
                  <c:v>1.2270197798910853</c:v>
                </c:pt>
                <c:pt idx="46">
                  <c:v>1.224779863748062</c:v>
                </c:pt>
                <c:pt idx="47">
                  <c:v>1.2260242616052972</c:v>
                </c:pt>
                <c:pt idx="48">
                  <c:v>1.2302552143200258</c:v>
                </c:pt>
                <c:pt idx="49">
                  <c:v>1.2298818949627908</c:v>
                </c:pt>
                <c:pt idx="50">
                  <c:v>1.2278908583912145</c:v>
                </c:pt>
                <c:pt idx="51">
                  <c:v>1.2285130573197676</c:v>
                </c:pt>
                <c:pt idx="52">
                  <c:v>1.2321218111059431</c:v>
                </c:pt>
                <c:pt idx="53">
                  <c:v>1.2358550046776486</c:v>
                </c:pt>
                <c:pt idx="54">
                  <c:v>1.2338639681060724</c:v>
                </c:pt>
                <c:pt idx="55">
                  <c:v>1.2407081563210594</c:v>
                </c:pt>
                <c:pt idx="56">
                  <c:v>1.2417036746068475</c:v>
                </c:pt>
                <c:pt idx="57">
                  <c:v>1.2469301456073643</c:v>
                </c:pt>
                <c:pt idx="58">
                  <c:v>1.2417036746068475</c:v>
                </c:pt>
                <c:pt idx="59">
                  <c:v>1.2464323864644702</c:v>
                </c:pt>
                <c:pt idx="60">
                  <c:v>1.2491700617503876</c:v>
                </c:pt>
                <c:pt idx="61">
                  <c:v>1.2420769939640828</c:v>
                </c:pt>
                <c:pt idx="62">
                  <c:v>1.245436868178682</c:v>
                </c:pt>
                <c:pt idx="63">
                  <c:v>1.2482989832503877</c:v>
                </c:pt>
                <c:pt idx="64">
                  <c:v>1.257507527394186</c:v>
                </c:pt>
                <c:pt idx="65">
                  <c:v>1.2524054961793283</c:v>
                </c:pt>
                <c:pt idx="66">
                  <c:v>1.2599963231086564</c:v>
                </c:pt>
                <c:pt idx="67">
                  <c:v>1.2680849091808786</c:v>
                </c:pt>
                <c:pt idx="68">
                  <c:v>1.2616140403231264</c:v>
                </c:pt>
                <c:pt idx="69">
                  <c:v>1.2609918413944445</c:v>
                </c:pt>
                <c:pt idx="70">
                  <c:v>1.2670893908950904</c:v>
                </c:pt>
                <c:pt idx="71">
                  <c:v>1.2650983543235141</c:v>
                </c:pt>
                <c:pt idx="72">
                  <c:v>1.2695781866096898</c:v>
                </c:pt>
                <c:pt idx="73">
                  <c:v>1.2672138306808787</c:v>
                </c:pt>
                <c:pt idx="74">
                  <c:v>1.2729380608242895</c:v>
                </c:pt>
                <c:pt idx="75">
                  <c:v>1.2700759457525839</c:v>
                </c:pt>
                <c:pt idx="76">
                  <c:v>1.270947024252584</c:v>
                </c:pt>
                <c:pt idx="77">
                  <c:v>1.2759246156816537</c:v>
                </c:pt>
                <c:pt idx="78">
                  <c:v>1.2729380608242895</c:v>
                </c:pt>
                <c:pt idx="79">
                  <c:v>1.2764223748245478</c:v>
                </c:pt>
                <c:pt idx="80">
                  <c:v>1.2787867307533591</c:v>
                </c:pt>
                <c:pt idx="81">
                  <c:v>1.2813999662536175</c:v>
                </c:pt>
                <c:pt idx="82">
                  <c:v>1.2825199243251939</c:v>
                </c:pt>
                <c:pt idx="83">
                  <c:v>1.2871241963971576</c:v>
                </c:pt>
                <c:pt idx="84">
                  <c:v>1.2889907931829456</c:v>
                </c:pt>
                <c:pt idx="85">
                  <c:v>1.2868753168257108</c:v>
                </c:pt>
                <c:pt idx="86">
                  <c:v>1.2906085103974161</c:v>
                </c:pt>
                <c:pt idx="87">
                  <c:v>1.2919773480404393</c:v>
                </c:pt>
                <c:pt idx="88">
                  <c:v>1.2935950652549097</c:v>
                </c:pt>
                <c:pt idx="89">
                  <c:v>1.2958349813979329</c:v>
                </c:pt>
                <c:pt idx="90">
                  <c:v>1.3019325308985787</c:v>
                </c:pt>
                <c:pt idx="91">
                  <c:v>1.2990704158268733</c:v>
                </c:pt>
                <c:pt idx="92">
                  <c:v>1.3015592115414729</c:v>
                </c:pt>
                <c:pt idx="93">
                  <c:v>1.3011858921842379</c:v>
                </c:pt>
                <c:pt idx="94">
                  <c:v>1.303674687898708</c:v>
                </c:pt>
                <c:pt idx="95">
                  <c:v>1.3016836513271319</c:v>
                </c:pt>
                <c:pt idx="96">
                  <c:v>1.3145009492569768</c:v>
                </c:pt>
                <c:pt idx="97">
                  <c:v>1.3064123631847546</c:v>
                </c:pt>
                <c:pt idx="98">
                  <c:v>1.3169897449715762</c:v>
                </c:pt>
                <c:pt idx="99">
                  <c:v>1.3101455567565892</c:v>
                </c:pt>
                <c:pt idx="100">
                  <c:v>1.3188563417574937</c:v>
                </c:pt>
                <c:pt idx="101">
                  <c:v>1.3177363836859173</c:v>
                </c:pt>
                <c:pt idx="102">
                  <c:v>1.3201007396147286</c:v>
                </c:pt>
                <c:pt idx="103">
                  <c:v>1.3171141847572352</c:v>
                </c:pt>
                <c:pt idx="104">
                  <c:v>1.3242072525436694</c:v>
                </c:pt>
                <c:pt idx="105">
                  <c:v>1.3240828127580102</c:v>
                </c:pt>
                <c:pt idx="106">
                  <c:v>1.3219673364006461</c:v>
                </c:pt>
                <c:pt idx="107">
                  <c:v>1.3316736396873385</c:v>
                </c:pt>
                <c:pt idx="108">
                  <c:v>1.3329180375445735</c:v>
                </c:pt>
                <c:pt idx="109">
                  <c:v>1.342997660188372</c:v>
                </c:pt>
                <c:pt idx="110">
                  <c:v>1.3270693676153746</c:v>
                </c:pt>
                <c:pt idx="111">
                  <c:v>1.3321713988302326</c:v>
                </c:pt>
                <c:pt idx="112">
                  <c:v>1.3438687386885015</c:v>
                </c:pt>
                <c:pt idx="113">
                  <c:v>1.3454864559029716</c:v>
                </c:pt>
                <c:pt idx="114">
                  <c:v>1.34150438275969</c:v>
                </c:pt>
                <c:pt idx="115">
                  <c:v>1.3401355451166665</c:v>
                </c:pt>
                <c:pt idx="116">
                  <c:v>1.3448642569742895</c:v>
                </c:pt>
                <c:pt idx="117">
                  <c:v>1.3503396075462533</c:v>
                </c:pt>
                <c:pt idx="118">
                  <c:v>1.3453620161171835</c:v>
                </c:pt>
                <c:pt idx="119">
                  <c:v>1.3498418484033592</c:v>
                </c:pt>
                <c:pt idx="120">
                  <c:v>1.3540728011180878</c:v>
                </c:pt>
                <c:pt idx="121">
                  <c:v>1.3630324656904396</c:v>
                </c:pt>
                <c:pt idx="122">
                  <c:v>1.3561882774754523</c:v>
                </c:pt>
                <c:pt idx="123">
                  <c:v>1.3606681097616278</c:v>
                </c:pt>
                <c:pt idx="124">
                  <c:v>1.3565615968326874</c:v>
                </c:pt>
                <c:pt idx="125">
                  <c:v>1.36216138719031</c:v>
                </c:pt>
                <c:pt idx="126">
                  <c:v>1.3706232926197677</c:v>
                </c:pt>
                <c:pt idx="127">
                  <c:v>1.3693788947625323</c:v>
                </c:pt>
                <c:pt idx="128">
                  <c:v>1.3682589366909561</c:v>
                </c:pt>
                <c:pt idx="129">
                  <c:v>1.3733609679056848</c:v>
                </c:pt>
                <c:pt idx="130">
                  <c:v>1.3724898894056849</c:v>
                </c:pt>
                <c:pt idx="131">
                  <c:v>1.3747298055487081</c:v>
                </c:pt>
                <c:pt idx="132">
                  <c:v>1.3749786851201549</c:v>
                </c:pt>
                <c:pt idx="133">
                  <c:v>1.3793340776206717</c:v>
                </c:pt>
                <c:pt idx="134">
                  <c:v>1.3794585174063307</c:v>
                </c:pt>
                <c:pt idx="135">
                  <c:v>1.3876715432643412</c:v>
                </c:pt>
                <c:pt idx="136">
                  <c:v>1.3864271454071058</c:v>
                </c:pt>
                <c:pt idx="137">
                  <c:v>1.3891648206930232</c:v>
                </c:pt>
                <c:pt idx="138">
                  <c:v>1.3909069776932816</c:v>
                </c:pt>
                <c:pt idx="139">
                  <c:v>1.3940179723364341</c:v>
                </c:pt>
                <c:pt idx="140">
                  <c:v>1.3881693024072352</c:v>
                </c:pt>
                <c:pt idx="141">
                  <c:v>1.3928980142648579</c:v>
                </c:pt>
                <c:pt idx="142">
                  <c:v>1.3991200035511628</c:v>
                </c:pt>
                <c:pt idx="143">
                  <c:v>1.4016087992657624</c:v>
                </c:pt>
                <c:pt idx="144">
                  <c:v>1.3963823282652452</c:v>
                </c:pt>
                <c:pt idx="145">
                  <c:v>1.4059641917661501</c:v>
                </c:pt>
                <c:pt idx="146">
                  <c:v>1.4135550186950905</c:v>
                </c:pt>
                <c:pt idx="147">
                  <c:v>1.4058397519806203</c:v>
                </c:pt>
                <c:pt idx="148">
                  <c:v>1.4099462649095607</c:v>
                </c:pt>
                <c:pt idx="149">
                  <c:v>1.4196525681963825</c:v>
                </c:pt>
                <c:pt idx="150">
                  <c:v>1.41193730148062</c:v>
                </c:pt>
                <c:pt idx="151">
                  <c:v>1.4170393326963824</c:v>
                </c:pt>
                <c:pt idx="152">
                  <c:v>1.4190303692674417</c:v>
                </c:pt>
                <c:pt idx="153">
                  <c:v>1.4274922746963825</c:v>
                </c:pt>
                <c:pt idx="154">
                  <c:v>1.4225146832674418</c:v>
                </c:pt>
                <c:pt idx="155">
                  <c:v>1.420772526267442</c:v>
                </c:pt>
                <c:pt idx="156">
                  <c:v>1.4299810704108524</c:v>
                </c:pt>
                <c:pt idx="157">
                  <c:v>1.4284877929832041</c:v>
                </c:pt>
                <c:pt idx="158">
                  <c:v>1.4334653844121448</c:v>
                </c:pt>
                <c:pt idx="159">
                  <c:v>1.431225468268734</c:v>
                </c:pt>
                <c:pt idx="160">
                  <c:v>1.4315987876253229</c:v>
                </c:pt>
                <c:pt idx="161">
                  <c:v>1.4330920650542636</c:v>
                </c:pt>
                <c:pt idx="162">
                  <c:v>1.4364519392687338</c:v>
                </c:pt>
                <c:pt idx="163">
                  <c:v>1.4408073317700261</c:v>
                </c:pt>
                <c:pt idx="164">
                  <c:v>1.4461582425555557</c:v>
                </c:pt>
                <c:pt idx="165">
                  <c:v>1.4439183264134368</c:v>
                </c:pt>
                <c:pt idx="166">
                  <c:v>1.444664965126615</c:v>
                </c:pt>
                <c:pt idx="167">
                  <c:v>1.4414295306976745</c:v>
                </c:pt>
                <c:pt idx="168">
                  <c:v>1.4493936769844962</c:v>
                </c:pt>
                <c:pt idx="169">
                  <c:v>1.4431716876989666</c:v>
                </c:pt>
                <c:pt idx="170">
                  <c:v>1.4471537608410854</c:v>
                </c:pt>
                <c:pt idx="171">
                  <c:v>1.4564867447713179</c:v>
                </c:pt>
                <c:pt idx="172">
                  <c:v>1.4577311426279072</c:v>
                </c:pt>
                <c:pt idx="173">
                  <c:v>1.4622109749147287</c:v>
                </c:pt>
                <c:pt idx="174">
                  <c:v>1.4625842942713176</c:v>
                </c:pt>
                <c:pt idx="175">
                  <c:v>1.4628331738436695</c:v>
                </c:pt>
                <c:pt idx="176">
                  <c:v>1.4681840846291991</c:v>
                </c:pt>
                <c:pt idx="177">
                  <c:v>1.4701751212015504</c:v>
                </c:pt>
                <c:pt idx="178">
                  <c:v>1.4675618857002584</c:v>
                </c:pt>
                <c:pt idx="179">
                  <c:v>1.4688062835581395</c:v>
                </c:pt>
                <c:pt idx="180">
                  <c:v>1.4659441684870802</c:v>
                </c:pt>
                <c:pt idx="181">
                  <c:v>1.4770193094160207</c:v>
                </c:pt>
                <c:pt idx="182">
                  <c:v>1.4873478116317829</c:v>
                </c:pt>
                <c:pt idx="183">
                  <c:v>1.4797569847015506</c:v>
                </c:pt>
                <c:pt idx="184">
                  <c:v>1.4849834557028427</c:v>
                </c:pt>
                <c:pt idx="185">
                  <c:v>1.4895877277739018</c:v>
                </c:pt>
                <c:pt idx="186">
                  <c:v>1.4940675600607234</c:v>
                </c:pt>
                <c:pt idx="187">
                  <c:v>2.9273650120620149</c:v>
                </c:pt>
                <c:pt idx="188">
                  <c:v>2.9304760067041338</c:v>
                </c:pt>
                <c:pt idx="189">
                  <c:v>2.9297293679896637</c:v>
                </c:pt>
                <c:pt idx="190">
                  <c:v>2.9330892422054258</c:v>
                </c:pt>
                <c:pt idx="191">
                  <c:v>2.9352047185620149</c:v>
                </c:pt>
                <c:pt idx="192">
                  <c:v>3.0219392492131778</c:v>
                </c:pt>
                <c:pt idx="193">
                  <c:v>3.1518543855129195</c:v>
                </c:pt>
                <c:pt idx="194">
                  <c:v>3.3553134351757103</c:v>
                </c:pt>
                <c:pt idx="195">
                  <c:v>3.4676825616873375</c:v>
                </c:pt>
                <c:pt idx="196">
                  <c:v>3.7367213784276485</c:v>
                </c:pt>
                <c:pt idx="197">
                  <c:v>3.9427936635917313</c:v>
                </c:pt>
                <c:pt idx="198">
                  <c:v>4.0840328203914735</c:v>
                </c:pt>
                <c:pt idx="199">
                  <c:v>4.2130768781899226</c:v>
                </c:pt>
                <c:pt idx="200">
                  <c:v>4.2944604980555559</c:v>
                </c:pt>
                <c:pt idx="201">
                  <c:v>4.4817423755749362</c:v>
                </c:pt>
                <c:pt idx="202">
                  <c:v>4.5707168223695094</c:v>
                </c:pt>
                <c:pt idx="203">
                  <c:v>4.6912989747377267</c:v>
                </c:pt>
                <c:pt idx="204">
                  <c:v>4.7694471601744191</c:v>
                </c:pt>
                <c:pt idx="205">
                  <c:v>4.8696211876847544</c:v>
                </c:pt>
                <c:pt idx="206">
                  <c:v>5.0070027111266153</c:v>
                </c:pt>
                <c:pt idx="207">
                  <c:v>5.0972215557790701</c:v>
                </c:pt>
                <c:pt idx="208">
                  <c:v>5.1977689026459943</c:v>
                </c:pt>
                <c:pt idx="209">
                  <c:v>5.2784058837971584</c:v>
                </c:pt>
                <c:pt idx="210">
                  <c:v>5.367878089735143</c:v>
                </c:pt>
                <c:pt idx="211">
                  <c:v>5.4578480548152459</c:v>
                </c:pt>
                <c:pt idx="212">
                  <c:v>5.5266632563217053</c:v>
                </c:pt>
                <c:pt idx="213">
                  <c:v>5.5751947727558138</c:v>
                </c:pt>
                <c:pt idx="214">
                  <c:v>5.6651647378359167</c:v>
                </c:pt>
                <c:pt idx="215">
                  <c:v>5.7229047984134365</c:v>
                </c:pt>
                <c:pt idx="216">
                  <c:v>5.7785293826330753</c:v>
                </c:pt>
                <c:pt idx="217">
                  <c:v>5.9014758909302323</c:v>
                </c:pt>
                <c:pt idx="218">
                  <c:v>5.9388078266485786</c:v>
                </c:pt>
                <c:pt idx="219">
                  <c:v>6.0113562217273904</c:v>
                </c:pt>
                <c:pt idx="220">
                  <c:v>6.0618787747325582</c:v>
                </c:pt>
                <c:pt idx="221">
                  <c:v>6.1173789191666659</c:v>
                </c:pt>
                <c:pt idx="222">
                  <c:v>6.1687725506718349</c:v>
                </c:pt>
                <c:pt idx="223">
                  <c:v>6.2225305381059428</c:v>
                </c:pt>
                <c:pt idx="224">
                  <c:v>6.261604630824289</c:v>
                </c:pt>
                <c:pt idx="225">
                  <c:v>6.3077717913281655</c:v>
                </c:pt>
                <c:pt idx="226">
                  <c:v>6.3544367109767448</c:v>
                </c:pt>
                <c:pt idx="227">
                  <c:v>6.4085991277131784</c:v>
                </c:pt>
                <c:pt idx="228">
                  <c:v>6.4969513755801032</c:v>
                </c:pt>
                <c:pt idx="229">
                  <c:v>6.5431185360839788</c:v>
                </c:pt>
                <c:pt idx="230">
                  <c:v>6.5860502621602075</c:v>
                </c:pt>
                <c:pt idx="231">
                  <c:v>6.6126803763062014</c:v>
                </c:pt>
                <c:pt idx="232">
                  <c:v>6.6693004788113699</c:v>
                </c:pt>
                <c:pt idx="233">
                  <c:v>6.6980460693139534</c:v>
                </c:pt>
                <c:pt idx="234">
                  <c:v>6.7464531459625325</c:v>
                </c:pt>
                <c:pt idx="235">
                  <c:v>6.7817940451085263</c:v>
                </c:pt>
                <c:pt idx="236">
                  <c:v>6.8135261904689921</c:v>
                </c:pt>
                <c:pt idx="237">
                  <c:v>6.8350542733992246</c:v>
                </c:pt>
                <c:pt idx="238">
                  <c:v>6.8888122608333324</c:v>
                </c:pt>
                <c:pt idx="239">
                  <c:v>6.9448101644108524</c:v>
                </c:pt>
                <c:pt idx="240">
                  <c:v>6.9827642990568473</c:v>
                </c:pt>
                <c:pt idx="241">
                  <c:v>7.0162386014173119</c:v>
                </c:pt>
                <c:pt idx="242">
                  <c:v>7.053819416706717</c:v>
                </c:pt>
                <c:pt idx="243">
                  <c:v>7.0904047137105932</c:v>
                </c:pt>
                <c:pt idx="244">
                  <c:v>7.127238890285529</c:v>
                </c:pt>
                <c:pt idx="245">
                  <c:v>7.1659396636472863</c:v>
                </c:pt>
                <c:pt idx="246">
                  <c:v>7.1878410659341085</c:v>
                </c:pt>
                <c:pt idx="247">
                  <c:v>7.214720059651162</c:v>
                </c:pt>
                <c:pt idx="248">
                  <c:v>7.2468255243695081</c:v>
                </c:pt>
                <c:pt idx="249">
                  <c:v>7.2759444342286814</c:v>
                </c:pt>
                <c:pt idx="250">
                  <c:v>7.3246003904483192</c:v>
                </c:pt>
                <c:pt idx="251">
                  <c:v>7.3440129970219621</c:v>
                </c:pt>
                <c:pt idx="252">
                  <c:v>7.371514189667959</c:v>
                </c:pt>
                <c:pt idx="253">
                  <c:v>7.3991398220981912</c:v>
                </c:pt>
                <c:pt idx="254">
                  <c:v>7.4221611824586553</c:v>
                </c:pt>
                <c:pt idx="255">
                  <c:v>7.4514045321033588</c:v>
                </c:pt>
                <c:pt idx="256">
                  <c:v>7.4725592956770024</c:v>
                </c:pt>
                <c:pt idx="257">
                  <c:v>7.4989405302519376</c:v>
                </c:pt>
                <c:pt idx="258">
                  <c:v>7.5300504766834626</c:v>
                </c:pt>
                <c:pt idx="259">
                  <c:v>7.5522007585426341</c:v>
                </c:pt>
                <c:pt idx="260">
                  <c:v>7.5809463490452194</c:v>
                </c:pt>
                <c:pt idx="261">
                  <c:v>7.6267401901925069</c:v>
                </c:pt>
                <c:pt idx="262">
                  <c:v>7.6568546183385005</c:v>
                </c:pt>
                <c:pt idx="263">
                  <c:v>7.6847291303410845</c:v>
                </c:pt>
                <c:pt idx="264">
                  <c:v>7.7067549724147284</c:v>
                </c:pt>
                <c:pt idx="265">
                  <c:v>7.7386115575607226</c:v>
                </c:pt>
                <c:pt idx="266">
                  <c:v>7.7491889393475448</c:v>
                </c:pt>
                <c:pt idx="267">
                  <c:v>7.7880141524948314</c:v>
                </c:pt>
                <c:pt idx="268">
                  <c:v>7.7995870525671824</c:v>
                </c:pt>
                <c:pt idx="269">
                  <c:v>7.8326880355710591</c:v>
                </c:pt>
                <c:pt idx="270">
                  <c:v>7.8573271131447022</c:v>
                </c:pt>
                <c:pt idx="271">
                  <c:v>7.8884370595762272</c:v>
                </c:pt>
                <c:pt idx="272">
                  <c:v>7.9307465867235134</c:v>
                </c:pt>
                <c:pt idx="273">
                  <c:v>7.9533946277260981</c:v>
                </c:pt>
                <c:pt idx="274">
                  <c:v>7.9830112967286819</c:v>
                </c:pt>
                <c:pt idx="275">
                  <c:v>8.0041660603023246</c:v>
                </c:pt>
                <c:pt idx="276">
                  <c:v>8.0347782475904381</c:v>
                </c:pt>
                <c:pt idx="277">
                  <c:v>8.0590440058074932</c:v>
                </c:pt>
                <c:pt idx="278">
                  <c:v>8.0851763608100757</c:v>
                </c:pt>
                <c:pt idx="279">
                  <c:v>8.1142952706705422</c:v>
                </c:pt>
                <c:pt idx="280">
                  <c:v>8.1328367987441847</c:v>
                </c:pt>
                <c:pt idx="281">
                  <c:v>8.1569781171744182</c:v>
                </c:pt>
                <c:pt idx="282">
                  <c:v>8.2023053091253217</c:v>
                </c:pt>
                <c:pt idx="283">
                  <c:v>8.2238645020025825</c:v>
                </c:pt>
                <c:pt idx="284">
                  <c:v>8.2462014435413433</c:v>
                </c:pt>
                <c:pt idx="285">
                  <c:v>8.280826813918603</c:v>
                </c:pt>
                <c:pt idx="286">
                  <c:v>8.3019815774922474</c:v>
                </c:pt>
                <c:pt idx="287">
                  <c:v>8.3231363410658901</c:v>
                </c:pt>
                <c:pt idx="288">
                  <c:v>8.3511352928552967</c:v>
                </c:pt>
                <c:pt idx="289">
                  <c:v>8.3734100144999992</c:v>
                </c:pt>
                <c:pt idx="290">
                  <c:v>8.4014089662881126</c:v>
                </c:pt>
                <c:pt idx="291">
                  <c:v>8.4287857191485784</c:v>
                </c:pt>
                <c:pt idx="292">
                  <c:v>8.4545447547932806</c:v>
                </c:pt>
                <c:pt idx="293">
                  <c:v>8.4908811722260982</c:v>
                </c:pt>
                <c:pt idx="294">
                  <c:v>8.5249776735155045</c:v>
                </c:pt>
                <c:pt idx="295">
                  <c:v>8.5399104478023258</c:v>
                </c:pt>
                <c:pt idx="296">
                  <c:v>8.5682827189483177</c:v>
                </c:pt>
                <c:pt idx="297">
                  <c:v>8.591677398664082</c:v>
                </c:pt>
                <c:pt idx="298">
                  <c:v>8.6207963085245467</c:v>
                </c:pt>
                <c:pt idx="299">
                  <c:v>8.6331158473113678</c:v>
                </c:pt>
                <c:pt idx="300">
                  <c:v>8.6670879088152457</c:v>
                </c:pt>
                <c:pt idx="301">
                  <c:v>8.6872471541033587</c:v>
                </c:pt>
                <c:pt idx="302">
                  <c:v>8.7103929542480607</c:v>
                </c:pt>
                <c:pt idx="303">
                  <c:v>8.7361519898940561</c:v>
                </c:pt>
                <c:pt idx="304">
                  <c:v>8.7836879880413434</c:v>
                </c:pt>
                <c:pt idx="305">
                  <c:v>8.8121846989728674</c:v>
                </c:pt>
                <c:pt idx="306">
                  <c:v>8.8327172636175693</c:v>
                </c:pt>
                <c:pt idx="307">
                  <c:v>8.8582274196912145</c:v>
                </c:pt>
                <c:pt idx="308">
                  <c:v>8.8777644660503867</c:v>
                </c:pt>
                <c:pt idx="309">
                  <c:v>8.9055145382674414</c:v>
                </c:pt>
                <c:pt idx="310">
                  <c:v>8.9391132804134372</c:v>
                </c:pt>
                <c:pt idx="311">
                  <c:v>8.9708454257739021</c:v>
                </c:pt>
                <c:pt idx="312">
                  <c:v>8.9845338022041332</c:v>
                </c:pt>
                <c:pt idx="313">
                  <c:v>9.0228612562080084</c:v>
                </c:pt>
                <c:pt idx="314">
                  <c:v>9.0309498422803607</c:v>
                </c:pt>
                <c:pt idx="315">
                  <c:v>9.0808501963565877</c:v>
                </c:pt>
                <c:pt idx="316">
                  <c:v>9.104867075001291</c:v>
                </c:pt>
                <c:pt idx="317">
                  <c:v>9.1290083934328159</c:v>
                </c:pt>
                <c:pt idx="318">
                  <c:v>9.1617360570788122</c:v>
                </c:pt>
                <c:pt idx="319">
                  <c:v>9.177166590509044</c:v>
                </c:pt>
                <c:pt idx="320">
                  <c:v>9.2157429240839797</c:v>
                </c:pt>
                <c:pt idx="321">
                  <c:v>9.2321689757997394</c:v>
                </c:pt>
                <c:pt idx="322">
                  <c:v>9.2520793415167955</c:v>
                </c:pt>
                <c:pt idx="323">
                  <c:v>9.2751007018759672</c:v>
                </c:pt>
                <c:pt idx="324">
                  <c:v>9.3124326375943163</c:v>
                </c:pt>
                <c:pt idx="325">
                  <c:v>9.3369472753824283</c:v>
                </c:pt>
                <c:pt idx="326">
                  <c:v>9.3831144358863039</c:v>
                </c:pt>
                <c:pt idx="327">
                  <c:v>9.4126066651046507</c:v>
                </c:pt>
                <c:pt idx="328">
                  <c:v>9.4271661200335899</c:v>
                </c:pt>
                <c:pt idx="329">
                  <c:v>9.4610137417519375</c:v>
                </c:pt>
                <c:pt idx="330">
                  <c:v>9.4755731966821699</c:v>
                </c:pt>
                <c:pt idx="331">
                  <c:v>9.496976839826873</c:v>
                </c:pt>
                <c:pt idx="332">
                  <c:v>9.5298289432583978</c:v>
                </c:pt>
                <c:pt idx="333">
                  <c:v>9.5557124186899216</c:v>
                </c:pt>
                <c:pt idx="334">
                  <c:v>9.5701474338346255</c:v>
                </c:pt>
                <c:pt idx="335">
                  <c:v>9.5983952651937976</c:v>
                </c:pt>
                <c:pt idx="336">
                  <c:v>9.6227854631963812</c:v>
                </c:pt>
                <c:pt idx="337">
                  <c:v>9.6692015032726086</c:v>
                </c:pt>
                <c:pt idx="338">
                  <c:v>9.6981959733475431</c:v>
                </c:pt>
                <c:pt idx="339">
                  <c:v>9.7222128519922482</c:v>
                </c:pt>
                <c:pt idx="340">
                  <c:v>9.7508340027093006</c:v>
                </c:pt>
                <c:pt idx="341">
                  <c:v>9.7731087243540049</c:v>
                </c:pt>
                <c:pt idx="342">
                  <c:v>9.8033475922855278</c:v>
                </c:pt>
                <c:pt idx="343">
                  <c:v>9.8292310677170533</c:v>
                </c:pt>
                <c:pt idx="344">
                  <c:v>9.8531235065762264</c:v>
                </c:pt>
                <c:pt idx="345">
                  <c:v>9.876518186293282</c:v>
                </c:pt>
                <c:pt idx="346">
                  <c:v>9.9028994208669232</c:v>
                </c:pt>
                <c:pt idx="347">
                  <c:v>9.9458311469431511</c:v>
                </c:pt>
                <c:pt idx="348">
                  <c:v>9.966488151373385</c:v>
                </c:pt>
                <c:pt idx="349">
                  <c:v>9.9984691763062017</c:v>
                </c:pt>
                <c:pt idx="350">
                  <c:v>10.017632903307492</c:v>
                </c:pt>
                <c:pt idx="351">
                  <c:v>10.046129614239018</c:v>
                </c:pt>
                <c:pt idx="352">
                  <c:v>10.0687776552416</c:v>
                </c:pt>
                <c:pt idx="353">
                  <c:v>10.096776607029714</c:v>
                </c:pt>
                <c:pt idx="354">
                  <c:v>10.114695936174419</c:v>
                </c:pt>
                <c:pt idx="355">
                  <c:v>10.144685924534883</c:v>
                </c:pt>
                <c:pt idx="356">
                  <c:v>10.158623180536175</c:v>
                </c:pt>
                <c:pt idx="357">
                  <c:v>10.197946152825581</c:v>
                </c:pt>
                <c:pt idx="358">
                  <c:v>10.236771365972867</c:v>
                </c:pt>
                <c:pt idx="359">
                  <c:v>10.27584545868992</c:v>
                </c:pt>
                <c:pt idx="360">
                  <c:v>10.289533835120155</c:v>
                </c:pt>
                <c:pt idx="361">
                  <c:v>10.313426273980619</c:v>
                </c:pt>
                <c:pt idx="362">
                  <c:v>10.347149455912144</c:v>
                </c:pt>
                <c:pt idx="363">
                  <c:v>10.360962272127907</c:v>
                </c:pt>
                <c:pt idx="364">
                  <c:v>10.3902056217739</c:v>
                </c:pt>
                <c:pt idx="365">
                  <c:v>10.408373830489664</c:v>
                </c:pt>
                <c:pt idx="366">
                  <c:v>10.44247033177907</c:v>
                </c:pt>
                <c:pt idx="367">
                  <c:v>10.454043231851418</c:v>
                </c:pt>
                <c:pt idx="368">
                  <c:v>10.485650937426355</c:v>
                </c:pt>
                <c:pt idx="369">
                  <c:v>10.533435815144701</c:v>
                </c:pt>
                <c:pt idx="370">
                  <c:v>10.561683646505166</c:v>
                </c:pt>
                <c:pt idx="371">
                  <c:v>10.591549195078811</c:v>
                </c:pt>
                <c:pt idx="372">
                  <c:v>10.608846325295865</c:v>
                </c:pt>
                <c:pt idx="373">
                  <c:v>10.640702910441858</c:v>
                </c:pt>
                <c:pt idx="374">
                  <c:v>10.650160334156331</c:v>
                </c:pt>
                <c:pt idx="375">
                  <c:v>10.689856625803618</c:v>
                </c:pt>
                <c:pt idx="376">
                  <c:v>10.71698449909173</c:v>
                </c:pt>
                <c:pt idx="377">
                  <c:v>10.733410550807493</c:v>
                </c:pt>
                <c:pt idx="378">
                  <c:v>10.756680790739019</c:v>
                </c:pt>
                <c:pt idx="379">
                  <c:v>10.786173019956072</c:v>
                </c:pt>
                <c:pt idx="380">
                  <c:v>10.834580096603359</c:v>
                </c:pt>
                <c:pt idx="381">
                  <c:v>10.859592493534882</c:v>
                </c:pt>
                <c:pt idx="382">
                  <c:v>10.880996136679586</c:v>
                </c:pt>
                <c:pt idx="383">
                  <c:v>10.901030942182169</c:v>
                </c:pt>
                <c:pt idx="384">
                  <c:v>10.922434585326872</c:v>
                </c:pt>
                <c:pt idx="385">
                  <c:v>10.955286688758397</c:v>
                </c:pt>
                <c:pt idx="386">
                  <c:v>10.98291232118992</c:v>
                </c:pt>
                <c:pt idx="387">
                  <c:v>10.996974016976743</c:v>
                </c:pt>
                <c:pt idx="388">
                  <c:v>11.033310434409561</c:v>
                </c:pt>
                <c:pt idx="389">
                  <c:v>11.046252172125321</c:v>
                </c:pt>
                <c:pt idx="390">
                  <c:v>11.080348673413436</c:v>
                </c:pt>
                <c:pt idx="391">
                  <c:v>11.137590974848836</c:v>
                </c:pt>
                <c:pt idx="392">
                  <c:v>11.147670597492247</c:v>
                </c:pt>
                <c:pt idx="393">
                  <c:v>11.173554072923771</c:v>
                </c:pt>
                <c:pt idx="394">
                  <c:v>11.201428584926356</c:v>
                </c:pt>
                <c:pt idx="395">
                  <c:v>11.226938741</c:v>
                </c:pt>
                <c:pt idx="396">
                  <c:v>11.249711221788113</c:v>
                </c:pt>
                <c:pt idx="397">
                  <c:v>11.274225859576228</c:v>
                </c:pt>
                <c:pt idx="398">
                  <c:v>11.304340287722221</c:v>
                </c:pt>
                <c:pt idx="399">
                  <c:v>11.323752894295865</c:v>
                </c:pt>
                <c:pt idx="400">
                  <c:v>11.351254086940568</c:v>
                </c:pt>
                <c:pt idx="401">
                  <c:v>11.379626358086561</c:v>
                </c:pt>
                <c:pt idx="402">
                  <c:v>11.427411235806201</c:v>
                </c:pt>
                <c:pt idx="403">
                  <c:v>11.436744219735141</c:v>
                </c:pt>
                <c:pt idx="404">
                  <c:v>11.479924825382428</c:v>
                </c:pt>
                <c:pt idx="405">
                  <c:v>11.499337431956071</c:v>
                </c:pt>
                <c:pt idx="406">
                  <c:v>11.524723148244187</c:v>
                </c:pt>
                <c:pt idx="407">
                  <c:v>11.548740026888888</c:v>
                </c:pt>
                <c:pt idx="408">
                  <c:v>11.577236737820414</c:v>
                </c:pt>
                <c:pt idx="409">
                  <c:v>11.603120213251936</c:v>
                </c:pt>
                <c:pt idx="410">
                  <c:v>11.61904850582558</c:v>
                </c:pt>
                <c:pt idx="411">
                  <c:v>11.655260483471576</c:v>
                </c:pt>
                <c:pt idx="412">
                  <c:v>11.68798814711757</c:v>
                </c:pt>
                <c:pt idx="413">
                  <c:v>11.717978135478036</c:v>
                </c:pt>
                <c:pt idx="414">
                  <c:v>11.743363851766148</c:v>
                </c:pt>
                <c:pt idx="415">
                  <c:v>11.773104960554264</c:v>
                </c:pt>
                <c:pt idx="416">
                  <c:v>11.795877441342375</c:v>
                </c:pt>
                <c:pt idx="417">
                  <c:v>11.81242793284496</c:v>
                </c:pt>
                <c:pt idx="418">
                  <c:v>11.837067010418602</c:v>
                </c:pt>
                <c:pt idx="419">
                  <c:v>11.865314841777778</c:v>
                </c:pt>
                <c:pt idx="420">
                  <c:v>11.891322756994832</c:v>
                </c:pt>
                <c:pt idx="421">
                  <c:v>11.919072829211885</c:v>
                </c:pt>
                <c:pt idx="422">
                  <c:v>11.94221862935788</c:v>
                </c:pt>
                <c:pt idx="423">
                  <c:v>11.985523674790697</c:v>
                </c:pt>
                <c:pt idx="424">
                  <c:v>12.015762542722221</c:v>
                </c:pt>
                <c:pt idx="425">
                  <c:v>12.033930751437984</c:v>
                </c:pt>
                <c:pt idx="426">
                  <c:v>12.062551902155038</c:v>
                </c:pt>
                <c:pt idx="427">
                  <c:v>12.093537408801033</c:v>
                </c:pt>
                <c:pt idx="428">
                  <c:v>12.12663839180491</c:v>
                </c:pt>
                <c:pt idx="429">
                  <c:v>12.14020232844832</c:v>
                </c:pt>
                <c:pt idx="430">
                  <c:v>12.162974809236434</c:v>
                </c:pt>
                <c:pt idx="431">
                  <c:v>12.190600441667957</c:v>
                </c:pt>
                <c:pt idx="432">
                  <c:v>12.217728314956071</c:v>
                </c:pt>
                <c:pt idx="433">
                  <c:v>12.241122994673125</c:v>
                </c:pt>
                <c:pt idx="434">
                  <c:v>12.285423558391471</c:v>
                </c:pt>
                <c:pt idx="435">
                  <c:v>12.317529023109818</c:v>
                </c:pt>
                <c:pt idx="436">
                  <c:v>12.333706195253228</c:v>
                </c:pt>
                <c:pt idx="437">
                  <c:v>12.363945063186046</c:v>
                </c:pt>
                <c:pt idx="438">
                  <c:v>12.389579659045218</c:v>
                </c:pt>
                <c:pt idx="439">
                  <c:v>12.409116705404392</c:v>
                </c:pt>
                <c:pt idx="440">
                  <c:v>12.438982253979326</c:v>
                </c:pt>
                <c:pt idx="441">
                  <c:v>12.45976369819509</c:v>
                </c:pt>
                <c:pt idx="442">
                  <c:v>12.480918461768733</c:v>
                </c:pt>
                <c:pt idx="443">
                  <c:v>12.517503758772609</c:v>
                </c:pt>
                <c:pt idx="444">
                  <c:v>12.53517420834496</c:v>
                </c:pt>
                <c:pt idx="445">
                  <c:v>12.584701243064599</c:v>
                </c:pt>
                <c:pt idx="446">
                  <c:v>12.598140739923771</c:v>
                </c:pt>
                <c:pt idx="447">
                  <c:v>12.626637450854004</c:v>
                </c:pt>
                <c:pt idx="448">
                  <c:v>12.65924067471447</c:v>
                </c:pt>
                <c:pt idx="449">
                  <c:v>12.683008673789404</c:v>
                </c:pt>
                <c:pt idx="450">
                  <c:v>12.703541238434108</c:v>
                </c:pt>
                <c:pt idx="451">
                  <c:v>12.735024504222222</c:v>
                </c:pt>
                <c:pt idx="452">
                  <c:v>12.753814911866924</c:v>
                </c:pt>
                <c:pt idx="453">
                  <c:v>12.779698387298449</c:v>
                </c:pt>
                <c:pt idx="454">
                  <c:v>12.808568417586562</c:v>
                </c:pt>
                <c:pt idx="455">
                  <c:v>12.826861066089146</c:v>
                </c:pt>
                <c:pt idx="456">
                  <c:v>12.872903786807493</c:v>
                </c:pt>
                <c:pt idx="457">
                  <c:v>12.900404979453487</c:v>
                </c:pt>
                <c:pt idx="458">
                  <c:v>12.927657292527131</c:v>
                </c:pt>
                <c:pt idx="459">
                  <c:v>12.949309815244185</c:v>
                </c:pt>
                <c:pt idx="460">
                  <c:v>12.970091259459947</c:v>
                </c:pt>
                <c:pt idx="461">
                  <c:v>13.005432158607235</c:v>
                </c:pt>
                <c:pt idx="462">
                  <c:v>13.023102608179586</c:v>
                </c:pt>
                <c:pt idx="463">
                  <c:v>13.054088114832041</c:v>
                </c:pt>
                <c:pt idx="464">
                  <c:v>13.075491757971575</c:v>
                </c:pt>
                <c:pt idx="465">
                  <c:v>13.103241830193799</c:v>
                </c:pt>
                <c:pt idx="466">
                  <c:v>13.123152195904392</c:v>
                </c:pt>
                <c:pt idx="467">
                  <c:v>13.167577199405684</c:v>
                </c:pt>
                <c:pt idx="468">
                  <c:v>13.196696109263565</c:v>
                </c:pt>
                <c:pt idx="469">
                  <c:v>13.223699542777775</c:v>
                </c:pt>
                <c:pt idx="470">
                  <c:v>13.252694012842374</c:v>
                </c:pt>
                <c:pt idx="471">
                  <c:v>13.277830849560722</c:v>
                </c:pt>
                <c:pt idx="472">
                  <c:v>13.301225529276484</c:v>
                </c:pt>
                <c:pt idx="473">
                  <c:v>13.322131413281653</c:v>
                </c:pt>
                <c:pt idx="474">
                  <c:v>13.353116919922481</c:v>
                </c:pt>
                <c:pt idx="475">
                  <c:v>13.368920772713176</c:v>
                </c:pt>
                <c:pt idx="476">
                  <c:v>13.405754949289404</c:v>
                </c:pt>
                <c:pt idx="477">
                  <c:v>13.456775261434107</c:v>
                </c:pt>
                <c:pt idx="478">
                  <c:v>13.471334716369508</c:v>
                </c:pt>
                <c:pt idx="479">
                  <c:v>13.500204746653745</c:v>
                </c:pt>
                <c:pt idx="480">
                  <c:v>13.528950337157621</c:v>
                </c:pt>
                <c:pt idx="481">
                  <c:v>13.542389834018087</c:v>
                </c:pt>
                <c:pt idx="482">
                  <c:v>13.566904471808783</c:v>
                </c:pt>
                <c:pt idx="483">
                  <c:v>13.591667989160205</c:v>
                </c:pt>
                <c:pt idx="484">
                  <c:v>13.613693831240308</c:v>
                </c:pt>
                <c:pt idx="485">
                  <c:v>13.643808259379844</c:v>
                </c:pt>
                <c:pt idx="486">
                  <c:v>13.658492154095606</c:v>
                </c:pt>
                <c:pt idx="487">
                  <c:v>13.679522477894055</c:v>
                </c:pt>
                <c:pt idx="488">
                  <c:v>13.739129135245479</c:v>
                </c:pt>
                <c:pt idx="489">
                  <c:v>13.764888170891471</c:v>
                </c:pt>
                <c:pt idx="490">
                  <c:v>13.79027388718346</c:v>
                </c:pt>
                <c:pt idx="491">
                  <c:v>13.807446577609818</c:v>
                </c:pt>
                <c:pt idx="492">
                  <c:v>13.842040838049096</c:v>
                </c:pt>
                <c:pt idx="493">
                  <c:v>13.870288669405683</c:v>
                </c:pt>
                <c:pt idx="494">
                  <c:v>13.888332438333334</c:v>
                </c:pt>
                <c:pt idx="495">
                  <c:v>13.914838112700258</c:v>
                </c:pt>
                <c:pt idx="496">
                  <c:v>13.942339305348835</c:v>
                </c:pt>
                <c:pt idx="497">
                  <c:v>13.963494068914727</c:v>
                </c:pt>
                <c:pt idx="498">
                  <c:v>13.98912866478036</c:v>
                </c:pt>
                <c:pt idx="499">
                  <c:v>14.046370966214468</c:v>
                </c:pt>
                <c:pt idx="500">
                  <c:v>14.06379253621447</c:v>
                </c:pt>
                <c:pt idx="501">
                  <c:v>14.195947588656329</c:v>
                </c:pt>
                <c:pt idx="502">
                  <c:v>14.34403093366925</c:v>
                </c:pt>
                <c:pt idx="503">
                  <c:v>14.466479682829458</c:v>
                </c:pt>
                <c:pt idx="504">
                  <c:v>14.581337605051678</c:v>
                </c:pt>
                <c:pt idx="505">
                  <c:v>14.738380614638244</c:v>
                </c:pt>
                <c:pt idx="506">
                  <c:v>14.85809168850129</c:v>
                </c:pt>
                <c:pt idx="507">
                  <c:v>14.998210887235141</c:v>
                </c:pt>
                <c:pt idx="508">
                  <c:v>15.127006065465116</c:v>
                </c:pt>
                <c:pt idx="509">
                  <c:v>15.269489620116278</c:v>
                </c:pt>
                <c:pt idx="510">
                  <c:v>15.39666708113695</c:v>
                </c:pt>
                <c:pt idx="511">
                  <c:v>15.545621504651162</c:v>
                </c:pt>
                <c:pt idx="512">
                  <c:v>15.657866191369507</c:v>
                </c:pt>
                <c:pt idx="513">
                  <c:v>15.818020195607232</c:v>
                </c:pt>
                <c:pt idx="514">
                  <c:v>15.941962222183463</c:v>
                </c:pt>
                <c:pt idx="515">
                  <c:v>16.082330300490952</c:v>
                </c:pt>
                <c:pt idx="516">
                  <c:v>16.207516724922478</c:v>
                </c:pt>
                <c:pt idx="517">
                  <c:v>16.331832070865634</c:v>
                </c:pt>
                <c:pt idx="518">
                  <c:v>16.474066745956069</c:v>
                </c:pt>
                <c:pt idx="519">
                  <c:v>16.604355201614982</c:v>
                </c:pt>
                <c:pt idx="520">
                  <c:v>16.742732243333329</c:v>
                </c:pt>
                <c:pt idx="521">
                  <c:v>16.854728050490952</c:v>
                </c:pt>
                <c:pt idx="522">
                  <c:v>17.018988567648574</c:v>
                </c:pt>
                <c:pt idx="523">
                  <c:v>17.133722050090434</c:v>
                </c:pt>
                <c:pt idx="524">
                  <c:v>17.289396222041344</c:v>
                </c:pt>
                <c:pt idx="525">
                  <c:v>17.410725013113694</c:v>
                </c:pt>
                <c:pt idx="526">
                  <c:v>17.551715290348834</c:v>
                </c:pt>
                <c:pt idx="527">
                  <c:v>17.68275038471576</c:v>
                </c:pt>
                <c:pt idx="528">
                  <c:v>17.817269793087853</c:v>
                </c:pt>
                <c:pt idx="529">
                  <c:v>17.945567212170538</c:v>
                </c:pt>
                <c:pt idx="530">
                  <c:v>18.064656087118859</c:v>
                </c:pt>
                <c:pt idx="531">
                  <c:v>18.212117233204129</c:v>
                </c:pt>
                <c:pt idx="532">
                  <c:v>18.331579427493534</c:v>
                </c:pt>
                <c:pt idx="533">
                  <c:v>18.475929578940566</c:v>
                </c:pt>
                <c:pt idx="534">
                  <c:v>18.609702348591728</c:v>
                </c:pt>
                <c:pt idx="535">
                  <c:v>18.755421337687334</c:v>
                </c:pt>
                <c:pt idx="536">
                  <c:v>18.872270296485784</c:v>
                </c:pt>
                <c:pt idx="537">
                  <c:v>19.010274018850129</c:v>
                </c:pt>
                <c:pt idx="538">
                  <c:v>19.137700359431523</c:v>
                </c:pt>
                <c:pt idx="539">
                  <c:v>19.295738887312659</c:v>
                </c:pt>
                <c:pt idx="540">
                  <c:v>19.40985017081395</c:v>
                </c:pt>
                <c:pt idx="541">
                  <c:v>19.55805795562015</c:v>
                </c:pt>
                <c:pt idx="542">
                  <c:v>19.667938286421187</c:v>
                </c:pt>
                <c:pt idx="543">
                  <c:v>19.80208437542635</c:v>
                </c:pt>
                <c:pt idx="544">
                  <c:v>19.944070170943146</c:v>
                </c:pt>
                <c:pt idx="545">
                  <c:v>20.061168009315242</c:v>
                </c:pt>
                <c:pt idx="546">
                  <c:v>20.212984547894052</c:v>
                </c:pt>
                <c:pt idx="547">
                  <c:v>20.324980355051675</c:v>
                </c:pt>
                <c:pt idx="548">
                  <c:v>20.474556977493535</c:v>
                </c:pt>
                <c:pt idx="549">
                  <c:v>20.585308386795859</c:v>
                </c:pt>
                <c:pt idx="550">
                  <c:v>20.734387250090435</c:v>
                </c:pt>
                <c:pt idx="551">
                  <c:v>20.852356166963823</c:v>
                </c:pt>
                <c:pt idx="552">
                  <c:v>20.999972862777778</c:v>
                </c:pt>
                <c:pt idx="553">
                  <c:v>21.122919371085267</c:v>
                </c:pt>
                <c:pt idx="554">
                  <c:v>21.266398444018087</c:v>
                </c:pt>
                <c:pt idx="555">
                  <c:v>21.382500764108524</c:v>
                </c:pt>
                <c:pt idx="556">
                  <c:v>21.508931586408266</c:v>
                </c:pt>
                <c:pt idx="557">
                  <c:v>21.652410659354</c:v>
                </c:pt>
                <c:pt idx="558">
                  <c:v>21.767393021356582</c:v>
                </c:pt>
                <c:pt idx="559">
                  <c:v>21.911494293229971</c:v>
                </c:pt>
                <c:pt idx="560">
                  <c:v>22.024361178888885</c:v>
                </c:pt>
                <c:pt idx="561">
                  <c:v>22.168711330322992</c:v>
                </c:pt>
                <c:pt idx="562">
                  <c:v>22.291035639702837</c:v>
                </c:pt>
                <c:pt idx="563">
                  <c:v>22.42530616850129</c:v>
                </c:pt>
                <c:pt idx="564">
                  <c:v>22.547879357441857</c:v>
                </c:pt>
                <c:pt idx="565">
                  <c:v>22.699944775594311</c:v>
                </c:pt>
                <c:pt idx="566">
                  <c:v>22.81085173462532</c:v>
                </c:pt>
                <c:pt idx="567">
                  <c:v>22.966152587209301</c:v>
                </c:pt>
                <c:pt idx="568">
                  <c:v>23.093081168656326</c:v>
                </c:pt>
                <c:pt idx="569">
                  <c:v>23.205325855374674</c:v>
                </c:pt>
                <c:pt idx="570">
                  <c:v>23.345445054108524</c:v>
                </c:pt>
                <c:pt idx="571">
                  <c:v>23.461920693552965</c:v>
                </c:pt>
                <c:pt idx="572">
                  <c:v>23.607639682635657</c:v>
                </c:pt>
                <c:pt idx="573">
                  <c:v>23.719262170426351</c:v>
                </c:pt>
                <c:pt idx="574">
                  <c:v>23.87008319073643</c:v>
                </c:pt>
                <c:pt idx="575">
                  <c:v>23.996514013023255</c:v>
                </c:pt>
                <c:pt idx="576">
                  <c:v>24.13339777732558</c:v>
                </c:pt>
                <c:pt idx="577">
                  <c:v>24.243029228552967</c:v>
                </c:pt>
                <c:pt idx="578">
                  <c:v>24.379166354134362</c:v>
                </c:pt>
                <c:pt idx="579">
                  <c:v>24.506717134509042</c:v>
                </c:pt>
                <c:pt idx="580">
                  <c:v>24.652436123591727</c:v>
                </c:pt>
                <c:pt idx="581">
                  <c:v>24.762067574819117</c:v>
                </c:pt>
                <c:pt idx="582">
                  <c:v>24.890862753049092</c:v>
                </c:pt>
                <c:pt idx="583">
                  <c:v>25.024013323772603</c:v>
                </c:pt>
                <c:pt idx="584">
                  <c:v>25.152435182648574</c:v>
                </c:pt>
                <c:pt idx="585">
                  <c:v>25.291807742661494</c:v>
                </c:pt>
                <c:pt idx="586">
                  <c:v>25.416247528385011</c:v>
                </c:pt>
                <c:pt idx="587">
                  <c:v>25.551513575465112</c:v>
                </c:pt>
                <c:pt idx="588">
                  <c:v>25.670229131059429</c:v>
                </c:pt>
                <c:pt idx="589">
                  <c:v>25.810970528708008</c:v>
                </c:pt>
                <c:pt idx="590">
                  <c:v>25.928317246653744</c:v>
                </c:pt>
                <c:pt idx="591">
                  <c:v>26.068312005594311</c:v>
                </c:pt>
                <c:pt idx="592">
                  <c:v>26.177196818100768</c:v>
                </c:pt>
                <c:pt idx="593">
                  <c:v>26.327893398617569</c:v>
                </c:pt>
                <c:pt idx="594">
                  <c:v>26.440138085348831</c:v>
                </c:pt>
                <c:pt idx="595">
                  <c:v>26.560098038785526</c:v>
                </c:pt>
                <c:pt idx="596">
                  <c:v>26.704572630012919</c:v>
                </c:pt>
                <c:pt idx="597">
                  <c:v>26.826523620025831</c:v>
                </c:pt>
                <c:pt idx="598">
                  <c:v>26.968136096188626</c:v>
                </c:pt>
                <c:pt idx="599">
                  <c:v>27.081251861408266</c:v>
                </c:pt>
                <c:pt idx="600">
                  <c:v>27.22049998164082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5D6-48D4-A134-A5B0D3978CF4}"/>
            </c:ext>
          </c:extLst>
        </c:ser>
        <c:ser>
          <c:idx val="2"/>
          <c:order val="2"/>
          <c:tx>
            <c:v>5 K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'5.00 K'!$P$14:$P$500</c:f>
              <c:numCache>
                <c:formatCode>General</c:formatCode>
                <c:ptCount val="487"/>
                <c:pt idx="0">
                  <c:v>5.963038547725807</c:v>
                </c:pt>
                <c:pt idx="1">
                  <c:v>6.127294019870968</c:v>
                </c:pt>
                <c:pt idx="2">
                  <c:v>6.2881318182569901</c:v>
                </c:pt>
                <c:pt idx="3">
                  <c:v>6.4346775263811828</c:v>
                </c:pt>
                <c:pt idx="4">
                  <c:v>6.5912173411021504</c:v>
                </c:pt>
                <c:pt idx="5">
                  <c:v>6.7756163752467744</c:v>
                </c:pt>
                <c:pt idx="6">
                  <c:v>6.9387326228059134</c:v>
                </c:pt>
                <c:pt idx="7">
                  <c:v>7.1285170822666668</c:v>
                </c:pt>
                <c:pt idx="8">
                  <c:v>7.3051486760516129</c:v>
                </c:pt>
                <c:pt idx="9">
                  <c:v>7.4954509648709688</c:v>
                </c:pt>
                <c:pt idx="10">
                  <c:v>7.6777268986505387</c:v>
                </c:pt>
                <c:pt idx="11">
                  <c:v>7.9944831165268804</c:v>
                </c:pt>
                <c:pt idx="12">
                  <c:v>8.2675863195860231</c:v>
                </c:pt>
                <c:pt idx="13">
                  <c:v>8.499884569279569</c:v>
                </c:pt>
                <c:pt idx="14">
                  <c:v>8.7551744424462363</c:v>
                </c:pt>
                <c:pt idx="15">
                  <c:v>9.0020236970860203</c:v>
                </c:pt>
                <c:pt idx="16">
                  <c:v>9.2797873643548385</c:v>
                </c:pt>
                <c:pt idx="17">
                  <c:v>9.5018843757150524</c:v>
                </c:pt>
                <c:pt idx="18">
                  <c:v>9.7813050969301081</c:v>
                </c:pt>
                <c:pt idx="19">
                  <c:v>9.9999844345268816</c:v>
                </c:pt>
                <c:pt idx="20">
                  <c:v>10.288570735370968</c:v>
                </c:pt>
                <c:pt idx="21">
                  <c:v>10.510253483241934</c:v>
                </c:pt>
                <c:pt idx="22">
                  <c:v>10.934938284919353</c:v>
                </c:pt>
                <c:pt idx="23">
                  <c:v>11.226579778967741</c:v>
                </c:pt>
                <c:pt idx="24">
                  <c:v>11.443187799139784</c:v>
                </c:pt>
                <c:pt idx="25">
                  <c:v>11.678761319521504</c:v>
                </c:pt>
                <c:pt idx="26">
                  <c:v>11.909143600596773</c:v>
                </c:pt>
                <c:pt idx="27">
                  <c:v>12.168886806236559</c:v>
                </c:pt>
                <c:pt idx="28">
                  <c:v>12.376329246779571</c:v>
                </c:pt>
                <c:pt idx="29">
                  <c:v>12.628408577930108</c:v>
                </c:pt>
                <c:pt idx="30">
                  <c:v>12.826219392430108</c:v>
                </c:pt>
                <c:pt idx="31">
                  <c:v>13.105536547774195</c:v>
                </c:pt>
                <c:pt idx="32">
                  <c:v>13.299152944478493</c:v>
                </c:pt>
                <c:pt idx="33">
                  <c:v>13.744175494166669</c:v>
                </c:pt>
                <c:pt idx="34">
                  <c:v>14.004643660903227</c:v>
                </c:pt>
                <c:pt idx="35">
                  <c:v>14.220474937037634</c:v>
                </c:pt>
                <c:pt idx="36">
                  <c:v>14.46520109131183</c:v>
                </c:pt>
                <c:pt idx="37">
                  <c:v>14.715882283193547</c:v>
                </c:pt>
                <c:pt idx="38">
                  <c:v>14.963922545354841</c:v>
                </c:pt>
                <c:pt idx="39">
                  <c:v>15.176802194155915</c:v>
                </c:pt>
                <c:pt idx="40">
                  <c:v>15.453064156290326</c:v>
                </c:pt>
                <c:pt idx="41">
                  <c:v>15.655431869134407</c:v>
                </c:pt>
                <c:pt idx="42">
                  <c:v>15.910307478811829</c:v>
                </c:pt>
                <c:pt idx="43">
                  <c:v>16.144884177682794</c:v>
                </c:pt>
                <c:pt idx="44">
                  <c:v>16.579446574349465</c:v>
                </c:pt>
                <c:pt idx="45">
                  <c:v>16.832108463526883</c:v>
                </c:pt>
                <c:pt idx="46">
                  <c:v>17.055396482408604</c:v>
                </c:pt>
                <c:pt idx="47">
                  <c:v>17.316123563822583</c:v>
                </c:pt>
                <c:pt idx="48">
                  <c:v>17.521999570564514</c:v>
                </c:pt>
                <c:pt idx="49">
                  <c:v>17.779800916107529</c:v>
                </c:pt>
                <c:pt idx="50">
                  <c:v>18.032812340102151</c:v>
                </c:pt>
                <c:pt idx="51">
                  <c:v>18.30907430223656</c:v>
                </c:pt>
                <c:pt idx="52">
                  <c:v>18.512684805537635</c:v>
                </c:pt>
                <c:pt idx="53">
                  <c:v>18.806656531693548</c:v>
                </c:pt>
                <c:pt idx="54">
                  <c:v>19.043667028543013</c:v>
                </c:pt>
                <c:pt idx="55">
                  <c:v>19.503758412526885</c:v>
                </c:pt>
                <c:pt idx="56">
                  <c:v>19.761792781284946</c:v>
                </c:pt>
                <c:pt idx="57">
                  <c:v>19.955719875607528</c:v>
                </c:pt>
                <c:pt idx="58">
                  <c:v>20.188950218145163</c:v>
                </c:pt>
                <c:pt idx="59">
                  <c:v>20.441702727462367</c:v>
                </c:pt>
                <c:pt idx="60">
                  <c:v>20.716100503908603</c:v>
                </c:pt>
                <c:pt idx="61">
                  <c:v>20.933226353435487</c:v>
                </c:pt>
                <c:pt idx="62">
                  <c:v>21.199183511360218</c:v>
                </c:pt>
                <c:pt idx="63">
                  <c:v>21.358467821677419</c:v>
                </c:pt>
                <c:pt idx="64">
                  <c:v>21.680816596612903</c:v>
                </c:pt>
                <c:pt idx="65">
                  <c:v>21.922746472354834</c:v>
                </c:pt>
                <c:pt idx="66">
                  <c:v>22.388275064596773</c:v>
                </c:pt>
                <c:pt idx="67">
                  <c:v>22.649118657618278</c:v>
                </c:pt>
                <c:pt idx="68">
                  <c:v>22.859150244951614</c:v>
                </c:pt>
                <c:pt idx="69">
                  <c:v>23.133030192043009</c:v>
                </c:pt>
                <c:pt idx="70">
                  <c:v>23.369005030177423</c:v>
                </c:pt>
                <c:pt idx="71">
                  <c:v>23.652555440516128</c:v>
                </c:pt>
                <c:pt idx="72">
                  <c:v>23.858366718586019</c:v>
                </c:pt>
                <c:pt idx="73">
                  <c:v>24.149127902725805</c:v>
                </c:pt>
                <c:pt idx="74">
                  <c:v>24.342174687139789</c:v>
                </c:pt>
                <c:pt idx="75">
                  <c:v>24.647952922639785</c:v>
                </c:pt>
                <c:pt idx="76">
                  <c:v>25.108510353048388</c:v>
                </c:pt>
                <c:pt idx="77">
                  <c:v>25.319629382032257</c:v>
                </c:pt>
                <c:pt idx="78">
                  <c:v>25.607335372967743</c:v>
                </c:pt>
                <c:pt idx="79">
                  <c:v>25.777028053360212</c:v>
                </c:pt>
                <c:pt idx="80">
                  <c:v>26.070326601354839</c:v>
                </c:pt>
                <c:pt idx="81">
                  <c:v>26.281963459693547</c:v>
                </c:pt>
                <c:pt idx="82">
                  <c:v>26.560452088064515</c:v>
                </c:pt>
                <c:pt idx="83">
                  <c:v>26.76597855998925</c:v>
                </c:pt>
                <c:pt idx="84">
                  <c:v>27.027896648924731</c:v>
                </c:pt>
                <c:pt idx="85">
                  <c:v>27.26910156356989</c:v>
                </c:pt>
                <c:pt idx="86">
                  <c:v>27.547641974876342</c:v>
                </c:pt>
                <c:pt idx="87">
                  <c:v>28.031191028752684</c:v>
                </c:pt>
                <c:pt idx="88">
                  <c:v>28.247281219564513</c:v>
                </c:pt>
                <c:pt idx="89">
                  <c:v>28.543220697279569</c:v>
                </c:pt>
                <c:pt idx="90">
                  <c:v>28.772217784822576</c:v>
                </c:pt>
                <c:pt idx="91">
                  <c:v>29.050033235032252</c:v>
                </c:pt>
                <c:pt idx="92">
                  <c:v>29.260530868784947</c:v>
                </c:pt>
                <c:pt idx="93">
                  <c:v>29.563046779338706</c:v>
                </c:pt>
                <c:pt idx="94">
                  <c:v>29.78981720064516</c:v>
                </c:pt>
                <c:pt idx="95">
                  <c:v>30.049146142795699</c:v>
                </c:pt>
                <c:pt idx="96">
                  <c:v>30.27823385047849</c:v>
                </c:pt>
                <c:pt idx="97">
                  <c:v>30.55630821536559</c:v>
                </c:pt>
                <c:pt idx="98">
                  <c:v>31.042239284284943</c:v>
                </c:pt>
                <c:pt idx="99">
                  <c:v>31.260659707204297</c:v>
                </c:pt>
                <c:pt idx="100">
                  <c:v>31.538734072091394</c:v>
                </c:pt>
                <c:pt idx="101">
                  <c:v>31.738409072274195</c:v>
                </c:pt>
                <c:pt idx="102">
                  <c:v>32.033468240080644</c:v>
                </c:pt>
                <c:pt idx="103">
                  <c:v>32.285340439489246</c:v>
                </c:pt>
                <c:pt idx="104">
                  <c:v>32.582056661236557</c:v>
                </c:pt>
                <c:pt idx="105">
                  <c:v>32.773135694091394</c:v>
                </c:pt>
                <c:pt idx="106">
                  <c:v>33.052090368887093</c:v>
                </c:pt>
                <c:pt idx="107">
                  <c:v>33.289981175639781</c:v>
                </c:pt>
                <c:pt idx="108">
                  <c:v>33.62335971589247</c:v>
                </c:pt>
                <c:pt idx="109">
                  <c:v>34.072732032182799</c:v>
                </c:pt>
                <c:pt idx="110">
                  <c:v>34.265830599526886</c:v>
                </c:pt>
                <c:pt idx="111">
                  <c:v>34.567621548978494</c:v>
                </c:pt>
                <c:pt idx="112">
                  <c:v>34.804761503172045</c:v>
                </c:pt>
                <c:pt idx="113">
                  <c:v>35.058018896107527</c:v>
                </c:pt>
                <c:pt idx="114">
                  <c:v>35.296945361575268</c:v>
                </c:pt>
                <c:pt idx="115">
                  <c:v>35.608575068817196</c:v>
                </c:pt>
                <c:pt idx="116">
                  <c:v>35.779665888478497</c:v>
                </c:pt>
                <c:pt idx="117">
                  <c:v>36.052678471397847</c:v>
                </c:pt>
                <c:pt idx="118">
                  <c:v>36.289067573016126</c:v>
                </c:pt>
                <c:pt idx="119">
                  <c:v>36.611571696763441</c:v>
                </c:pt>
                <c:pt idx="120">
                  <c:v>37.082019667897846</c:v>
                </c:pt>
                <c:pt idx="121">
                  <c:v>37.30976101925269</c:v>
                </c:pt>
                <c:pt idx="122">
                  <c:v>37.597881273666665</c:v>
                </c:pt>
                <c:pt idx="123">
                  <c:v>37.775341394424736</c:v>
                </c:pt>
                <c:pt idx="124">
                  <c:v>38.097068774134407</c:v>
                </c:pt>
                <c:pt idx="125">
                  <c:v>38.343762679967739</c:v>
                </c:pt>
                <c:pt idx="126">
                  <c:v>38.594443871849457</c:v>
                </c:pt>
                <c:pt idx="127">
                  <c:v>38.767864923618276</c:v>
                </c:pt>
                <c:pt idx="128">
                  <c:v>39.08674424186021</c:v>
                </c:pt>
                <c:pt idx="129">
                  <c:v>39.345141091166667</c:v>
                </c:pt>
                <c:pt idx="130">
                  <c:v>39.643514366860217</c:v>
                </c:pt>
                <c:pt idx="131">
                  <c:v>40.10671272699463</c:v>
                </c:pt>
                <c:pt idx="132">
                  <c:v>40.360915158505371</c:v>
                </c:pt>
                <c:pt idx="133">
                  <c:v>40.631118517161283</c:v>
                </c:pt>
                <c:pt idx="134">
                  <c:v>40.801678561731187</c:v>
                </c:pt>
                <c:pt idx="135">
                  <c:v>41.146060975822579</c:v>
                </c:pt>
                <c:pt idx="136">
                  <c:v>41.357024655999993</c:v>
                </c:pt>
                <c:pt idx="137">
                  <c:v>41.644911887204302</c:v>
                </c:pt>
                <c:pt idx="138">
                  <c:v>41.865028201274193</c:v>
                </c:pt>
                <c:pt idx="139">
                  <c:v>42.130156832225801</c:v>
                </c:pt>
                <c:pt idx="140">
                  <c:v>42.40538313564516</c:v>
                </c:pt>
                <c:pt idx="141">
                  <c:v>42.871740254854835</c:v>
                </c:pt>
                <c:pt idx="142">
                  <c:v>43.145154155526882</c:v>
                </c:pt>
                <c:pt idx="143">
                  <c:v>43.373568685043011</c:v>
                </c:pt>
                <c:pt idx="144">
                  <c:v>43.685301958155918</c:v>
                </c:pt>
                <c:pt idx="145">
                  <c:v>43.86669758202688</c:v>
                </c:pt>
                <c:pt idx="146">
                  <c:v>44.187492868892477</c:v>
                </c:pt>
                <c:pt idx="147">
                  <c:v>44.383077017155912</c:v>
                </c:pt>
                <c:pt idx="148">
                  <c:v>44.662394172500001</c:v>
                </c:pt>
                <c:pt idx="149">
                  <c:v>44.853732120032262</c:v>
                </c:pt>
                <c:pt idx="150">
                  <c:v>45.141386328032262</c:v>
                </c:pt>
                <c:pt idx="151">
                  <c:v>45.395381627801072</c:v>
                </c:pt>
                <c:pt idx="152">
                  <c:v>45.919062456865589</c:v>
                </c:pt>
                <c:pt idx="153">
                  <c:v>46.199415270924725</c:v>
                </c:pt>
                <c:pt idx="154">
                  <c:v>46.418819569623658</c:v>
                </c:pt>
                <c:pt idx="155">
                  <c:v>46.702331142763441</c:v>
                </c:pt>
                <c:pt idx="156">
                  <c:v>46.920906914494616</c:v>
                </c:pt>
                <c:pt idx="157">
                  <c:v>47.231565691688175</c:v>
                </c:pt>
                <c:pt idx="158">
                  <c:v>47.417103950419353</c:v>
                </c:pt>
                <c:pt idx="159">
                  <c:v>47.736993035908604</c:v>
                </c:pt>
                <c:pt idx="160">
                  <c:v>47.98574531343548</c:v>
                </c:pt>
                <c:pt idx="161">
                  <c:v>48.230626816516121</c:v>
                </c:pt>
                <c:pt idx="162">
                  <c:v>48.45091142512365</c:v>
                </c:pt>
                <c:pt idx="163">
                  <c:v>48.984275663172049</c:v>
                </c:pt>
                <c:pt idx="164">
                  <c:v>49.267942585118284</c:v>
                </c:pt>
                <c:pt idx="165">
                  <c:v>49.457364564032254</c:v>
                </c:pt>
                <c:pt idx="166">
                  <c:v>49.7654212487043</c:v>
                </c:pt>
                <c:pt idx="167">
                  <c:v>49.902904943075271</c:v>
                </c:pt>
                <c:pt idx="168">
                  <c:v>50.116302421231175</c:v>
                </c:pt>
                <c:pt idx="169">
                  <c:v>50.351811212946238</c:v>
                </c:pt>
                <c:pt idx="170">
                  <c:v>50.646041853779572</c:v>
                </c:pt>
                <c:pt idx="171">
                  <c:v>50.84991127175806</c:v>
                </c:pt>
                <c:pt idx="172">
                  <c:v>51.13564951113441</c:v>
                </c:pt>
                <c:pt idx="173">
                  <c:v>51.338897533887092</c:v>
                </c:pt>
                <c:pt idx="174">
                  <c:v>51.789926904118282</c:v>
                </c:pt>
                <c:pt idx="175">
                  <c:v>52.0339280972957</c:v>
                </c:pt>
                <c:pt idx="176">
                  <c:v>52.217550387403222</c:v>
                </c:pt>
                <c:pt idx="177">
                  <c:v>52.51519870199462</c:v>
                </c:pt>
                <c:pt idx="178">
                  <c:v>52.713786260532252</c:v>
                </c:pt>
                <c:pt idx="179">
                  <c:v>52.977827449833327</c:v>
                </c:pt>
                <c:pt idx="180">
                  <c:v>53.195691206193551</c:v>
                </c:pt>
                <c:pt idx="181">
                  <c:v>53.445958134591393</c:v>
                </c:pt>
                <c:pt idx="182">
                  <c:v>53.634499803596775</c:v>
                </c:pt>
                <c:pt idx="183">
                  <c:v>53.882591848693544</c:v>
                </c:pt>
                <c:pt idx="184">
                  <c:v>54.07921165567204</c:v>
                </c:pt>
                <c:pt idx="185">
                  <c:v>54.555524044274193</c:v>
                </c:pt>
                <c:pt idx="186">
                  <c:v>54.929811103752691</c:v>
                </c:pt>
                <c:pt idx="187">
                  <c:v>55.109601456618279</c:v>
                </c:pt>
                <c:pt idx="188">
                  <c:v>55.36162900483334</c:v>
                </c:pt>
                <c:pt idx="189">
                  <c:v>55.573939041338704</c:v>
                </c:pt>
                <c:pt idx="190">
                  <c:v>55.826277287150532</c:v>
                </c:pt>
                <c:pt idx="191">
                  <c:v>56.038742672473113</c:v>
                </c:pt>
                <c:pt idx="192">
                  <c:v>56.334785716075274</c:v>
                </c:pt>
                <c:pt idx="193">
                  <c:v>56.567394663387098</c:v>
                </c:pt>
                <c:pt idx="194">
                  <c:v>56.841015695806448</c:v>
                </c:pt>
                <c:pt idx="195">
                  <c:v>57.066116117419362</c:v>
                </c:pt>
                <c:pt idx="196">
                  <c:v>57.566183927795699</c:v>
                </c:pt>
                <c:pt idx="197">
                  <c:v>57.837681859838703</c:v>
                </c:pt>
                <c:pt idx="198">
                  <c:v>58.073863829731181</c:v>
                </c:pt>
                <c:pt idx="199">
                  <c:v>58.353336333870963</c:v>
                </c:pt>
                <c:pt idx="200">
                  <c:v>58.550732884892476</c:v>
                </c:pt>
                <c:pt idx="201">
                  <c:v>58.810644385053763</c:v>
                </c:pt>
                <c:pt idx="202">
                  <c:v>59.062438910053757</c:v>
                </c:pt>
                <c:pt idx="203">
                  <c:v>59.378288926559136</c:v>
                </c:pt>
                <c:pt idx="204">
                  <c:v>59.562636177795696</c:v>
                </c:pt>
                <c:pt idx="205">
                  <c:v>59.832800699247308</c:v>
                </c:pt>
                <c:pt idx="206">
                  <c:v>60.352753156935478</c:v>
                </c:pt>
                <c:pt idx="207">
                  <c:v>60.563561488279568</c:v>
                </c:pt>
                <c:pt idx="208">
                  <c:v>60.813207021451611</c:v>
                </c:pt>
                <c:pt idx="209">
                  <c:v>61.083669294784947</c:v>
                </c:pt>
                <c:pt idx="210">
                  <c:v>61.373446603172049</c:v>
                </c:pt>
                <c:pt idx="211">
                  <c:v>61.584358500376347</c:v>
                </c:pt>
                <c:pt idx="212">
                  <c:v>61.852697673333338</c:v>
                </c:pt>
                <c:pt idx="213">
                  <c:v>62.067182593172042</c:v>
                </c:pt>
                <c:pt idx="214">
                  <c:v>62.37912299801075</c:v>
                </c:pt>
                <c:pt idx="215">
                  <c:v>62.606812566451623</c:v>
                </c:pt>
                <c:pt idx="216">
                  <c:v>62.854283216290327</c:v>
                </c:pt>
                <c:pt idx="217">
                  <c:v>63.438394731397842</c:v>
                </c:pt>
                <c:pt idx="218">
                  <c:v>63.582092378010756</c:v>
                </c:pt>
                <c:pt idx="219">
                  <c:v>63.871041159408598</c:v>
                </c:pt>
                <c:pt idx="220">
                  <c:v>64.097746852043016</c:v>
                </c:pt>
                <c:pt idx="221">
                  <c:v>64.425118571774192</c:v>
                </c:pt>
                <c:pt idx="222">
                  <c:v>64.683515421075271</c:v>
                </c:pt>
                <c:pt idx="223">
                  <c:v>64.961304979784941</c:v>
                </c:pt>
                <c:pt idx="224">
                  <c:v>65.159051065645158</c:v>
                </c:pt>
                <c:pt idx="225">
                  <c:v>65.472855656182801</c:v>
                </c:pt>
                <c:pt idx="226">
                  <c:v>65.666368486989242</c:v>
                </c:pt>
                <c:pt idx="227">
                  <c:v>65.966916646021502</c:v>
                </c:pt>
                <c:pt idx="228">
                  <c:v>66.470311509999988</c:v>
                </c:pt>
                <c:pt idx="229">
                  <c:v>66.720267740806449</c:v>
                </c:pt>
                <c:pt idx="230">
                  <c:v>67.017553574838715</c:v>
                </c:pt>
                <c:pt idx="231">
                  <c:v>67.230640355376352</c:v>
                </c:pt>
                <c:pt idx="232">
                  <c:v>67.549157193064502</c:v>
                </c:pt>
                <c:pt idx="233">
                  <c:v>67.749350022580643</c:v>
                </c:pt>
                <c:pt idx="234">
                  <c:v>68.041146865483881</c:v>
                </c:pt>
                <c:pt idx="235">
                  <c:v>68.238180935913974</c:v>
                </c:pt>
                <c:pt idx="236">
                  <c:v>68.513459022258075</c:v>
                </c:pt>
                <c:pt idx="237">
                  <c:v>68.764347345913976</c:v>
                </c:pt>
                <c:pt idx="238">
                  <c:v>69.06422232672044</c:v>
                </c:pt>
                <c:pt idx="239">
                  <c:v>69.53896828155915</c:v>
                </c:pt>
                <c:pt idx="240">
                  <c:v>69.727043904139776</c:v>
                </c:pt>
                <c:pt idx="241">
                  <c:v>70.08579608284947</c:v>
                </c:pt>
                <c:pt idx="242">
                  <c:v>70.28857805919354</c:v>
                </c:pt>
                <c:pt idx="243">
                  <c:v>70.538689638817189</c:v>
                </c:pt>
                <c:pt idx="244">
                  <c:v>70.781862305000004</c:v>
                </c:pt>
                <c:pt idx="245">
                  <c:v>71.036336596935499</c:v>
                </c:pt>
                <c:pt idx="246">
                  <c:v>71.29519949263441</c:v>
                </c:pt>
                <c:pt idx="247">
                  <c:v>71.571772152419356</c:v>
                </c:pt>
                <c:pt idx="248">
                  <c:v>71.699054608440861</c:v>
                </c:pt>
                <c:pt idx="249">
                  <c:v>72.087128874569885</c:v>
                </c:pt>
                <c:pt idx="250">
                  <c:v>72.573370641075272</c:v>
                </c:pt>
                <c:pt idx="251">
                  <c:v>72.83875818672044</c:v>
                </c:pt>
                <c:pt idx="252">
                  <c:v>73.115434412311828</c:v>
                </c:pt>
                <c:pt idx="253">
                  <c:v>73.330592510322575</c:v>
                </c:pt>
                <c:pt idx="254">
                  <c:v>73.615346873924722</c:v>
                </c:pt>
                <c:pt idx="255">
                  <c:v>73.838013497526873</c:v>
                </c:pt>
                <c:pt idx="256">
                  <c:v>74.122042900053756</c:v>
                </c:pt>
                <c:pt idx="257">
                  <c:v>74.331919138548386</c:v>
                </c:pt>
                <c:pt idx="258">
                  <c:v>74.613670091881716</c:v>
                </c:pt>
                <c:pt idx="259">
                  <c:v>74.877504149462368</c:v>
                </c:pt>
                <c:pt idx="260">
                  <c:v>75.194053235591397</c:v>
                </c:pt>
                <c:pt idx="261">
                  <c:v>75.713228949247309</c:v>
                </c:pt>
                <c:pt idx="262">
                  <c:v>75.922690924301065</c:v>
                </c:pt>
                <c:pt idx="263">
                  <c:v>76.167520644408597</c:v>
                </c:pt>
                <c:pt idx="264">
                  <c:v>76.439847103440854</c:v>
                </c:pt>
                <c:pt idx="265">
                  <c:v>76.694515581397852</c:v>
                </c:pt>
                <c:pt idx="266">
                  <c:v>76.970648086182806</c:v>
                </c:pt>
                <c:pt idx="267">
                  <c:v>77.252437876720421</c:v>
                </c:pt>
                <c:pt idx="268">
                  <c:v>77.486807443817199</c:v>
                </c:pt>
                <c:pt idx="269">
                  <c:v>77.769386924139795</c:v>
                </c:pt>
                <c:pt idx="270">
                  <c:v>78.018178038870971</c:v>
                </c:pt>
                <c:pt idx="271">
                  <c:v>78.262891247419347</c:v>
                </c:pt>
                <c:pt idx="272">
                  <c:v>78.784707890752685</c:v>
                </c:pt>
                <c:pt idx="273">
                  <c:v>78.995101958655923</c:v>
                </c:pt>
                <c:pt idx="274">
                  <c:v>79.308647634516134</c:v>
                </c:pt>
                <c:pt idx="275">
                  <c:v>79.529294723655909</c:v>
                </c:pt>
                <c:pt idx="276">
                  <c:v>79.846931251451622</c:v>
                </c:pt>
                <c:pt idx="277">
                  <c:v>80.066749813655917</c:v>
                </c:pt>
                <c:pt idx="278">
                  <c:v>80.362637508440855</c:v>
                </c:pt>
                <c:pt idx="279">
                  <c:v>80.565730182365584</c:v>
                </c:pt>
                <c:pt idx="280">
                  <c:v>80.882279268494614</c:v>
                </c:pt>
                <c:pt idx="281">
                  <c:v>81.091948375268814</c:v>
                </c:pt>
                <c:pt idx="282">
                  <c:v>81.612470445268812</c:v>
                </c:pt>
                <c:pt idx="283">
                  <c:v>81.902972714731177</c:v>
                </c:pt>
                <c:pt idx="284">
                  <c:v>82.054489584677412</c:v>
                </c:pt>
                <c:pt idx="285">
                  <c:v>82.403610137419349</c:v>
                </c:pt>
                <c:pt idx="286">
                  <c:v>82.618871801236565</c:v>
                </c:pt>
                <c:pt idx="287">
                  <c:v>82.908390194946222</c:v>
                </c:pt>
                <c:pt idx="288">
                  <c:v>83.14449449043012</c:v>
                </c:pt>
                <c:pt idx="289">
                  <c:v>83.452227531720439</c:v>
                </c:pt>
                <c:pt idx="290">
                  <c:v>83.649675865698924</c:v>
                </c:pt>
                <c:pt idx="291">
                  <c:v>83.959402550053767</c:v>
                </c:pt>
                <c:pt idx="292">
                  <c:v>84.172774136720435</c:v>
                </c:pt>
                <c:pt idx="293">
                  <c:v>84.682603030483875</c:v>
                </c:pt>
                <c:pt idx="294">
                  <c:v>84.971810726559141</c:v>
                </c:pt>
                <c:pt idx="295">
                  <c:v>85.18525998763441</c:v>
                </c:pt>
                <c:pt idx="296">
                  <c:v>85.509317599462349</c:v>
                </c:pt>
                <c:pt idx="297">
                  <c:v>85.721213372473116</c:v>
                </c:pt>
                <c:pt idx="298">
                  <c:v>86.016324323225817</c:v>
                </c:pt>
                <c:pt idx="299">
                  <c:v>86.230136064838703</c:v>
                </c:pt>
                <c:pt idx="300">
                  <c:v>86.543319260161297</c:v>
                </c:pt>
                <c:pt idx="301">
                  <c:v>86.738074881451624</c:v>
                </c:pt>
                <c:pt idx="302">
                  <c:v>87.019256222473132</c:v>
                </c:pt>
                <c:pt idx="303">
                  <c:v>87.254557882473136</c:v>
                </c:pt>
                <c:pt idx="304">
                  <c:v>87.734016084408609</c:v>
                </c:pt>
                <c:pt idx="305">
                  <c:v>88.025139749086023</c:v>
                </c:pt>
                <c:pt idx="306">
                  <c:v>88.257593347634398</c:v>
                </c:pt>
                <c:pt idx="307">
                  <c:v>88.550788329731176</c:v>
                </c:pt>
                <c:pt idx="308">
                  <c:v>88.735239146827951</c:v>
                </c:pt>
                <c:pt idx="309">
                  <c:v>89.077860941075272</c:v>
                </c:pt>
                <c:pt idx="310">
                  <c:v>89.316981592580646</c:v>
                </c:pt>
                <c:pt idx="311">
                  <c:v>89.617529751559132</c:v>
                </c:pt>
                <c:pt idx="312">
                  <c:v>89.825386455591385</c:v>
                </c:pt>
                <c:pt idx="313">
                  <c:v>90.087084467043013</c:v>
                </c:pt>
                <c:pt idx="314">
                  <c:v>90.368343482473122</c:v>
                </c:pt>
                <c:pt idx="315">
                  <c:v>90.869912998010761</c:v>
                </c:pt>
                <c:pt idx="316">
                  <c:v>91.132918528602147</c:v>
                </c:pt>
                <c:pt idx="317">
                  <c:v>91.370809335322591</c:v>
                </c:pt>
                <c:pt idx="318">
                  <c:v>91.646190987580624</c:v>
                </c:pt>
                <c:pt idx="319">
                  <c:v>91.892625978709674</c:v>
                </c:pt>
                <c:pt idx="320">
                  <c:v>92.159877710053749</c:v>
                </c:pt>
                <c:pt idx="321">
                  <c:v>92.446444476397858</c:v>
                </c:pt>
                <c:pt idx="322">
                  <c:v>92.741296512473127</c:v>
                </c:pt>
                <c:pt idx="323">
                  <c:v>92.929009654462348</c:v>
                </c:pt>
                <c:pt idx="324">
                  <c:v>93.268136100591391</c:v>
                </c:pt>
                <c:pt idx="325">
                  <c:v>93.517729850806461</c:v>
                </c:pt>
                <c:pt idx="326">
                  <c:v>94.014328204516119</c:v>
                </c:pt>
                <c:pt idx="327">
                  <c:v>94.296648770107524</c:v>
                </c:pt>
                <c:pt idx="328">
                  <c:v>94.505075086451598</c:v>
                </c:pt>
                <c:pt idx="329">
                  <c:v>94.822815180107511</c:v>
                </c:pt>
                <c:pt idx="330">
                  <c:v>95.020328242741925</c:v>
                </c:pt>
                <c:pt idx="331">
                  <c:v>95.318546169623673</c:v>
                </c:pt>
                <c:pt idx="332">
                  <c:v>95.556022712903214</c:v>
                </c:pt>
                <c:pt idx="333">
                  <c:v>95.86257769241935</c:v>
                </c:pt>
                <c:pt idx="334">
                  <c:v>96.077748736129024</c:v>
                </c:pt>
                <c:pt idx="335">
                  <c:v>96.391190846129035</c:v>
                </c:pt>
                <c:pt idx="336">
                  <c:v>96.619864290322568</c:v>
                </c:pt>
                <c:pt idx="337">
                  <c:v>97.103827607688174</c:v>
                </c:pt>
                <c:pt idx="338">
                  <c:v>97.417528632365588</c:v>
                </c:pt>
                <c:pt idx="339">
                  <c:v>97.62875122720429</c:v>
                </c:pt>
                <c:pt idx="340">
                  <c:v>97.956381861559137</c:v>
                </c:pt>
                <c:pt idx="341">
                  <c:v>98.167915154032258</c:v>
                </c:pt>
                <c:pt idx="342">
                  <c:v>98.478664551397856</c:v>
                </c:pt>
                <c:pt idx="343">
                  <c:v>98.681705442419343</c:v>
                </c:pt>
                <c:pt idx="344">
                  <c:v>98.920942605483873</c:v>
                </c:pt>
                <c:pt idx="345">
                  <c:v>99.167015116075277</c:v>
                </c:pt>
                <c:pt idx="346">
                  <c:v>99.516549932258059</c:v>
                </c:pt>
                <c:pt idx="347">
                  <c:v>100.01578921569892</c:v>
                </c:pt>
                <c:pt idx="348">
                  <c:v>100.22452622962365</c:v>
                </c:pt>
                <c:pt idx="349">
                  <c:v>100.54910167080645</c:v>
                </c:pt>
                <c:pt idx="350">
                  <c:v>100.7313776045699</c:v>
                </c:pt>
                <c:pt idx="351">
                  <c:v>101.06488560215053</c:v>
                </c:pt>
                <c:pt idx="352">
                  <c:v>101.29109935693548</c:v>
                </c:pt>
                <c:pt idx="353">
                  <c:v>101.53589023983871</c:v>
                </c:pt>
                <c:pt idx="354">
                  <c:v>101.78667499763441</c:v>
                </c:pt>
                <c:pt idx="355">
                  <c:v>102.12596973827958</c:v>
                </c:pt>
                <c:pt idx="356">
                  <c:v>102.34141264236558</c:v>
                </c:pt>
                <c:pt idx="357">
                  <c:v>102.61174545838709</c:v>
                </c:pt>
                <c:pt idx="358">
                  <c:v>103.15153078048388</c:v>
                </c:pt>
                <c:pt idx="359">
                  <c:v>103.35747151586021</c:v>
                </c:pt>
                <c:pt idx="360">
                  <c:v>103.63368169505377</c:v>
                </c:pt>
                <c:pt idx="361">
                  <c:v>103.88980009521507</c:v>
                </c:pt>
                <c:pt idx="362">
                  <c:v>104.20060127548386</c:v>
                </c:pt>
                <c:pt idx="363">
                  <c:v>104.4048331739785</c:v>
                </c:pt>
                <c:pt idx="364">
                  <c:v>104.64681483268816</c:v>
                </c:pt>
                <c:pt idx="365">
                  <c:v>104.93141384747312</c:v>
                </c:pt>
                <c:pt idx="366">
                  <c:v>105.23222092112904</c:v>
                </c:pt>
                <c:pt idx="367">
                  <c:v>105.44049188865593</c:v>
                </c:pt>
                <c:pt idx="368">
                  <c:v>105.73896873021506</c:v>
                </c:pt>
                <c:pt idx="369">
                  <c:v>106.28346629946236</c:v>
                </c:pt>
                <c:pt idx="370">
                  <c:v>106.47376858827957</c:v>
                </c:pt>
                <c:pt idx="371">
                  <c:v>106.80792387258064</c:v>
                </c:pt>
                <c:pt idx="372">
                  <c:v>107.02248646677418</c:v>
                </c:pt>
                <c:pt idx="373">
                  <c:v>107.2760027744086</c:v>
                </c:pt>
                <c:pt idx="374">
                  <c:v>107.49183405053763</c:v>
                </c:pt>
                <c:pt idx="375">
                  <c:v>107.84680607494623</c:v>
                </c:pt>
                <c:pt idx="376">
                  <c:v>108.06895486924732</c:v>
                </c:pt>
                <c:pt idx="377">
                  <c:v>108.39244286876344</c:v>
                </c:pt>
                <c:pt idx="378">
                  <c:v>108.60295344827958</c:v>
                </c:pt>
                <c:pt idx="379">
                  <c:v>108.9125118380645</c:v>
                </c:pt>
                <c:pt idx="380">
                  <c:v>109.41900073247312</c:v>
                </c:pt>
                <c:pt idx="381">
                  <c:v>109.60966550188172</c:v>
                </c:pt>
                <c:pt idx="382">
                  <c:v>109.90109986413979</c:v>
                </c:pt>
                <c:pt idx="383">
                  <c:v>110.11755253553763</c:v>
                </c:pt>
                <c:pt idx="384">
                  <c:v>110.37802070225806</c:v>
                </c:pt>
                <c:pt idx="385">
                  <c:v>110.6515381688172</c:v>
                </c:pt>
                <c:pt idx="386">
                  <c:v>110.8878237045699</c:v>
                </c:pt>
                <c:pt idx="387">
                  <c:v>111.14021373333333</c:v>
                </c:pt>
                <c:pt idx="388">
                  <c:v>111.44842576677419</c:v>
                </c:pt>
                <c:pt idx="389">
                  <c:v>111.7183702107527</c:v>
                </c:pt>
                <c:pt idx="390">
                  <c:v>112.00193356682796</c:v>
                </c:pt>
                <c:pt idx="391">
                  <c:v>112.51360075483871</c:v>
                </c:pt>
                <c:pt idx="392">
                  <c:v>112.69598025446237</c:v>
                </c:pt>
                <c:pt idx="393">
                  <c:v>113.02077577311829</c:v>
                </c:pt>
                <c:pt idx="394">
                  <c:v>113.26264092021505</c:v>
                </c:pt>
                <c:pt idx="395">
                  <c:v>113.55786838252689</c:v>
                </c:pt>
                <c:pt idx="396">
                  <c:v>113.75769873155913</c:v>
                </c:pt>
                <c:pt idx="397">
                  <c:v>114.04100317295699</c:v>
                </c:pt>
                <c:pt idx="398">
                  <c:v>114.29611180580645</c:v>
                </c:pt>
                <c:pt idx="399">
                  <c:v>114.60244670790321</c:v>
                </c:pt>
                <c:pt idx="400">
                  <c:v>114.80921597026881</c:v>
                </c:pt>
                <c:pt idx="401">
                  <c:v>115.07952289478494</c:v>
                </c:pt>
                <c:pt idx="402">
                  <c:v>115.6290434088172</c:v>
                </c:pt>
                <c:pt idx="403">
                  <c:v>115.84912088564515</c:v>
                </c:pt>
                <c:pt idx="404">
                  <c:v>116.17690686887096</c:v>
                </c:pt>
                <c:pt idx="405">
                  <c:v>116.39750217505376</c:v>
                </c:pt>
                <c:pt idx="406">
                  <c:v>116.66760196784946</c:v>
                </c:pt>
                <c:pt idx="407">
                  <c:v>116.92428998026882</c:v>
                </c:pt>
                <c:pt idx="408">
                  <c:v>117.20081085709677</c:v>
                </c:pt>
                <c:pt idx="409">
                  <c:v>117.43393763376345</c:v>
                </c:pt>
                <c:pt idx="410">
                  <c:v>117.66478596123656</c:v>
                </c:pt>
                <c:pt idx="411">
                  <c:v>117.91458684322581</c:v>
                </c:pt>
                <c:pt idx="412">
                  <c:v>118.44965991817203</c:v>
                </c:pt>
                <c:pt idx="413">
                  <c:v>118.73493211112904</c:v>
                </c:pt>
                <c:pt idx="414">
                  <c:v>118.96893919768817</c:v>
                </c:pt>
                <c:pt idx="415">
                  <c:v>119.16774683370967</c:v>
                </c:pt>
                <c:pt idx="416">
                  <c:v>119.49050987215054</c:v>
                </c:pt>
                <c:pt idx="417">
                  <c:v>119.74973524838708</c:v>
                </c:pt>
                <c:pt idx="418">
                  <c:v>119.98363876913979</c:v>
                </c:pt>
                <c:pt idx="419">
                  <c:v>120.31458351139784</c:v>
                </c:pt>
                <c:pt idx="420">
                  <c:v>120.57651454607527</c:v>
                </c:pt>
                <c:pt idx="421">
                  <c:v>120.85867976284946</c:v>
                </c:pt>
                <c:pt idx="422">
                  <c:v>121.03127228768815</c:v>
                </c:pt>
                <c:pt idx="423">
                  <c:v>121.58819776145161</c:v>
                </c:pt>
                <c:pt idx="424">
                  <c:v>121.88900483516129</c:v>
                </c:pt>
                <c:pt idx="425">
                  <c:v>122.12865626172042</c:v>
                </c:pt>
                <c:pt idx="426">
                  <c:v>122.41263388129032</c:v>
                </c:pt>
                <c:pt idx="427">
                  <c:v>122.63074360655914</c:v>
                </c:pt>
                <c:pt idx="428">
                  <c:v>122.9450142435484</c:v>
                </c:pt>
                <c:pt idx="429">
                  <c:v>123.17705357854838</c:v>
                </c:pt>
                <c:pt idx="430">
                  <c:v>123.45269414548387</c:v>
                </c:pt>
                <c:pt idx="431">
                  <c:v>123.6485372083871</c:v>
                </c:pt>
                <c:pt idx="432">
                  <c:v>123.95006924317204</c:v>
                </c:pt>
                <c:pt idx="433">
                  <c:v>124.20515198462364</c:v>
                </c:pt>
                <c:pt idx="434">
                  <c:v>124.71117483258064</c:v>
                </c:pt>
                <c:pt idx="435">
                  <c:v>125.00137935016129</c:v>
                </c:pt>
                <c:pt idx="436">
                  <c:v>125.24737418634408</c:v>
                </c:pt>
                <c:pt idx="437">
                  <c:v>125.49673491338709</c:v>
                </c:pt>
                <c:pt idx="438">
                  <c:v>125.73167409279567</c:v>
                </c:pt>
                <c:pt idx="439">
                  <c:v>126.05914937838708</c:v>
                </c:pt>
                <c:pt idx="440">
                  <c:v>126.29144762806452</c:v>
                </c:pt>
                <c:pt idx="441">
                  <c:v>126.54500277290323</c:v>
                </c:pt>
                <c:pt idx="442">
                  <c:v>126.81053272161289</c:v>
                </c:pt>
                <c:pt idx="443">
                  <c:v>127.11568956188171</c:v>
                </c:pt>
                <c:pt idx="444">
                  <c:v>127.32686037381721</c:v>
                </c:pt>
                <c:pt idx="445">
                  <c:v>127.84541469220432</c:v>
                </c:pt>
                <c:pt idx="446">
                  <c:v>128.0948530936559</c:v>
                </c:pt>
                <c:pt idx="447">
                  <c:v>128.37070079231182</c:v>
                </c:pt>
                <c:pt idx="448">
                  <c:v>128.61392524145162</c:v>
                </c:pt>
                <c:pt idx="449">
                  <c:v>128.88397325129031</c:v>
                </c:pt>
                <c:pt idx="450">
                  <c:v>129.14822157231183</c:v>
                </c:pt>
                <c:pt idx="451">
                  <c:v>129.42163547301075</c:v>
                </c:pt>
                <c:pt idx="452">
                  <c:v>129.71477867220429</c:v>
                </c:pt>
                <c:pt idx="453">
                  <c:v>129.93817025693548</c:v>
                </c:pt>
                <c:pt idx="454">
                  <c:v>130.22556555026881</c:v>
                </c:pt>
                <c:pt idx="455">
                  <c:v>130.47345046360215</c:v>
                </c:pt>
                <c:pt idx="456">
                  <c:v>130.9803018385484</c:v>
                </c:pt>
                <c:pt idx="457">
                  <c:v>131.24127488892472</c:v>
                </c:pt>
                <c:pt idx="458">
                  <c:v>131.43745454096776</c:v>
                </c:pt>
                <c:pt idx="459">
                  <c:v>131.77973974612902</c:v>
                </c:pt>
                <c:pt idx="460">
                  <c:v>132.00680791935483</c:v>
                </c:pt>
                <c:pt idx="461">
                  <c:v>132.31294863537636</c:v>
                </c:pt>
                <c:pt idx="462">
                  <c:v>132.52870223709678</c:v>
                </c:pt>
                <c:pt idx="463">
                  <c:v>132.83969760338709</c:v>
                </c:pt>
                <c:pt idx="464">
                  <c:v>133.06650686188172</c:v>
                </c:pt>
                <c:pt idx="465">
                  <c:v>133.3743046318817</c:v>
                </c:pt>
                <c:pt idx="466">
                  <c:v>133.56263916913977</c:v>
                </c:pt>
                <c:pt idx="467">
                  <c:v>134.12427689010752</c:v>
                </c:pt>
                <c:pt idx="468">
                  <c:v>134.37770257758064</c:v>
                </c:pt>
                <c:pt idx="469">
                  <c:v>134.58928765301076</c:v>
                </c:pt>
                <c:pt idx="470">
                  <c:v>134.92266619322581</c:v>
                </c:pt>
                <c:pt idx="471">
                  <c:v>135.10939545951612</c:v>
                </c:pt>
                <c:pt idx="472">
                  <c:v>135.43557617166667</c:v>
                </c:pt>
                <c:pt idx="473">
                  <c:v>135.61407195112901</c:v>
                </c:pt>
                <c:pt idx="474">
                  <c:v>135.92223220172042</c:v>
                </c:pt>
                <c:pt idx="475">
                  <c:v>136.17379370349462</c:v>
                </c:pt>
                <c:pt idx="476">
                  <c:v>136.45678744725805</c:v>
                </c:pt>
                <c:pt idx="477">
                  <c:v>136.99191230516129</c:v>
                </c:pt>
                <c:pt idx="478">
                  <c:v>137.18244761715053</c:v>
                </c:pt>
                <c:pt idx="479">
                  <c:v>137.49836236231184</c:v>
                </c:pt>
                <c:pt idx="480">
                  <c:v>137.7178702269355</c:v>
                </c:pt>
                <c:pt idx="481">
                  <c:v>137.93825840139783</c:v>
                </c:pt>
                <c:pt idx="482">
                  <c:v>138.24988810865591</c:v>
                </c:pt>
                <c:pt idx="483">
                  <c:v>138.50719751629032</c:v>
                </c:pt>
                <c:pt idx="484">
                  <c:v>138.7532570811828</c:v>
                </c:pt>
                <c:pt idx="485">
                  <c:v>139.05590244903226</c:v>
                </c:pt>
                <c:pt idx="486">
                  <c:v>139.27944938258062</c:v>
                </c:pt>
              </c:numCache>
            </c:numRef>
          </c:xVal>
          <c:yVal>
            <c:numRef>
              <c:f>'5.00 K'!$Q$14:$Q$500</c:f>
              <c:numCache>
                <c:formatCode>General</c:formatCode>
                <c:ptCount val="487"/>
                <c:pt idx="0">
                  <c:v>1.1304530934481913</c:v>
                </c:pt>
                <c:pt idx="1">
                  <c:v>1.1298308953832041</c:v>
                </c:pt>
                <c:pt idx="2">
                  <c:v>1.134435161064212</c:v>
                </c:pt>
                <c:pt idx="3">
                  <c:v>1.1329418857082687</c:v>
                </c:pt>
                <c:pt idx="4">
                  <c:v>1.1440170112653747</c:v>
                </c:pt>
                <c:pt idx="5">
                  <c:v>1.1351817987422481</c:v>
                </c:pt>
                <c:pt idx="6">
                  <c:v>1.1419015378443154</c:v>
                </c:pt>
                <c:pt idx="7">
                  <c:v>1.1440170112653747</c:v>
                </c:pt>
                <c:pt idx="8">
                  <c:v>1.1484968373334628</c:v>
                </c:pt>
                <c:pt idx="9">
                  <c:v>1.1484968373334628</c:v>
                </c:pt>
                <c:pt idx="10">
                  <c:v>1.1552165764355298</c:v>
                </c:pt>
                <c:pt idx="11">
                  <c:v>1.1579542479215763</c:v>
                </c:pt>
                <c:pt idx="12">
                  <c:v>1.1578298083085272</c:v>
                </c:pt>
                <c:pt idx="13">
                  <c:v>1.1619363155375968</c:v>
                </c:pt>
                <c:pt idx="14">
                  <c:v>1.162931832441602</c:v>
                </c:pt>
                <c:pt idx="15">
                  <c:v>1.1659183831536175</c:v>
                </c:pt>
                <c:pt idx="16">
                  <c:v>1.1691538130917314</c:v>
                </c:pt>
                <c:pt idx="17">
                  <c:v>1.1660428227666666</c:v>
                </c:pt>
                <c:pt idx="18">
                  <c:v>1.1745047164507754</c:v>
                </c:pt>
                <c:pt idx="19">
                  <c:v>1.1723892430297158</c:v>
                </c:pt>
                <c:pt idx="20">
                  <c:v>1.1737580787727391</c:v>
                </c:pt>
                <c:pt idx="21">
                  <c:v>1.1746291560636952</c:v>
                </c:pt>
                <c:pt idx="22">
                  <c:v>1.1827177309089147</c:v>
                </c:pt>
                <c:pt idx="23">
                  <c:v>1.1848332043298451</c:v>
                </c:pt>
                <c:pt idx="24">
                  <c:v>1.1855798420078814</c:v>
                </c:pt>
                <c:pt idx="25">
                  <c:v>1.1845843251038759</c:v>
                </c:pt>
                <c:pt idx="26">
                  <c:v>1.1922995811099484</c:v>
                </c:pt>
                <c:pt idx="27">
                  <c:v>1.1896863492369509</c:v>
                </c:pt>
                <c:pt idx="28">
                  <c:v>1.1899352284629199</c:v>
                </c:pt>
                <c:pt idx="29">
                  <c:v>1.1972771656301036</c:v>
                </c:pt>
                <c:pt idx="30">
                  <c:v>1.1926728999489664</c:v>
                </c:pt>
                <c:pt idx="31">
                  <c:v>1.1931706584010335</c:v>
                </c:pt>
                <c:pt idx="32">
                  <c:v>1.1970282864040054</c:v>
                </c:pt>
                <c:pt idx="33">
                  <c:v>1.1976504844689924</c:v>
                </c:pt>
                <c:pt idx="34">
                  <c:v>1.2043702235711886</c:v>
                </c:pt>
                <c:pt idx="35">
                  <c:v>1.2032502670541345</c:v>
                </c:pt>
                <c:pt idx="36">
                  <c:v>1.2052413008621448</c:v>
                </c:pt>
                <c:pt idx="37">
                  <c:v>1.2028769482151165</c:v>
                </c:pt>
                <c:pt idx="38">
                  <c:v>1.2064856969921189</c:v>
                </c:pt>
                <c:pt idx="39">
                  <c:v>1.2137031945462533</c:v>
                </c:pt>
                <c:pt idx="40">
                  <c:v>1.2098455665431525</c:v>
                </c:pt>
                <c:pt idx="41">
                  <c:v>1.2130809964812661</c:v>
                </c:pt>
                <c:pt idx="42">
                  <c:v>1.2127076776422481</c:v>
                </c:pt>
                <c:pt idx="43">
                  <c:v>1.2171875037103361</c:v>
                </c:pt>
                <c:pt idx="44">
                  <c:v>1.2124587984162791</c:v>
                </c:pt>
                <c:pt idx="45">
                  <c:v>1.2199251751963824</c:v>
                </c:pt>
                <c:pt idx="46">
                  <c:v>1.2204229336483206</c:v>
                </c:pt>
                <c:pt idx="47">
                  <c:v>1.2200496148093021</c:v>
                </c:pt>
                <c:pt idx="48">
                  <c:v>1.2216673297782945</c:v>
                </c:pt>
                <c:pt idx="49">
                  <c:v>1.2249027597164084</c:v>
                </c:pt>
                <c:pt idx="50">
                  <c:v>1.2267693539113695</c:v>
                </c:pt>
                <c:pt idx="51">
                  <c:v>1.2307514215275193</c:v>
                </c:pt>
                <c:pt idx="52">
                  <c:v>1.2293825857844962</c:v>
                </c:pt>
                <c:pt idx="53">
                  <c:v>1.2327424553355297</c:v>
                </c:pt>
                <c:pt idx="54">
                  <c:v>1.2351068079825582</c:v>
                </c:pt>
                <c:pt idx="55">
                  <c:v>1.2332402137874676</c:v>
                </c:pt>
                <c:pt idx="56">
                  <c:v>1.2413287886325581</c:v>
                </c:pt>
                <c:pt idx="57">
                  <c:v>1.2380933586945737</c:v>
                </c:pt>
                <c:pt idx="58">
                  <c:v>1.2426976243755814</c:v>
                </c:pt>
                <c:pt idx="59">
                  <c:v>1.2405821509546511</c:v>
                </c:pt>
                <c:pt idx="60">
                  <c:v>1.2444397789576227</c:v>
                </c:pt>
                <c:pt idx="61">
                  <c:v>1.2463063731527133</c:v>
                </c:pt>
                <c:pt idx="62">
                  <c:v>1.2521550349636952</c:v>
                </c:pt>
                <c:pt idx="63">
                  <c:v>1.2481729673476745</c:v>
                </c:pt>
                <c:pt idx="64">
                  <c:v>1.2500395615427649</c:v>
                </c:pt>
                <c:pt idx="65">
                  <c:v>1.251532836898708</c:v>
                </c:pt>
                <c:pt idx="66">
                  <c:v>1.2551415856758399</c:v>
                </c:pt>
                <c:pt idx="67">
                  <c:v>1.2527772330288114</c:v>
                </c:pt>
                <c:pt idx="68">
                  <c:v>1.2598702909698967</c:v>
                </c:pt>
                <c:pt idx="69">
                  <c:v>1.257008179870801</c:v>
                </c:pt>
                <c:pt idx="70">
                  <c:v>1.256883740257752</c:v>
                </c:pt>
                <c:pt idx="71">
                  <c:v>1.2660922716198968</c:v>
                </c:pt>
                <c:pt idx="72">
                  <c:v>1.2614880059388889</c:v>
                </c:pt>
                <c:pt idx="73">
                  <c:v>1.2659678320069767</c:v>
                </c:pt>
                <c:pt idx="74">
                  <c:v>1.2700743392360465</c:v>
                </c:pt>
                <c:pt idx="75">
                  <c:v>1.26733666775</c:v>
                </c:pt>
                <c:pt idx="76">
                  <c:v>1.2749274841430234</c:v>
                </c:pt>
                <c:pt idx="77">
                  <c:v>1.2795317498241603</c:v>
                </c:pt>
                <c:pt idx="78">
                  <c:v>1.2812739044060724</c:v>
                </c:pt>
                <c:pt idx="79">
                  <c:v>1.2731853295609818</c:v>
                </c:pt>
                <c:pt idx="80">
                  <c:v>1.2754252425950905</c:v>
                </c:pt>
                <c:pt idx="81">
                  <c:v>1.2817716628581395</c:v>
                </c:pt>
                <c:pt idx="82">
                  <c:v>1.2853804116351422</c:v>
                </c:pt>
                <c:pt idx="83">
                  <c:v>1.2811494647931525</c:v>
                </c:pt>
                <c:pt idx="84">
                  <c:v>1.2878692038952195</c:v>
                </c:pt>
                <c:pt idx="85">
                  <c:v>1.2899846773162791</c:v>
                </c:pt>
                <c:pt idx="86">
                  <c:v>1.2899846773162791</c:v>
                </c:pt>
                <c:pt idx="87">
                  <c:v>1.2967044164183463</c:v>
                </c:pt>
                <c:pt idx="88">
                  <c:v>1.2944645033842379</c:v>
                </c:pt>
                <c:pt idx="89">
                  <c:v>1.2925979091892765</c:v>
                </c:pt>
                <c:pt idx="90">
                  <c:v>1.3016820009383721</c:v>
                </c:pt>
                <c:pt idx="91">
                  <c:v>1.2969532956443151</c:v>
                </c:pt>
                <c:pt idx="92">
                  <c:v>1.3000642859693801</c:v>
                </c:pt>
                <c:pt idx="93">
                  <c:v>1.3097705757834626</c:v>
                </c:pt>
                <c:pt idx="94">
                  <c:v>1.3074062231364341</c:v>
                </c:pt>
                <c:pt idx="95">
                  <c:v>1.306659585458398</c:v>
                </c:pt>
                <c:pt idx="96">
                  <c:v>1.3100194550095607</c:v>
                </c:pt>
                <c:pt idx="97">
                  <c:v>1.3101438946224806</c:v>
                </c:pt>
                <c:pt idx="98">
                  <c:v>1.3143748414645995</c:v>
                </c:pt>
                <c:pt idx="99">
                  <c:v>1.3140015226255817</c:v>
                </c:pt>
                <c:pt idx="100">
                  <c:v>1.3202235032755814</c:v>
                </c:pt>
                <c:pt idx="101">
                  <c:v>1.3182324694675711</c:v>
                </c:pt>
                <c:pt idx="102">
                  <c:v>1.3207212617276487</c:v>
                </c:pt>
                <c:pt idx="103">
                  <c:v>1.3295564742507753</c:v>
                </c:pt>
                <c:pt idx="104">
                  <c:v>1.3243300105046512</c:v>
                </c:pt>
                <c:pt idx="105">
                  <c:v>1.3310497496067184</c:v>
                </c:pt>
                <c:pt idx="106">
                  <c:v>1.3317963872847547</c:v>
                </c:pt>
                <c:pt idx="107">
                  <c:v>1.3296809138636951</c:v>
                </c:pt>
                <c:pt idx="108">
                  <c:v>1.3342851795448321</c:v>
                </c:pt>
                <c:pt idx="109">
                  <c:v>1.3345340587708012</c:v>
                </c:pt>
                <c:pt idx="110">
                  <c:v>1.3375206094828165</c:v>
                </c:pt>
                <c:pt idx="111">
                  <c:v>1.3392627640648578</c:v>
                </c:pt>
                <c:pt idx="112">
                  <c:v>1.3420004355509043</c:v>
                </c:pt>
                <c:pt idx="113">
                  <c:v>1.3442403485848837</c:v>
                </c:pt>
                <c:pt idx="114">
                  <c:v>1.3448625466499999</c:v>
                </c:pt>
                <c:pt idx="115">
                  <c:v>1.3459825031669252</c:v>
                </c:pt>
                <c:pt idx="116">
                  <c:v>1.356062111820155</c:v>
                </c:pt>
                <c:pt idx="117">
                  <c:v>1.3504623292350129</c:v>
                </c:pt>
                <c:pt idx="118">
                  <c:v>1.3551910345290699</c:v>
                </c:pt>
                <c:pt idx="119">
                  <c:v>1.3606663775011629</c:v>
                </c:pt>
                <c:pt idx="120">
                  <c:v>1.3651462035692508</c:v>
                </c:pt>
                <c:pt idx="121">
                  <c:v>1.3612885755661499</c:v>
                </c:pt>
                <c:pt idx="122">
                  <c:v>1.3634040489872095</c:v>
                </c:pt>
                <c:pt idx="123">
                  <c:v>1.365768401634238</c:v>
                </c:pt>
                <c:pt idx="124">
                  <c:v>1.3637773678262275</c:v>
                </c:pt>
                <c:pt idx="125">
                  <c:v>1.3713681842192504</c:v>
                </c:pt>
                <c:pt idx="126">
                  <c:v>1.3721148218972867</c:v>
                </c:pt>
                <c:pt idx="127">
                  <c:v>1.3716170634453486</c:v>
                </c:pt>
                <c:pt idx="128">
                  <c:v>1.3702482277023256</c:v>
                </c:pt>
                <c:pt idx="129">
                  <c:v>1.37348365764031</c:v>
                </c:pt>
                <c:pt idx="130">
                  <c:v>1.37759016486938</c:v>
                </c:pt>
                <c:pt idx="131">
                  <c:v>1.378585681773385</c:v>
                </c:pt>
                <c:pt idx="132">
                  <c:v>1.3860520585534883</c:v>
                </c:pt>
                <c:pt idx="133">
                  <c:v>1.3912785222996122</c:v>
                </c:pt>
                <c:pt idx="134">
                  <c:v>1.3909052034605942</c:v>
                </c:pt>
                <c:pt idx="135">
                  <c:v>1.3920251599775195</c:v>
                </c:pt>
                <c:pt idx="136">
                  <c:v>1.3905318846215762</c:v>
                </c:pt>
                <c:pt idx="137">
                  <c:v>1.3901585657825581</c:v>
                </c:pt>
                <c:pt idx="138">
                  <c:v>1.3916518411385015</c:v>
                </c:pt>
                <c:pt idx="139">
                  <c:v>1.396380546432558</c:v>
                </c:pt>
                <c:pt idx="140">
                  <c:v>1.3998648555966409</c:v>
                </c:pt>
                <c:pt idx="141">
                  <c:v>1.4035980439866926</c:v>
                </c:pt>
                <c:pt idx="142">
                  <c:v>1.4033491647607237</c:v>
                </c:pt>
                <c:pt idx="143">
                  <c:v>1.4021047686307493</c:v>
                </c:pt>
                <c:pt idx="144">
                  <c:v>1.4098200246369506</c:v>
                </c:pt>
                <c:pt idx="145">
                  <c:v>1.4079534304418604</c:v>
                </c:pt>
                <c:pt idx="146">
                  <c:v>1.4160420052868217</c:v>
                </c:pt>
                <c:pt idx="147">
                  <c:v>1.4156686864483206</c:v>
                </c:pt>
                <c:pt idx="148">
                  <c:v>1.4171619618036178</c:v>
                </c:pt>
                <c:pt idx="149">
                  <c:v>1.4125576961227391</c:v>
                </c:pt>
                <c:pt idx="150">
                  <c:v>1.4233839424534884</c:v>
                </c:pt>
                <c:pt idx="151">
                  <c:v>1.4208951501937985</c:v>
                </c:pt>
                <c:pt idx="152">
                  <c:v>1.4246283385839793</c:v>
                </c:pt>
                <c:pt idx="153">
                  <c:v>1.4264949327790699</c:v>
                </c:pt>
                <c:pt idx="154">
                  <c:v>1.424130580131783</c:v>
                </c:pt>
                <c:pt idx="155">
                  <c:v>1.4273660100697674</c:v>
                </c:pt>
                <c:pt idx="156">
                  <c:v>1.4394366525310076</c:v>
                </c:pt>
                <c:pt idx="157">
                  <c:v>1.4315969569121445</c:v>
                </c:pt>
                <c:pt idx="158">
                  <c:v>1.4406810486614985</c:v>
                </c:pt>
                <c:pt idx="159">
                  <c:v>1.4366989810452195</c:v>
                </c:pt>
                <c:pt idx="160">
                  <c:v>1.439934410983204</c:v>
                </c:pt>
                <c:pt idx="161">
                  <c:v>1.4444142370516797</c:v>
                </c:pt>
                <c:pt idx="162">
                  <c:v>1.4441653578255815</c:v>
                </c:pt>
                <c:pt idx="163">
                  <c:v>1.4516317346059431</c:v>
                </c:pt>
                <c:pt idx="164">
                  <c:v>1.4530005703488369</c:v>
                </c:pt>
                <c:pt idx="165">
                  <c:v>1.4525028118966405</c:v>
                </c:pt>
                <c:pt idx="166">
                  <c:v>1.4556138022209302</c:v>
                </c:pt>
                <c:pt idx="167">
                  <c:v>2.6535939565878546</c:v>
                </c:pt>
                <c:pt idx="168">
                  <c:v>2.655211671556847</c:v>
                </c:pt>
                <c:pt idx="169">
                  <c:v>2.6497363285852709</c:v>
                </c:pt>
                <c:pt idx="170">
                  <c:v>2.6506074058759688</c:v>
                </c:pt>
                <c:pt idx="171">
                  <c:v>2.6715132608604648</c:v>
                </c:pt>
                <c:pt idx="172">
                  <c:v>2.8412488929948316</c:v>
                </c:pt>
                <c:pt idx="173">
                  <c:v>3.0169576265529714</c:v>
                </c:pt>
                <c:pt idx="174">
                  <c:v>3.2407000507299739</c:v>
                </c:pt>
                <c:pt idx="175">
                  <c:v>3.452247392832041</c:v>
                </c:pt>
                <c:pt idx="176">
                  <c:v>3.6000816530775186</c:v>
                </c:pt>
                <c:pt idx="177">
                  <c:v>3.7616042707545221</c:v>
                </c:pt>
                <c:pt idx="178">
                  <c:v>3.9088163329354</c:v>
                </c:pt>
                <c:pt idx="179">
                  <c:v>4.002892680364341</c:v>
                </c:pt>
                <c:pt idx="180">
                  <c:v>4.137287462405685</c:v>
                </c:pt>
                <c:pt idx="181">
                  <c:v>4.202493819618863</c:v>
                </c:pt>
                <c:pt idx="182">
                  <c:v>4.3040365438281656</c:v>
                </c:pt>
                <c:pt idx="183">
                  <c:v>4.4257384853436701</c:v>
                </c:pt>
                <c:pt idx="184">
                  <c:v>4.5255390549715759</c:v>
                </c:pt>
                <c:pt idx="185">
                  <c:v>4.6737466340555551</c:v>
                </c:pt>
                <c:pt idx="186">
                  <c:v>4.795821894410853</c:v>
                </c:pt>
                <c:pt idx="187">
                  <c:v>4.8519441598746775</c:v>
                </c:pt>
                <c:pt idx="188">
                  <c:v>4.9103063383720933</c:v>
                </c:pt>
                <c:pt idx="189">
                  <c:v>4.9931831206317838</c:v>
                </c:pt>
                <c:pt idx="190">
                  <c:v>5.057145081714471</c:v>
                </c:pt>
                <c:pt idx="191">
                  <c:v>5.1319332891279075</c:v>
                </c:pt>
                <c:pt idx="192">
                  <c:v>5.1825802116201549</c:v>
                </c:pt>
                <c:pt idx="193">
                  <c:v>5.2406935108914734</c:v>
                </c:pt>
                <c:pt idx="194">
                  <c:v>5.312246288366925</c:v>
                </c:pt>
                <c:pt idx="195">
                  <c:v>5.3646353654405683</c:v>
                </c:pt>
                <c:pt idx="196">
                  <c:v>5.4803642055323003</c:v>
                </c:pt>
                <c:pt idx="197">
                  <c:v>5.5288956546033594</c:v>
                </c:pt>
                <c:pt idx="198">
                  <c:v>5.5941020118165374</c:v>
                </c:pt>
                <c:pt idx="199">
                  <c:v>5.6515931130232557</c:v>
                </c:pt>
                <c:pt idx="200">
                  <c:v>5.7009956393837209</c:v>
                </c:pt>
                <c:pt idx="201">
                  <c:v>5.7476604942596907</c:v>
                </c:pt>
                <c:pt idx="202">
                  <c:v>5.7700596246007763</c:v>
                </c:pt>
                <c:pt idx="203">
                  <c:v>5.8350171025865629</c:v>
                </c:pt>
                <c:pt idx="204">
                  <c:v>5.8806864405581392</c:v>
                </c:pt>
                <c:pt idx="205">
                  <c:v>5.9241158654961241</c:v>
                </c:pt>
                <c:pt idx="206">
                  <c:v>6.0145834641485791</c:v>
                </c:pt>
                <c:pt idx="207">
                  <c:v>6.0390980679095607</c:v>
                </c:pt>
                <c:pt idx="208">
                  <c:v>6.0877539565930245</c:v>
                </c:pt>
                <c:pt idx="209">
                  <c:v>6.1168728260361762</c:v>
                </c:pt>
                <c:pt idx="210">
                  <c:v>6.162168845167959</c:v>
                </c:pt>
                <c:pt idx="211">
                  <c:v>6.198505212165375</c:v>
                </c:pt>
                <c:pt idx="212">
                  <c:v>6.2262552458643414</c:v>
                </c:pt>
                <c:pt idx="213">
                  <c:v>6.2643337674431532</c:v>
                </c:pt>
                <c:pt idx="214">
                  <c:v>6.3052744001201555</c:v>
                </c:pt>
                <c:pt idx="215">
                  <c:v>6.3301934326240312</c:v>
                </c:pt>
                <c:pt idx="216">
                  <c:v>6.3751161329173129</c:v>
                </c:pt>
                <c:pt idx="217">
                  <c:v>6.4449267558113696</c:v>
                </c:pt>
                <c:pt idx="218">
                  <c:v>6.4703124368630496</c:v>
                </c:pt>
                <c:pt idx="219">
                  <c:v>6.5129952241227391</c:v>
                </c:pt>
                <c:pt idx="220">
                  <c:v>6.5260613834883721</c:v>
                </c:pt>
                <c:pt idx="221">
                  <c:v>6.5631443881627911</c:v>
                </c:pt>
                <c:pt idx="222">
                  <c:v>6.586165716568475</c:v>
                </c:pt>
                <c:pt idx="223">
                  <c:v>6.6137913106537471</c:v>
                </c:pt>
                <c:pt idx="224">
                  <c:v>6.6410435859018087</c:v>
                </c:pt>
                <c:pt idx="225">
                  <c:v>6.6705357741834623</c:v>
                </c:pt>
                <c:pt idx="226">
                  <c:v>6.6959214552351431</c:v>
                </c:pt>
                <c:pt idx="227">
                  <c:v>6.725662522742895</c:v>
                </c:pt>
                <c:pt idx="228">
                  <c:v>6.7709585418759692</c:v>
                </c:pt>
                <c:pt idx="229">
                  <c:v>6.7994552132532293</c:v>
                </c:pt>
                <c:pt idx="230">
                  <c:v>6.8257119715956067</c:v>
                </c:pt>
                <c:pt idx="231">
                  <c:v>6.8446267927726092</c:v>
                </c:pt>
                <c:pt idx="232">
                  <c:v>6.8697635945981901</c:v>
                </c:pt>
                <c:pt idx="233">
                  <c:v>6.8976380679108527</c:v>
                </c:pt>
                <c:pt idx="234">
                  <c:v>6.9241437054806196</c:v>
                </c:pt>
                <c:pt idx="235">
                  <c:v>6.9452984396912143</c:v>
                </c:pt>
                <c:pt idx="236">
                  <c:v>6.9713063188074926</c:v>
                </c:pt>
                <c:pt idx="237">
                  <c:v>7.0004251882506452</c:v>
                </c:pt>
                <c:pt idx="238">
                  <c:v>7.0236953958811359</c:v>
                </c:pt>
                <c:pt idx="239">
                  <c:v>7.0841730478010332</c:v>
                </c:pt>
                <c:pt idx="240">
                  <c:v>7.0959948110361752</c:v>
                </c:pt>
                <c:pt idx="241">
                  <c:v>7.1323311780322989</c:v>
                </c:pt>
                <c:pt idx="242">
                  <c:v>7.1558502648888878</c:v>
                </c:pt>
                <c:pt idx="243">
                  <c:v>7.1775027575516788</c:v>
                </c:pt>
                <c:pt idx="244">
                  <c:v>7.1987819313746764</c:v>
                </c:pt>
                <c:pt idx="245">
                  <c:v>7.2274030423656326</c:v>
                </c:pt>
                <c:pt idx="246">
                  <c:v>7.2427091147648577</c:v>
                </c:pt>
                <c:pt idx="247">
                  <c:v>7.2674725977519383</c:v>
                </c:pt>
                <c:pt idx="248">
                  <c:v>7.2847697039586565</c:v>
                </c:pt>
                <c:pt idx="249">
                  <c:v>7.3209816313423772</c:v>
                </c:pt>
                <c:pt idx="250">
                  <c:v>7.3651576939586558</c:v>
                </c:pt>
                <c:pt idx="251">
                  <c:v>7.3902944957842367</c:v>
                </c:pt>
                <c:pt idx="252">
                  <c:v>7.4182934087093013</c:v>
                </c:pt>
                <c:pt idx="253">
                  <c:v>7.4398214617596885</c:v>
                </c:pt>
                <c:pt idx="254">
                  <c:v>7.4653315824237714</c:v>
                </c:pt>
                <c:pt idx="255">
                  <c:v>7.4917127803811363</c:v>
                </c:pt>
                <c:pt idx="256">
                  <c:v>7.516600702980619</c:v>
                </c:pt>
                <c:pt idx="257">
                  <c:v>7.5408664275167947</c:v>
                </c:pt>
                <c:pt idx="258">
                  <c:v>7.5618967221136941</c:v>
                </c:pt>
                <c:pt idx="259">
                  <c:v>7.5876557220051675</c:v>
                </c:pt>
                <c:pt idx="260">
                  <c:v>7.6222499344198962</c:v>
                </c:pt>
                <c:pt idx="261">
                  <c:v>7.6559730695426351</c:v>
                </c:pt>
                <c:pt idx="262">
                  <c:v>7.6843453013074923</c:v>
                </c:pt>
                <c:pt idx="263">
                  <c:v>7.7135886103630487</c:v>
                </c:pt>
                <c:pt idx="264">
                  <c:v>7.7377298952855282</c:v>
                </c:pt>
                <c:pt idx="265">
                  <c:v>7.7648577309198954</c:v>
                </c:pt>
                <c:pt idx="266">
                  <c:v>7.7846436293863048</c:v>
                </c:pt>
                <c:pt idx="267">
                  <c:v>7.8105270688914725</c:v>
                </c:pt>
                <c:pt idx="268">
                  <c:v>7.8298152089056838</c:v>
                </c:pt>
                <c:pt idx="269">
                  <c:v>7.8635383440297151</c:v>
                </c:pt>
                <c:pt idx="270">
                  <c:v>7.8850663970788109</c:v>
                </c:pt>
                <c:pt idx="271">
                  <c:v>7.9145585853604645</c:v>
                </c:pt>
                <c:pt idx="272">
                  <c:v>7.9550014595852696</c:v>
                </c:pt>
                <c:pt idx="273">
                  <c:v>7.9788938652816528</c:v>
                </c:pt>
                <c:pt idx="274">
                  <c:v>8.0128658796317822</c:v>
                </c:pt>
                <c:pt idx="275">
                  <c:v>8.0329006573242872</c:v>
                </c:pt>
                <c:pt idx="276">
                  <c:v>8.0539309519224798</c:v>
                </c:pt>
                <c:pt idx="277">
                  <c:v>8.077698918005165</c:v>
                </c:pt>
                <c:pt idx="278">
                  <c:v>8.1033334782842363</c:v>
                </c:pt>
                <c:pt idx="279">
                  <c:v>8.1274747632054254</c:v>
                </c:pt>
                <c:pt idx="280">
                  <c:v>8.1575891495529707</c:v>
                </c:pt>
                <c:pt idx="281">
                  <c:v>8.1824770721524533</c:v>
                </c:pt>
                <c:pt idx="282">
                  <c:v>8.2213022314095596</c:v>
                </c:pt>
                <c:pt idx="283">
                  <c:v>8.2501722216253217</c:v>
                </c:pt>
                <c:pt idx="284">
                  <c:v>8.2667538000581384</c:v>
                </c:pt>
                <c:pt idx="285">
                  <c:v>8.2927305692726083</c:v>
                </c:pt>
                <c:pt idx="286">
                  <c:v>8.3208850317131766</c:v>
                </c:pt>
                <c:pt idx="287">
                  <c:v>8.3497550219302319</c:v>
                </c:pt>
                <c:pt idx="288">
                  <c:v>8.3755140218217061</c:v>
                </c:pt>
                <c:pt idx="289">
                  <c:v>8.403637374359171</c:v>
                </c:pt>
                <c:pt idx="290">
                  <c:v>8.4240454708914729</c:v>
                </c:pt>
                <c:pt idx="291">
                  <c:v>8.4458224031679592</c:v>
                </c:pt>
                <c:pt idx="292">
                  <c:v>8.4709592049935409</c:v>
                </c:pt>
                <c:pt idx="293">
                  <c:v>8.5155085864483198</c:v>
                </c:pt>
                <c:pt idx="294">
                  <c:v>8.5441296974379846</c:v>
                </c:pt>
                <c:pt idx="295">
                  <c:v>8.5594357698372097</c:v>
                </c:pt>
                <c:pt idx="296">
                  <c:v>8.5920389484444435</c:v>
                </c:pt>
                <c:pt idx="297">
                  <c:v>8.6181712671744179</c:v>
                </c:pt>
                <c:pt idx="298">
                  <c:v>8.6471656970038762</c:v>
                </c:pt>
                <c:pt idx="299">
                  <c:v>8.6729246968953486</c:v>
                </c:pt>
                <c:pt idx="300">
                  <c:v>8.6910928803940557</c:v>
                </c:pt>
                <c:pt idx="301">
                  <c:v>8.7153586049289391</c:v>
                </c:pt>
                <c:pt idx="302">
                  <c:v>8.7454729912751947</c:v>
                </c:pt>
                <c:pt idx="303">
                  <c:v>8.7663788462596877</c:v>
                </c:pt>
                <c:pt idx="304">
                  <c:v>8.8140392180387597</c:v>
                </c:pt>
                <c:pt idx="305">
                  <c:v>8.8346961937971553</c:v>
                </c:pt>
                <c:pt idx="306">
                  <c:v>8.8552287299431516</c:v>
                </c:pt>
                <c:pt idx="307">
                  <c:v>8.881485488285529</c:v>
                </c:pt>
                <c:pt idx="308">
                  <c:v>8.9063734108863031</c:v>
                </c:pt>
                <c:pt idx="309">
                  <c:v>8.9333768069082691</c:v>
                </c:pt>
                <c:pt idx="310">
                  <c:v>8.9524160676963813</c:v>
                </c:pt>
                <c:pt idx="311">
                  <c:v>8.9885035554677</c:v>
                </c:pt>
                <c:pt idx="312">
                  <c:v>9.008787212386304</c:v>
                </c:pt>
                <c:pt idx="313">
                  <c:v>9.0314352219534868</c:v>
                </c:pt>
                <c:pt idx="314">
                  <c:v>9.0590608160387589</c:v>
                </c:pt>
                <c:pt idx="315">
                  <c:v>9.1065967482054262</c:v>
                </c:pt>
                <c:pt idx="316">
                  <c:v>9.1247649317041333</c:v>
                </c:pt>
                <c:pt idx="317">
                  <c:v>9.1533860426950895</c:v>
                </c:pt>
                <c:pt idx="318">
                  <c:v>9.1777762068423758</c:v>
                </c:pt>
                <c:pt idx="319">
                  <c:v>9.1986820618268723</c:v>
                </c:pt>
                <c:pt idx="320">
                  <c:v>9.2310363612080089</c:v>
                </c:pt>
                <c:pt idx="321">
                  <c:v>9.2504489408359163</c:v>
                </c:pt>
                <c:pt idx="322">
                  <c:v>9.2728480711757086</c:v>
                </c:pt>
                <c:pt idx="323">
                  <c:v>9.3032113367480616</c:v>
                </c:pt>
                <c:pt idx="324">
                  <c:v>9.3335746023204127</c:v>
                </c:pt>
                <c:pt idx="325">
                  <c:v>9.3600802398901806</c:v>
                </c:pt>
                <c:pt idx="326">
                  <c:v>9.4021408290852708</c:v>
                </c:pt>
                <c:pt idx="327">
                  <c:v>9.434495128465116</c:v>
                </c:pt>
                <c:pt idx="328">
                  <c:v>9.447561287830748</c:v>
                </c:pt>
                <c:pt idx="329">
                  <c:v>9.4705826162351414</c:v>
                </c:pt>
                <c:pt idx="330">
                  <c:v>9.4965904953527129</c:v>
                </c:pt>
                <c:pt idx="331">
                  <c:v>9.5207317802751916</c:v>
                </c:pt>
                <c:pt idx="332">
                  <c:v>9.5467396593927631</c:v>
                </c:pt>
                <c:pt idx="333">
                  <c:v>9.577227364577519</c:v>
                </c:pt>
                <c:pt idx="334">
                  <c:v>9.5996264949186045</c:v>
                </c:pt>
                <c:pt idx="335">
                  <c:v>9.6329763112028424</c:v>
                </c:pt>
                <c:pt idx="336">
                  <c:v>9.6499000985710577</c:v>
                </c:pt>
                <c:pt idx="337">
                  <c:v>9.6983071080284233</c:v>
                </c:pt>
                <c:pt idx="338">
                  <c:v>9.7289192528268718</c:v>
                </c:pt>
                <c:pt idx="339">
                  <c:v>9.7493273493591737</c:v>
                </c:pt>
                <c:pt idx="340">
                  <c:v>9.7770773830581383</c:v>
                </c:pt>
                <c:pt idx="341">
                  <c:v>9.7963655230736428</c:v>
                </c:pt>
                <c:pt idx="342">
                  <c:v>9.8253599529030993</c:v>
                </c:pt>
                <c:pt idx="343">
                  <c:v>9.8380527934289397</c:v>
                </c:pt>
                <c:pt idx="344">
                  <c:v>9.8706559720361735</c:v>
                </c:pt>
                <c:pt idx="345">
                  <c:v>9.88907303475969</c:v>
                </c:pt>
                <c:pt idx="346">
                  <c:v>9.9127165612299741</c:v>
                </c:pt>
                <c:pt idx="347">
                  <c:v>9.9766785223126604</c:v>
                </c:pt>
                <c:pt idx="348">
                  <c:v>9.9982065753630494</c:v>
                </c:pt>
                <c:pt idx="349">
                  <c:v>10.01687251731266</c:v>
                </c:pt>
                <c:pt idx="350">
                  <c:v>10.046364705594314</c:v>
                </c:pt>
                <c:pt idx="351">
                  <c:v>10.072870343162791</c:v>
                </c:pt>
                <c:pt idx="352">
                  <c:v>10.093651758534884</c:v>
                </c:pt>
                <c:pt idx="353">
                  <c:v>10.119908516878551</c:v>
                </c:pt>
                <c:pt idx="354">
                  <c:v>10.144920879091732</c:v>
                </c:pt>
                <c:pt idx="355">
                  <c:v>10.17553302389018</c:v>
                </c:pt>
                <c:pt idx="356">
                  <c:v>10.193452328161497</c:v>
                </c:pt>
                <c:pt idx="357">
                  <c:v>10.2136115454677</c:v>
                </c:pt>
                <c:pt idx="358">
                  <c:v>10.261894115312661</c:v>
                </c:pt>
                <c:pt idx="359">
                  <c:v>10.285413202170542</c:v>
                </c:pt>
                <c:pt idx="360">
                  <c:v>10.321998448392764</c:v>
                </c:pt>
                <c:pt idx="361">
                  <c:v>10.336931201952197</c:v>
                </c:pt>
                <c:pt idx="362">
                  <c:v>10.361445805714469</c:v>
                </c:pt>
                <c:pt idx="363">
                  <c:v>10.388822520574935</c:v>
                </c:pt>
                <c:pt idx="364">
                  <c:v>10.410599452850128</c:v>
                </c:pt>
                <c:pt idx="365">
                  <c:v>10.434118539706716</c:v>
                </c:pt>
                <c:pt idx="366">
                  <c:v>10.461121935728682</c:v>
                </c:pt>
                <c:pt idx="367">
                  <c:v>10.478792360775193</c:v>
                </c:pt>
                <c:pt idx="368">
                  <c:v>10.513511012802324</c:v>
                </c:pt>
                <c:pt idx="369">
                  <c:v>10.565775650262273</c:v>
                </c:pt>
                <c:pt idx="370">
                  <c:v>10.591659089767441</c:v>
                </c:pt>
                <c:pt idx="371">
                  <c:v>10.609702833652454</c:v>
                </c:pt>
                <c:pt idx="372">
                  <c:v>10.634217437413437</c:v>
                </c:pt>
                <c:pt idx="373">
                  <c:v>10.661967471112401</c:v>
                </c:pt>
                <c:pt idx="374">
                  <c:v>10.682251128032298</c:v>
                </c:pt>
                <c:pt idx="375">
                  <c:v>10.711121118248062</c:v>
                </c:pt>
                <c:pt idx="376">
                  <c:v>10.738124514270025</c:v>
                </c:pt>
                <c:pt idx="377">
                  <c:v>10.772220968232556</c:v>
                </c:pt>
                <c:pt idx="378">
                  <c:v>10.777945190430232</c:v>
                </c:pt>
                <c:pt idx="379">
                  <c:v>10.813410480135657</c:v>
                </c:pt>
                <c:pt idx="380">
                  <c:v>10.864181842240308</c:v>
                </c:pt>
                <c:pt idx="381">
                  <c:v>10.876501363927648</c:v>
                </c:pt>
                <c:pt idx="382">
                  <c:v>10.901887044980619</c:v>
                </c:pt>
                <c:pt idx="383">
                  <c:v>10.934241344360464</c:v>
                </c:pt>
                <c:pt idx="384">
                  <c:v>10.955520518183461</c:v>
                </c:pt>
                <c:pt idx="385">
                  <c:v>10.976426373167959</c:v>
                </c:pt>
                <c:pt idx="386">
                  <c:v>11.01014950829199</c:v>
                </c:pt>
                <c:pt idx="387">
                  <c:v>11.029188769080104</c:v>
                </c:pt>
                <c:pt idx="388">
                  <c:v>11.053454493616279</c:v>
                </c:pt>
                <c:pt idx="389">
                  <c:v>11.072120435565891</c:v>
                </c:pt>
                <c:pt idx="390">
                  <c:v>11.096635039328163</c:v>
                </c:pt>
                <c:pt idx="391">
                  <c:v>11.14603756568863</c:v>
                </c:pt>
                <c:pt idx="392">
                  <c:v>11.168810014868217</c:v>
                </c:pt>
                <c:pt idx="393">
                  <c:v>11.199795478506458</c:v>
                </c:pt>
                <c:pt idx="394">
                  <c:v>11.217839222391472</c:v>
                </c:pt>
                <c:pt idx="395">
                  <c:v>11.253180072483204</c:v>
                </c:pt>
                <c:pt idx="396">
                  <c:v>11.273090410563306</c:v>
                </c:pt>
                <c:pt idx="397">
                  <c:v>11.297356135099481</c:v>
                </c:pt>
                <c:pt idx="398">
                  <c:v>11.323488453829455</c:v>
                </c:pt>
                <c:pt idx="399">
                  <c:v>11.345140946492247</c:v>
                </c:pt>
                <c:pt idx="400">
                  <c:v>11.369157791801033</c:v>
                </c:pt>
                <c:pt idx="401">
                  <c:v>11.402632047698965</c:v>
                </c:pt>
                <c:pt idx="402">
                  <c:v>11.449919100639534</c:v>
                </c:pt>
                <c:pt idx="403">
                  <c:v>11.462611941165374</c:v>
                </c:pt>
                <c:pt idx="404">
                  <c:v>11.49434404248062</c:v>
                </c:pt>
                <c:pt idx="405">
                  <c:v>11.521471878114987</c:v>
                </c:pt>
                <c:pt idx="406">
                  <c:v>11.55307953981783</c:v>
                </c:pt>
                <c:pt idx="407">
                  <c:v>11.573736515576226</c:v>
                </c:pt>
                <c:pt idx="408">
                  <c:v>11.5998688343062</c:v>
                </c:pt>
                <c:pt idx="409">
                  <c:v>11.614801587866923</c:v>
                </c:pt>
                <c:pt idx="410">
                  <c:v>11.644418215760981</c:v>
                </c:pt>
                <c:pt idx="411">
                  <c:v>11.668559500683461</c:v>
                </c:pt>
                <c:pt idx="412">
                  <c:v>11.711740046394056</c:v>
                </c:pt>
                <c:pt idx="413">
                  <c:v>11.740236717771317</c:v>
                </c:pt>
                <c:pt idx="414">
                  <c:v>11.763009166950903</c:v>
                </c:pt>
                <c:pt idx="415">
                  <c:v>11.791505838328163</c:v>
                </c:pt>
                <c:pt idx="416">
                  <c:v>11.815398244024548</c:v>
                </c:pt>
                <c:pt idx="417">
                  <c:v>11.842028321206717</c:v>
                </c:pt>
                <c:pt idx="418">
                  <c:v>11.862685296965115</c:v>
                </c:pt>
                <c:pt idx="419">
                  <c:v>11.890933089116277</c:v>
                </c:pt>
                <c:pt idx="420">
                  <c:v>11.916069890943152</c:v>
                </c:pt>
                <c:pt idx="421">
                  <c:v>11.948548629936692</c:v>
                </c:pt>
                <c:pt idx="422">
                  <c:v>11.968458968016794</c:v>
                </c:pt>
                <c:pt idx="423">
                  <c:v>12.012261711793279</c:v>
                </c:pt>
                <c:pt idx="424">
                  <c:v>12.038020711684753</c:v>
                </c:pt>
                <c:pt idx="425">
                  <c:v>12.061290919316537</c:v>
                </c:pt>
                <c:pt idx="426">
                  <c:v>12.086801039981912</c:v>
                </c:pt>
                <c:pt idx="427">
                  <c:v>12.108826851483203</c:v>
                </c:pt>
                <c:pt idx="428">
                  <c:v>12.134959170213177</c:v>
                </c:pt>
                <c:pt idx="429">
                  <c:v>12.16569575462403</c:v>
                </c:pt>
                <c:pt idx="430">
                  <c:v>12.190210358386304</c:v>
                </c:pt>
                <c:pt idx="431">
                  <c:v>12.208751860723513</c:v>
                </c:pt>
                <c:pt idx="432">
                  <c:v>12.238990686682168</c:v>
                </c:pt>
                <c:pt idx="433">
                  <c:v>12.266989599607234</c:v>
                </c:pt>
                <c:pt idx="434">
                  <c:v>12.303574845830749</c:v>
                </c:pt>
                <c:pt idx="435">
                  <c:v>12.3343114302416</c:v>
                </c:pt>
                <c:pt idx="436">
                  <c:v>12.360817067811368</c:v>
                </c:pt>
                <c:pt idx="437">
                  <c:v>12.39217585028682</c:v>
                </c:pt>
                <c:pt idx="438">
                  <c:v>12.406113086943151</c:v>
                </c:pt>
                <c:pt idx="439">
                  <c:v>12.433738681029714</c:v>
                </c:pt>
                <c:pt idx="440">
                  <c:v>12.462484231633074</c:v>
                </c:pt>
                <c:pt idx="441">
                  <c:v>12.487745473072351</c:v>
                </c:pt>
                <c:pt idx="442">
                  <c:v>12.516242144449611</c:v>
                </c:pt>
                <c:pt idx="443">
                  <c:v>12.547600926926355</c:v>
                </c:pt>
                <c:pt idx="444">
                  <c:v>12.56141372396899</c:v>
                </c:pt>
                <c:pt idx="445">
                  <c:v>12.606585303489663</c:v>
                </c:pt>
                <c:pt idx="446">
                  <c:v>12.638192965191214</c:v>
                </c:pt>
                <c:pt idx="447">
                  <c:v>12.647525936166666</c:v>
                </c:pt>
                <c:pt idx="448">
                  <c:v>12.682120148581395</c:v>
                </c:pt>
                <c:pt idx="449">
                  <c:v>12.698546177497414</c:v>
                </c:pt>
                <c:pt idx="450">
                  <c:v>12.729531641134367</c:v>
                </c:pt>
                <c:pt idx="451">
                  <c:v>12.745459911599482</c:v>
                </c:pt>
                <c:pt idx="452">
                  <c:v>12.781049640917312</c:v>
                </c:pt>
                <c:pt idx="453">
                  <c:v>12.805439805065889</c:v>
                </c:pt>
                <c:pt idx="454">
                  <c:v>12.832069882248062</c:v>
                </c:pt>
                <c:pt idx="455">
                  <c:v>12.850984703423771</c:v>
                </c:pt>
                <c:pt idx="456">
                  <c:v>12.899142833656329</c:v>
                </c:pt>
                <c:pt idx="457">
                  <c:v>12.930377176519379</c:v>
                </c:pt>
                <c:pt idx="458">
                  <c:v>12.957629451766149</c:v>
                </c:pt>
                <c:pt idx="459">
                  <c:v>12.978161987912141</c:v>
                </c:pt>
                <c:pt idx="460">
                  <c:v>12.993219181085269</c:v>
                </c:pt>
                <c:pt idx="461">
                  <c:v>13.022960248593023</c:v>
                </c:pt>
                <c:pt idx="462">
                  <c:v>13.049341446550388</c:v>
                </c:pt>
                <c:pt idx="463">
                  <c:v>13.075473765284237</c:v>
                </c:pt>
                <c:pt idx="464">
                  <c:v>13.102850480142118</c:v>
                </c:pt>
                <c:pt idx="465">
                  <c:v>13.130351634612403</c:v>
                </c:pt>
                <c:pt idx="466">
                  <c:v>13.148893136950901</c:v>
                </c:pt>
                <c:pt idx="467">
                  <c:v>13.201655532868216</c:v>
                </c:pt>
                <c:pt idx="468">
                  <c:v>13.223432465142119</c:v>
                </c:pt>
                <c:pt idx="469">
                  <c:v>13.242596165542635</c:v>
                </c:pt>
                <c:pt idx="470">
                  <c:v>13.269475121950904</c:v>
                </c:pt>
                <c:pt idx="471">
                  <c:v>13.292620889961238</c:v>
                </c:pt>
                <c:pt idx="472">
                  <c:v>13.32646846470284</c:v>
                </c:pt>
                <c:pt idx="473">
                  <c:v>13.342894493617569</c:v>
                </c:pt>
                <c:pt idx="474">
                  <c:v>13.37711538719638</c:v>
                </c:pt>
                <c:pt idx="475">
                  <c:v>13.391674821912142</c:v>
                </c:pt>
                <c:pt idx="476">
                  <c:v>13.417807140645992</c:v>
                </c:pt>
                <c:pt idx="477">
                  <c:v>13.472933889211884</c:v>
                </c:pt>
                <c:pt idx="478">
                  <c:v>13.49483526109819</c:v>
                </c:pt>
                <c:pt idx="479">
                  <c:v>13.521838657118861</c:v>
                </c:pt>
                <c:pt idx="480">
                  <c:v>13.539135763320413</c:v>
                </c:pt>
                <c:pt idx="481">
                  <c:v>13.563650367080102</c:v>
                </c:pt>
                <c:pt idx="482">
                  <c:v>13.591027081950903</c:v>
                </c:pt>
                <c:pt idx="483">
                  <c:v>13.619274874095606</c:v>
                </c:pt>
                <c:pt idx="484">
                  <c:v>13.636571980297157</c:v>
                </c:pt>
                <c:pt idx="485">
                  <c:v>13.669175158914726</c:v>
                </c:pt>
                <c:pt idx="486">
                  <c:v>13.685974506666666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5D6-48D4-A134-A5B0D3978CF4}"/>
            </c:ext>
          </c:extLst>
        </c:ser>
        <c:ser>
          <c:idx val="3"/>
          <c:order val="3"/>
          <c:tx>
            <c:v>5.50 K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'5.50 K'!$P$14:$P$500</c:f>
              <c:numCache>
                <c:formatCode>General</c:formatCode>
                <c:ptCount val="487"/>
                <c:pt idx="0">
                  <c:v>5.5922723858516132</c:v>
                </c:pt>
                <c:pt idx="1">
                  <c:v>5.7739786898236556</c:v>
                </c:pt>
                <c:pt idx="2">
                  <c:v>5.9365253094215058</c:v>
                </c:pt>
                <c:pt idx="3">
                  <c:v>6.1109820030897843</c:v>
                </c:pt>
                <c:pt idx="4">
                  <c:v>6.2691788565048387</c:v>
                </c:pt>
                <c:pt idx="5">
                  <c:v>6.4728411231112899</c:v>
                </c:pt>
                <c:pt idx="6">
                  <c:v>6.6412392138827956</c:v>
                </c:pt>
                <c:pt idx="7">
                  <c:v>6.8380143507010755</c:v>
                </c:pt>
                <c:pt idx="8">
                  <c:v>7.0279541406607526</c:v>
                </c:pt>
                <c:pt idx="9">
                  <c:v>7.2415069470392472</c:v>
                </c:pt>
                <c:pt idx="10">
                  <c:v>7.4355893714569898</c:v>
                </c:pt>
                <c:pt idx="11">
                  <c:v>7.7643591987365603</c:v>
                </c:pt>
                <c:pt idx="12">
                  <c:v>8.0461101249032261</c:v>
                </c:pt>
                <c:pt idx="13">
                  <c:v>8.2800654059892462</c:v>
                </c:pt>
                <c:pt idx="14">
                  <c:v>8.5489223824032265</c:v>
                </c:pt>
                <c:pt idx="15">
                  <c:v>8.8068531604247315</c:v>
                </c:pt>
                <c:pt idx="16">
                  <c:v>9.0874648621129044</c:v>
                </c:pt>
                <c:pt idx="17">
                  <c:v>9.3315695976290307</c:v>
                </c:pt>
                <c:pt idx="18">
                  <c:v>9.6140972677580638</c:v>
                </c:pt>
                <c:pt idx="19">
                  <c:v>9.8290999961935483</c:v>
                </c:pt>
                <c:pt idx="20">
                  <c:v>10.110747356499999</c:v>
                </c:pt>
                <c:pt idx="21">
                  <c:v>10.334604966091398</c:v>
                </c:pt>
                <c:pt idx="22">
                  <c:v>10.775601350021503</c:v>
                </c:pt>
                <c:pt idx="23">
                  <c:v>11.061546693575268</c:v>
                </c:pt>
                <c:pt idx="24">
                  <c:v>11.280743839403227</c:v>
                </c:pt>
                <c:pt idx="25">
                  <c:v>11.516848112123656</c:v>
                </c:pt>
                <c:pt idx="26">
                  <c:v>11.723034796602152</c:v>
                </c:pt>
                <c:pt idx="27">
                  <c:v>12.034819822596774</c:v>
                </c:pt>
                <c:pt idx="28">
                  <c:v>12.218234963284946</c:v>
                </c:pt>
                <c:pt idx="29">
                  <c:v>12.484243878500001</c:v>
                </c:pt>
                <c:pt idx="30">
                  <c:v>12.680760100666667</c:v>
                </c:pt>
                <c:pt idx="31">
                  <c:v>12.950911650344084</c:v>
                </c:pt>
                <c:pt idx="32">
                  <c:v>13.159027248994626</c:v>
                </c:pt>
                <c:pt idx="33">
                  <c:v>13.59876789685484</c:v>
                </c:pt>
                <c:pt idx="34">
                  <c:v>13.859909216580645</c:v>
                </c:pt>
                <c:pt idx="35">
                  <c:v>14.089204033903227</c:v>
                </c:pt>
                <c:pt idx="36">
                  <c:v>14.363550000973119</c:v>
                </c:pt>
                <c:pt idx="37">
                  <c:v>14.561982191575268</c:v>
                </c:pt>
                <c:pt idx="38">
                  <c:v>14.832185524182798</c:v>
                </c:pt>
                <c:pt idx="39">
                  <c:v>15.065622975967743</c:v>
                </c:pt>
                <c:pt idx="40">
                  <c:v>15.313766780080647</c:v>
                </c:pt>
                <c:pt idx="41">
                  <c:v>15.525092920435483</c:v>
                </c:pt>
                <c:pt idx="42">
                  <c:v>15.806326017295699</c:v>
                </c:pt>
                <c:pt idx="43">
                  <c:v>16.035413702897849</c:v>
                </c:pt>
                <c:pt idx="44">
                  <c:v>16.471322413876347</c:v>
                </c:pt>
                <c:pt idx="45">
                  <c:v>16.739156677408602</c:v>
                </c:pt>
                <c:pt idx="46">
                  <c:v>16.935155070263441</c:v>
                </c:pt>
                <c:pt idx="47">
                  <c:v>17.172424458919355</c:v>
                </c:pt>
                <c:pt idx="48">
                  <c:v>17.42693756351613</c:v>
                </c:pt>
                <c:pt idx="49">
                  <c:v>17.717867014155914</c:v>
                </c:pt>
                <c:pt idx="50">
                  <c:v>17.945090514247312</c:v>
                </c:pt>
                <c:pt idx="51">
                  <c:v>18.207681756037633</c:v>
                </c:pt>
                <c:pt idx="52">
                  <c:v>18.39611984100538</c:v>
                </c:pt>
                <c:pt idx="53">
                  <c:v>18.710131533021507</c:v>
                </c:pt>
                <c:pt idx="54">
                  <c:v>18.948954409602152</c:v>
                </c:pt>
                <c:pt idx="55">
                  <c:v>19.374299402715057</c:v>
                </c:pt>
                <c:pt idx="56">
                  <c:v>19.680284740467741</c:v>
                </c:pt>
                <c:pt idx="57">
                  <c:v>19.884205921725808</c:v>
                </c:pt>
                <c:pt idx="58">
                  <c:v>20.142809877849466</c:v>
                </c:pt>
                <c:pt idx="59">
                  <c:v>20.365476480037636</c:v>
                </c:pt>
                <c:pt idx="60">
                  <c:v>20.623407258064518</c:v>
                </c:pt>
                <c:pt idx="61">
                  <c:v>20.858967810005378</c:v>
                </c:pt>
                <c:pt idx="62">
                  <c:v>21.099758437951611</c:v>
                </c:pt>
                <c:pt idx="63">
                  <c:v>21.2714706362957</c:v>
                </c:pt>
                <c:pt idx="64">
                  <c:v>21.620125108978492</c:v>
                </c:pt>
                <c:pt idx="65">
                  <c:v>21.824564119543009</c:v>
                </c:pt>
                <c:pt idx="66">
                  <c:v>22.278700422145157</c:v>
                </c:pt>
                <c:pt idx="67">
                  <c:v>22.552476776978494</c:v>
                </c:pt>
                <c:pt idx="68">
                  <c:v>22.790587638258067</c:v>
                </c:pt>
                <c:pt idx="69">
                  <c:v>23.089168016913977</c:v>
                </c:pt>
                <c:pt idx="70">
                  <c:v>23.314164850989247</c:v>
                </c:pt>
                <c:pt idx="71">
                  <c:v>23.562917104537632</c:v>
                </c:pt>
                <c:pt idx="72">
                  <c:v>23.77986169288172</c:v>
                </c:pt>
                <c:pt idx="73">
                  <c:v>24.060680526290323</c:v>
                </c:pt>
                <c:pt idx="74">
                  <c:v>24.289664646032257</c:v>
                </c:pt>
                <c:pt idx="75">
                  <c:v>24.527451863994621</c:v>
                </c:pt>
                <c:pt idx="76">
                  <c:v>25.041086754021503</c:v>
                </c:pt>
                <c:pt idx="77">
                  <c:v>25.237292278602148</c:v>
                </c:pt>
                <c:pt idx="78">
                  <c:v>25.539756377059138</c:v>
                </c:pt>
                <c:pt idx="79">
                  <c:v>25.759367786338707</c:v>
                </c:pt>
                <c:pt idx="80">
                  <c:v>26.030969258075267</c:v>
                </c:pt>
                <c:pt idx="81">
                  <c:v>26.228106875408599</c:v>
                </c:pt>
                <c:pt idx="82">
                  <c:v>26.520317953586019</c:v>
                </c:pt>
                <c:pt idx="83">
                  <c:v>26.743295253354837</c:v>
                </c:pt>
                <c:pt idx="84">
                  <c:v>27.04011501236559</c:v>
                </c:pt>
                <c:pt idx="85">
                  <c:v>27.255635570112901</c:v>
                </c:pt>
                <c:pt idx="86">
                  <c:v>27.520246346204299</c:v>
                </c:pt>
                <c:pt idx="87">
                  <c:v>28.019226666827954</c:v>
                </c:pt>
                <c:pt idx="88">
                  <c:v>28.222940716365589</c:v>
                </c:pt>
                <c:pt idx="89">
                  <c:v>28.527786829639783</c:v>
                </c:pt>
                <c:pt idx="90">
                  <c:v>28.753068469833327</c:v>
                </c:pt>
                <c:pt idx="91">
                  <c:v>29.042470324016126</c:v>
                </c:pt>
                <c:pt idx="92">
                  <c:v>29.270004521693544</c:v>
                </c:pt>
                <c:pt idx="93">
                  <c:v>29.52565685076344</c:v>
                </c:pt>
                <c:pt idx="94">
                  <c:v>29.746523996107527</c:v>
                </c:pt>
                <c:pt idx="95">
                  <c:v>30.035524532575266</c:v>
                </c:pt>
                <c:pt idx="96">
                  <c:v>30.237736877123655</c:v>
                </c:pt>
                <c:pt idx="97">
                  <c:v>30.557444691521503</c:v>
                </c:pt>
                <c:pt idx="98">
                  <c:v>31.007024096220427</c:v>
                </c:pt>
                <c:pt idx="99">
                  <c:v>31.235749301306448</c:v>
                </c:pt>
                <c:pt idx="100">
                  <c:v>31.50621154856989</c:v>
                </c:pt>
                <c:pt idx="101">
                  <c:v>31.741357837064513</c:v>
                </c:pt>
                <c:pt idx="102">
                  <c:v>31.977177303661293</c:v>
                </c:pt>
                <c:pt idx="103">
                  <c:v>32.218123280403226</c:v>
                </c:pt>
                <c:pt idx="104">
                  <c:v>32.511577148913979</c:v>
                </c:pt>
                <c:pt idx="105">
                  <c:v>32.724974606499998</c:v>
                </c:pt>
                <c:pt idx="106">
                  <c:v>33.030183200290324</c:v>
                </c:pt>
                <c:pt idx="107">
                  <c:v>33.270352433069895</c:v>
                </c:pt>
                <c:pt idx="108">
                  <c:v>33.566965060360211</c:v>
                </c:pt>
                <c:pt idx="109">
                  <c:v>33.995365246381724</c:v>
                </c:pt>
                <c:pt idx="110">
                  <c:v>34.240971686892479</c:v>
                </c:pt>
                <c:pt idx="111">
                  <c:v>34.553792371499995</c:v>
                </c:pt>
                <c:pt idx="112">
                  <c:v>34.741686735698927</c:v>
                </c:pt>
                <c:pt idx="113">
                  <c:v>35.060035248161284</c:v>
                </c:pt>
                <c:pt idx="114">
                  <c:v>35.231384965989243</c:v>
                </c:pt>
                <c:pt idx="115">
                  <c:v>35.551973090209671</c:v>
                </c:pt>
                <c:pt idx="116">
                  <c:v>35.773862948435479</c:v>
                </c:pt>
                <c:pt idx="117">
                  <c:v>36.022330395865588</c:v>
                </c:pt>
                <c:pt idx="118">
                  <c:v>36.246809400629033</c:v>
                </c:pt>
                <c:pt idx="119">
                  <c:v>36.558646209553757</c:v>
                </c:pt>
                <c:pt idx="120">
                  <c:v>37.041314906999993</c:v>
                </c:pt>
                <c:pt idx="121">
                  <c:v>37.260822750413979</c:v>
                </c:pt>
                <c:pt idx="122">
                  <c:v>37.579546689123653</c:v>
                </c:pt>
                <c:pt idx="123">
                  <c:v>37.803611430446232</c:v>
                </c:pt>
                <c:pt idx="124">
                  <c:v>38.084223132134404</c:v>
                </c:pt>
                <c:pt idx="125">
                  <c:v>38.284674857032257</c:v>
                </c:pt>
                <c:pt idx="126">
                  <c:v>38.557415553247317</c:v>
                </c:pt>
                <c:pt idx="127">
                  <c:v>38.811825091983863</c:v>
                </c:pt>
                <c:pt idx="128">
                  <c:v>39.08125168062903</c:v>
                </c:pt>
                <c:pt idx="129">
                  <c:v>39.305212856086023</c:v>
                </c:pt>
                <c:pt idx="130">
                  <c:v>39.470348622220421</c:v>
                </c:pt>
                <c:pt idx="131">
                  <c:v>39.995634671666664</c:v>
                </c:pt>
                <c:pt idx="132">
                  <c:v>40.189976010736551</c:v>
                </c:pt>
                <c:pt idx="133">
                  <c:v>40.473798254134408</c:v>
                </c:pt>
                <c:pt idx="134">
                  <c:v>40.678392613494623</c:v>
                </c:pt>
                <c:pt idx="135">
                  <c:v>40.946485791672039</c:v>
                </c:pt>
                <c:pt idx="136">
                  <c:v>41.126638607725809</c:v>
                </c:pt>
                <c:pt idx="137">
                  <c:v>41.328850952268816</c:v>
                </c:pt>
                <c:pt idx="138">
                  <c:v>41.584244366688175</c:v>
                </c:pt>
                <c:pt idx="139">
                  <c:v>41.799234149392468</c:v>
                </c:pt>
                <c:pt idx="140">
                  <c:v>42.009964786048386</c:v>
                </c:pt>
                <c:pt idx="141">
                  <c:v>42.459181710231185</c:v>
                </c:pt>
                <c:pt idx="142">
                  <c:v>42.710794970704299</c:v>
                </c:pt>
                <c:pt idx="143">
                  <c:v>42.933565138752684</c:v>
                </c:pt>
                <c:pt idx="144">
                  <c:v>43.205166610489243</c:v>
                </c:pt>
                <c:pt idx="145">
                  <c:v>43.377914467446239</c:v>
                </c:pt>
                <c:pt idx="146">
                  <c:v>43.625954705698923</c:v>
                </c:pt>
                <c:pt idx="147">
                  <c:v>43.847533866338715</c:v>
                </c:pt>
                <c:pt idx="148">
                  <c:v>44.103186195413976</c:v>
                </c:pt>
                <c:pt idx="149">
                  <c:v>44.336623647193548</c:v>
                </c:pt>
                <c:pt idx="150">
                  <c:v>44.619979844209681</c:v>
                </c:pt>
                <c:pt idx="151">
                  <c:v>44.853417295994625</c:v>
                </c:pt>
                <c:pt idx="152">
                  <c:v>45.348151416301079</c:v>
                </c:pt>
                <c:pt idx="153">
                  <c:v>45.571232281935487</c:v>
                </c:pt>
                <c:pt idx="154">
                  <c:v>45.828438098930107</c:v>
                </c:pt>
                <c:pt idx="155">
                  <c:v>46.05949353589785</c:v>
                </c:pt>
                <c:pt idx="156">
                  <c:v>46.286820601849463</c:v>
                </c:pt>
                <c:pt idx="157">
                  <c:v>46.588559739284946</c:v>
                </c:pt>
                <c:pt idx="158">
                  <c:v>46.817142541306453</c:v>
                </c:pt>
                <c:pt idx="159">
                  <c:v>47.090401066833337</c:v>
                </c:pt>
                <c:pt idx="160">
                  <c:v>47.317935264510751</c:v>
                </c:pt>
                <c:pt idx="161">
                  <c:v>47.591400921758066</c:v>
                </c:pt>
                <c:pt idx="162">
                  <c:v>47.825653954698922</c:v>
                </c:pt>
                <c:pt idx="163">
                  <c:v>48.277848397397847</c:v>
                </c:pt>
                <c:pt idx="164">
                  <c:v>48.533759641123659</c:v>
                </c:pt>
                <c:pt idx="165">
                  <c:v>48.827368858430098</c:v>
                </c:pt>
                <c:pt idx="166">
                  <c:v>49.117715751096775</c:v>
                </c:pt>
                <c:pt idx="167">
                  <c:v>49.2929491887258</c:v>
                </c:pt>
                <c:pt idx="168">
                  <c:v>49.543992836962367</c:v>
                </c:pt>
                <c:pt idx="169">
                  <c:v>49.730722085215056</c:v>
                </c:pt>
                <c:pt idx="170">
                  <c:v>50.097241669005371</c:v>
                </c:pt>
                <c:pt idx="171">
                  <c:v>50.308982072806451</c:v>
                </c:pt>
                <c:pt idx="172">
                  <c:v>50.59539346273656</c:v>
                </c:pt>
                <c:pt idx="173">
                  <c:v>50.831316495193548</c:v>
                </c:pt>
                <c:pt idx="174">
                  <c:v>51.348990453817201</c:v>
                </c:pt>
                <c:pt idx="175">
                  <c:v>51.606610534258067</c:v>
                </c:pt>
                <c:pt idx="176">
                  <c:v>51.822597138381717</c:v>
                </c:pt>
                <c:pt idx="177">
                  <c:v>52.135107125408602</c:v>
                </c:pt>
                <c:pt idx="178">
                  <c:v>52.323648776236553</c:v>
                </c:pt>
                <c:pt idx="179">
                  <c:v>52.653661393854833</c:v>
                </c:pt>
                <c:pt idx="180">
                  <c:v>52.871033191370962</c:v>
                </c:pt>
                <c:pt idx="181">
                  <c:v>53.176940854731178</c:v>
                </c:pt>
                <c:pt idx="182">
                  <c:v>53.35377956320967</c:v>
                </c:pt>
                <c:pt idx="183">
                  <c:v>53.639258860387095</c:v>
                </c:pt>
                <c:pt idx="184">
                  <c:v>53.882664526338708</c:v>
                </c:pt>
                <c:pt idx="185">
                  <c:v>54.377075003327953</c:v>
                </c:pt>
                <c:pt idx="186">
                  <c:v>54.685804836408593</c:v>
                </c:pt>
                <c:pt idx="187">
                  <c:v>54.879369431521503</c:v>
                </c:pt>
                <c:pt idx="188">
                  <c:v>55.19762732386021</c:v>
                </c:pt>
                <c:pt idx="189">
                  <c:v>55.408746332489244</c:v>
                </c:pt>
                <c:pt idx="190">
                  <c:v>55.69422562967204</c:v>
                </c:pt>
                <c:pt idx="191">
                  <c:v>55.901150220913976</c:v>
                </c:pt>
                <c:pt idx="192">
                  <c:v>56.183833239838705</c:v>
                </c:pt>
                <c:pt idx="193">
                  <c:v>56.435239368602147</c:v>
                </c:pt>
                <c:pt idx="194">
                  <c:v>56.71528145801075</c:v>
                </c:pt>
                <c:pt idx="195">
                  <c:v>56.912211943655905</c:v>
                </c:pt>
                <c:pt idx="196">
                  <c:v>57.462560931559146</c:v>
                </c:pt>
                <c:pt idx="197">
                  <c:v>57.722407678010747</c:v>
                </c:pt>
                <c:pt idx="198">
                  <c:v>57.942899397096781</c:v>
                </c:pt>
                <c:pt idx="199">
                  <c:v>58.290000381881718</c:v>
                </c:pt>
                <c:pt idx="200">
                  <c:v>58.453375528387092</c:v>
                </c:pt>
                <c:pt idx="201">
                  <c:v>58.776345667419349</c:v>
                </c:pt>
                <c:pt idx="202">
                  <c:v>58.957016312741928</c:v>
                </c:pt>
                <c:pt idx="203">
                  <c:v>59.243906694784947</c:v>
                </c:pt>
                <c:pt idx="204">
                  <c:v>59.465744770107527</c:v>
                </c:pt>
                <c:pt idx="205">
                  <c:v>59.769917705268817</c:v>
                </c:pt>
                <c:pt idx="206">
                  <c:v>60.2544117510215</c:v>
                </c:pt>
                <c:pt idx="207">
                  <c:v>60.480806724247316</c:v>
                </c:pt>
                <c:pt idx="208">
                  <c:v>60.769444780161287</c:v>
                </c:pt>
                <c:pt idx="209">
                  <c:v>60.920184891559131</c:v>
                </c:pt>
                <c:pt idx="210">
                  <c:v>61.314097645698922</c:v>
                </c:pt>
                <c:pt idx="211">
                  <c:v>61.525734483655917</c:v>
                </c:pt>
                <c:pt idx="212">
                  <c:v>61.799303706774189</c:v>
                </c:pt>
                <c:pt idx="213">
                  <c:v>61.985463342795697</c:v>
                </c:pt>
                <c:pt idx="214">
                  <c:v>62.336085566827954</c:v>
                </c:pt>
                <c:pt idx="215">
                  <c:v>62.555489844408605</c:v>
                </c:pt>
                <c:pt idx="216">
                  <c:v>62.877683239462371</c:v>
                </c:pt>
                <c:pt idx="217">
                  <c:v>63.316750709247302</c:v>
                </c:pt>
                <c:pt idx="218">
                  <c:v>63.614606126827958</c:v>
                </c:pt>
                <c:pt idx="219">
                  <c:v>63.873468997634411</c:v>
                </c:pt>
                <c:pt idx="220">
                  <c:v>64.088005679677408</c:v>
                </c:pt>
                <c:pt idx="221">
                  <c:v>64.404761867043007</c:v>
                </c:pt>
                <c:pt idx="222">
                  <c:v>64.629240871774201</c:v>
                </c:pt>
                <c:pt idx="223">
                  <c:v>64.911626138870957</c:v>
                </c:pt>
                <c:pt idx="224">
                  <c:v>65.115650885967739</c:v>
                </c:pt>
                <c:pt idx="225">
                  <c:v>65.409001188655921</c:v>
                </c:pt>
                <c:pt idx="226">
                  <c:v>65.653571970537627</c:v>
                </c:pt>
                <c:pt idx="227">
                  <c:v>65.952967930322586</c:v>
                </c:pt>
                <c:pt idx="228">
                  <c:v>66.403867799784933</c:v>
                </c:pt>
                <c:pt idx="229">
                  <c:v>66.684013455107518</c:v>
                </c:pt>
                <c:pt idx="230">
                  <c:v>66.975603138118274</c:v>
                </c:pt>
                <c:pt idx="231">
                  <c:v>67.176779824032252</c:v>
                </c:pt>
                <c:pt idx="232">
                  <c:v>67.477224388172033</c:v>
                </c:pt>
                <c:pt idx="233">
                  <c:v>67.669390844193543</c:v>
                </c:pt>
                <c:pt idx="234">
                  <c:v>67.98961648784946</c:v>
                </c:pt>
                <c:pt idx="235">
                  <c:v>68.172513799247312</c:v>
                </c:pt>
                <c:pt idx="236">
                  <c:v>68.421589696129018</c:v>
                </c:pt>
                <c:pt idx="237">
                  <c:v>68.698628375591383</c:v>
                </c:pt>
                <c:pt idx="238">
                  <c:v>69.012174021236547</c:v>
                </c:pt>
                <c:pt idx="239">
                  <c:v>69.518766432688153</c:v>
                </c:pt>
                <c:pt idx="240">
                  <c:v>69.721859087043015</c:v>
                </c:pt>
                <c:pt idx="241">
                  <c:v>69.982534360376349</c:v>
                </c:pt>
                <c:pt idx="242">
                  <c:v>70.227985452096775</c:v>
                </c:pt>
                <c:pt idx="243">
                  <c:v>70.54189357827957</c:v>
                </c:pt>
                <c:pt idx="244">
                  <c:v>70.75410002844086</c:v>
                </c:pt>
                <c:pt idx="245">
                  <c:v>71.054842344462358</c:v>
                </c:pt>
                <c:pt idx="246">
                  <c:v>71.237558415591394</c:v>
                </c:pt>
                <c:pt idx="247">
                  <c:v>71.544372280215057</c:v>
                </c:pt>
                <c:pt idx="248">
                  <c:v>71.735917341021519</c:v>
                </c:pt>
                <c:pt idx="249">
                  <c:v>72.08015731887096</c:v>
                </c:pt>
                <c:pt idx="250">
                  <c:v>72.551822143548378</c:v>
                </c:pt>
                <c:pt idx="251">
                  <c:v>72.748183016881725</c:v>
                </c:pt>
                <c:pt idx="252">
                  <c:v>73.023875340161297</c:v>
                </c:pt>
                <c:pt idx="253">
                  <c:v>73.28729510887095</c:v>
                </c:pt>
                <c:pt idx="254">
                  <c:v>73.603688815698931</c:v>
                </c:pt>
                <c:pt idx="255">
                  <c:v>73.779854346075254</c:v>
                </c:pt>
                <c:pt idx="256">
                  <c:v>74.047416749193545</c:v>
                </c:pt>
                <c:pt idx="257">
                  <c:v>74.343822244784945</c:v>
                </c:pt>
                <c:pt idx="258">
                  <c:v>74.592587444032262</c:v>
                </c:pt>
                <c:pt idx="259">
                  <c:v>74.853418066182783</c:v>
                </c:pt>
                <c:pt idx="260">
                  <c:v>75.13703317784946</c:v>
                </c:pt>
                <c:pt idx="261">
                  <c:v>75.666513644731197</c:v>
                </c:pt>
                <c:pt idx="262">
                  <c:v>75.8971548182258</c:v>
                </c:pt>
                <c:pt idx="263">
                  <c:v>76.170050863225796</c:v>
                </c:pt>
                <c:pt idx="264">
                  <c:v>76.299559973010759</c:v>
                </c:pt>
                <c:pt idx="265">
                  <c:v>76.703259701075268</c:v>
                </c:pt>
                <c:pt idx="266">
                  <c:v>76.890895150645164</c:v>
                </c:pt>
                <c:pt idx="267">
                  <c:v>77.164024218817204</c:v>
                </c:pt>
                <c:pt idx="268">
                  <c:v>77.442732897795693</c:v>
                </c:pt>
                <c:pt idx="269">
                  <c:v>77.702631427204295</c:v>
                </c:pt>
                <c:pt idx="270">
                  <c:v>77.980563362204293</c:v>
                </c:pt>
                <c:pt idx="271">
                  <c:v>78.267181883870961</c:v>
                </c:pt>
                <c:pt idx="272">
                  <c:v>78.769010265698924</c:v>
                </c:pt>
                <c:pt idx="273">
                  <c:v>78.999910353870973</c:v>
                </c:pt>
                <c:pt idx="274">
                  <c:v>79.285130736397861</c:v>
                </c:pt>
                <c:pt idx="275">
                  <c:v>79.484961066129031</c:v>
                </c:pt>
                <c:pt idx="276">
                  <c:v>79.801510121720412</c:v>
                </c:pt>
                <c:pt idx="277">
                  <c:v>79.94707194005376</c:v>
                </c:pt>
                <c:pt idx="278">
                  <c:v>80.305254471989244</c:v>
                </c:pt>
                <c:pt idx="279">
                  <c:v>80.556453469032263</c:v>
                </c:pt>
                <c:pt idx="280">
                  <c:v>80.810759441881729</c:v>
                </c:pt>
                <c:pt idx="281">
                  <c:v>81.071538281129023</c:v>
                </c:pt>
                <c:pt idx="282">
                  <c:v>81.58170371478495</c:v>
                </c:pt>
                <c:pt idx="283">
                  <c:v>81.872827351397845</c:v>
                </c:pt>
                <c:pt idx="284">
                  <c:v>82.054222957795702</c:v>
                </c:pt>
                <c:pt idx="285">
                  <c:v>82.339029076881715</c:v>
                </c:pt>
                <c:pt idx="286">
                  <c:v>82.559054749569896</c:v>
                </c:pt>
                <c:pt idx="287">
                  <c:v>82.882244966075262</c:v>
                </c:pt>
                <c:pt idx="288">
                  <c:v>83.054034838817202</c:v>
                </c:pt>
                <c:pt idx="289">
                  <c:v>83.395672724408612</c:v>
                </c:pt>
                <c:pt idx="290">
                  <c:v>83.636308003548393</c:v>
                </c:pt>
                <c:pt idx="291">
                  <c:v>83.887040954193552</c:v>
                </c:pt>
                <c:pt idx="292">
                  <c:v>84.166241571021516</c:v>
                </c:pt>
                <c:pt idx="293">
                  <c:v>84.649039725806446</c:v>
                </c:pt>
                <c:pt idx="294">
                  <c:v>84.910698874838715</c:v>
                </c:pt>
                <c:pt idx="295">
                  <c:v>85.188410732365597</c:v>
                </c:pt>
                <c:pt idx="296">
                  <c:v>85.439765078225804</c:v>
                </c:pt>
                <c:pt idx="297">
                  <c:v>85.665590439193537</c:v>
                </c:pt>
                <c:pt idx="298">
                  <c:v>86.005959642956981</c:v>
                </c:pt>
                <c:pt idx="299">
                  <c:v>86.187251683440849</c:v>
                </c:pt>
                <c:pt idx="300">
                  <c:v>86.428922621236566</c:v>
                </c:pt>
                <c:pt idx="301">
                  <c:v>86.687889057849461</c:v>
                </c:pt>
                <c:pt idx="302">
                  <c:v>86.994236876129037</c:v>
                </c:pt>
                <c:pt idx="303">
                  <c:v>87.237616650645165</c:v>
                </c:pt>
                <c:pt idx="304">
                  <c:v>87.673836059193547</c:v>
                </c:pt>
                <c:pt idx="305">
                  <c:v>87.992559997903228</c:v>
                </c:pt>
                <c:pt idx="306">
                  <c:v>88.230398998817194</c:v>
                </c:pt>
                <c:pt idx="307">
                  <c:v>88.523386820913984</c:v>
                </c:pt>
                <c:pt idx="308">
                  <c:v>88.710789247311837</c:v>
                </c:pt>
                <c:pt idx="309">
                  <c:v>89.040620624677402</c:v>
                </c:pt>
                <c:pt idx="310">
                  <c:v>89.276362416827951</c:v>
                </c:pt>
                <c:pt idx="311">
                  <c:v>89.537672031129034</c:v>
                </c:pt>
                <c:pt idx="312">
                  <c:v>89.778980488387106</c:v>
                </c:pt>
                <c:pt idx="313">
                  <c:v>90.041998939354841</c:v>
                </c:pt>
                <c:pt idx="314">
                  <c:v>90.332488235053773</c:v>
                </c:pt>
                <c:pt idx="315">
                  <c:v>90.822678403172034</c:v>
                </c:pt>
                <c:pt idx="316">
                  <c:v>91.138968544139786</c:v>
                </c:pt>
                <c:pt idx="317">
                  <c:v>91.362411890322591</c:v>
                </c:pt>
                <c:pt idx="318">
                  <c:v>91.660526222580643</c:v>
                </c:pt>
                <c:pt idx="319">
                  <c:v>91.869988177419359</c:v>
                </c:pt>
                <c:pt idx="320">
                  <c:v>92.173073671075258</c:v>
                </c:pt>
                <c:pt idx="321">
                  <c:v>92.432609719946242</c:v>
                </c:pt>
                <c:pt idx="322">
                  <c:v>92.716483746290322</c:v>
                </c:pt>
                <c:pt idx="323">
                  <c:v>92.940910968118288</c:v>
                </c:pt>
                <c:pt idx="324">
                  <c:v>93.231154294892463</c:v>
                </c:pt>
                <c:pt idx="325">
                  <c:v>93.496956078387115</c:v>
                </c:pt>
                <c:pt idx="326">
                  <c:v>94.00266818005376</c:v>
                </c:pt>
                <c:pt idx="327">
                  <c:v>94.285610113602146</c:v>
                </c:pt>
                <c:pt idx="328">
                  <c:v>94.509674854946226</c:v>
                </c:pt>
                <c:pt idx="329">
                  <c:v>94.748031685107534</c:v>
                </c:pt>
                <c:pt idx="330">
                  <c:v>94.973624022903223</c:v>
                </c:pt>
                <c:pt idx="331">
                  <c:v>95.281719515053766</c:v>
                </c:pt>
                <c:pt idx="332">
                  <c:v>95.520956655107526</c:v>
                </c:pt>
                <c:pt idx="333">
                  <c:v>95.786240609301075</c:v>
                </c:pt>
                <c:pt idx="334">
                  <c:v>96.029206120322584</c:v>
                </c:pt>
                <c:pt idx="335">
                  <c:v>96.332071536505367</c:v>
                </c:pt>
                <c:pt idx="336">
                  <c:v>96.564188523548381</c:v>
                </c:pt>
                <c:pt idx="337">
                  <c:v>97.035827456774186</c:v>
                </c:pt>
                <c:pt idx="338">
                  <c:v>97.351185504946244</c:v>
                </c:pt>
                <c:pt idx="339">
                  <c:v>97.603679075268815</c:v>
                </c:pt>
                <c:pt idx="340">
                  <c:v>97.877351864247316</c:v>
                </c:pt>
                <c:pt idx="341">
                  <c:v>98.104316449677427</c:v>
                </c:pt>
                <c:pt idx="342">
                  <c:v>98.391452800645155</c:v>
                </c:pt>
                <c:pt idx="343">
                  <c:v>98.658238459838699</c:v>
                </c:pt>
                <c:pt idx="344">
                  <c:v>98.95215837467741</c:v>
                </c:pt>
                <c:pt idx="345">
                  <c:v>99.13086126870968</c:v>
                </c:pt>
                <c:pt idx="346">
                  <c:v>99.468330628333334</c:v>
                </c:pt>
                <c:pt idx="347">
                  <c:v>99.953950952849468</c:v>
                </c:pt>
                <c:pt idx="348">
                  <c:v>100.17164639365592</c:v>
                </c:pt>
                <c:pt idx="349">
                  <c:v>100.47680320451613</c:v>
                </c:pt>
                <c:pt idx="350">
                  <c:v>100.72059724247312</c:v>
                </c:pt>
                <c:pt idx="351">
                  <c:v>100.99780421645161</c:v>
                </c:pt>
                <c:pt idx="352">
                  <c:v>101.24755329139785</c:v>
                </c:pt>
                <c:pt idx="353">
                  <c:v>101.50693399150538</c:v>
                </c:pt>
                <c:pt idx="354">
                  <c:v>101.7568384152688</c:v>
                </c:pt>
                <c:pt idx="355">
                  <c:v>102.05484918166665</c:v>
                </c:pt>
                <c:pt idx="356">
                  <c:v>102.27680376854838</c:v>
                </c:pt>
                <c:pt idx="357">
                  <c:v>102.57279500069893</c:v>
                </c:pt>
                <c:pt idx="358">
                  <c:v>103.08834585913976</c:v>
                </c:pt>
                <c:pt idx="359">
                  <c:v>103.29325091607527</c:v>
                </c:pt>
                <c:pt idx="360">
                  <c:v>103.60715904225808</c:v>
                </c:pt>
                <c:pt idx="361">
                  <c:v>103.83438254236559</c:v>
                </c:pt>
                <c:pt idx="362">
                  <c:v>104.13777873354837</c:v>
                </c:pt>
                <c:pt idx="363">
                  <c:v>104.33978394639786</c:v>
                </c:pt>
                <c:pt idx="364">
                  <c:v>104.63898572021506</c:v>
                </c:pt>
                <c:pt idx="365">
                  <c:v>104.82095093881721</c:v>
                </c:pt>
                <c:pt idx="366">
                  <c:v>105.12838619865592</c:v>
                </c:pt>
                <c:pt idx="367">
                  <c:v>105.3836242642473</c:v>
                </c:pt>
                <c:pt idx="368">
                  <c:v>105.70043223456989</c:v>
                </c:pt>
                <c:pt idx="369">
                  <c:v>106.23571238962366</c:v>
                </c:pt>
                <c:pt idx="370">
                  <c:v>106.41705621306451</c:v>
                </c:pt>
                <c:pt idx="371">
                  <c:v>106.76312153924731</c:v>
                </c:pt>
                <c:pt idx="372">
                  <c:v>106.93620598521504</c:v>
                </c:pt>
                <c:pt idx="373">
                  <c:v>107.28054952892474</c:v>
                </c:pt>
                <c:pt idx="374">
                  <c:v>107.51341736849464</c:v>
                </c:pt>
                <c:pt idx="375">
                  <c:v>107.80179650978495</c:v>
                </c:pt>
                <c:pt idx="376">
                  <c:v>108.05247767747312</c:v>
                </c:pt>
                <c:pt idx="377">
                  <c:v>108.31530194247313</c:v>
                </c:pt>
                <c:pt idx="378">
                  <c:v>108.51926196091398</c:v>
                </c:pt>
                <c:pt idx="379">
                  <c:v>108.85978651349463</c:v>
                </c:pt>
                <c:pt idx="380">
                  <c:v>109.37730512333334</c:v>
                </c:pt>
                <c:pt idx="381">
                  <c:v>109.570455455</c:v>
                </c:pt>
                <c:pt idx="382">
                  <c:v>109.85344917150539</c:v>
                </c:pt>
                <c:pt idx="383">
                  <c:v>110.07715143231182</c:v>
                </c:pt>
                <c:pt idx="384">
                  <c:v>110.37386762543011</c:v>
                </c:pt>
                <c:pt idx="385">
                  <c:v>110.55039563634408</c:v>
                </c:pt>
                <c:pt idx="386">
                  <c:v>110.86653042849461</c:v>
                </c:pt>
                <c:pt idx="387">
                  <c:v>111.14123887607528</c:v>
                </c:pt>
                <c:pt idx="388">
                  <c:v>111.38632748731182</c:v>
                </c:pt>
                <c:pt idx="389">
                  <c:v>111.65290601473119</c:v>
                </c:pt>
                <c:pt idx="390">
                  <c:v>111.91575617118279</c:v>
                </c:pt>
                <c:pt idx="391">
                  <c:v>112.46532841516128</c:v>
                </c:pt>
                <c:pt idx="392">
                  <c:v>112.63357115715053</c:v>
                </c:pt>
                <c:pt idx="393">
                  <c:v>112.9653055572043</c:v>
                </c:pt>
                <c:pt idx="394">
                  <c:v>113.2172036238172</c:v>
                </c:pt>
                <c:pt idx="395">
                  <c:v>113.50338199053763</c:v>
                </c:pt>
                <c:pt idx="396">
                  <c:v>113.71548487483869</c:v>
                </c:pt>
                <c:pt idx="397">
                  <c:v>113.99480200327956</c:v>
                </c:pt>
                <c:pt idx="398">
                  <c:v>114.25159355682796</c:v>
                </c:pt>
                <c:pt idx="399">
                  <c:v>114.52549936897849</c:v>
                </c:pt>
                <c:pt idx="400">
                  <c:v>114.80107518064517</c:v>
                </c:pt>
                <c:pt idx="401">
                  <c:v>115.03637681795698</c:v>
                </c:pt>
                <c:pt idx="402">
                  <c:v>115.52888427220431</c:v>
                </c:pt>
                <c:pt idx="403">
                  <c:v>115.83383395134409</c:v>
                </c:pt>
                <c:pt idx="404">
                  <c:v>116.09927325435483</c:v>
                </c:pt>
                <c:pt idx="405">
                  <c:v>116.30340156731182</c:v>
                </c:pt>
                <c:pt idx="406">
                  <c:v>116.63760860231183</c:v>
                </c:pt>
                <c:pt idx="407">
                  <c:v>116.8534916405914</c:v>
                </c:pt>
                <c:pt idx="408">
                  <c:v>117.16263573709678</c:v>
                </c:pt>
                <c:pt idx="409">
                  <c:v>117.3871147418817</c:v>
                </c:pt>
                <c:pt idx="410">
                  <c:v>117.62925172602151</c:v>
                </c:pt>
                <c:pt idx="411">
                  <c:v>117.83669414655914</c:v>
                </c:pt>
                <c:pt idx="412">
                  <c:v>118.38279693419354</c:v>
                </c:pt>
                <c:pt idx="413">
                  <c:v>118.66848336306451</c:v>
                </c:pt>
                <c:pt idx="414">
                  <c:v>118.93221382935485</c:v>
                </c:pt>
                <c:pt idx="415">
                  <c:v>119.19695406274192</c:v>
                </c:pt>
                <c:pt idx="416">
                  <c:v>119.40578167672044</c:v>
                </c:pt>
                <c:pt idx="417">
                  <c:v>119.73569072849462</c:v>
                </c:pt>
                <c:pt idx="418">
                  <c:v>119.91408292489247</c:v>
                </c:pt>
                <c:pt idx="419">
                  <c:v>120.24445802301075</c:v>
                </c:pt>
                <c:pt idx="420">
                  <c:v>120.4988546160215</c:v>
                </c:pt>
                <c:pt idx="421">
                  <c:v>120.78021717021505</c:v>
                </c:pt>
                <c:pt idx="422">
                  <c:v>120.98921307865591</c:v>
                </c:pt>
                <c:pt idx="423">
                  <c:v>121.53365881247312</c:v>
                </c:pt>
                <c:pt idx="424">
                  <c:v>121.80784943075268</c:v>
                </c:pt>
                <c:pt idx="425">
                  <c:v>122.05780563741935</c:v>
                </c:pt>
                <c:pt idx="426">
                  <c:v>122.30734758069893</c:v>
                </c:pt>
                <c:pt idx="427">
                  <c:v>122.53446751494623</c:v>
                </c:pt>
                <c:pt idx="428">
                  <c:v>122.87235113801076</c:v>
                </c:pt>
                <c:pt idx="429">
                  <c:v>123.10392440430107</c:v>
                </c:pt>
                <c:pt idx="430">
                  <c:v>123.3783739372043</c:v>
                </c:pt>
                <c:pt idx="431">
                  <c:v>123.57157605182795</c:v>
                </c:pt>
                <c:pt idx="432">
                  <c:v>123.83825814510752</c:v>
                </c:pt>
                <c:pt idx="433">
                  <c:v>124.14139542166666</c:v>
                </c:pt>
                <c:pt idx="434">
                  <c:v>124.62178567016129</c:v>
                </c:pt>
                <c:pt idx="435">
                  <c:v>124.91725907301075</c:v>
                </c:pt>
                <c:pt idx="436">
                  <c:v>125.15995272365591</c:v>
                </c:pt>
                <c:pt idx="437">
                  <c:v>125.4561251960215</c:v>
                </c:pt>
                <c:pt idx="438">
                  <c:v>125.66610498016129</c:v>
                </c:pt>
                <c:pt idx="439">
                  <c:v>125.91595762102151</c:v>
                </c:pt>
                <c:pt idx="440">
                  <c:v>126.15307166086021</c:v>
                </c:pt>
                <c:pt idx="441">
                  <c:v>126.46708335290322</c:v>
                </c:pt>
                <c:pt idx="442">
                  <c:v>126.71979700064514</c:v>
                </c:pt>
                <c:pt idx="443">
                  <c:v>126.997612424086</c:v>
                </c:pt>
                <c:pt idx="444">
                  <c:v>127.24187250838709</c:v>
                </c:pt>
                <c:pt idx="445">
                  <c:v>127.71972539327959</c:v>
                </c:pt>
                <c:pt idx="446">
                  <c:v>128.04321336161289</c:v>
                </c:pt>
                <c:pt idx="447">
                  <c:v>128.23372276381721</c:v>
                </c:pt>
                <c:pt idx="448">
                  <c:v>128.56306220333332</c:v>
                </c:pt>
                <c:pt idx="449">
                  <c:v>128.80721872177421</c:v>
                </c:pt>
                <c:pt idx="450">
                  <c:v>129.10916499091397</c:v>
                </c:pt>
                <c:pt idx="451">
                  <c:v>129.32660151709678</c:v>
                </c:pt>
                <c:pt idx="452">
                  <c:v>129.57811121172045</c:v>
                </c:pt>
                <c:pt idx="453">
                  <c:v>129.8427219877957</c:v>
                </c:pt>
                <c:pt idx="454">
                  <c:v>130.14653244247313</c:v>
                </c:pt>
                <c:pt idx="455">
                  <c:v>130.38799624849463</c:v>
                </c:pt>
                <c:pt idx="456">
                  <c:v>130.86020479392474</c:v>
                </c:pt>
                <c:pt idx="457">
                  <c:v>131.11628433220429</c:v>
                </c:pt>
                <c:pt idx="458">
                  <c:v>131.35122348897849</c:v>
                </c:pt>
                <c:pt idx="459">
                  <c:v>131.66606370784947</c:v>
                </c:pt>
                <c:pt idx="460">
                  <c:v>131.90193495741937</c:v>
                </c:pt>
                <c:pt idx="461">
                  <c:v>132.16504402849463</c:v>
                </c:pt>
                <c:pt idx="462">
                  <c:v>132.42095527220428</c:v>
                </c:pt>
                <c:pt idx="463">
                  <c:v>132.71185883139785</c:v>
                </c:pt>
                <c:pt idx="464">
                  <c:v>132.92424652182797</c:v>
                </c:pt>
                <c:pt idx="465">
                  <c:v>133.23447805989247</c:v>
                </c:pt>
                <c:pt idx="466">
                  <c:v>133.47961845403225</c:v>
                </c:pt>
                <c:pt idx="467">
                  <c:v>133.98398419946236</c:v>
                </c:pt>
                <c:pt idx="468">
                  <c:v>134.2717937285484</c:v>
                </c:pt>
                <c:pt idx="469">
                  <c:v>134.48524296903224</c:v>
                </c:pt>
                <c:pt idx="470">
                  <c:v>134.74975017924731</c:v>
                </c:pt>
                <c:pt idx="471">
                  <c:v>134.99551196854839</c:v>
                </c:pt>
                <c:pt idx="472">
                  <c:v>135.30403466994622</c:v>
                </c:pt>
                <c:pt idx="473">
                  <c:v>135.5424432830645</c:v>
                </c:pt>
                <c:pt idx="474">
                  <c:v>135.84863575252686</c:v>
                </c:pt>
                <c:pt idx="475">
                  <c:v>136.03557213252688</c:v>
                </c:pt>
                <c:pt idx="476">
                  <c:v>136.32721359844086</c:v>
                </c:pt>
                <c:pt idx="477">
                  <c:v>136.85110150876346</c:v>
                </c:pt>
                <c:pt idx="478">
                  <c:v>137.08895345537633</c:v>
                </c:pt>
                <c:pt idx="479">
                  <c:v>137.34968051166669</c:v>
                </c:pt>
                <c:pt idx="480">
                  <c:v>137.55121967811829</c:v>
                </c:pt>
                <c:pt idx="481">
                  <c:v>137.85891385258066</c:v>
                </c:pt>
                <c:pt idx="482">
                  <c:v>138.08018231564515</c:v>
                </c:pt>
                <c:pt idx="483">
                  <c:v>138.37156486693547</c:v>
                </c:pt>
                <c:pt idx="484">
                  <c:v>138.55728434801077</c:v>
                </c:pt>
                <c:pt idx="485">
                  <c:v>138.86319201139784</c:v>
                </c:pt>
                <c:pt idx="486">
                  <c:v>139.15070378860213</c:v>
                </c:pt>
              </c:numCache>
            </c:numRef>
          </c:xVal>
          <c:yVal>
            <c:numRef>
              <c:f>'5.50 K'!$Q$14:$Q$500</c:f>
              <c:numCache>
                <c:formatCode>General</c:formatCode>
                <c:ptCount val="487"/>
                <c:pt idx="0">
                  <c:v>0.98647637697790702</c:v>
                </c:pt>
                <c:pt idx="1">
                  <c:v>0.99157840061925073</c:v>
                </c:pt>
                <c:pt idx="2">
                  <c:v>0.99742706186653751</c:v>
                </c:pt>
                <c:pt idx="3">
                  <c:v>1.0015335686997417</c:v>
                </c:pt>
                <c:pt idx="4">
                  <c:v>0.99531158864948321</c:v>
                </c:pt>
                <c:pt idx="5">
                  <c:v>1.0032757231138243</c:v>
                </c:pt>
                <c:pt idx="6">
                  <c:v>1.0036490419169248</c:v>
                </c:pt>
                <c:pt idx="7">
                  <c:v>1.0057645151339791</c:v>
                </c:pt>
                <c:pt idx="8">
                  <c:v>1.0092488239621447</c:v>
                </c:pt>
                <c:pt idx="9">
                  <c:v>1.014475287204522</c:v>
                </c:pt>
                <c:pt idx="10">
                  <c:v>1.0134797703963825</c:v>
                </c:pt>
                <c:pt idx="11">
                  <c:v>1.018581794037726</c:v>
                </c:pt>
                <c:pt idx="12">
                  <c:v>1.0248037740879843</c:v>
                </c:pt>
                <c:pt idx="13">
                  <c:v>1.0209461464568474</c:v>
                </c:pt>
                <c:pt idx="14">
                  <c:v>1.02169278406292</c:v>
                </c:pt>
                <c:pt idx="15">
                  <c:v>1.0304035561333333</c:v>
                </c:pt>
                <c:pt idx="16">
                  <c:v>1.0352567005726099</c:v>
                </c:pt>
                <c:pt idx="17">
                  <c:v>1.0274170057091732</c:v>
                </c:pt>
                <c:pt idx="18">
                  <c:v>1.0367499757847547</c:v>
                </c:pt>
                <c:pt idx="19">
                  <c:v>1.034136744163566</c:v>
                </c:pt>
                <c:pt idx="20">
                  <c:v>1.0393632074058141</c:v>
                </c:pt>
                <c:pt idx="21">
                  <c:v>1.042971955835013</c:v>
                </c:pt>
                <c:pt idx="22">
                  <c:v>1.0462073854612401</c:v>
                </c:pt>
                <c:pt idx="23">
                  <c:v>1.0440919122440571</c:v>
                </c:pt>
                <c:pt idx="24">
                  <c:v>1.0467051438652455</c:v>
                </c:pt>
                <c:pt idx="25">
                  <c:v>1.0453363082541343</c:v>
                </c:pt>
                <c:pt idx="26">
                  <c:v>1.0510605299005169</c:v>
                </c:pt>
                <c:pt idx="27">
                  <c:v>1.0549181575316537</c:v>
                </c:pt>
                <c:pt idx="28">
                  <c:v>1.0582780267589147</c:v>
                </c:pt>
                <c:pt idx="29">
                  <c:v>1.0554159159357881</c:v>
                </c:pt>
                <c:pt idx="30">
                  <c:v>1.0610156979810077</c:v>
                </c:pt>
                <c:pt idx="31">
                  <c:v>1.0581535871578811</c:v>
                </c:pt>
                <c:pt idx="32">
                  <c:v>1.0683576344404393</c:v>
                </c:pt>
                <c:pt idx="33">
                  <c:v>1.0656199632183463</c:v>
                </c:pt>
                <c:pt idx="34">
                  <c:v>1.0674865572333334</c:v>
                </c:pt>
                <c:pt idx="35">
                  <c:v>1.0653710840162791</c:v>
                </c:pt>
                <c:pt idx="36">
                  <c:v>1.0666154800263565</c:v>
                </c:pt>
                <c:pt idx="37">
                  <c:v>1.071717503667571</c:v>
                </c:pt>
                <c:pt idx="38">
                  <c:v>1.073086339278682</c:v>
                </c:pt>
                <c:pt idx="39">
                  <c:v>1.0809260341421187</c:v>
                </c:pt>
                <c:pt idx="40">
                  <c:v>1.0794327589301034</c:v>
                </c:pt>
                <c:pt idx="41">
                  <c:v>1.0776906045158916</c:v>
                </c:pt>
                <c:pt idx="42">
                  <c:v>1.0806771549400516</c:v>
                </c:pt>
                <c:pt idx="43">
                  <c:v>1.0862769369854006</c:v>
                </c:pt>
                <c:pt idx="44">
                  <c:v>1.0788105609250647</c:v>
                </c:pt>
                <c:pt idx="45">
                  <c:v>1.0835392657633074</c:v>
                </c:pt>
                <c:pt idx="46">
                  <c:v>1.0862769369854006</c:v>
                </c:pt>
                <c:pt idx="47">
                  <c:v>1.0846592221723514</c:v>
                </c:pt>
                <c:pt idx="48">
                  <c:v>1.0901345646166667</c:v>
                </c:pt>
                <c:pt idx="49">
                  <c:v>1.0885168498034885</c:v>
                </c:pt>
                <c:pt idx="50">
                  <c:v>1.0938677526467702</c:v>
                </c:pt>
                <c:pt idx="51">
                  <c:v>1.1025785247173125</c:v>
                </c:pt>
                <c:pt idx="52">
                  <c:v>1.0994675346921188</c:v>
                </c:pt>
                <c:pt idx="53">
                  <c:v>1.1019563267122741</c:v>
                </c:pt>
                <c:pt idx="54">
                  <c:v>1.0990942158891475</c:v>
                </c:pt>
                <c:pt idx="55">
                  <c:v>1.099716413894186</c:v>
                </c:pt>
                <c:pt idx="56">
                  <c:v>1.1048184375354004</c:v>
                </c:pt>
                <c:pt idx="57">
                  <c:v>1.1095471423736436</c:v>
                </c:pt>
                <c:pt idx="58">
                  <c:v>1.1051917563385014</c:v>
                </c:pt>
                <c:pt idx="59">
                  <c:v>1.1185067936461242</c:v>
                </c:pt>
                <c:pt idx="60">
                  <c:v>1.1075561087576227</c:v>
                </c:pt>
                <c:pt idx="61">
                  <c:v>1.114898045216925</c:v>
                </c:pt>
                <c:pt idx="62">
                  <c:v>1.114151407610982</c:v>
                </c:pt>
                <c:pt idx="63">
                  <c:v>1.113529209605943</c:v>
                </c:pt>
                <c:pt idx="64">
                  <c:v>1.1227377400803618</c:v>
                </c:pt>
                <c:pt idx="65">
                  <c:v>1.1216177836713179</c:v>
                </c:pt>
                <c:pt idx="66">
                  <c:v>1.1242310152925064</c:v>
                </c:pt>
                <c:pt idx="67">
                  <c:v>1.1191289916511629</c:v>
                </c:pt>
                <c:pt idx="68">
                  <c:v>1.1255998509036176</c:v>
                </c:pt>
                <c:pt idx="69">
                  <c:v>1.1273420053177001</c:v>
                </c:pt>
                <c:pt idx="70">
                  <c:v>1.1303285557418605</c:v>
                </c:pt>
                <c:pt idx="71">
                  <c:v>1.1314485121509044</c:v>
                </c:pt>
                <c:pt idx="72">
                  <c:v>1.1354305793830748</c:v>
                </c:pt>
                <c:pt idx="73">
                  <c:v>1.1350572605801035</c:v>
                </c:pt>
                <c:pt idx="74">
                  <c:v>1.1404081634233851</c:v>
                </c:pt>
                <c:pt idx="75">
                  <c:v>1.1364260961912147</c:v>
                </c:pt>
                <c:pt idx="76">
                  <c:v>1.1405326030244187</c:v>
                </c:pt>
                <c:pt idx="77">
                  <c:v>1.1414036802313954</c:v>
                </c:pt>
                <c:pt idx="78">
                  <c:v>1.1451368682616279</c:v>
                </c:pt>
                <c:pt idx="79">
                  <c:v>1.1487456166908268</c:v>
                </c:pt>
                <c:pt idx="80">
                  <c:v>1.1519810463170543</c:v>
                </c:pt>
                <c:pt idx="81">
                  <c:v>1.1503633315038759</c:v>
                </c:pt>
                <c:pt idx="82">
                  <c:v>1.1521054859180879</c:v>
                </c:pt>
                <c:pt idx="83">
                  <c:v>1.1543453987361758</c:v>
                </c:pt>
                <c:pt idx="84">
                  <c:v>1.1552164759431525</c:v>
                </c:pt>
                <c:pt idx="85">
                  <c:v>1.1557142343472868</c:v>
                </c:pt>
                <c:pt idx="86">
                  <c:v>1.1599451807813952</c:v>
                </c:pt>
                <c:pt idx="87">
                  <c:v>1.1601940599834624</c:v>
                </c:pt>
                <c:pt idx="88">
                  <c:v>1.1647983252206719</c:v>
                </c:pt>
                <c:pt idx="89">
                  <c:v>1.1643005668166668</c:v>
                </c:pt>
                <c:pt idx="90">
                  <c:v>1.1748779329023256</c:v>
                </c:pt>
                <c:pt idx="91">
                  <c:v>1.1720158220790697</c:v>
                </c:pt>
                <c:pt idx="92">
                  <c:v>1.1776156041244188</c:v>
                </c:pt>
                <c:pt idx="93">
                  <c:v>1.1740068556952197</c:v>
                </c:pt>
                <c:pt idx="94">
                  <c:v>1.1763712081143411</c:v>
                </c:pt>
                <c:pt idx="95">
                  <c:v>1.1697759092609821</c:v>
                </c:pt>
                <c:pt idx="96">
                  <c:v>1.1777400437254522</c:v>
                </c:pt>
                <c:pt idx="97">
                  <c:v>1.183339825770801</c:v>
                </c:pt>
                <c:pt idx="98">
                  <c:v>1.1798555169425065</c:v>
                </c:pt>
                <c:pt idx="99">
                  <c:v>1.1789844397355296</c:v>
                </c:pt>
                <c:pt idx="100">
                  <c:v>1.1896862454220929</c:v>
                </c:pt>
                <c:pt idx="101">
                  <c:v>1.1903084434271318</c:v>
                </c:pt>
                <c:pt idx="102">
                  <c:v>1.1939171918563307</c:v>
                </c:pt>
                <c:pt idx="103">
                  <c:v>1.1881929702099483</c:v>
                </c:pt>
                <c:pt idx="104">
                  <c:v>1.1930461146492246</c:v>
                </c:pt>
                <c:pt idx="105">
                  <c:v>1.1969037422804911</c:v>
                </c:pt>
                <c:pt idx="106">
                  <c:v>1.199392534300646</c:v>
                </c:pt>
                <c:pt idx="107">
                  <c:v>1.1945393898613696</c:v>
                </c:pt>
                <c:pt idx="108">
                  <c:v>1.2011346887147285</c:v>
                </c:pt>
                <c:pt idx="109">
                  <c:v>1.2010102491136951</c:v>
                </c:pt>
                <c:pt idx="110">
                  <c:v>1.2124586924063308</c:v>
                </c:pt>
                <c:pt idx="111">
                  <c:v>1.2084766251741601</c:v>
                </c:pt>
                <c:pt idx="112">
                  <c:v>1.2081033063710596</c:v>
                </c:pt>
                <c:pt idx="113">
                  <c:v>1.2110898567952195</c:v>
                </c:pt>
                <c:pt idx="114">
                  <c:v>1.2133297696134369</c:v>
                </c:pt>
                <c:pt idx="115">
                  <c:v>1.217934034850646</c:v>
                </c:pt>
                <c:pt idx="116">
                  <c:v>1.2225383000878551</c:v>
                </c:pt>
                <c:pt idx="117">
                  <c:v>1.2210450248758398</c:v>
                </c:pt>
                <c:pt idx="118">
                  <c:v>1.2229116188909561</c:v>
                </c:pt>
                <c:pt idx="119">
                  <c:v>1.2303779949512919</c:v>
                </c:pt>
                <c:pt idx="120">
                  <c:v>1.2342356225825581</c:v>
                </c:pt>
                <c:pt idx="121">
                  <c:v>1.2303779949512919</c:v>
                </c:pt>
                <c:pt idx="122">
                  <c:v>1.2318712701634369</c:v>
                </c:pt>
                <c:pt idx="123">
                  <c:v>1.2339867433804907</c:v>
                </c:pt>
                <c:pt idx="124">
                  <c:v>1.2394620858248064</c:v>
                </c:pt>
                <c:pt idx="125">
                  <c:v>1.2352311393905686</c:v>
                </c:pt>
                <c:pt idx="126">
                  <c:v>1.2425730758500002</c:v>
                </c:pt>
                <c:pt idx="127">
                  <c:v>1.2507860895164082</c:v>
                </c:pt>
                <c:pt idx="128">
                  <c:v>1.2471773410872093</c:v>
                </c:pt>
                <c:pt idx="129">
                  <c:v>1.2510349687184754</c:v>
                </c:pt>
                <c:pt idx="130">
                  <c:v>2.1172590313268733</c:v>
                </c:pt>
                <c:pt idx="131">
                  <c:v>2.1135258432971575</c:v>
                </c:pt>
                <c:pt idx="132">
                  <c:v>2.1202455817506456</c:v>
                </c:pt>
                <c:pt idx="133">
                  <c:v>2.2738040493940566</c:v>
                </c:pt>
                <c:pt idx="134">
                  <c:v>2.3912750327441858</c:v>
                </c:pt>
                <c:pt idx="135">
                  <c:v>2.5750723234315243</c:v>
                </c:pt>
                <c:pt idx="136">
                  <c:v>2.6731307290245474</c:v>
                </c:pt>
                <c:pt idx="137">
                  <c:v>2.8539414692868212</c:v>
                </c:pt>
                <c:pt idx="138">
                  <c:v>3.0071266181266143</c:v>
                </c:pt>
                <c:pt idx="139">
                  <c:v>3.1851996871679584</c:v>
                </c:pt>
                <c:pt idx="140">
                  <c:v>3.2891067540077512</c:v>
                </c:pt>
                <c:pt idx="141">
                  <c:v>3.458842369781653</c:v>
                </c:pt>
                <c:pt idx="142">
                  <c:v>3.5885084340310072</c:v>
                </c:pt>
                <c:pt idx="143">
                  <c:v>3.6513504325387598</c:v>
                </c:pt>
                <c:pt idx="144">
                  <c:v>3.7711857683087855</c:v>
                </c:pt>
                <c:pt idx="145">
                  <c:v>3.8459739685142118</c:v>
                </c:pt>
                <c:pt idx="146">
                  <c:v>3.9278552259767441</c:v>
                </c:pt>
                <c:pt idx="147">
                  <c:v>4.013967429873385</c:v>
                </c:pt>
                <c:pt idx="148">
                  <c:v>4.0857690796537467</c:v>
                </c:pt>
                <c:pt idx="149">
                  <c:v>4.1380337120762274</c:v>
                </c:pt>
                <c:pt idx="150">
                  <c:v>4.1931604553229977</c:v>
                </c:pt>
                <c:pt idx="151">
                  <c:v>4.2811392532351418</c:v>
                </c:pt>
                <c:pt idx="152">
                  <c:v>4.3778288232170537</c:v>
                </c:pt>
                <c:pt idx="153">
                  <c:v>4.4472661205788118</c:v>
                </c:pt>
                <c:pt idx="154">
                  <c:v>4.5107303170917312</c:v>
                </c:pt>
                <c:pt idx="155">
                  <c:v>4.5546574962480619</c:v>
                </c:pt>
                <c:pt idx="156">
                  <c:v>4.5942292893682168</c:v>
                </c:pt>
                <c:pt idx="157">
                  <c:v>4.6599333986989659</c:v>
                </c:pt>
                <c:pt idx="158">
                  <c:v>4.6809636912700263</c:v>
                </c:pt>
                <c:pt idx="159">
                  <c:v>4.756374089479328</c:v>
                </c:pt>
                <c:pt idx="160">
                  <c:v>4.7932082113772614</c:v>
                </c:pt>
                <c:pt idx="161">
                  <c:v>4.8414907765684756</c:v>
                </c:pt>
                <c:pt idx="162">
                  <c:v>4.8743428312338501</c:v>
                </c:pt>
                <c:pt idx="163">
                  <c:v>4.9538597362777779</c:v>
                </c:pt>
                <c:pt idx="164">
                  <c:v>5.010479754735143</c:v>
                </c:pt>
                <c:pt idx="165">
                  <c:v>5.0230481544379844</c:v>
                </c:pt>
                <c:pt idx="166">
                  <c:v>5.0841479985323002</c:v>
                </c:pt>
                <c:pt idx="167">
                  <c:v>5.1065471267131777</c:v>
                </c:pt>
                <c:pt idx="168">
                  <c:v>5.1514698226770026</c:v>
                </c:pt>
                <c:pt idx="169">
                  <c:v>5.1827041625297152</c:v>
                </c:pt>
                <c:pt idx="170">
                  <c:v>5.2084631599379847</c:v>
                </c:pt>
                <c:pt idx="171">
                  <c:v>5.2467905570478033</c:v>
                </c:pt>
                <c:pt idx="172">
                  <c:v>5.2853668333591735</c:v>
                </c:pt>
                <c:pt idx="173">
                  <c:v>5.3070193239354007</c:v>
                </c:pt>
                <c:pt idx="174">
                  <c:v>5.3612749899741603</c:v>
                </c:pt>
                <c:pt idx="175">
                  <c:v>5.393629286235142</c:v>
                </c:pt>
                <c:pt idx="176">
                  <c:v>5.41192190758398</c:v>
                </c:pt>
                <c:pt idx="177">
                  <c:v>5.4485071502790703</c:v>
                </c:pt>
                <c:pt idx="178">
                  <c:v>5.4674219696330759</c:v>
                </c:pt>
                <c:pt idx="179">
                  <c:v>5.4873323057932817</c:v>
                </c:pt>
                <c:pt idx="180">
                  <c:v>5.517197810034884</c:v>
                </c:pt>
                <c:pt idx="181">
                  <c:v>5.5577651199638236</c:v>
                </c:pt>
                <c:pt idx="182">
                  <c:v>5.5715779156757108</c:v>
                </c:pt>
                <c:pt idx="183">
                  <c:v>5.5914882518359184</c:v>
                </c:pt>
                <c:pt idx="184">
                  <c:v>5.6095319939819124</c:v>
                </c:pt>
                <c:pt idx="185">
                  <c:v>5.6634143412183464</c:v>
                </c:pt>
                <c:pt idx="186">
                  <c:v>5.6966397146873389</c:v>
                </c:pt>
                <c:pt idx="187">
                  <c:v>5.7195366012726101</c:v>
                </c:pt>
                <c:pt idx="188">
                  <c:v>5.7461666758875971</c:v>
                </c:pt>
                <c:pt idx="189">
                  <c:v>5.7665747704534889</c:v>
                </c:pt>
                <c:pt idx="190">
                  <c:v>5.791587130255814</c:v>
                </c:pt>
                <c:pt idx="191">
                  <c:v>5.8143595772403103</c:v>
                </c:pt>
                <c:pt idx="192">
                  <c:v>5.8489537863191217</c:v>
                </c:pt>
                <c:pt idx="193">
                  <c:v>5.8676197264702843</c:v>
                </c:pt>
                <c:pt idx="194">
                  <c:v>5.8973607911111117</c:v>
                </c:pt>
                <c:pt idx="195">
                  <c:v>5.9186399628837219</c:v>
                </c:pt>
                <c:pt idx="196">
                  <c:v>5.9689135616899236</c:v>
                </c:pt>
                <c:pt idx="197">
                  <c:v>5.9913126898720934</c:v>
                </c:pt>
                <c:pt idx="198">
                  <c:v>6.0143340160581396</c:v>
                </c:pt>
                <c:pt idx="199">
                  <c:v>6.0465638727183464</c:v>
                </c:pt>
                <c:pt idx="200">
                  <c:v>6.0692118801020678</c:v>
                </c:pt>
                <c:pt idx="201">
                  <c:v>6.0893710954651166</c:v>
                </c:pt>
                <c:pt idx="202">
                  <c:v>6.1167478076860462</c:v>
                </c:pt>
                <c:pt idx="203">
                  <c:v>6.1466133119276485</c:v>
                </c:pt>
                <c:pt idx="204">
                  <c:v>6.1681413629018085</c:v>
                </c:pt>
                <c:pt idx="205">
                  <c:v>6.1880516990633074</c:v>
                </c:pt>
                <c:pt idx="206">
                  <c:v>6.2361164949521966</c:v>
                </c:pt>
                <c:pt idx="207">
                  <c:v>6.2623421408643409</c:v>
                </c:pt>
                <c:pt idx="208">
                  <c:v>6.2851456977493543</c:v>
                </c:pt>
                <c:pt idx="209">
                  <c:v>6.313891245581396</c:v>
                </c:pt>
                <c:pt idx="210">
                  <c:v>6.3366636925658915</c:v>
                </c:pt>
                <c:pt idx="211">
                  <c:v>6.3626715691757108</c:v>
                </c:pt>
                <c:pt idx="212">
                  <c:v>6.3850706973578815</c:v>
                </c:pt>
                <c:pt idx="213">
                  <c:v>6.4114518927713187</c:v>
                </c:pt>
                <c:pt idx="214">
                  <c:v>6.4360909337700258</c:v>
                </c:pt>
                <c:pt idx="215">
                  <c:v>6.4540102363152458</c:v>
                </c:pt>
                <c:pt idx="216">
                  <c:v>6.4886044453953495</c:v>
                </c:pt>
                <c:pt idx="217">
                  <c:v>6.5346470977674418</c:v>
                </c:pt>
                <c:pt idx="218">
                  <c:v>6.5553040715348834</c:v>
                </c:pt>
                <c:pt idx="219">
                  <c:v>6.5821830253527134</c:v>
                </c:pt>
                <c:pt idx="220">
                  <c:v>6.6022178011136949</c:v>
                </c:pt>
                <c:pt idx="221">
                  <c:v>6.6307144697441869</c:v>
                </c:pt>
                <c:pt idx="222">
                  <c:v>6.6518692019160213</c:v>
                </c:pt>
                <c:pt idx="223">
                  <c:v>6.6847212565813949</c:v>
                </c:pt>
                <c:pt idx="224">
                  <c:v>6.7017694819198965</c:v>
                </c:pt>
                <c:pt idx="225">
                  <c:v>6.7323816237674423</c:v>
                </c:pt>
                <c:pt idx="226">
                  <c:v>6.7505498055142121</c:v>
                </c:pt>
                <c:pt idx="227">
                  <c:v>6.7801664305542628</c:v>
                </c:pt>
                <c:pt idx="228">
                  <c:v>6.8300667105581399</c:v>
                </c:pt>
                <c:pt idx="229">
                  <c:v>6.8527147179405681</c:v>
                </c:pt>
                <c:pt idx="230">
                  <c:v>6.8814602657739021</c:v>
                </c:pt>
                <c:pt idx="231">
                  <c:v>6.8970152158992235</c:v>
                </c:pt>
                <c:pt idx="232">
                  <c:v>6.9242674885193791</c:v>
                </c:pt>
                <c:pt idx="233">
                  <c:v>6.9475376939082683</c:v>
                </c:pt>
                <c:pt idx="234">
                  <c:v>6.9737944497209297</c:v>
                </c:pt>
                <c:pt idx="235">
                  <c:v>6.9908426750581398</c:v>
                </c:pt>
                <c:pt idx="236">
                  <c:v>7.019712662492247</c:v>
                </c:pt>
                <c:pt idx="237">
                  <c:v>7.0444761430930223</c:v>
                </c:pt>
                <c:pt idx="238">
                  <c:v>7.0655064356627904</c:v>
                </c:pt>
                <c:pt idx="239">
                  <c:v>7.1181443868888881</c:v>
                </c:pt>
                <c:pt idx="240">
                  <c:v>7.1409168338733853</c:v>
                </c:pt>
                <c:pt idx="241">
                  <c:v>7.1686668648979328</c:v>
                </c:pt>
                <c:pt idx="242">
                  <c:v>7.1865861674418587</c:v>
                </c:pt>
                <c:pt idx="243">
                  <c:v>7.2169494300878547</c:v>
                </c:pt>
                <c:pt idx="244">
                  <c:v>7.2333754574211877</c:v>
                </c:pt>
                <c:pt idx="245">
                  <c:v>7.2547790687945728</c:v>
                </c:pt>
                <c:pt idx="246">
                  <c:v>7.280911385005167</c:v>
                </c:pt>
                <c:pt idx="247">
                  <c:v>7.3069192616162777</c:v>
                </c:pt>
                <c:pt idx="248">
                  <c:v>7.3288206313927642</c:v>
                </c:pt>
                <c:pt idx="249">
                  <c:v>7.363290400872093</c:v>
                </c:pt>
                <c:pt idx="250">
                  <c:v>7.4022399959870793</c:v>
                </c:pt>
                <c:pt idx="251">
                  <c:v>7.4276256745930223</c:v>
                </c:pt>
                <c:pt idx="252">
                  <c:v>7.4540068700064586</c:v>
                </c:pt>
                <c:pt idx="253">
                  <c:v>7.4788947902067182</c:v>
                </c:pt>
                <c:pt idx="254">
                  <c:v>7.5057737440245464</c:v>
                </c:pt>
                <c:pt idx="255">
                  <c:v>7.5230708485645996</c:v>
                </c:pt>
                <c:pt idx="256">
                  <c:v>7.5495764835788117</c:v>
                </c:pt>
                <c:pt idx="257">
                  <c:v>7.5744644037803601</c:v>
                </c:pt>
                <c:pt idx="258">
                  <c:v>7.5996012031834628</c:v>
                </c:pt>
                <c:pt idx="259">
                  <c:v>7.6187649017390173</c:v>
                </c:pt>
                <c:pt idx="260">
                  <c:v>7.6569678592480619</c:v>
                </c:pt>
                <c:pt idx="261">
                  <c:v>7.6981573671808778</c:v>
                </c:pt>
                <c:pt idx="262">
                  <c:v>7.7260318378074935</c:v>
                </c:pt>
                <c:pt idx="263">
                  <c:v>7.7512930768113684</c:v>
                </c:pt>
                <c:pt idx="264">
                  <c:v>7.7672213457403094</c:v>
                </c:pt>
                <c:pt idx="265">
                  <c:v>7.7992023231989656</c:v>
                </c:pt>
                <c:pt idx="266">
                  <c:v>7.8156283505322994</c:v>
                </c:pt>
                <c:pt idx="267">
                  <c:v>7.8457427339754515</c:v>
                </c:pt>
                <c:pt idx="268">
                  <c:v>7.8723728085904376</c:v>
                </c:pt>
                <c:pt idx="269">
                  <c:v>7.8953941347777779</c:v>
                </c:pt>
                <c:pt idx="270">
                  <c:v>7.9039804672467691</c:v>
                </c:pt>
                <c:pt idx="271">
                  <c:v>7.9472854483966398</c:v>
                </c:pt>
                <c:pt idx="272">
                  <c:v>7.9938258591731257</c:v>
                </c:pt>
                <c:pt idx="273">
                  <c:v>8.0161005477532292</c:v>
                </c:pt>
                <c:pt idx="274">
                  <c:v>8.0422328639651148</c:v>
                </c:pt>
                <c:pt idx="275">
                  <c:v>8.0653786297519368</c:v>
                </c:pt>
                <c:pt idx="276">
                  <c:v>8.0933775399793255</c:v>
                </c:pt>
                <c:pt idx="277">
                  <c:v>8.1115457217260971</c:v>
                </c:pt>
                <c:pt idx="278">
                  <c:v>8.137055839932815</c:v>
                </c:pt>
                <c:pt idx="279">
                  <c:v>8.1608238037248046</c:v>
                </c:pt>
                <c:pt idx="280">
                  <c:v>8.1954180128049074</c:v>
                </c:pt>
                <c:pt idx="281">
                  <c:v>8.2059953788901794</c:v>
                </c:pt>
                <c:pt idx="282">
                  <c:v>8.2593799677222215</c:v>
                </c:pt>
                <c:pt idx="283">
                  <c:v>8.2892454719638238</c:v>
                </c:pt>
                <c:pt idx="284">
                  <c:v>8.3094046873268717</c:v>
                </c:pt>
                <c:pt idx="285">
                  <c:v>8.3370613886511613</c:v>
                </c:pt>
                <c:pt idx="286">
                  <c:v>8.3561006476046487</c:v>
                </c:pt>
                <c:pt idx="287">
                  <c:v>8.3809885678061988</c:v>
                </c:pt>
                <c:pt idx="288">
                  <c:v>8.4107296324470262</c:v>
                </c:pt>
                <c:pt idx="289">
                  <c:v>8.433750958633075</c:v>
                </c:pt>
                <c:pt idx="290">
                  <c:v>8.4667274528992245</c:v>
                </c:pt>
                <c:pt idx="291">
                  <c:v>8.4800424902080085</c:v>
                </c:pt>
                <c:pt idx="292">
                  <c:v>8.5133923032777776</c:v>
                </c:pt>
                <c:pt idx="293">
                  <c:v>8.5553284488165371</c:v>
                </c:pt>
                <c:pt idx="294">
                  <c:v>8.5751143453772602</c:v>
                </c:pt>
                <c:pt idx="295">
                  <c:v>8.6097085544560716</c:v>
                </c:pt>
                <c:pt idx="296">
                  <c:v>8.6294944510167948</c:v>
                </c:pt>
                <c:pt idx="297">
                  <c:v>8.6567467236369495</c:v>
                </c:pt>
                <c:pt idx="298">
                  <c:v>8.6787725330155041</c:v>
                </c:pt>
                <c:pt idx="299">
                  <c:v>8.702789376010335</c:v>
                </c:pt>
                <c:pt idx="300">
                  <c:v>8.7274284170090439</c:v>
                </c:pt>
                <c:pt idx="301">
                  <c:v>8.750947501599482</c:v>
                </c:pt>
                <c:pt idx="302">
                  <c:v>8.7757109822002572</c:v>
                </c:pt>
                <c:pt idx="303">
                  <c:v>8.7972390331744172</c:v>
                </c:pt>
                <c:pt idx="304">
                  <c:v>8.8436550043488378</c:v>
                </c:pt>
                <c:pt idx="305">
                  <c:v>8.8654319345258372</c:v>
                </c:pt>
                <c:pt idx="306">
                  <c:v>8.8949241199638234</c:v>
                </c:pt>
                <c:pt idx="307">
                  <c:v>8.921056436175709</c:v>
                </c:pt>
                <c:pt idx="308">
                  <c:v>8.9414645307403102</c:v>
                </c:pt>
                <c:pt idx="309">
                  <c:v>8.9690901221640811</c:v>
                </c:pt>
                <c:pt idx="310">
                  <c:v>8.9894982167299737</c:v>
                </c:pt>
                <c:pt idx="311">
                  <c:v>9.0163771705465106</c:v>
                </c:pt>
                <c:pt idx="312">
                  <c:v>9.0402695739405665</c:v>
                </c:pt>
                <c:pt idx="313">
                  <c:v>9.0701350781821706</c:v>
                </c:pt>
                <c:pt idx="314">
                  <c:v>9.096018515191215</c:v>
                </c:pt>
                <c:pt idx="315">
                  <c:v>9.1357147479121448</c:v>
                </c:pt>
                <c:pt idx="316">
                  <c:v>9.1706822757958637</c:v>
                </c:pt>
                <c:pt idx="317">
                  <c:v>9.1904681723552955</c:v>
                </c:pt>
                <c:pt idx="318">
                  <c:v>9.222075831011626</c:v>
                </c:pt>
                <c:pt idx="319">
                  <c:v>9.2382529791421177</c:v>
                </c:pt>
                <c:pt idx="320">
                  <c:v>9.2653808121614976</c:v>
                </c:pt>
                <c:pt idx="321">
                  <c:v>9.2875310611408253</c:v>
                </c:pt>
                <c:pt idx="322">
                  <c:v>9.3212541930142105</c:v>
                </c:pt>
                <c:pt idx="323">
                  <c:v>9.3343203511188602</c:v>
                </c:pt>
                <c:pt idx="324">
                  <c:v>9.3725233086279065</c:v>
                </c:pt>
                <c:pt idx="325">
                  <c:v>9.391313688379844</c:v>
                </c:pt>
                <c:pt idx="326">
                  <c:v>9.4395962535710591</c:v>
                </c:pt>
                <c:pt idx="327">
                  <c:v>9.4617465025503886</c:v>
                </c:pt>
                <c:pt idx="328">
                  <c:v>9.4876299395594312</c:v>
                </c:pt>
                <c:pt idx="329">
                  <c:v>9.5074158361201544</c:v>
                </c:pt>
                <c:pt idx="330">
                  <c:v>9.5369080215581388</c:v>
                </c:pt>
                <c:pt idx="331">
                  <c:v>9.5550762033049086</c:v>
                </c:pt>
                <c:pt idx="332">
                  <c:v>9.5907903687945737</c:v>
                </c:pt>
                <c:pt idx="333">
                  <c:v>9.6128161781731247</c:v>
                </c:pt>
                <c:pt idx="334">
                  <c:v>9.6317309975258389</c:v>
                </c:pt>
                <c:pt idx="335">
                  <c:v>9.6540056861059416</c:v>
                </c:pt>
                <c:pt idx="336">
                  <c:v>9.6812579587260963</c:v>
                </c:pt>
                <c:pt idx="337">
                  <c:v>9.731780436735141</c:v>
                </c:pt>
                <c:pt idx="338">
                  <c:v>9.7561705985322984</c:v>
                </c:pt>
                <c:pt idx="339">
                  <c:v>9.7813073979353984</c:v>
                </c:pt>
                <c:pt idx="340">
                  <c:v>9.8030843281124032</c:v>
                </c:pt>
                <c:pt idx="341">
                  <c:v>9.828594446319121</c:v>
                </c:pt>
                <c:pt idx="342">
                  <c:v>9.8628153365956077</c:v>
                </c:pt>
                <c:pt idx="343">
                  <c:v>9.8806101995387596</c:v>
                </c:pt>
                <c:pt idx="344">
                  <c:v>9.9107245829832031</c:v>
                </c:pt>
                <c:pt idx="345">
                  <c:v>9.9325015131589129</c:v>
                </c:pt>
                <c:pt idx="346">
                  <c:v>9.9609981817894067</c:v>
                </c:pt>
                <c:pt idx="347">
                  <c:v>10.002063250121445</c:v>
                </c:pt>
                <c:pt idx="348">
                  <c:v>10.018115958652453</c:v>
                </c:pt>
                <c:pt idx="349">
                  <c:v>10.0492258589031</c:v>
                </c:pt>
                <c:pt idx="350">
                  <c:v>10.072869383094314</c:v>
                </c:pt>
                <c:pt idx="351">
                  <c:v>10.103232645740309</c:v>
                </c:pt>
                <c:pt idx="352">
                  <c:v>10.117792079058137</c:v>
                </c:pt>
                <c:pt idx="353">
                  <c:v>10.151639650532299</c:v>
                </c:pt>
                <c:pt idx="354">
                  <c:v>10.17478541631912</c:v>
                </c:pt>
                <c:pt idx="355">
                  <c:v>10.202162128541342</c:v>
                </c:pt>
                <c:pt idx="356">
                  <c:v>10.223441300312661</c:v>
                </c:pt>
                <c:pt idx="357">
                  <c:v>10.256666673781654</c:v>
                </c:pt>
                <c:pt idx="358">
                  <c:v>10.300593852937984</c:v>
                </c:pt>
                <c:pt idx="359">
                  <c:v>10.322744101916021</c:v>
                </c:pt>
                <c:pt idx="360">
                  <c:v>10.34850309932558</c:v>
                </c:pt>
                <c:pt idx="361">
                  <c:v>10.366795720673126</c:v>
                </c:pt>
                <c:pt idx="362">
                  <c:v>10.404625359378551</c:v>
                </c:pt>
                <c:pt idx="363">
                  <c:v>10.418811473894054</c:v>
                </c:pt>
                <c:pt idx="364">
                  <c:v>10.445939306913436</c:v>
                </c:pt>
                <c:pt idx="365">
                  <c:v>10.475182613149871</c:v>
                </c:pt>
                <c:pt idx="366">
                  <c:v>10.493226355295864</c:v>
                </c:pt>
                <c:pt idx="367">
                  <c:v>10.516994319087855</c:v>
                </c:pt>
                <c:pt idx="368">
                  <c:v>10.540388964077518</c:v>
                </c:pt>
                <c:pt idx="369">
                  <c:v>10.595640146925064</c:v>
                </c:pt>
                <c:pt idx="370">
                  <c:v>10.623763496751938</c:v>
                </c:pt>
                <c:pt idx="371">
                  <c:v>10.64466934972093</c:v>
                </c:pt>
                <c:pt idx="372">
                  <c:v>10.661468695856588</c:v>
                </c:pt>
                <c:pt idx="373">
                  <c:v>10.697680619750646</c:v>
                </c:pt>
                <c:pt idx="374">
                  <c:v>10.72356405675969</c:v>
                </c:pt>
                <c:pt idx="375">
                  <c:v>10.743972151324288</c:v>
                </c:pt>
                <c:pt idx="376">
                  <c:v>10.765624641900516</c:v>
                </c:pt>
                <c:pt idx="377">
                  <c:v>10.79399687092894</c:v>
                </c:pt>
                <c:pt idx="378">
                  <c:v>10.80967626065633</c:v>
                </c:pt>
                <c:pt idx="379">
                  <c:v>10.845390426144702</c:v>
                </c:pt>
                <c:pt idx="380">
                  <c:v>10.888944286497415</c:v>
                </c:pt>
                <c:pt idx="381">
                  <c:v>10.915449921511627</c:v>
                </c:pt>
                <c:pt idx="382">
                  <c:v>10.948675294980619</c:v>
                </c:pt>
                <c:pt idx="383">
                  <c:v>10.960248177874675</c:v>
                </c:pt>
                <c:pt idx="384">
                  <c:v>10.993224672140826</c:v>
                </c:pt>
                <c:pt idx="385">
                  <c:v>11.005295313439275</c:v>
                </c:pt>
                <c:pt idx="386">
                  <c:v>11.042751633342377</c:v>
                </c:pt>
                <c:pt idx="387">
                  <c:v>11.069132828755814</c:v>
                </c:pt>
                <c:pt idx="388">
                  <c:v>11.094518507360464</c:v>
                </c:pt>
                <c:pt idx="389">
                  <c:v>11.107709105067183</c:v>
                </c:pt>
                <c:pt idx="390">
                  <c:v>11.140063401329455</c:v>
                </c:pt>
                <c:pt idx="391">
                  <c:v>11.187350449711886</c:v>
                </c:pt>
                <c:pt idx="392">
                  <c:v>11.211491732307492</c:v>
                </c:pt>
                <c:pt idx="393">
                  <c:v>11.233393102083978</c:v>
                </c:pt>
                <c:pt idx="394">
                  <c:v>11.255543351063308</c:v>
                </c:pt>
                <c:pt idx="395">
                  <c:v>11.287524328521963</c:v>
                </c:pt>
                <c:pt idx="396">
                  <c:v>11.299221651016795</c:v>
                </c:pt>
                <c:pt idx="397">
                  <c:v>11.337051289723515</c:v>
                </c:pt>
                <c:pt idx="398">
                  <c:v>11.35696162588372</c:v>
                </c:pt>
                <c:pt idx="399">
                  <c:v>11.388444844939277</c:v>
                </c:pt>
                <c:pt idx="400">
                  <c:v>11.410595093918603</c:v>
                </c:pt>
                <c:pt idx="401">
                  <c:v>11.43784736653876</c:v>
                </c:pt>
                <c:pt idx="402">
                  <c:v>11.479659072476743</c:v>
                </c:pt>
                <c:pt idx="403">
                  <c:v>11.503924794673125</c:v>
                </c:pt>
                <c:pt idx="404">
                  <c:v>11.537150168142119</c:v>
                </c:pt>
                <c:pt idx="405">
                  <c:v>11.560918131934107</c:v>
                </c:pt>
                <c:pt idx="406">
                  <c:v>11.58518385413049</c:v>
                </c:pt>
                <c:pt idx="407">
                  <c:v>11.603849794281652</c:v>
                </c:pt>
                <c:pt idx="408">
                  <c:v>11.637946244957364</c:v>
                </c:pt>
                <c:pt idx="409">
                  <c:v>11.65287899707881</c:v>
                </c:pt>
                <c:pt idx="410">
                  <c:v>11.681251226108525</c:v>
                </c:pt>
                <c:pt idx="411">
                  <c:v>11.697428374239017</c:v>
                </c:pt>
                <c:pt idx="412">
                  <c:v>11.747950852248062</c:v>
                </c:pt>
                <c:pt idx="413">
                  <c:v>11.778314114894055</c:v>
                </c:pt>
                <c:pt idx="414">
                  <c:v>11.797477813448319</c:v>
                </c:pt>
                <c:pt idx="415">
                  <c:v>11.825227844472867</c:v>
                </c:pt>
                <c:pt idx="416">
                  <c:v>11.848124731058139</c:v>
                </c:pt>
                <c:pt idx="417">
                  <c:v>11.868906144426356</c:v>
                </c:pt>
                <c:pt idx="418">
                  <c:v>11.897527252657621</c:v>
                </c:pt>
                <c:pt idx="419">
                  <c:v>11.925401723282945</c:v>
                </c:pt>
                <c:pt idx="420">
                  <c:v>11.947925291065891</c:v>
                </c:pt>
                <c:pt idx="421">
                  <c:v>11.975053124085271</c:v>
                </c:pt>
                <c:pt idx="422">
                  <c:v>12.001185440297157</c:v>
                </c:pt>
                <c:pt idx="423">
                  <c:v>12.050214643093023</c:v>
                </c:pt>
                <c:pt idx="424">
                  <c:v>12.076720278107233</c:v>
                </c:pt>
                <c:pt idx="425">
                  <c:v>12.089288677810076</c:v>
                </c:pt>
                <c:pt idx="426">
                  <c:v>12.122389611677002</c:v>
                </c:pt>
                <c:pt idx="427">
                  <c:v>12.148024169484495</c:v>
                </c:pt>
                <c:pt idx="428">
                  <c:v>12.175898640109818</c:v>
                </c:pt>
                <c:pt idx="429">
                  <c:v>12.202777593927648</c:v>
                </c:pt>
                <c:pt idx="430">
                  <c:v>12.23040318535142</c:v>
                </c:pt>
                <c:pt idx="431">
                  <c:v>12.236376286198965</c:v>
                </c:pt>
                <c:pt idx="432">
                  <c:v>12.270348297273902</c:v>
                </c:pt>
                <c:pt idx="433">
                  <c:v>12.292622985854003</c:v>
                </c:pt>
                <c:pt idx="434">
                  <c:v>12.340905551045218</c:v>
                </c:pt>
                <c:pt idx="435">
                  <c:v>12.370646615686045</c:v>
                </c:pt>
                <c:pt idx="436">
                  <c:v>12.392174666660207</c:v>
                </c:pt>
                <c:pt idx="437">
                  <c:v>12.41581819085142</c:v>
                </c:pt>
                <c:pt idx="438">
                  <c:v>12.444065980280362</c:v>
                </c:pt>
                <c:pt idx="439">
                  <c:v>12.466091789657622</c:v>
                </c:pt>
                <c:pt idx="440">
                  <c:v>12.48351333379974</c:v>
                </c:pt>
                <c:pt idx="441">
                  <c:v>12.514001036045219</c:v>
                </c:pt>
                <c:pt idx="442">
                  <c:v>12.537146801833332</c:v>
                </c:pt>
                <c:pt idx="443">
                  <c:v>12.571367692109819</c:v>
                </c:pt>
                <c:pt idx="444">
                  <c:v>12.589038115453487</c:v>
                </c:pt>
                <c:pt idx="445">
                  <c:v>12.636822922239018</c:v>
                </c:pt>
                <c:pt idx="446">
                  <c:v>12.665817349273901</c:v>
                </c:pt>
                <c:pt idx="447">
                  <c:v>12.687718719051679</c:v>
                </c:pt>
                <c:pt idx="448">
                  <c:v>12.711113364040051</c:v>
                </c:pt>
                <c:pt idx="449">
                  <c:v>12.732268096211886</c:v>
                </c:pt>
                <c:pt idx="450">
                  <c:v>12.761138083644701</c:v>
                </c:pt>
                <c:pt idx="451">
                  <c:v>12.788763675068473</c:v>
                </c:pt>
                <c:pt idx="452">
                  <c:v>12.810789484447026</c:v>
                </c:pt>
                <c:pt idx="453">
                  <c:v>12.838290636270024</c:v>
                </c:pt>
                <c:pt idx="454">
                  <c:v>12.862929677268733</c:v>
                </c:pt>
                <c:pt idx="455">
                  <c:v>12.889435312282945</c:v>
                </c:pt>
                <c:pt idx="456">
                  <c:v>12.934358008246768</c:v>
                </c:pt>
                <c:pt idx="457">
                  <c:v>12.95750377403359</c:v>
                </c:pt>
                <c:pt idx="458">
                  <c:v>12.98102285862403</c:v>
                </c:pt>
                <c:pt idx="459">
                  <c:v>13.012008319275193</c:v>
                </c:pt>
                <c:pt idx="460">
                  <c:v>13.032416413839794</c:v>
                </c:pt>
                <c:pt idx="461">
                  <c:v>13.053695585607233</c:v>
                </c:pt>
                <c:pt idx="462">
                  <c:v>13.0764680325969</c:v>
                </c:pt>
                <c:pt idx="463">
                  <c:v>13.108200130852714</c:v>
                </c:pt>
                <c:pt idx="464">
                  <c:v>13.131968094651162</c:v>
                </c:pt>
                <c:pt idx="465">
                  <c:v>13.159344806873385</c:v>
                </c:pt>
                <c:pt idx="466">
                  <c:v>13.184232727067183</c:v>
                </c:pt>
                <c:pt idx="467">
                  <c:v>13.224426718191214</c:v>
                </c:pt>
                <c:pt idx="468">
                  <c:v>13.262007477700259</c:v>
                </c:pt>
                <c:pt idx="469">
                  <c:v>13.279304582235142</c:v>
                </c:pt>
                <c:pt idx="470">
                  <c:v>13.299090478798449</c:v>
                </c:pt>
                <c:pt idx="471">
                  <c:v>13.321116288178292</c:v>
                </c:pt>
                <c:pt idx="472">
                  <c:v>13.352972826033589</c:v>
                </c:pt>
                <c:pt idx="473">
                  <c:v>13.373380920594315</c:v>
                </c:pt>
                <c:pt idx="474">
                  <c:v>13.404864139651162</c:v>
                </c:pt>
                <c:pt idx="475">
                  <c:v>13.426765509431524</c:v>
                </c:pt>
                <c:pt idx="476">
                  <c:v>13.451031231627907</c:v>
                </c:pt>
                <c:pt idx="477">
                  <c:v>13.493091816770024</c:v>
                </c:pt>
                <c:pt idx="478">
                  <c:v>13.524201717015501</c:v>
                </c:pt>
                <c:pt idx="479">
                  <c:v>13.544858690788113</c:v>
                </c:pt>
                <c:pt idx="480">
                  <c:v>13.567133379366924</c:v>
                </c:pt>
                <c:pt idx="481">
                  <c:v>13.597247762816536</c:v>
                </c:pt>
                <c:pt idx="482">
                  <c:v>13.619646890994831</c:v>
                </c:pt>
                <c:pt idx="483">
                  <c:v>13.641921579573641</c:v>
                </c:pt>
                <c:pt idx="484">
                  <c:v>13.666933939379843</c:v>
                </c:pt>
                <c:pt idx="485">
                  <c:v>13.696177245607235</c:v>
                </c:pt>
                <c:pt idx="486">
                  <c:v>13.718949692596899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5D6-48D4-A134-A5B0D3978CF4}"/>
            </c:ext>
          </c:extLst>
        </c:ser>
        <c:ser>
          <c:idx val="4"/>
          <c:order val="4"/>
          <c:tx>
            <c:v>6 K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'6.00 K'!$P$14:$P$500</c:f>
              <c:numCache>
                <c:formatCode>General</c:formatCode>
                <c:ptCount val="487"/>
                <c:pt idx="0">
                  <c:v>5.4612957307682803</c:v>
                </c:pt>
                <c:pt idx="1">
                  <c:v>5.6390792343967737</c:v>
                </c:pt>
                <c:pt idx="2">
                  <c:v>5.8016774143698928</c:v>
                </c:pt>
                <c:pt idx="3">
                  <c:v>5.974425034876881</c:v>
                </c:pt>
                <c:pt idx="4">
                  <c:v>6.1347447690161294</c:v>
                </c:pt>
                <c:pt idx="5">
                  <c:v>6.3316232022193546</c:v>
                </c:pt>
                <c:pt idx="6">
                  <c:v>6.5038012112672039</c:v>
                </c:pt>
                <c:pt idx="7">
                  <c:v>6.7058579304569896</c:v>
                </c:pt>
                <c:pt idx="8">
                  <c:v>6.8921726602478488</c:v>
                </c:pt>
                <c:pt idx="9">
                  <c:v>7.1107481117344085</c:v>
                </c:pt>
                <c:pt idx="10">
                  <c:v>7.3009983388747308</c:v>
                </c:pt>
                <c:pt idx="11">
                  <c:v>7.6352049164354847</c:v>
                </c:pt>
                <c:pt idx="12">
                  <c:v>7.9143663139677436</c:v>
                </c:pt>
                <c:pt idx="13">
                  <c:v>8.1504443720860209</c:v>
                </c:pt>
                <c:pt idx="14">
                  <c:v>8.4399105587258063</c:v>
                </c:pt>
                <c:pt idx="15">
                  <c:v>8.6815811657096784</c:v>
                </c:pt>
                <c:pt idx="16">
                  <c:v>8.9643155805698918</c:v>
                </c:pt>
                <c:pt idx="17">
                  <c:v>9.2064004504354866</c:v>
                </c:pt>
                <c:pt idx="18">
                  <c:v>9.4893419967311825</c:v>
                </c:pt>
                <c:pt idx="19">
                  <c:v>9.7051211737849474</c:v>
                </c:pt>
                <c:pt idx="20">
                  <c:v>9.9961926290806442</c:v>
                </c:pt>
                <c:pt idx="21">
                  <c:v>10.194831679521505</c:v>
                </c:pt>
                <c:pt idx="22">
                  <c:v>10.652139060693548</c:v>
                </c:pt>
                <c:pt idx="23">
                  <c:v>10.923325897801075</c:v>
                </c:pt>
                <c:pt idx="24">
                  <c:v>11.15329357845699</c:v>
                </c:pt>
                <c:pt idx="25">
                  <c:v>11.41562554653226</c:v>
                </c:pt>
                <c:pt idx="26">
                  <c:v>11.616038159919354</c:v>
                </c:pt>
                <c:pt idx="27">
                  <c:v>11.872984710564515</c:v>
                </c:pt>
                <c:pt idx="28">
                  <c:v>12.105852231376346</c:v>
                </c:pt>
                <c:pt idx="29">
                  <c:v>12.357361581736559</c:v>
                </c:pt>
                <c:pt idx="30">
                  <c:v>12.572364015887098</c:v>
                </c:pt>
                <c:pt idx="31">
                  <c:v>12.841893801483872</c:v>
                </c:pt>
                <c:pt idx="32">
                  <c:v>13.047834235161291</c:v>
                </c:pt>
                <c:pt idx="33">
                  <c:v>13.492182955655915</c:v>
                </c:pt>
                <c:pt idx="34">
                  <c:v>13.716920567467744</c:v>
                </c:pt>
                <c:pt idx="35">
                  <c:v>13.957141254376346</c:v>
                </c:pt>
                <c:pt idx="36">
                  <c:v>14.243862949440862</c:v>
                </c:pt>
                <c:pt idx="37">
                  <c:v>14.437530845333335</c:v>
                </c:pt>
                <c:pt idx="38">
                  <c:v>14.707371328086024</c:v>
                </c:pt>
                <c:pt idx="39">
                  <c:v>14.915020596139785</c:v>
                </c:pt>
                <c:pt idx="40">
                  <c:v>15.184861078892473</c:v>
                </c:pt>
                <c:pt idx="41">
                  <c:v>15.39551375282258</c:v>
                </c:pt>
                <c:pt idx="42">
                  <c:v>15.669962910102148</c:v>
                </c:pt>
                <c:pt idx="43">
                  <c:v>15.885793870010753</c:v>
                </c:pt>
                <c:pt idx="44">
                  <c:v>16.328485538989245</c:v>
                </c:pt>
                <c:pt idx="45">
                  <c:v>16.591413009951616</c:v>
                </c:pt>
                <c:pt idx="46">
                  <c:v>16.811477218655913</c:v>
                </c:pt>
                <c:pt idx="47">
                  <c:v>17.09032791902688</c:v>
                </c:pt>
                <c:pt idx="48">
                  <c:v>17.291452546736561</c:v>
                </c:pt>
                <c:pt idx="49">
                  <c:v>17.578627341827957</c:v>
                </c:pt>
                <c:pt idx="50">
                  <c:v>17.795209153209679</c:v>
                </c:pt>
                <c:pt idx="51">
                  <c:v>18.0523628352957</c:v>
                </c:pt>
                <c:pt idx="52">
                  <c:v>18.281501990193547</c:v>
                </c:pt>
                <c:pt idx="53">
                  <c:v>18.547096278440865</c:v>
                </c:pt>
                <c:pt idx="54">
                  <c:v>18.792805948494625</c:v>
                </c:pt>
                <c:pt idx="55">
                  <c:v>19.254605492763442</c:v>
                </c:pt>
                <c:pt idx="56">
                  <c:v>19.536925644741938</c:v>
                </c:pt>
                <c:pt idx="57">
                  <c:v>19.746180181451614</c:v>
                </c:pt>
                <c:pt idx="58">
                  <c:v>20.020940035892473</c:v>
                </c:pt>
                <c:pt idx="59">
                  <c:v>20.259917934161294</c:v>
                </c:pt>
                <c:pt idx="60">
                  <c:v>20.52556400526344</c:v>
                </c:pt>
                <c:pt idx="61">
                  <c:v>20.730002736010753</c:v>
                </c:pt>
                <c:pt idx="62">
                  <c:v>21.010096225016131</c:v>
                </c:pt>
                <c:pt idx="63">
                  <c:v>21.231726865231185</c:v>
                </c:pt>
                <c:pt idx="64">
                  <c:v>21.498097896370968</c:v>
                </c:pt>
                <c:pt idx="65">
                  <c:v>21.727029919833331</c:v>
                </c:pt>
                <c:pt idx="66">
                  <c:v>22.194525578682796</c:v>
                </c:pt>
                <c:pt idx="67">
                  <c:v>22.462139398462366</c:v>
                </c:pt>
                <c:pt idx="68">
                  <c:v>22.692611962005376</c:v>
                </c:pt>
                <c:pt idx="69">
                  <c:v>22.968847627946232</c:v>
                </c:pt>
                <c:pt idx="70">
                  <c:v>23.19560477129032</c:v>
                </c:pt>
                <c:pt idx="71">
                  <c:v>23.46824152847849</c:v>
                </c:pt>
                <c:pt idx="72">
                  <c:v>23.714559647134404</c:v>
                </c:pt>
                <c:pt idx="73">
                  <c:v>23.952475996779565</c:v>
                </c:pt>
                <c:pt idx="74">
                  <c:v>24.181822283118276</c:v>
                </c:pt>
                <c:pt idx="75">
                  <c:v>24.458135623354835</c:v>
                </c:pt>
                <c:pt idx="76">
                  <c:v>24.956286735247307</c:v>
                </c:pt>
                <c:pt idx="77">
                  <c:v>25.155495397145156</c:v>
                </c:pt>
                <c:pt idx="78">
                  <c:v>25.405295913129031</c:v>
                </c:pt>
                <c:pt idx="79">
                  <c:v>25.648157525892472</c:v>
                </c:pt>
                <c:pt idx="80">
                  <c:v>25.94704819302688</c:v>
                </c:pt>
                <c:pt idx="81">
                  <c:v>26.169144878983872</c:v>
                </c:pt>
                <c:pt idx="82">
                  <c:v>26.435878390145159</c:v>
                </c:pt>
                <c:pt idx="83">
                  <c:v>26.65378066445161</c:v>
                </c:pt>
                <c:pt idx="84">
                  <c:v>26.926935250236561</c:v>
                </c:pt>
                <c:pt idx="85">
                  <c:v>27.139659238553765</c:v>
                </c:pt>
                <c:pt idx="86">
                  <c:v>27.421979390537633</c:v>
                </c:pt>
                <c:pt idx="87">
                  <c:v>27.915573610758063</c:v>
                </c:pt>
                <c:pt idx="88">
                  <c:v>28.136272159499995</c:v>
                </c:pt>
                <c:pt idx="89">
                  <c:v>28.419110140075269</c:v>
                </c:pt>
                <c:pt idx="90">
                  <c:v>28.584983585935483</c:v>
                </c:pt>
                <c:pt idx="91">
                  <c:v>28.870617840946238</c:v>
                </c:pt>
                <c:pt idx="92">
                  <c:v>29.05905566799462</c:v>
                </c:pt>
                <c:pt idx="93">
                  <c:v>29.302279760774191</c:v>
                </c:pt>
                <c:pt idx="94">
                  <c:v>29.474509552682793</c:v>
                </c:pt>
                <c:pt idx="95">
                  <c:v>29.72144906566129</c:v>
                </c:pt>
                <c:pt idx="96">
                  <c:v>29.910482395591394</c:v>
                </c:pt>
                <c:pt idx="97">
                  <c:v>30.203728731005377</c:v>
                </c:pt>
                <c:pt idx="98">
                  <c:v>30.539281662924729</c:v>
                </c:pt>
                <c:pt idx="99">
                  <c:v>30.803633162526879</c:v>
                </c:pt>
                <c:pt idx="100">
                  <c:v>31.086108663086023</c:v>
                </c:pt>
                <c:pt idx="101">
                  <c:v>31.246065917209673</c:v>
                </c:pt>
                <c:pt idx="102">
                  <c:v>31.492034501564515</c:v>
                </c:pt>
                <c:pt idx="103">
                  <c:v>31.756800264048383</c:v>
                </c:pt>
                <c:pt idx="104">
                  <c:v>32.035806312994623</c:v>
                </c:pt>
                <c:pt idx="105">
                  <c:v>32.234393580575265</c:v>
                </c:pt>
                <c:pt idx="106">
                  <c:v>32.511017617967738</c:v>
                </c:pt>
                <c:pt idx="107">
                  <c:v>32.731612600989244</c:v>
                </c:pt>
                <c:pt idx="108">
                  <c:v>33.021700181946237</c:v>
                </c:pt>
                <c:pt idx="109">
                  <c:v>33.460352787854838</c:v>
                </c:pt>
                <c:pt idx="110">
                  <c:v>33.66872701595161</c:v>
                </c:pt>
                <c:pt idx="111">
                  <c:v>33.949234767833332</c:v>
                </c:pt>
                <c:pt idx="112">
                  <c:v>34.150411178403225</c:v>
                </c:pt>
                <c:pt idx="113">
                  <c:v>34.444848519591396</c:v>
                </c:pt>
                <c:pt idx="114">
                  <c:v>34.62373240899462</c:v>
                </c:pt>
                <c:pt idx="115">
                  <c:v>34.952281709118282</c:v>
                </c:pt>
                <c:pt idx="116">
                  <c:v>35.141548061919352</c:v>
                </c:pt>
                <c:pt idx="117">
                  <c:v>35.44064586049462</c:v>
                </c:pt>
                <c:pt idx="118">
                  <c:v>35.604629231967742</c:v>
                </c:pt>
                <c:pt idx="119">
                  <c:v>35.937618912322584</c:v>
                </c:pt>
                <c:pt idx="120">
                  <c:v>36.41951020622043</c:v>
                </c:pt>
                <c:pt idx="121">
                  <c:v>36.621774056849461</c:v>
                </c:pt>
                <c:pt idx="122">
                  <c:v>36.940808256473119</c:v>
                </c:pt>
                <c:pt idx="123">
                  <c:v>37.155448210607524</c:v>
                </c:pt>
                <c:pt idx="124">
                  <c:v>37.434350693838709</c:v>
                </c:pt>
                <c:pt idx="125">
                  <c:v>37.632886178553761</c:v>
                </c:pt>
                <c:pt idx="126">
                  <c:v>37.923698719553762</c:v>
                </c:pt>
                <c:pt idx="127">
                  <c:v>38.17137613827957</c:v>
                </c:pt>
                <c:pt idx="128">
                  <c:v>38.425992460231186</c:v>
                </c:pt>
                <c:pt idx="129">
                  <c:v>38.672893136064516</c:v>
                </c:pt>
                <c:pt idx="130">
                  <c:v>38.974424729053766</c:v>
                </c:pt>
                <c:pt idx="131">
                  <c:v>39.393865893951606</c:v>
                </c:pt>
                <c:pt idx="132">
                  <c:v>39.634138363720425</c:v>
                </c:pt>
                <c:pt idx="133">
                  <c:v>39.949133500274193</c:v>
                </c:pt>
                <c:pt idx="134">
                  <c:v>40.169210654698922</c:v>
                </c:pt>
                <c:pt idx="135">
                  <c:v>40.456864441241933</c:v>
                </c:pt>
                <c:pt idx="136">
                  <c:v>40.656552094596776</c:v>
                </c:pt>
                <c:pt idx="137">
                  <c:v>40.947973084193549</c:v>
                </c:pt>
                <c:pt idx="138">
                  <c:v>41.163299161225801</c:v>
                </c:pt>
                <c:pt idx="139">
                  <c:v>41.435625221247307</c:v>
                </c:pt>
                <c:pt idx="140">
                  <c:v>41.675651722435482</c:v>
                </c:pt>
                <c:pt idx="141">
                  <c:v>42.137503049564522</c:v>
                </c:pt>
                <c:pt idx="142">
                  <c:v>42.465184986784941</c:v>
                </c:pt>
                <c:pt idx="143">
                  <c:v>42.667034574532259</c:v>
                </c:pt>
                <c:pt idx="144">
                  <c:v>43.002173243575271</c:v>
                </c:pt>
                <c:pt idx="145">
                  <c:v>43.209977860209676</c:v>
                </c:pt>
                <c:pt idx="146">
                  <c:v>43.450198547118283</c:v>
                </c:pt>
                <c:pt idx="147">
                  <c:v>43.662301141118277</c:v>
                </c:pt>
                <c:pt idx="148">
                  <c:v>43.929086435139787</c:v>
                </c:pt>
                <c:pt idx="149">
                  <c:v>44.19887513503226</c:v>
                </c:pt>
                <c:pt idx="150">
                  <c:v>44.486011092978501</c:v>
                </c:pt>
                <c:pt idx="151">
                  <c:v>44.691847960935483</c:v>
                </c:pt>
                <c:pt idx="152">
                  <c:v>45.165402214397844</c:v>
                </c:pt>
                <c:pt idx="153">
                  <c:v>45.479102779451608</c:v>
                </c:pt>
                <c:pt idx="154">
                  <c:v>45.685250344569887</c:v>
                </c:pt>
                <c:pt idx="155">
                  <c:v>45.971920256779569</c:v>
                </c:pt>
                <c:pt idx="156">
                  <c:v>46.192567022661287</c:v>
                </c:pt>
                <c:pt idx="157">
                  <c:v>46.469398191494619</c:v>
                </c:pt>
                <c:pt idx="158">
                  <c:v>46.709062212661294</c:v>
                </c:pt>
                <c:pt idx="159">
                  <c:v>47.000599713693546</c:v>
                </c:pt>
                <c:pt idx="160">
                  <c:v>47.205608055897848</c:v>
                </c:pt>
                <c:pt idx="161">
                  <c:v>47.482439224731188</c:v>
                </c:pt>
                <c:pt idx="162">
                  <c:v>47.756085747682796</c:v>
                </c:pt>
                <c:pt idx="163">
                  <c:v>48.224552335155913</c:v>
                </c:pt>
                <c:pt idx="164">
                  <c:v>48.528983768295696</c:v>
                </c:pt>
                <c:pt idx="165">
                  <c:v>48.751598282854836</c:v>
                </c:pt>
                <c:pt idx="166">
                  <c:v>49.00020779305914</c:v>
                </c:pt>
                <c:pt idx="167">
                  <c:v>49.256170469370964</c:v>
                </c:pt>
                <c:pt idx="168">
                  <c:v>49.508352996908606</c:v>
                </c:pt>
                <c:pt idx="169">
                  <c:v>49.759810564408596</c:v>
                </c:pt>
                <c:pt idx="170">
                  <c:v>50.031722361553761</c:v>
                </c:pt>
                <c:pt idx="171">
                  <c:v>50.276085677252681</c:v>
                </c:pt>
                <c:pt idx="172">
                  <c:v>50.557732652053765</c:v>
                </c:pt>
                <c:pt idx="173">
                  <c:v>50.783920183940857</c:v>
                </c:pt>
                <c:pt idx="174">
                  <c:v>51.319613869231183</c:v>
                </c:pt>
                <c:pt idx="175">
                  <c:v>51.557038281709673</c:v>
                </c:pt>
                <c:pt idx="176">
                  <c:v>51.784882865112898</c:v>
                </c:pt>
                <c:pt idx="177">
                  <c:v>52.099360173064518</c:v>
                </c:pt>
                <c:pt idx="178">
                  <c:v>52.317832058833332</c:v>
                </c:pt>
                <c:pt idx="179">
                  <c:v>52.58290851847849</c:v>
                </c:pt>
                <c:pt idx="180">
                  <c:v>52.803620012935482</c:v>
                </c:pt>
                <c:pt idx="181">
                  <c:v>53.101733937172042</c:v>
                </c:pt>
                <c:pt idx="182">
                  <c:v>53.297732061758062</c:v>
                </c:pt>
                <c:pt idx="183">
                  <c:v>53.606409689403222</c:v>
                </c:pt>
                <c:pt idx="184">
                  <c:v>53.828273352494627</c:v>
                </c:pt>
                <c:pt idx="185">
                  <c:v>54.318851221129023</c:v>
                </c:pt>
                <c:pt idx="186">
                  <c:v>54.66160197056989</c:v>
                </c:pt>
                <c:pt idx="187">
                  <c:v>54.823526973365588</c:v>
                </c:pt>
                <c:pt idx="188">
                  <c:v>55.122106943344079</c:v>
                </c:pt>
                <c:pt idx="189">
                  <c:v>55.360877710177419</c:v>
                </c:pt>
                <c:pt idx="190">
                  <c:v>55.657386365758065</c:v>
                </c:pt>
                <c:pt idx="191">
                  <c:v>55.864051759462363</c:v>
                </c:pt>
                <c:pt idx="192">
                  <c:v>56.186710759301072</c:v>
                </c:pt>
                <c:pt idx="193">
                  <c:v>56.35831915688172</c:v>
                </c:pt>
                <c:pt idx="194">
                  <c:v>56.669119881774193</c:v>
                </c:pt>
                <c:pt idx="195">
                  <c:v>56.903437322688177</c:v>
                </c:pt>
                <c:pt idx="196">
                  <c:v>57.403866880376349</c:v>
                </c:pt>
                <c:pt idx="197">
                  <c:v>57.692452758440865</c:v>
                </c:pt>
                <c:pt idx="198">
                  <c:v>57.908024804032259</c:v>
                </c:pt>
                <c:pt idx="199">
                  <c:v>58.180765126935484</c:v>
                </c:pt>
                <c:pt idx="200">
                  <c:v>58.423885653978495</c:v>
                </c:pt>
                <c:pt idx="201">
                  <c:v>58.714853543548386</c:v>
                </c:pt>
                <c:pt idx="202">
                  <c:v>58.943410141290322</c:v>
                </c:pt>
                <c:pt idx="203">
                  <c:v>59.251544048924735</c:v>
                </c:pt>
                <c:pt idx="204">
                  <c:v>59.464423385806448</c:v>
                </c:pt>
                <c:pt idx="205">
                  <c:v>59.749436246505368</c:v>
                </c:pt>
                <c:pt idx="206">
                  <c:v>60.24754852123656</c:v>
                </c:pt>
                <c:pt idx="207">
                  <c:v>60.470059470107529</c:v>
                </c:pt>
                <c:pt idx="208">
                  <c:v>60.754968765053761</c:v>
                </c:pt>
                <c:pt idx="209">
                  <c:v>60.996794720645163</c:v>
                </c:pt>
                <c:pt idx="210">
                  <c:v>61.264097843225805</c:v>
                </c:pt>
                <c:pt idx="211">
                  <c:v>61.44751273290322</c:v>
                </c:pt>
                <c:pt idx="212">
                  <c:v>61.793888282526872</c:v>
                </c:pt>
                <c:pt idx="213">
                  <c:v>62.037785552473117</c:v>
                </c:pt>
                <c:pt idx="214">
                  <c:v>62.31399532698925</c:v>
                </c:pt>
                <c:pt idx="215">
                  <c:v>62.533813567096765</c:v>
                </c:pt>
                <c:pt idx="216">
                  <c:v>62.820120999301082</c:v>
                </c:pt>
                <c:pt idx="217">
                  <c:v>63.327334111666659</c:v>
                </c:pt>
                <c:pt idx="218">
                  <c:v>63.560564112526876</c:v>
                </c:pt>
                <c:pt idx="219">
                  <c:v>63.825329875000001</c:v>
                </c:pt>
                <c:pt idx="220">
                  <c:v>64.041834012096771</c:v>
                </c:pt>
                <c:pt idx="221">
                  <c:v>64.346990405268812</c:v>
                </c:pt>
                <c:pt idx="222">
                  <c:v>64.568206782580646</c:v>
                </c:pt>
                <c:pt idx="223">
                  <c:v>64.858838083602151</c:v>
                </c:pt>
                <c:pt idx="224">
                  <c:v>65.07448780349462</c:v>
                </c:pt>
                <c:pt idx="225">
                  <c:v>65.413885612741936</c:v>
                </c:pt>
                <c:pt idx="226">
                  <c:v>65.623088366612905</c:v>
                </c:pt>
                <c:pt idx="227">
                  <c:v>65.905589758602147</c:v>
                </c:pt>
                <c:pt idx="228">
                  <c:v>66.386950278172037</c:v>
                </c:pt>
                <c:pt idx="229">
                  <c:v>66.65213030354839</c:v>
                </c:pt>
                <c:pt idx="230">
                  <c:v>66.947344387634402</c:v>
                </c:pt>
                <c:pt idx="231">
                  <c:v>67.124700682634398</c:v>
                </c:pt>
                <c:pt idx="232">
                  <c:v>67.456369900107518</c:v>
                </c:pt>
                <c:pt idx="233">
                  <c:v>67.681625340483876</c:v>
                </c:pt>
                <c:pt idx="234">
                  <c:v>67.987506693709676</c:v>
                </c:pt>
                <c:pt idx="235">
                  <c:v>68.136537764408601</c:v>
                </c:pt>
                <c:pt idx="236">
                  <c:v>68.405239024247308</c:v>
                </c:pt>
                <c:pt idx="237">
                  <c:v>68.660373174784951</c:v>
                </c:pt>
                <c:pt idx="238">
                  <c:v>68.921824834247317</c:v>
                </c:pt>
                <c:pt idx="239">
                  <c:v>69.453686587903221</c:v>
                </c:pt>
                <c:pt idx="240">
                  <c:v>69.697739206451615</c:v>
                </c:pt>
                <c:pt idx="241">
                  <c:v>69.984616250107521</c:v>
                </c:pt>
                <c:pt idx="242">
                  <c:v>70.219347953870965</c:v>
                </c:pt>
                <c:pt idx="243">
                  <c:v>70.492502539623644</c:v>
                </c:pt>
                <c:pt idx="244">
                  <c:v>70.692902207311832</c:v>
                </c:pt>
                <c:pt idx="245">
                  <c:v>70.953162860967737</c:v>
                </c:pt>
                <c:pt idx="246">
                  <c:v>71.249373765107521</c:v>
                </c:pt>
                <c:pt idx="247">
                  <c:v>71.48156810876344</c:v>
                </c:pt>
                <c:pt idx="248">
                  <c:v>71.755551220322587</c:v>
                </c:pt>
                <c:pt idx="249">
                  <c:v>72.063905205053757</c:v>
                </c:pt>
                <c:pt idx="250">
                  <c:v>72.495230536290322</c:v>
                </c:pt>
                <c:pt idx="251">
                  <c:v>72.703242284408589</c:v>
                </c:pt>
                <c:pt idx="252">
                  <c:v>73.039364827741935</c:v>
                </c:pt>
                <c:pt idx="253">
                  <c:v>73.282433571989245</c:v>
                </c:pt>
                <c:pt idx="254">
                  <c:v>73.604367611720434</c:v>
                </c:pt>
                <c:pt idx="255">
                  <c:v>73.777788409408601</c:v>
                </c:pt>
                <c:pt idx="256">
                  <c:v>74.089469442956982</c:v>
                </c:pt>
                <c:pt idx="257">
                  <c:v>74.328291992634405</c:v>
                </c:pt>
                <c:pt idx="258">
                  <c:v>74.560952381989239</c:v>
                </c:pt>
                <c:pt idx="259">
                  <c:v>74.831466041935485</c:v>
                </c:pt>
                <c:pt idx="260">
                  <c:v>75.129424617580639</c:v>
                </c:pt>
                <c:pt idx="261">
                  <c:v>75.675164177688174</c:v>
                </c:pt>
                <c:pt idx="262">
                  <c:v>75.88555793731183</c:v>
                </c:pt>
                <c:pt idx="263">
                  <c:v>76.18040954139785</c:v>
                </c:pt>
                <c:pt idx="264">
                  <c:v>76.394324535483861</c:v>
                </c:pt>
                <c:pt idx="265">
                  <c:v>76.697357831451612</c:v>
                </c:pt>
                <c:pt idx="266">
                  <c:v>76.883750235483873</c:v>
                </c:pt>
                <c:pt idx="267">
                  <c:v>77.173048127849455</c:v>
                </c:pt>
                <c:pt idx="268">
                  <c:v>77.412854551881708</c:v>
                </c:pt>
                <c:pt idx="269">
                  <c:v>77.715266453494621</c:v>
                </c:pt>
                <c:pt idx="270">
                  <c:v>77.888117639731178</c:v>
                </c:pt>
                <c:pt idx="271">
                  <c:v>78.224550880268822</c:v>
                </c:pt>
                <c:pt idx="272">
                  <c:v>78.708629999999999</c:v>
                </c:pt>
                <c:pt idx="273">
                  <c:v>78.915813222311826</c:v>
                </c:pt>
                <c:pt idx="274">
                  <c:v>79.241268496559144</c:v>
                </c:pt>
                <c:pt idx="275">
                  <c:v>79.469786257096771</c:v>
                </c:pt>
                <c:pt idx="276">
                  <c:v>79.777117530430118</c:v>
                </c:pt>
                <c:pt idx="277">
                  <c:v>79.980831301129044</c:v>
                </c:pt>
                <c:pt idx="278">
                  <c:v>80.277598871021496</c:v>
                </c:pt>
                <c:pt idx="279">
                  <c:v>80.547387570913983</c:v>
                </c:pt>
                <c:pt idx="280">
                  <c:v>80.827584625591399</c:v>
                </c:pt>
                <c:pt idx="281">
                  <c:v>81.072983598494616</c:v>
                </c:pt>
                <c:pt idx="282">
                  <c:v>81.565076115806448</c:v>
                </c:pt>
                <c:pt idx="283">
                  <c:v>81.862827559999999</c:v>
                </c:pt>
                <c:pt idx="284">
                  <c:v>82.032519991774208</c:v>
                </c:pt>
                <c:pt idx="285">
                  <c:v>82.35357372295698</c:v>
                </c:pt>
                <c:pt idx="286">
                  <c:v>82.608241827741949</c:v>
                </c:pt>
                <c:pt idx="287">
                  <c:v>82.884930593709669</c:v>
                </c:pt>
                <c:pt idx="288">
                  <c:v>83.118769043172051</c:v>
                </c:pt>
                <c:pt idx="289">
                  <c:v>83.388311774462366</c:v>
                </c:pt>
                <c:pt idx="290">
                  <c:v>83.602433899999994</c:v>
                </c:pt>
                <c:pt idx="291">
                  <c:v>83.929598008602156</c:v>
                </c:pt>
                <c:pt idx="292">
                  <c:v>84.160691966505368</c:v>
                </c:pt>
                <c:pt idx="293">
                  <c:v>84.653483552365586</c:v>
                </c:pt>
                <c:pt idx="294">
                  <c:v>84.970239306182791</c:v>
                </c:pt>
                <c:pt idx="295">
                  <c:v>85.189436151989241</c:v>
                </c:pt>
                <c:pt idx="296">
                  <c:v>85.479316601505374</c:v>
                </c:pt>
                <c:pt idx="297">
                  <c:v>85.67200062306452</c:v>
                </c:pt>
                <c:pt idx="298">
                  <c:v>85.949660317634397</c:v>
                </c:pt>
                <c:pt idx="299">
                  <c:v>86.203965942419359</c:v>
                </c:pt>
                <c:pt idx="300">
                  <c:v>86.522119833440868</c:v>
                </c:pt>
                <c:pt idx="301">
                  <c:v>86.707191774569893</c:v>
                </c:pt>
                <c:pt idx="302">
                  <c:v>86.993343858225813</c:v>
                </c:pt>
                <c:pt idx="303">
                  <c:v>87.245992431505385</c:v>
                </c:pt>
                <c:pt idx="304">
                  <c:v>87.706290272795698</c:v>
                </c:pt>
                <c:pt idx="305">
                  <c:v>88.001659705483888</c:v>
                </c:pt>
                <c:pt idx="306">
                  <c:v>88.227018711612914</c:v>
                </c:pt>
                <c:pt idx="307">
                  <c:v>88.53605881924733</c:v>
                </c:pt>
                <c:pt idx="308">
                  <c:v>88.754427139301086</c:v>
                </c:pt>
                <c:pt idx="309">
                  <c:v>89.064334609892484</c:v>
                </c:pt>
                <c:pt idx="310">
                  <c:v>89.237043393279578</c:v>
                </c:pt>
                <c:pt idx="311">
                  <c:v>89.577580425430114</c:v>
                </c:pt>
                <c:pt idx="312">
                  <c:v>89.820183123924735</c:v>
                </c:pt>
                <c:pt idx="313">
                  <c:v>90.129546874462363</c:v>
                </c:pt>
                <c:pt idx="314">
                  <c:v>90.353909060537632</c:v>
                </c:pt>
                <c:pt idx="315">
                  <c:v>90.810129001612893</c:v>
                </c:pt>
                <c:pt idx="316">
                  <c:v>91.136619933064523</c:v>
                </c:pt>
                <c:pt idx="317">
                  <c:v>91.358664836182783</c:v>
                </c:pt>
                <c:pt idx="318">
                  <c:v>91.656053800376355</c:v>
                </c:pt>
                <c:pt idx="319">
                  <c:v>91.895549527258069</c:v>
                </c:pt>
                <c:pt idx="320">
                  <c:v>92.169325507365585</c:v>
                </c:pt>
                <c:pt idx="321">
                  <c:v>92.365168283333333</c:v>
                </c:pt>
                <c:pt idx="322">
                  <c:v>92.683063260053757</c:v>
                </c:pt>
                <c:pt idx="323">
                  <c:v>92.929549673010754</c:v>
                </c:pt>
                <c:pt idx="324">
                  <c:v>93.219067642526866</c:v>
                </c:pt>
                <c:pt idx="325">
                  <c:v>93.485645805107509</c:v>
                </c:pt>
                <c:pt idx="326">
                  <c:v>94.010050826935483</c:v>
                </c:pt>
                <c:pt idx="327">
                  <c:v>94.21821792360214</c:v>
                </c:pt>
                <c:pt idx="328">
                  <c:v>94.468225571021492</c:v>
                </c:pt>
                <c:pt idx="329">
                  <c:v>94.79326658236559</c:v>
                </c:pt>
                <c:pt idx="330">
                  <c:v>95.025745731720434</c:v>
                </c:pt>
                <c:pt idx="331">
                  <c:v>95.265112001451612</c:v>
                </c:pt>
                <c:pt idx="332">
                  <c:v>95.539418755860225</c:v>
                </c:pt>
                <c:pt idx="333">
                  <c:v>95.838982600215061</c:v>
                </c:pt>
                <c:pt idx="334">
                  <c:v>95.994952574086014</c:v>
                </c:pt>
                <c:pt idx="335">
                  <c:v>96.32522365430107</c:v>
                </c:pt>
                <c:pt idx="336">
                  <c:v>96.559346909462363</c:v>
                </c:pt>
                <c:pt idx="337">
                  <c:v>97.013586156182782</c:v>
                </c:pt>
                <c:pt idx="338">
                  <c:v>97.361152711612917</c:v>
                </c:pt>
                <c:pt idx="339">
                  <c:v>97.593916666720418</c:v>
                </c:pt>
                <c:pt idx="340">
                  <c:v>97.889700362258068</c:v>
                </c:pt>
                <c:pt idx="341">
                  <c:v>98.119978740053767</c:v>
                </c:pt>
                <c:pt idx="342">
                  <c:v>98.417833749999986</c:v>
                </c:pt>
                <c:pt idx="343">
                  <c:v>98.66608078016128</c:v>
                </c:pt>
                <c:pt idx="344">
                  <c:v>98.930691194086009</c:v>
                </c:pt>
                <c:pt idx="345">
                  <c:v>99.110481283548381</c:v>
                </c:pt>
                <c:pt idx="346">
                  <c:v>99.469802548118281</c:v>
                </c:pt>
                <c:pt idx="347">
                  <c:v>99.972821248870972</c:v>
                </c:pt>
                <c:pt idx="348">
                  <c:v>100.19704103204302</c:v>
                </c:pt>
                <c:pt idx="349">
                  <c:v>100.49826192790323</c:v>
                </c:pt>
                <c:pt idx="350">
                  <c:v>100.69653849833333</c:v>
                </c:pt>
                <c:pt idx="351">
                  <c:v>101.03729560763441</c:v>
                </c:pt>
                <c:pt idx="352">
                  <c:v>101.26269345091399</c:v>
                </c:pt>
                <c:pt idx="353">
                  <c:v>101.49488779456989</c:v>
                </c:pt>
                <c:pt idx="354">
                  <c:v>101.76576393451613</c:v>
                </c:pt>
                <c:pt idx="355">
                  <c:v>102.0751665222043</c:v>
                </c:pt>
                <c:pt idx="356">
                  <c:v>102.28993593349462</c:v>
                </c:pt>
                <c:pt idx="357">
                  <c:v>102.57172531112903</c:v>
                </c:pt>
                <c:pt idx="358">
                  <c:v>103.08504880096774</c:v>
                </c:pt>
                <c:pt idx="359">
                  <c:v>103.32231786489245</c:v>
                </c:pt>
                <c:pt idx="360">
                  <c:v>103.55414972849461</c:v>
                </c:pt>
                <c:pt idx="361">
                  <c:v>103.84480692091397</c:v>
                </c:pt>
                <c:pt idx="362">
                  <c:v>104.12163808973116</c:v>
                </c:pt>
                <c:pt idx="363">
                  <c:v>104.35844110790322</c:v>
                </c:pt>
                <c:pt idx="364">
                  <c:v>104.63418483666668</c:v>
                </c:pt>
                <c:pt idx="365">
                  <c:v>104.79947572537633</c:v>
                </c:pt>
                <c:pt idx="366">
                  <c:v>105.15926303569891</c:v>
                </c:pt>
                <c:pt idx="367">
                  <c:v>105.33195887333332</c:v>
                </c:pt>
                <c:pt idx="368">
                  <c:v>105.66399057080645</c:v>
                </c:pt>
                <c:pt idx="369">
                  <c:v>106.20620889645161</c:v>
                </c:pt>
                <c:pt idx="370">
                  <c:v>106.45259174365593</c:v>
                </c:pt>
                <c:pt idx="371">
                  <c:v>106.69726575650539</c:v>
                </c:pt>
                <c:pt idx="372">
                  <c:v>106.95018618978494</c:v>
                </c:pt>
                <c:pt idx="373">
                  <c:v>107.24072687080645</c:v>
                </c:pt>
                <c:pt idx="374">
                  <c:v>107.51234091650537</c:v>
                </c:pt>
                <c:pt idx="375">
                  <c:v>107.74427634580645</c:v>
                </c:pt>
                <c:pt idx="376">
                  <c:v>107.99935871349463</c:v>
                </c:pt>
                <c:pt idx="377">
                  <c:v>108.31368067290323</c:v>
                </c:pt>
                <c:pt idx="378">
                  <c:v>108.55639988279572</c:v>
                </c:pt>
                <c:pt idx="379">
                  <c:v>108.83690763467742</c:v>
                </c:pt>
                <c:pt idx="380">
                  <c:v>109.35111143311828</c:v>
                </c:pt>
                <c:pt idx="381">
                  <c:v>109.56797805021506</c:v>
                </c:pt>
                <c:pt idx="382">
                  <c:v>109.86598840876344</c:v>
                </c:pt>
                <c:pt idx="383">
                  <c:v>110.09693996376343</c:v>
                </c:pt>
                <c:pt idx="384">
                  <c:v>110.34969210274193</c:v>
                </c:pt>
                <c:pt idx="385">
                  <c:v>110.58002226344087</c:v>
                </c:pt>
                <c:pt idx="386">
                  <c:v>110.89688158290322</c:v>
                </c:pt>
                <c:pt idx="387">
                  <c:v>111.13182041811827</c:v>
                </c:pt>
                <c:pt idx="388">
                  <c:v>111.41331204435484</c:v>
                </c:pt>
                <c:pt idx="389">
                  <c:v>111.63908531333331</c:v>
                </c:pt>
                <c:pt idx="390">
                  <c:v>111.93890807198923</c:v>
                </c:pt>
                <c:pt idx="391">
                  <c:v>112.44700149295699</c:v>
                </c:pt>
                <c:pt idx="392">
                  <c:v>112.62083655349463</c:v>
                </c:pt>
                <c:pt idx="393">
                  <c:v>112.96499838591397</c:v>
                </c:pt>
                <c:pt idx="394">
                  <c:v>113.15708690456989</c:v>
                </c:pt>
                <c:pt idx="395">
                  <c:v>113.45921400043011</c:v>
                </c:pt>
                <c:pt idx="396">
                  <c:v>113.69228865268818</c:v>
                </c:pt>
                <c:pt idx="397">
                  <c:v>113.99221497698925</c:v>
                </c:pt>
                <c:pt idx="398">
                  <c:v>114.23103752672043</c:v>
                </c:pt>
                <c:pt idx="399">
                  <c:v>114.49487119774193</c:v>
                </c:pt>
                <c:pt idx="400">
                  <c:v>114.72391973263439</c:v>
                </c:pt>
                <c:pt idx="401">
                  <c:v>115.03756851478494</c:v>
                </c:pt>
                <c:pt idx="402">
                  <c:v>115.52738258623654</c:v>
                </c:pt>
                <c:pt idx="403">
                  <c:v>115.80260848645162</c:v>
                </c:pt>
                <c:pt idx="404">
                  <c:v>116.09015870725807</c:v>
                </c:pt>
                <c:pt idx="405">
                  <c:v>116.32069599935484</c:v>
                </c:pt>
                <c:pt idx="406">
                  <c:v>116.62341859811828</c:v>
                </c:pt>
                <c:pt idx="407">
                  <c:v>116.84308148967742</c:v>
                </c:pt>
                <c:pt idx="408">
                  <c:v>117.13674208795699</c:v>
                </c:pt>
                <c:pt idx="409">
                  <c:v>117.35940838537634</c:v>
                </c:pt>
                <c:pt idx="410">
                  <c:v>117.65814370392474</c:v>
                </c:pt>
                <c:pt idx="411">
                  <c:v>117.83565534758065</c:v>
                </c:pt>
                <c:pt idx="412">
                  <c:v>118.3747667016129</c:v>
                </c:pt>
                <c:pt idx="413">
                  <c:v>118.65770824790323</c:v>
                </c:pt>
                <c:pt idx="414">
                  <c:v>118.83884469172042</c:v>
                </c:pt>
                <c:pt idx="415">
                  <c:v>119.14164496478493</c:v>
                </c:pt>
                <c:pt idx="416">
                  <c:v>119.41318133618279</c:v>
                </c:pt>
                <c:pt idx="417">
                  <c:v>119.69627823107527</c:v>
                </c:pt>
                <c:pt idx="418">
                  <c:v>119.88782302967742</c:v>
                </c:pt>
                <c:pt idx="419">
                  <c:v>120.21799054419355</c:v>
                </c:pt>
                <c:pt idx="420">
                  <c:v>120.46355781139785</c:v>
                </c:pt>
                <c:pt idx="421">
                  <c:v>120.76938738172043</c:v>
                </c:pt>
                <c:pt idx="422">
                  <c:v>120.9386137677957</c:v>
                </c:pt>
                <c:pt idx="423">
                  <c:v>121.49937035725807</c:v>
                </c:pt>
                <c:pt idx="424">
                  <c:v>121.79277204123656</c:v>
                </c:pt>
                <c:pt idx="425">
                  <c:v>122.05727888940859</c:v>
                </c:pt>
                <c:pt idx="426">
                  <c:v>122.34006508715055</c:v>
                </c:pt>
                <c:pt idx="427">
                  <c:v>122.57546996806451</c:v>
                </c:pt>
                <c:pt idx="428">
                  <c:v>122.84173743349461</c:v>
                </c:pt>
                <c:pt idx="429">
                  <c:v>123.06631969672043</c:v>
                </c:pt>
                <c:pt idx="430">
                  <c:v>123.36277656946237</c:v>
                </c:pt>
                <c:pt idx="431">
                  <c:v>123.51931615483872</c:v>
                </c:pt>
                <c:pt idx="432">
                  <c:v>123.88935647139786</c:v>
                </c:pt>
                <c:pt idx="433">
                  <c:v>124.14915107935484</c:v>
                </c:pt>
                <c:pt idx="434">
                  <c:v>124.63332081908602</c:v>
                </c:pt>
                <c:pt idx="435">
                  <c:v>124.90937524500001</c:v>
                </c:pt>
                <c:pt idx="436">
                  <c:v>125.17935813064518</c:v>
                </c:pt>
                <c:pt idx="437">
                  <c:v>125.44591040177419</c:v>
                </c:pt>
                <c:pt idx="438">
                  <c:v>125.6871667458602</c:v>
                </c:pt>
                <c:pt idx="439">
                  <c:v>125.96741558344088</c:v>
                </c:pt>
                <c:pt idx="440">
                  <c:v>126.13565809516128</c:v>
                </c:pt>
                <c:pt idx="441">
                  <c:v>126.46287398666666</c:v>
                </c:pt>
                <c:pt idx="442">
                  <c:v>126.68538493548387</c:v>
                </c:pt>
                <c:pt idx="443">
                  <c:v>126.98832761139786</c:v>
                </c:pt>
                <c:pt idx="444">
                  <c:v>127.22305931516128</c:v>
                </c:pt>
                <c:pt idx="445">
                  <c:v>127.73974869091398</c:v>
                </c:pt>
                <c:pt idx="446">
                  <c:v>128.02346698010751</c:v>
                </c:pt>
                <c:pt idx="447">
                  <c:v>128.23898724284948</c:v>
                </c:pt>
                <c:pt idx="448">
                  <c:v>128.53404597833335</c:v>
                </c:pt>
                <c:pt idx="449">
                  <c:v>128.74972158967739</c:v>
                </c:pt>
                <c:pt idx="450">
                  <c:v>129.0827371614516</c:v>
                </c:pt>
                <c:pt idx="451">
                  <c:v>129.28815976655915</c:v>
                </c:pt>
                <c:pt idx="452">
                  <c:v>129.59761413709677</c:v>
                </c:pt>
                <c:pt idx="453">
                  <c:v>129.80640262806452</c:v>
                </c:pt>
                <c:pt idx="454">
                  <c:v>130.11756583301076</c:v>
                </c:pt>
                <c:pt idx="455">
                  <c:v>130.37093936629032</c:v>
                </c:pt>
                <c:pt idx="456">
                  <c:v>130.83123720763439</c:v>
                </c:pt>
                <c:pt idx="457">
                  <c:v>131.09715513876344</c:v>
                </c:pt>
                <c:pt idx="458">
                  <c:v>131.35617300381722</c:v>
                </c:pt>
                <c:pt idx="459">
                  <c:v>131.66148474553762</c:v>
                </c:pt>
                <c:pt idx="460">
                  <c:v>131.88228685999999</c:v>
                </c:pt>
                <c:pt idx="461">
                  <c:v>132.16175895467742</c:v>
                </c:pt>
                <c:pt idx="462">
                  <c:v>132.36687086263441</c:v>
                </c:pt>
                <c:pt idx="463">
                  <c:v>132.70619099758062</c:v>
                </c:pt>
                <c:pt idx="464">
                  <c:v>132.88968356150536</c:v>
                </c:pt>
                <c:pt idx="465">
                  <c:v>133.18349950838709</c:v>
                </c:pt>
                <c:pt idx="466">
                  <c:v>133.3988126397312</c:v>
                </c:pt>
                <c:pt idx="467">
                  <c:v>133.95739434908603</c:v>
                </c:pt>
                <c:pt idx="468">
                  <c:v>134.21760321989248</c:v>
                </c:pt>
                <c:pt idx="469">
                  <c:v>134.45047074069893</c:v>
                </c:pt>
                <c:pt idx="470">
                  <c:v>134.72067370344087</c:v>
                </c:pt>
                <c:pt idx="471">
                  <c:v>134.96032477892473</c:v>
                </c:pt>
                <c:pt idx="472">
                  <c:v>135.27894471564517</c:v>
                </c:pt>
                <c:pt idx="473">
                  <c:v>135.49415428123658</c:v>
                </c:pt>
                <c:pt idx="474">
                  <c:v>135.77719939327957</c:v>
                </c:pt>
                <c:pt idx="475">
                  <c:v>136.01933604596775</c:v>
                </c:pt>
                <c:pt idx="476">
                  <c:v>136.2628190530645</c:v>
                </c:pt>
                <c:pt idx="477">
                  <c:v>136.77350161704302</c:v>
                </c:pt>
                <c:pt idx="478">
                  <c:v>137.00746952365589</c:v>
                </c:pt>
                <c:pt idx="479">
                  <c:v>137.32831612333331</c:v>
                </c:pt>
                <c:pt idx="480">
                  <c:v>137.5166503846774</c:v>
                </c:pt>
                <c:pt idx="481">
                  <c:v>137.86204205994622</c:v>
                </c:pt>
                <c:pt idx="482">
                  <c:v>138.08439766021505</c:v>
                </c:pt>
                <c:pt idx="483">
                  <c:v>138.32617183290321</c:v>
                </c:pt>
                <c:pt idx="484">
                  <c:v>138.50434370801077</c:v>
                </c:pt>
                <c:pt idx="485">
                  <c:v>138.87725797333334</c:v>
                </c:pt>
                <c:pt idx="486">
                  <c:v>139.07149548064515</c:v>
                </c:pt>
              </c:numCache>
            </c:numRef>
          </c:xVal>
          <c:yVal>
            <c:numRef>
              <c:f>'6.00 K'!$Q$14:$Q$500</c:f>
              <c:numCache>
                <c:formatCode>General</c:formatCode>
                <c:ptCount val="487"/>
                <c:pt idx="0">
                  <c:v>0.94416577451937989</c:v>
                </c:pt>
                <c:pt idx="1">
                  <c:v>0.95598752043410851</c:v>
                </c:pt>
                <c:pt idx="2">
                  <c:v>0.95300097409780371</c:v>
                </c:pt>
                <c:pt idx="3">
                  <c:v>0.96096509766136939</c:v>
                </c:pt>
                <c:pt idx="4">
                  <c:v>0.96133841595335912</c:v>
                </c:pt>
                <c:pt idx="5">
                  <c:v>0.96295612855232571</c:v>
                </c:pt>
                <c:pt idx="6">
                  <c:v>0.96233393139883727</c:v>
                </c:pt>
                <c:pt idx="7">
                  <c:v>0.96743594805684774</c:v>
                </c:pt>
                <c:pt idx="8">
                  <c:v>0.9685559029329458</c:v>
                </c:pt>
                <c:pt idx="9">
                  <c:v>0.97465343503630497</c:v>
                </c:pt>
                <c:pt idx="10">
                  <c:v>0.97763998137260988</c:v>
                </c:pt>
                <c:pt idx="11">
                  <c:v>0.97253796471472864</c:v>
                </c:pt>
                <c:pt idx="12">
                  <c:v>0.97739110251124028</c:v>
                </c:pt>
                <c:pt idx="13">
                  <c:v>0.97963101226356597</c:v>
                </c:pt>
                <c:pt idx="14">
                  <c:v>0.98523078664418606</c:v>
                </c:pt>
                <c:pt idx="15">
                  <c:v>0.9814976037237727</c:v>
                </c:pt>
                <c:pt idx="16">
                  <c:v>0.98958616671808797</c:v>
                </c:pt>
                <c:pt idx="17">
                  <c:v>0.98995948501007747</c:v>
                </c:pt>
                <c:pt idx="18">
                  <c:v>0.99705253255891468</c:v>
                </c:pt>
                <c:pt idx="19">
                  <c:v>0.9968036536975452</c:v>
                </c:pt>
                <c:pt idx="20">
                  <c:v>0.99779916914302325</c:v>
                </c:pt>
                <c:pt idx="21">
                  <c:v>0.99854580572713181</c:v>
                </c:pt>
                <c:pt idx="22">
                  <c:v>1.0007857154793283</c:v>
                </c:pt>
                <c:pt idx="23">
                  <c:v>1.0035233829543928</c:v>
                </c:pt>
                <c:pt idx="24">
                  <c:v>0.99916800288049112</c:v>
                </c:pt>
                <c:pt idx="25">
                  <c:v>1.0078787630281654</c:v>
                </c:pt>
                <c:pt idx="26">
                  <c:v>1.0155940077303618</c:v>
                </c:pt>
                <c:pt idx="27">
                  <c:v>1.017211720329199</c:v>
                </c:pt>
                <c:pt idx="28">
                  <c:v>1.0127319008246771</c:v>
                </c:pt>
                <c:pt idx="29">
                  <c:v>1.0083765207509043</c:v>
                </c:pt>
                <c:pt idx="30">
                  <c:v>1.0137274162701551</c:v>
                </c:pt>
                <c:pt idx="31">
                  <c:v>1.0199493878042634</c:v>
                </c:pt>
                <c:pt idx="32">
                  <c:v>1.017211720329199</c:v>
                </c:pt>
                <c:pt idx="33">
                  <c:v>1.0209449032497417</c:v>
                </c:pt>
                <c:pt idx="34">
                  <c:v>1.0224381764178296</c:v>
                </c:pt>
                <c:pt idx="35">
                  <c:v>1.0285357085211886</c:v>
                </c:pt>
                <c:pt idx="36">
                  <c:v>1.03326440688708</c:v>
                </c:pt>
                <c:pt idx="37">
                  <c:v>1.0325177703031008</c:v>
                </c:pt>
                <c:pt idx="38">
                  <c:v>1.0327666491643412</c:v>
                </c:pt>
                <c:pt idx="39">
                  <c:v>1.0286601479519382</c:v>
                </c:pt>
                <c:pt idx="40">
                  <c:v>1.0387397418370803</c:v>
                </c:pt>
                <c:pt idx="41">
                  <c:v>1.0418507276041344</c:v>
                </c:pt>
                <c:pt idx="42">
                  <c:v>1.0386153024064599</c:v>
                </c:pt>
                <c:pt idx="43">
                  <c:v>1.0434684402029717</c:v>
                </c:pt>
                <c:pt idx="44">
                  <c:v>1.0508103666131783</c:v>
                </c:pt>
                <c:pt idx="45">
                  <c:v>1.0506859271824291</c:v>
                </c:pt>
                <c:pt idx="46">
                  <c:v>1.0481971385688631</c:v>
                </c:pt>
                <c:pt idx="47">
                  <c:v>1.0579034141620154</c:v>
                </c:pt>
                <c:pt idx="48">
                  <c:v>1.0542946706722223</c:v>
                </c:pt>
                <c:pt idx="49">
                  <c:v>1.0549168678255816</c:v>
                </c:pt>
                <c:pt idx="50">
                  <c:v>1.0630054308198966</c:v>
                </c:pt>
                <c:pt idx="51">
                  <c:v>1.060143323914212</c:v>
                </c:pt>
                <c:pt idx="52">
                  <c:v>1.0648720222801034</c:v>
                </c:pt>
                <c:pt idx="53">
                  <c:v>1.070098478368734</c:v>
                </c:pt>
                <c:pt idx="54">
                  <c:v>1.0703473572301034</c:v>
                </c:pt>
                <c:pt idx="55">
                  <c:v>1.0733339035664082</c:v>
                </c:pt>
                <c:pt idx="56">
                  <c:v>1.0750760555959948</c:v>
                </c:pt>
                <c:pt idx="57">
                  <c:v>1.0771915259175711</c:v>
                </c:pt>
                <c:pt idx="58">
                  <c:v>1.0789336779471577</c:v>
                </c:pt>
                <c:pt idx="59">
                  <c:v>1.0827913002981913</c:v>
                </c:pt>
                <c:pt idx="60">
                  <c:v>1.0780626019322996</c:v>
                </c:pt>
                <c:pt idx="61">
                  <c:v>1.0814224665607235</c:v>
                </c:pt>
                <c:pt idx="62">
                  <c:v>1.0883910746788112</c:v>
                </c:pt>
                <c:pt idx="63">
                  <c:v>1.091128742153876</c:v>
                </c:pt>
                <c:pt idx="64">
                  <c:v>1.0922486970299743</c:v>
                </c:pt>
                <c:pt idx="65">
                  <c:v>1.0877688775254521</c:v>
                </c:pt>
                <c:pt idx="66">
                  <c:v>1.091626499876615</c:v>
                </c:pt>
                <c:pt idx="67">
                  <c:v>1.0977240319799741</c:v>
                </c:pt>
                <c:pt idx="68">
                  <c:v>1.0943641673515503</c:v>
                </c:pt>
                <c:pt idx="69">
                  <c:v>1.1014572149003876</c:v>
                </c:pt>
                <c:pt idx="70">
                  <c:v>1.1045682006674418</c:v>
                </c:pt>
                <c:pt idx="71">
                  <c:v>1.1089235807412146</c:v>
                </c:pt>
                <c:pt idx="72">
                  <c:v>1.1064347921276487</c:v>
                </c:pt>
                <c:pt idx="73">
                  <c:v>1.1092968990333336</c:v>
                </c:pt>
                <c:pt idx="74">
                  <c:v>1.1117856876468992</c:v>
                </c:pt>
                <c:pt idx="75">
                  <c:v>1.1119101270776486</c:v>
                </c:pt>
                <c:pt idx="76">
                  <c:v>1.1114123693549096</c:v>
                </c:pt>
                <c:pt idx="77">
                  <c:v>1.1206208872253229</c:v>
                </c:pt>
                <c:pt idx="78">
                  <c:v>1.1204964477945736</c:v>
                </c:pt>
                <c:pt idx="79">
                  <c:v>1.1234829941310078</c:v>
                </c:pt>
                <c:pt idx="80">
                  <c:v>1.123109675838889</c:v>
                </c:pt>
                <c:pt idx="81">
                  <c:v>1.1262206616059434</c:v>
                </c:pt>
                <c:pt idx="82">
                  <c:v>1.1344336640308788</c:v>
                </c:pt>
                <c:pt idx="83">
                  <c:v>1.1333137091547805</c:v>
                </c:pt>
                <c:pt idx="84">
                  <c:v>1.1298294050957365</c:v>
                </c:pt>
                <c:pt idx="85">
                  <c:v>1.1329403908626614</c:v>
                </c:pt>
                <c:pt idx="86">
                  <c:v>1.1367980132138245</c:v>
                </c:pt>
                <c:pt idx="87">
                  <c:v>1.1407800749956072</c:v>
                </c:pt>
                <c:pt idx="88">
                  <c:v>1.1432688636093022</c:v>
                </c:pt>
                <c:pt idx="89">
                  <c:v>1.1477486831138242</c:v>
                </c:pt>
                <c:pt idx="90">
                  <c:v>1.5958550729961241</c:v>
                </c:pt>
                <c:pt idx="91">
                  <c:v>1.6049391514366924</c:v>
                </c:pt>
                <c:pt idx="92">
                  <c:v>1.6646700781627906</c:v>
                </c:pt>
                <c:pt idx="93">
                  <c:v>1.8948830249237725</c:v>
                </c:pt>
                <c:pt idx="94">
                  <c:v>2.0542899356253228</c:v>
                </c:pt>
                <c:pt idx="95">
                  <c:v>2.1833336252428936</c:v>
                </c:pt>
                <c:pt idx="96">
                  <c:v>2.3325365026291984</c:v>
                </c:pt>
                <c:pt idx="97">
                  <c:v>2.4466474605633071</c:v>
                </c:pt>
                <c:pt idx="98">
                  <c:v>2.6553323858152451</c:v>
                </c:pt>
                <c:pt idx="99">
                  <c:v>2.7353469397441854</c:v>
                </c:pt>
                <c:pt idx="100">
                  <c:v>2.8003043225594313</c:v>
                </c:pt>
                <c:pt idx="101">
                  <c:v>2.9181484634147283</c:v>
                </c:pt>
                <c:pt idx="102">
                  <c:v>3.0094870055348832</c:v>
                </c:pt>
                <c:pt idx="103">
                  <c:v>3.0541607611485784</c:v>
                </c:pt>
                <c:pt idx="104">
                  <c:v>3.1357930276757102</c:v>
                </c:pt>
                <c:pt idx="105">
                  <c:v>3.2155587027428933</c:v>
                </c:pt>
                <c:pt idx="106">
                  <c:v>3.3030396225116272</c:v>
                </c:pt>
                <c:pt idx="107">
                  <c:v>3.3376337842403094</c:v>
                </c:pt>
                <c:pt idx="108">
                  <c:v>3.393755967478036</c:v>
                </c:pt>
                <c:pt idx="109">
                  <c:v>3.4906942839780357</c:v>
                </c:pt>
                <c:pt idx="110">
                  <c:v>3.5379812676369502</c:v>
                </c:pt>
                <c:pt idx="111">
                  <c:v>3.595472284612403</c:v>
                </c:pt>
                <c:pt idx="112">
                  <c:v>3.623346717083979</c:v>
                </c:pt>
                <c:pt idx="113">
                  <c:v>3.6665271995310076</c:v>
                </c:pt>
                <c:pt idx="114">
                  <c:v>3.6970148600478034</c:v>
                </c:pt>
                <c:pt idx="115">
                  <c:v>3.734097810390181</c:v>
                </c:pt>
                <c:pt idx="116">
                  <c:v>3.7817581123410848</c:v>
                </c:pt>
                <c:pt idx="117">
                  <c:v>3.8157300769173128</c:v>
                </c:pt>
                <c:pt idx="118">
                  <c:v>3.8419867967906978</c:v>
                </c:pt>
                <c:pt idx="119">
                  <c:v>3.8897715381731266</c:v>
                </c:pt>
                <c:pt idx="120">
                  <c:v>3.9546044815581389</c:v>
                </c:pt>
                <c:pt idx="121">
                  <c:v>3.9783724128178295</c:v>
                </c:pt>
                <c:pt idx="122">
                  <c:v>4.0048780115529716</c:v>
                </c:pt>
                <c:pt idx="123">
                  <c:v>4.0316324891498709</c:v>
                </c:pt>
                <c:pt idx="124">
                  <c:v>4.0575158907312661</c:v>
                </c:pt>
                <c:pt idx="125">
                  <c:v>4.0821548980064604</c:v>
                </c:pt>
                <c:pt idx="126">
                  <c:v>4.111771482507752</c:v>
                </c:pt>
                <c:pt idx="127">
                  <c:v>4.1402681121343674</c:v>
                </c:pt>
                <c:pt idx="128">
                  <c:v>4.1624183307945737</c:v>
                </c:pt>
                <c:pt idx="129">
                  <c:v>4.1772266230465123</c:v>
                </c:pt>
                <c:pt idx="130">
                  <c:v>4.2138118156666673</c:v>
                </c:pt>
                <c:pt idx="131">
                  <c:v>4.248903735118863</c:v>
                </c:pt>
                <c:pt idx="132">
                  <c:v>4.2731694241020675</c:v>
                </c:pt>
                <c:pt idx="133">
                  <c:v>4.3083857829844963</c:v>
                </c:pt>
                <c:pt idx="134">
                  <c:v>4.3314070776602067</c:v>
                </c:pt>
                <c:pt idx="135">
                  <c:v>4.3613969804547805</c:v>
                </c:pt>
                <c:pt idx="136">
                  <c:v>4.3728454080775201</c:v>
                </c:pt>
                <c:pt idx="137">
                  <c:v>4.4004709616886313</c:v>
                </c:pt>
                <c:pt idx="138">
                  <c:v>4.4288431518837212</c:v>
                </c:pt>
                <c:pt idx="139">
                  <c:v>4.4572153420788112</c:v>
                </c:pt>
                <c:pt idx="140">
                  <c:v>4.4761301355426362</c:v>
                </c:pt>
                <c:pt idx="141">
                  <c:v>4.5175684659586572</c:v>
                </c:pt>
                <c:pt idx="142">
                  <c:v>4.5553980528863054</c:v>
                </c:pt>
                <c:pt idx="143">
                  <c:v>4.5738150886266151</c:v>
                </c:pt>
                <c:pt idx="144">
                  <c:v>4.6039294308514211</c:v>
                </c:pt>
                <c:pt idx="145">
                  <c:v>4.6225953454534894</c:v>
                </c:pt>
                <c:pt idx="146">
                  <c:v>4.6505942173578818</c:v>
                </c:pt>
                <c:pt idx="147">
                  <c:v>4.6711267234198965</c:v>
                </c:pt>
                <c:pt idx="148">
                  <c:v>4.6915347900516791</c:v>
                </c:pt>
                <c:pt idx="149">
                  <c:v>4.7235157237364351</c:v>
                </c:pt>
                <c:pt idx="150">
                  <c:v>4.7461637001201549</c:v>
                </c:pt>
                <c:pt idx="151">
                  <c:v>4.7679406004896645</c:v>
                </c:pt>
                <c:pt idx="152">
                  <c:v>4.8108722040749354</c:v>
                </c:pt>
                <c:pt idx="153">
                  <c:v>4.8424798194677008</c:v>
                </c:pt>
                <c:pt idx="154">
                  <c:v>4.8673677056033595</c:v>
                </c:pt>
                <c:pt idx="155">
                  <c:v>4.8978553661201545</c:v>
                </c:pt>
                <c:pt idx="156">
                  <c:v>4.9107970669121448</c:v>
                </c:pt>
                <c:pt idx="157">
                  <c:v>4.9387959388152458</c:v>
                </c:pt>
                <c:pt idx="158">
                  <c:v>4.9616927940607241</c:v>
                </c:pt>
                <c:pt idx="159">
                  <c:v>4.9960380769276487</c:v>
                </c:pt>
                <c:pt idx="160">
                  <c:v>5.0122152029173126</c:v>
                </c:pt>
                <c:pt idx="161">
                  <c:v>5.0394674382364348</c:v>
                </c:pt>
                <c:pt idx="162">
                  <c:v>5.0606221414521961</c:v>
                </c:pt>
                <c:pt idx="163">
                  <c:v>5.1049225787739019</c:v>
                </c:pt>
                <c:pt idx="164">
                  <c:v>5.1308059803552979</c:v>
                </c:pt>
                <c:pt idx="165">
                  <c:v>5.156191624214471</c:v>
                </c:pt>
                <c:pt idx="166">
                  <c:v>5.183194980673127</c:v>
                </c:pt>
                <c:pt idx="167">
                  <c:v>5.2069629119328162</c:v>
                </c:pt>
                <c:pt idx="168">
                  <c:v>5.2260021448268734</c:v>
                </c:pt>
                <c:pt idx="169">
                  <c:v>5.2559920476214472</c:v>
                </c:pt>
                <c:pt idx="170">
                  <c:v>5.277768947990956</c:v>
                </c:pt>
                <c:pt idx="171">
                  <c:v>5.2970570597454776</c:v>
                </c:pt>
                <c:pt idx="172">
                  <c:v>5.3317756609056852</c:v>
                </c:pt>
                <c:pt idx="173">
                  <c:v>5.3546725161511626</c:v>
                </c:pt>
                <c:pt idx="174">
                  <c:v>5.3990973929043928</c:v>
                </c:pt>
                <c:pt idx="175">
                  <c:v>5.4264740676537473</c:v>
                </c:pt>
                <c:pt idx="176">
                  <c:v>5.4463843765633078</c:v>
                </c:pt>
                <c:pt idx="177">
                  <c:v>5.4727655358682172</c:v>
                </c:pt>
                <c:pt idx="178">
                  <c:v>5.4893159801485796</c:v>
                </c:pt>
                <c:pt idx="179">
                  <c:v>5.5174392914819128</c:v>
                </c:pt>
                <c:pt idx="180">
                  <c:v>5.5431982536330748</c:v>
                </c:pt>
                <c:pt idx="181">
                  <c:v>5.5690816552144708</c:v>
                </c:pt>
                <c:pt idx="182">
                  <c:v>5.585880978356589</c:v>
                </c:pt>
                <c:pt idx="183">
                  <c:v>5.6162441994431527</c:v>
                </c:pt>
                <c:pt idx="184">
                  <c:v>5.6417542827325589</c:v>
                </c:pt>
                <c:pt idx="185">
                  <c:v>5.688170190377261</c:v>
                </c:pt>
                <c:pt idx="186">
                  <c:v>5.7162935017105951</c:v>
                </c:pt>
                <c:pt idx="187">
                  <c:v>5.7363282500503887</c:v>
                </c:pt>
                <c:pt idx="188">
                  <c:v>5.7609672573255812</c:v>
                </c:pt>
                <c:pt idx="189">
                  <c:v>5.7951881007622745</c:v>
                </c:pt>
                <c:pt idx="190">
                  <c:v>5.8027789060335921</c:v>
                </c:pt>
                <c:pt idx="191">
                  <c:v>5.8331421271201549</c:v>
                </c:pt>
                <c:pt idx="192">
                  <c:v>5.8561634217958662</c:v>
                </c:pt>
                <c:pt idx="193">
                  <c:v>5.8791847164728681</c:v>
                </c:pt>
                <c:pt idx="194">
                  <c:v>5.9130322416175707</c:v>
                </c:pt>
                <c:pt idx="195">
                  <c:v>5.9308270802054261</c:v>
                </c:pt>
                <c:pt idx="196">
                  <c:v>5.9759985935426361</c:v>
                </c:pt>
                <c:pt idx="197">
                  <c:v>6.0099705581175717</c:v>
                </c:pt>
                <c:pt idx="198">
                  <c:v>6.0232855772015501</c:v>
                </c:pt>
                <c:pt idx="199">
                  <c:v>6.0583774966537476</c:v>
                </c:pt>
                <c:pt idx="200">
                  <c:v>6.0756745775180887</c:v>
                </c:pt>
                <c:pt idx="201">
                  <c:v>6.1046689648669252</c:v>
                </c:pt>
                <c:pt idx="202">
                  <c:v>6.1283124566963822</c:v>
                </c:pt>
                <c:pt idx="203">
                  <c:v>6.157057965183462</c:v>
                </c:pt>
                <c:pt idx="204">
                  <c:v>6.1760349783617565</c:v>
                </c:pt>
                <c:pt idx="205">
                  <c:v>6.1977807688733852</c:v>
                </c:pt>
                <c:pt idx="206">
                  <c:v>6.2550229069870804</c:v>
                </c:pt>
                <c:pt idx="207">
                  <c:v>6.2721955484211884</c:v>
                </c:pt>
                <c:pt idx="208">
                  <c:v>6.298701147156331</c:v>
                </c:pt>
                <c:pt idx="209">
                  <c:v>6.3191092137881135</c:v>
                </c:pt>
                <c:pt idx="210">
                  <c:v>6.348601358859173</c:v>
                </c:pt>
                <c:pt idx="211">
                  <c:v>6.3705026986589148</c:v>
                </c:pt>
                <c:pt idx="212">
                  <c:v>6.3901641287067186</c:v>
                </c:pt>
                <c:pt idx="213">
                  <c:v>6.4177896823178298</c:v>
                </c:pt>
                <c:pt idx="214">
                  <c:v>6.441557613577519</c:v>
                </c:pt>
                <c:pt idx="215">
                  <c:v>6.4678143334521963</c:v>
                </c:pt>
                <c:pt idx="216">
                  <c:v>6.4899645521124025</c:v>
                </c:pt>
                <c:pt idx="217">
                  <c:v>6.5418557947067182</c:v>
                </c:pt>
                <c:pt idx="218">
                  <c:v>6.5633838162144702</c:v>
                </c:pt>
                <c:pt idx="219">
                  <c:v>6.5845385194302324</c:v>
                </c:pt>
                <c:pt idx="220">
                  <c:v>6.6107952393049096</c:v>
                </c:pt>
                <c:pt idx="221">
                  <c:v>6.6405362632377267</c:v>
                </c:pt>
                <c:pt idx="222">
                  <c:v>6.6613176481614991</c:v>
                </c:pt>
                <c:pt idx="223">
                  <c:v>6.6900631566485789</c:v>
                </c:pt>
                <c:pt idx="224">
                  <c:v>6.7059914037751946</c:v>
                </c:pt>
                <c:pt idx="225">
                  <c:v>6.7407100049353996</c:v>
                </c:pt>
                <c:pt idx="226">
                  <c:v>6.7631091024586558</c:v>
                </c:pt>
                <c:pt idx="227">
                  <c:v>6.7825216536447037</c:v>
                </c:pt>
                <c:pt idx="228">
                  <c:v>6.8362794876989659</c:v>
                </c:pt>
                <c:pt idx="229">
                  <c:v>6.8485989913359173</c:v>
                </c:pt>
                <c:pt idx="230">
                  <c:v>6.8876729725697672</c:v>
                </c:pt>
                <c:pt idx="231">
                  <c:v>6.9105698278152454</c:v>
                </c:pt>
                <c:pt idx="232">
                  <c:v>6.93570659281266</c:v>
                </c:pt>
                <c:pt idx="233">
                  <c:v>6.9595989635038746</c:v>
                </c:pt>
                <c:pt idx="234">
                  <c:v>6.9815003033036165</c:v>
                </c:pt>
                <c:pt idx="235">
                  <c:v>7.0035260825335905</c:v>
                </c:pt>
                <c:pt idx="236">
                  <c:v>7.028165089808784</c:v>
                </c:pt>
                <c:pt idx="237">
                  <c:v>7.0494442324560715</c:v>
                </c:pt>
                <c:pt idx="238">
                  <c:v>7.0743321185917312</c:v>
                </c:pt>
                <c:pt idx="239">
                  <c:v>7.1292099075219637</c:v>
                </c:pt>
                <c:pt idx="240">
                  <c:v>7.1386673042532296</c:v>
                </c:pt>
                <c:pt idx="241">
                  <c:v>7.1732614659832041</c:v>
                </c:pt>
                <c:pt idx="242">
                  <c:v>7.196780518382428</c:v>
                </c:pt>
                <c:pt idx="243">
                  <c:v>7.2161930695684742</c:v>
                </c:pt>
                <c:pt idx="244">
                  <c:v>7.2497917158527123</c:v>
                </c:pt>
                <c:pt idx="245">
                  <c:v>7.2739329654043914</c:v>
                </c:pt>
                <c:pt idx="246">
                  <c:v>7.297825336095606</c:v>
                </c:pt>
                <c:pt idx="247">
                  <c:v>7.321966585647286</c:v>
                </c:pt>
                <c:pt idx="248">
                  <c:v>7.3400103030956068</c:v>
                </c:pt>
                <c:pt idx="249">
                  <c:v>7.3678847355684756</c:v>
                </c:pt>
                <c:pt idx="250">
                  <c:v>7.4131806883359168</c:v>
                </c:pt>
                <c:pt idx="251">
                  <c:v>7.4340865126912137</c:v>
                </c:pt>
                <c:pt idx="252">
                  <c:v>7.4624587028863036</c:v>
                </c:pt>
                <c:pt idx="253">
                  <c:v>7.4818712540723507</c:v>
                </c:pt>
                <c:pt idx="254">
                  <c:v>7.5155943397868219</c:v>
                </c:pt>
                <c:pt idx="255">
                  <c:v>7.5348824515426349</c:v>
                </c:pt>
                <c:pt idx="256">
                  <c:v>7.5590237010943149</c:v>
                </c:pt>
                <c:pt idx="257">
                  <c:v>7.5836627083695092</c:v>
                </c:pt>
                <c:pt idx="258">
                  <c:v>7.6115371408423771</c:v>
                </c:pt>
                <c:pt idx="259">
                  <c:v>7.6354295115335908</c:v>
                </c:pt>
                <c:pt idx="260">
                  <c:v>7.661935110267442</c:v>
                </c:pt>
                <c:pt idx="261">
                  <c:v>7.7145729894457356</c:v>
                </c:pt>
                <c:pt idx="262">
                  <c:v>7.7323678280335919</c:v>
                </c:pt>
                <c:pt idx="263">
                  <c:v>7.7642243222881131</c:v>
                </c:pt>
                <c:pt idx="264">
                  <c:v>7.7740550373113697</c:v>
                </c:pt>
                <c:pt idx="265">
                  <c:v>7.8070314864418595</c:v>
                </c:pt>
                <c:pt idx="266">
                  <c:v>7.8307994177028419</c:v>
                </c:pt>
                <c:pt idx="267">
                  <c:v>7.8590471684664074</c:v>
                </c:pt>
                <c:pt idx="268">
                  <c:v>7.8803263111136941</c:v>
                </c:pt>
                <c:pt idx="269">
                  <c:v>7.9044675606653749</c:v>
                </c:pt>
                <c:pt idx="270">
                  <c:v>7.9237556724211888</c:v>
                </c:pt>
                <c:pt idx="271">
                  <c:v>7.9523767414780355</c:v>
                </c:pt>
                <c:pt idx="272">
                  <c:v>7.9954327844935396</c:v>
                </c:pt>
                <c:pt idx="273">
                  <c:v>8.0277870364702828</c:v>
                </c:pt>
                <c:pt idx="274">
                  <c:v>8.0561592266653737</c:v>
                </c:pt>
                <c:pt idx="275">
                  <c:v>8.0788072030503866</c:v>
                </c:pt>
                <c:pt idx="276">
                  <c:v>8.1036950891860453</c:v>
                </c:pt>
                <c:pt idx="277">
                  <c:v>8.1227343220801025</c:v>
                </c:pt>
                <c:pt idx="278">
                  <c:v>8.1547152557648577</c:v>
                </c:pt>
                <c:pt idx="279">
                  <c:v>8.1758699589806181</c:v>
                </c:pt>
                <c:pt idx="280">
                  <c:v>8.2066064983591716</c:v>
                </c:pt>
                <c:pt idx="281">
                  <c:v>8.2281345198669236</c:v>
                </c:pt>
                <c:pt idx="282">
                  <c:v>8.2688262137002564</c:v>
                </c:pt>
                <c:pt idx="283">
                  <c:v>8.3000605108010319</c:v>
                </c:pt>
                <c:pt idx="284">
                  <c:v>8.3179797888191214</c:v>
                </c:pt>
                <c:pt idx="285">
                  <c:v>8.343987629832041</c:v>
                </c:pt>
                <c:pt idx="286">
                  <c:v>8.3716442932997399</c:v>
                </c:pt>
                <c:pt idx="287">
                  <c:v>8.3968121681550372</c:v>
                </c:pt>
                <c:pt idx="288">
                  <c:v>8.4195223642545205</c:v>
                </c:pt>
                <c:pt idx="289">
                  <c:v>8.4479256643074923</c:v>
                </c:pt>
                <c:pt idx="290">
                  <c:v>8.4677115337855291</c:v>
                </c:pt>
                <c:pt idx="291">
                  <c:v>8.4927238593527115</c:v>
                </c:pt>
                <c:pt idx="292">
                  <c:v>8.5138785625684736</c:v>
                </c:pt>
                <c:pt idx="293">
                  <c:v>8.5683830332067181</c:v>
                </c:pt>
                <c:pt idx="294">
                  <c:v>8.5938931164974157</c:v>
                </c:pt>
                <c:pt idx="295">
                  <c:v>8.613803425405683</c:v>
                </c:pt>
                <c:pt idx="296">
                  <c:v>8.6436688887687332</c:v>
                </c:pt>
                <c:pt idx="297">
                  <c:v>8.6614637273565886</c:v>
                </c:pt>
                <c:pt idx="298">
                  <c:v>8.6892137203992235</c:v>
                </c:pt>
                <c:pt idx="299">
                  <c:v>8.7078796350012926</c:v>
                </c:pt>
                <c:pt idx="300">
                  <c:v>8.7342607943049089</c:v>
                </c:pt>
                <c:pt idx="301">
                  <c:v>8.7564110129664083</c:v>
                </c:pt>
                <c:pt idx="302">
                  <c:v>8.7873964312054245</c:v>
                </c:pt>
                <c:pt idx="303">
                  <c:v>8.8085511344211884</c:v>
                </c:pt>
                <c:pt idx="304">
                  <c:v>8.8565847546640804</c:v>
                </c:pt>
                <c:pt idx="305">
                  <c:v>8.8832147928307492</c:v>
                </c:pt>
                <c:pt idx="306">
                  <c:v>8.9088493155503876</c:v>
                </c:pt>
                <c:pt idx="307">
                  <c:v>8.9323683679496106</c:v>
                </c:pt>
                <c:pt idx="308">
                  <c:v>8.9592472849767422</c:v>
                </c:pt>
                <c:pt idx="309">
                  <c:v>8.982890776806201</c:v>
                </c:pt>
                <c:pt idx="310">
                  <c:v>8.9994412210865633</c:v>
                </c:pt>
                <c:pt idx="311">
                  <c:v>9.0299288816033592</c:v>
                </c:pt>
                <c:pt idx="312">
                  <c:v>9.0479725990516791</c:v>
                </c:pt>
                <c:pt idx="313">
                  <c:v>9.0779625018462529</c:v>
                </c:pt>
                <c:pt idx="314">
                  <c:v>9.1034725851356573</c:v>
                </c:pt>
                <c:pt idx="315">
                  <c:v>9.1506351293643409</c:v>
                </c:pt>
                <c:pt idx="316">
                  <c:v>9.1783851224056825</c:v>
                </c:pt>
                <c:pt idx="317">
                  <c:v>9.2020286142351413</c:v>
                </c:pt>
                <c:pt idx="318">
                  <c:v>9.2292808495542626</c:v>
                </c:pt>
                <c:pt idx="319">
                  <c:v>9.2523021442312654</c:v>
                </c:pt>
                <c:pt idx="320">
                  <c:v>9.2718391348475446</c:v>
                </c:pt>
                <c:pt idx="321">
                  <c:v>9.2956070661072339</c:v>
                </c:pt>
                <c:pt idx="322">
                  <c:v>9.333561092465116</c:v>
                </c:pt>
                <c:pt idx="323">
                  <c:v>9.3498626578850139</c:v>
                </c:pt>
                <c:pt idx="324">
                  <c:v>9.3786081663720928</c:v>
                </c:pt>
                <c:pt idx="325">
                  <c:v>9.4005095061718347</c:v>
                </c:pt>
                <c:pt idx="326">
                  <c:v>9.4458054589405691</c:v>
                </c:pt>
                <c:pt idx="327">
                  <c:v>9.4710666633682159</c:v>
                </c:pt>
                <c:pt idx="328">
                  <c:v>9.4922213665839781</c:v>
                </c:pt>
                <c:pt idx="329">
                  <c:v>9.5184780864573639</c:v>
                </c:pt>
                <c:pt idx="330">
                  <c:v>9.5436148514547803</c:v>
                </c:pt>
                <c:pt idx="331">
                  <c:v>9.5699960107596898</c:v>
                </c:pt>
                <c:pt idx="332">
                  <c:v>9.5935150631589128</c:v>
                </c:pt>
                <c:pt idx="333">
                  <c:v>9.6262426334276476</c:v>
                </c:pt>
                <c:pt idx="334">
                  <c:v>9.64279307770801</c:v>
                </c:pt>
                <c:pt idx="335">
                  <c:v>9.6679298427054263</c:v>
                </c:pt>
                <c:pt idx="336">
                  <c:v>9.6928177288423765</c:v>
                </c:pt>
                <c:pt idx="337">
                  <c:v>9.7387358787635652</c:v>
                </c:pt>
                <c:pt idx="338">
                  <c:v>9.7654903563591731</c:v>
                </c:pt>
                <c:pt idx="339">
                  <c:v>9.7927425916795858</c:v>
                </c:pt>
                <c:pt idx="340">
                  <c:v>9.818874872121448</c:v>
                </c:pt>
                <c:pt idx="341">
                  <c:v>9.8366697107093</c:v>
                </c:pt>
                <c:pt idx="342">
                  <c:v>9.8681528866718349</c:v>
                </c:pt>
                <c:pt idx="343">
                  <c:v>9.8864454829819106</c:v>
                </c:pt>
                <c:pt idx="344">
                  <c:v>9.9153154309005167</c:v>
                </c:pt>
                <c:pt idx="345">
                  <c:v>9.9354746186705434</c:v>
                </c:pt>
                <c:pt idx="346">
                  <c:v>9.9659622791873375</c:v>
                </c:pt>
                <c:pt idx="347">
                  <c:v>10.01660912747416</c:v>
                </c:pt>
                <c:pt idx="348">
                  <c:v>10.028306433958656</c:v>
                </c:pt>
                <c:pt idx="349">
                  <c:v>10.060287367643411</c:v>
                </c:pt>
                <c:pt idx="350">
                  <c:v>10.087166284670541</c:v>
                </c:pt>
                <c:pt idx="351">
                  <c:v>10.114418519989664</c:v>
                </c:pt>
                <c:pt idx="352">
                  <c:v>10.135324344343669</c:v>
                </c:pt>
                <c:pt idx="353">
                  <c:v>10.1622032613708</c:v>
                </c:pt>
                <c:pt idx="354">
                  <c:v>10.181864691418605</c:v>
                </c:pt>
                <c:pt idx="355">
                  <c:v>10.212352351935399</c:v>
                </c:pt>
                <c:pt idx="356">
                  <c:v>10.237364677502583</c:v>
                </c:pt>
                <c:pt idx="357">
                  <c:v>10.26138148762403</c:v>
                </c:pt>
                <c:pt idx="358">
                  <c:v>10.310161744450903</c:v>
                </c:pt>
                <c:pt idx="359">
                  <c:v>10.332311963112401</c:v>
                </c:pt>
                <c:pt idx="360">
                  <c:v>10.358693122417312</c:v>
                </c:pt>
                <c:pt idx="361">
                  <c:v>10.379225628479325</c:v>
                </c:pt>
                <c:pt idx="362">
                  <c:v>10.410211046718345</c:v>
                </c:pt>
                <c:pt idx="363">
                  <c:v>10.437214403177002</c:v>
                </c:pt>
                <c:pt idx="364">
                  <c:v>10.455880317779069</c:v>
                </c:pt>
                <c:pt idx="365">
                  <c:v>10.487363493741601</c:v>
                </c:pt>
                <c:pt idx="366">
                  <c:v>10.504038377452195</c:v>
                </c:pt>
                <c:pt idx="367">
                  <c:v>10.535023795692505</c:v>
                </c:pt>
                <c:pt idx="368">
                  <c:v>10.557422893214468</c:v>
                </c:pt>
                <c:pt idx="369">
                  <c:v>10.602469967121447</c:v>
                </c:pt>
                <c:pt idx="370">
                  <c:v>10.624122428059431</c:v>
                </c:pt>
                <c:pt idx="371">
                  <c:v>10.65548116459173</c:v>
                </c:pt>
                <c:pt idx="372">
                  <c:v>10.674022639762272</c:v>
                </c:pt>
                <c:pt idx="373">
                  <c:v>10.709238998645995</c:v>
                </c:pt>
                <c:pt idx="374">
                  <c:v>10.731762535599481</c:v>
                </c:pt>
                <c:pt idx="375">
                  <c:v>10.759761407502582</c:v>
                </c:pt>
                <c:pt idx="376">
                  <c:v>10.774320820891472</c:v>
                </c:pt>
                <c:pt idx="377">
                  <c:v>10.802693011086562</c:v>
                </c:pt>
                <c:pt idx="378">
                  <c:v>10.817625742768731</c:v>
                </c:pt>
                <c:pt idx="379">
                  <c:v>10.862050619521963</c:v>
                </c:pt>
                <c:pt idx="380">
                  <c:v>10.907471011720929</c:v>
                </c:pt>
                <c:pt idx="381">
                  <c:v>10.927630199490954</c:v>
                </c:pt>
                <c:pt idx="382">
                  <c:v>10.948411584414728</c:v>
                </c:pt>
                <c:pt idx="383">
                  <c:v>10.969690727060723</c:v>
                </c:pt>
                <c:pt idx="384">
                  <c:v>10.996071886365632</c:v>
                </c:pt>
                <c:pt idx="385">
                  <c:v>11.024319637130489</c:v>
                </c:pt>
                <c:pt idx="386">
                  <c:v>11.05343846390956</c:v>
                </c:pt>
                <c:pt idx="387">
                  <c:v>11.07334877281912</c:v>
                </c:pt>
                <c:pt idx="388">
                  <c:v>11.100352129276486</c:v>
                </c:pt>
                <c:pt idx="389">
                  <c:v>11.123622302813951</c:v>
                </c:pt>
                <c:pt idx="390">
                  <c:v>11.156225433652454</c:v>
                </c:pt>
                <c:pt idx="391">
                  <c:v>11.195423854316536</c:v>
                </c:pt>
                <c:pt idx="392">
                  <c:v>11.221058377037467</c:v>
                </c:pt>
                <c:pt idx="393">
                  <c:v>11.247812854633073</c:v>
                </c:pt>
                <c:pt idx="394">
                  <c:v>11.266727648096898</c:v>
                </c:pt>
                <c:pt idx="395">
                  <c:v>11.291739973664081</c:v>
                </c:pt>
                <c:pt idx="396">
                  <c:v>11.312770237449611</c:v>
                </c:pt>
                <c:pt idx="397">
                  <c:v>11.341142427644701</c:v>
                </c:pt>
                <c:pt idx="398">
                  <c:v>11.376607665388887</c:v>
                </c:pt>
                <c:pt idx="399">
                  <c:v>11.393531427961239</c:v>
                </c:pt>
                <c:pt idx="400">
                  <c:v>11.412695100285529</c:v>
                </c:pt>
                <c:pt idx="401">
                  <c:v>11.445298231124029</c:v>
                </c:pt>
                <c:pt idx="402">
                  <c:v>11.49470068510465</c:v>
                </c:pt>
                <c:pt idx="403">
                  <c:v>11.518717495226097</c:v>
                </c:pt>
                <c:pt idx="404">
                  <c:v>11.53800560698191</c:v>
                </c:pt>
                <c:pt idx="405">
                  <c:v>11.563017932549094</c:v>
                </c:pt>
                <c:pt idx="406">
                  <c:v>11.595123305664082</c:v>
                </c:pt>
                <c:pt idx="407">
                  <c:v>11.615033614573644</c:v>
                </c:pt>
                <c:pt idx="408">
                  <c:v>11.647512305981911</c:v>
                </c:pt>
                <c:pt idx="409">
                  <c:v>11.669911403503875</c:v>
                </c:pt>
                <c:pt idx="410">
                  <c:v>11.698408033130491</c:v>
                </c:pt>
                <c:pt idx="411">
                  <c:v>11.70985646075323</c:v>
                </c:pt>
                <c:pt idx="412">
                  <c:v>11.760503309040052</c:v>
                </c:pt>
                <c:pt idx="413">
                  <c:v>11.78688446834496</c:v>
                </c:pt>
                <c:pt idx="414">
                  <c:v>11.812394551634366</c:v>
                </c:pt>
                <c:pt idx="415">
                  <c:v>11.836038043463825</c:v>
                </c:pt>
                <c:pt idx="416">
                  <c:v>11.851468532868216</c:v>
                </c:pt>
                <c:pt idx="417">
                  <c:v>11.885067179151163</c:v>
                </c:pt>
                <c:pt idx="418">
                  <c:v>11.90709295838243</c:v>
                </c:pt>
                <c:pt idx="419">
                  <c:v>11.939696089220929</c:v>
                </c:pt>
                <c:pt idx="420">
                  <c:v>11.959855276990954</c:v>
                </c:pt>
                <c:pt idx="421">
                  <c:v>11.98461872369638</c:v>
                </c:pt>
                <c:pt idx="422">
                  <c:v>12.008386654957363</c:v>
                </c:pt>
                <c:pt idx="423">
                  <c:v>12.059406821536175</c:v>
                </c:pt>
                <c:pt idx="424">
                  <c:v>12.085787980841083</c:v>
                </c:pt>
                <c:pt idx="425">
                  <c:v>12.102711743413437</c:v>
                </c:pt>
                <c:pt idx="426">
                  <c:v>12.138674738879844</c:v>
                </c:pt>
                <c:pt idx="427">
                  <c:v>12.158833926649869</c:v>
                </c:pt>
                <c:pt idx="428">
                  <c:v>12.184219570509043</c:v>
                </c:pt>
                <c:pt idx="429">
                  <c:v>12.204627637140826</c:v>
                </c:pt>
                <c:pt idx="430">
                  <c:v>12.226777855802325</c:v>
                </c:pt>
                <c:pt idx="431">
                  <c:v>12.251043544785528</c:v>
                </c:pt>
                <c:pt idx="432">
                  <c:v>12.278917977257105</c:v>
                </c:pt>
                <c:pt idx="433">
                  <c:v>12.303681423962532</c:v>
                </c:pt>
                <c:pt idx="434">
                  <c:v>12.348355179577519</c:v>
                </c:pt>
                <c:pt idx="435">
                  <c:v>12.380336113262272</c:v>
                </c:pt>
                <c:pt idx="436">
                  <c:v>12.404228483953487</c:v>
                </c:pt>
                <c:pt idx="437">
                  <c:v>12.425507626599483</c:v>
                </c:pt>
                <c:pt idx="438">
                  <c:v>12.447160087538759</c:v>
                </c:pt>
                <c:pt idx="439">
                  <c:v>12.476030035456072</c:v>
                </c:pt>
                <c:pt idx="440">
                  <c:v>12.500420163869508</c:v>
                </c:pt>
                <c:pt idx="441">
                  <c:v>12.522321503670542</c:v>
                </c:pt>
                <c:pt idx="442">
                  <c:v>12.550569254434107</c:v>
                </c:pt>
                <c:pt idx="443">
                  <c:v>12.572097275941859</c:v>
                </c:pt>
                <c:pt idx="444">
                  <c:v>12.59934951126098</c:v>
                </c:pt>
                <c:pt idx="445">
                  <c:v>12.644396585167957</c:v>
                </c:pt>
                <c:pt idx="446">
                  <c:v>12.666173485537467</c:v>
                </c:pt>
                <c:pt idx="447">
                  <c:v>12.69728334320801</c:v>
                </c:pt>
                <c:pt idx="448">
                  <c:v>12.714455984642118</c:v>
                </c:pt>
                <c:pt idx="449">
                  <c:v>12.73710396102584</c:v>
                </c:pt>
                <c:pt idx="450">
                  <c:v>12.775555745105942</c:v>
                </c:pt>
                <c:pt idx="451">
                  <c:v>12.795963811737725</c:v>
                </c:pt>
                <c:pt idx="452">
                  <c:v>12.821100576735141</c:v>
                </c:pt>
                <c:pt idx="453">
                  <c:v>12.844121871410852</c:v>
                </c:pt>
                <c:pt idx="454">
                  <c:v>12.873116258759689</c:v>
                </c:pt>
                <c:pt idx="455">
                  <c:v>12.885435762397931</c:v>
                </c:pt>
                <c:pt idx="456">
                  <c:v>12.936580368406975</c:v>
                </c:pt>
                <c:pt idx="457">
                  <c:v>12.967192468355295</c:v>
                </c:pt>
                <c:pt idx="458">
                  <c:v>12.986107261819122</c:v>
                </c:pt>
                <c:pt idx="459">
                  <c:v>13.019705908102067</c:v>
                </c:pt>
                <c:pt idx="460">
                  <c:v>13.041482808475452</c:v>
                </c:pt>
                <c:pt idx="461">
                  <c:v>13.06388190599483</c:v>
                </c:pt>
                <c:pt idx="462">
                  <c:v>13.088645352700258</c:v>
                </c:pt>
                <c:pt idx="463">
                  <c:v>13.114404314844959</c:v>
                </c:pt>
                <c:pt idx="464">
                  <c:v>13.138545564405682</c:v>
                </c:pt>
                <c:pt idx="465">
                  <c:v>13.161940177377259</c:v>
                </c:pt>
                <c:pt idx="466">
                  <c:v>13.18545922976744</c:v>
                </c:pt>
                <c:pt idx="467">
                  <c:v>13.235359441472866</c:v>
                </c:pt>
                <c:pt idx="468">
                  <c:v>13.257634099560722</c:v>
                </c:pt>
                <c:pt idx="469">
                  <c:v>13.285881850322996</c:v>
                </c:pt>
                <c:pt idx="470">
                  <c:v>13.307285432403098</c:v>
                </c:pt>
                <c:pt idx="471">
                  <c:v>13.334413228294572</c:v>
                </c:pt>
                <c:pt idx="472">
                  <c:v>13.359301114431522</c:v>
                </c:pt>
                <c:pt idx="473">
                  <c:v>13.3838156822739</c:v>
                </c:pt>
                <c:pt idx="474">
                  <c:v>13.406463658656328</c:v>
                </c:pt>
                <c:pt idx="475">
                  <c:v>13.429982711059429</c:v>
                </c:pt>
                <c:pt idx="476">
                  <c:v>13.45785714352713</c:v>
                </c:pt>
                <c:pt idx="477">
                  <c:v>13.506388521498705</c:v>
                </c:pt>
                <c:pt idx="478">
                  <c:v>13.526796588126615</c:v>
                </c:pt>
                <c:pt idx="479">
                  <c:v>13.555666536046511</c:v>
                </c:pt>
                <c:pt idx="480">
                  <c:v>13.576199042105941</c:v>
                </c:pt>
                <c:pt idx="481">
                  <c:v>13.607060020917311</c:v>
                </c:pt>
                <c:pt idx="482">
                  <c:v>13.623486025762274</c:v>
                </c:pt>
                <c:pt idx="483">
                  <c:v>13.65235597368217</c:v>
                </c:pt>
                <c:pt idx="484">
                  <c:v>13.673137358604651</c:v>
                </c:pt>
                <c:pt idx="485">
                  <c:v>13.702753943113693</c:v>
                </c:pt>
                <c:pt idx="486">
                  <c:v>13.723286449173127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5D6-48D4-A134-A5B0D3978CF4}"/>
            </c:ext>
          </c:extLst>
        </c:ser>
        <c:ser>
          <c:idx val="5"/>
          <c:order val="5"/>
          <c:tx>
            <c:v>6.50 K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'6.50 K'!$P$14:$P$500</c:f>
              <c:numCache>
                <c:formatCode>General</c:formatCode>
                <c:ptCount val="487"/>
                <c:pt idx="0">
                  <c:v>5.4064545058440867</c:v>
                </c:pt>
                <c:pt idx="1">
                  <c:v>5.5814415697424735</c:v>
                </c:pt>
                <c:pt idx="2">
                  <c:v>5.7524284114956989</c:v>
                </c:pt>
                <c:pt idx="3">
                  <c:v>5.9205154158354834</c:v>
                </c:pt>
                <c:pt idx="4">
                  <c:v>6.1154259162462363</c:v>
                </c:pt>
                <c:pt idx="5">
                  <c:v>6.2881215907607526</c:v>
                </c:pt>
                <c:pt idx="6">
                  <c:v>6.4727273117930118</c:v>
                </c:pt>
                <c:pt idx="7">
                  <c:v>6.6770622837967739</c:v>
                </c:pt>
                <c:pt idx="8">
                  <c:v>6.8870933650048389</c:v>
                </c:pt>
                <c:pt idx="9">
                  <c:v>7.0823145622817192</c:v>
                </c:pt>
                <c:pt idx="10">
                  <c:v>7.4207152318333325</c:v>
                </c:pt>
                <c:pt idx="11">
                  <c:v>7.7080580497849454</c:v>
                </c:pt>
                <c:pt idx="12">
                  <c:v>7.9535085736827957</c:v>
                </c:pt>
                <c:pt idx="13">
                  <c:v>8.2335500152957</c:v>
                </c:pt>
                <c:pt idx="14">
                  <c:v>8.4884250107849475</c:v>
                </c:pt>
                <c:pt idx="15">
                  <c:v>8.7746286068978492</c:v>
                </c:pt>
                <c:pt idx="16">
                  <c:v>9.0034568484838715</c:v>
                </c:pt>
                <c:pt idx="17">
                  <c:v>9.2895568789731193</c:v>
                </c:pt>
                <c:pt idx="18">
                  <c:v>9.4991219148817194</c:v>
                </c:pt>
                <c:pt idx="19">
                  <c:v>9.7799918814677422</c:v>
                </c:pt>
                <c:pt idx="20">
                  <c:v>10.009337951161291</c:v>
                </c:pt>
                <c:pt idx="21">
                  <c:v>10.461557239177418</c:v>
                </c:pt>
                <c:pt idx="22">
                  <c:v>10.718516492806453</c:v>
                </c:pt>
                <c:pt idx="23">
                  <c:v>10.945894815682797</c:v>
                </c:pt>
                <c:pt idx="24">
                  <c:v>11.223243551123657</c:v>
                </c:pt>
                <c:pt idx="25">
                  <c:v>11.379782988623655</c:v>
                </c:pt>
                <c:pt idx="26">
                  <c:v>11.69826022166129</c:v>
                </c:pt>
                <c:pt idx="27">
                  <c:v>11.898815048467743</c:v>
                </c:pt>
                <c:pt idx="28">
                  <c:v>12.171089068435485</c:v>
                </c:pt>
                <c:pt idx="29">
                  <c:v>12.371074284317205</c:v>
                </c:pt>
                <c:pt idx="30">
                  <c:v>12.628745551596776</c:v>
                </c:pt>
                <c:pt idx="31">
                  <c:v>12.830439600247313</c:v>
                </c:pt>
                <c:pt idx="32">
                  <c:v>13.263084985720431</c:v>
                </c:pt>
                <c:pt idx="33">
                  <c:v>13.530957466758066</c:v>
                </c:pt>
                <c:pt idx="34">
                  <c:v>13.759371445854839</c:v>
                </c:pt>
                <c:pt idx="35">
                  <c:v>14.012019780473118</c:v>
                </c:pt>
                <c:pt idx="36">
                  <c:v>14.249288620241936</c:v>
                </c:pt>
                <c:pt idx="37">
                  <c:v>14.525187436978493</c:v>
                </c:pt>
                <c:pt idx="38">
                  <c:v>14.731956201096775</c:v>
                </c:pt>
                <c:pt idx="39">
                  <c:v>14.99982868213441</c:v>
                </c:pt>
                <c:pt idx="40">
                  <c:v>15.198830024607528</c:v>
                </c:pt>
                <c:pt idx="41">
                  <c:v>15.508025188784947</c:v>
                </c:pt>
                <c:pt idx="42">
                  <c:v>15.717745573129031</c:v>
                </c:pt>
                <c:pt idx="43">
                  <c:v>16.180683903010753</c:v>
                </c:pt>
                <c:pt idx="44">
                  <c:v>16.424580942575268</c:v>
                </c:pt>
                <c:pt idx="45">
                  <c:v>16.636424422166666</c:v>
                </c:pt>
                <c:pt idx="46">
                  <c:v>16.854701916021504</c:v>
                </c:pt>
                <c:pt idx="47">
                  <c:v>17.01755885645699</c:v>
                </c:pt>
                <c:pt idx="48">
                  <c:v>17.295270071575267</c:v>
                </c:pt>
                <c:pt idx="49">
                  <c:v>17.444974178026882</c:v>
                </c:pt>
                <c:pt idx="50">
                  <c:v>17.697635458349463</c:v>
                </c:pt>
                <c:pt idx="51">
                  <c:v>17.890733560376344</c:v>
                </c:pt>
                <c:pt idx="52">
                  <c:v>18.130021929768819</c:v>
                </c:pt>
                <c:pt idx="53">
                  <c:v>18.359834044758063</c:v>
                </c:pt>
                <c:pt idx="54">
                  <c:v>18.806926834494625</c:v>
                </c:pt>
                <c:pt idx="55">
                  <c:v>19.068119332919355</c:v>
                </c:pt>
                <c:pt idx="56">
                  <c:v>19.266602847284947</c:v>
                </c:pt>
                <c:pt idx="57">
                  <c:v>19.55969355725269</c:v>
                </c:pt>
                <c:pt idx="58">
                  <c:v>19.774385091446238</c:v>
                </c:pt>
                <c:pt idx="59">
                  <c:v>20.035784721118279</c:v>
                </c:pt>
                <c:pt idx="60">
                  <c:v>20.250476255311831</c:v>
                </c:pt>
                <c:pt idx="61">
                  <c:v>20.469465762811826</c:v>
                </c:pt>
                <c:pt idx="62">
                  <c:v>20.71522698357527</c:v>
                </c:pt>
                <c:pt idx="63">
                  <c:v>20.988329528521508</c:v>
                </c:pt>
                <c:pt idx="64">
                  <c:v>21.221559309032259</c:v>
                </c:pt>
                <c:pt idx="65">
                  <c:v>21.691281187150537</c:v>
                </c:pt>
                <c:pt idx="66">
                  <c:v>21.963089161817209</c:v>
                </c:pt>
                <c:pt idx="67">
                  <c:v>22.169081183774189</c:v>
                </c:pt>
                <c:pt idx="68">
                  <c:v>22.4605148437957</c:v>
                </c:pt>
                <c:pt idx="69">
                  <c:v>22.682598374252688</c:v>
                </c:pt>
                <c:pt idx="70">
                  <c:v>22.945629162462364</c:v>
                </c:pt>
                <c:pt idx="71">
                  <c:v>23.167622072999997</c:v>
                </c:pt>
                <c:pt idx="72">
                  <c:v>23.464958973467741</c:v>
                </c:pt>
                <c:pt idx="73">
                  <c:v>23.666174031112902</c:v>
                </c:pt>
                <c:pt idx="74">
                  <c:v>23.946966323483867</c:v>
                </c:pt>
                <c:pt idx="75">
                  <c:v>24.407056598763443</c:v>
                </c:pt>
                <c:pt idx="76">
                  <c:v>24.654008824177417</c:v>
                </c:pt>
                <c:pt idx="77">
                  <c:v>24.920017124021502</c:v>
                </c:pt>
                <c:pt idx="78">
                  <c:v>25.154282560752684</c:v>
                </c:pt>
                <c:pt idx="79">
                  <c:v>25.402115093956986</c:v>
                </c:pt>
                <c:pt idx="80">
                  <c:v>25.627059624715052</c:v>
                </c:pt>
                <c:pt idx="81">
                  <c:v>25.90482262264516</c:v>
                </c:pt>
                <c:pt idx="82">
                  <c:v>26.125572745720429</c:v>
                </c:pt>
                <c:pt idx="83">
                  <c:v>26.402196521806449</c:v>
                </c:pt>
                <c:pt idx="84">
                  <c:v>26.612072254586025</c:v>
                </c:pt>
                <c:pt idx="85">
                  <c:v>26.900606077188169</c:v>
                </c:pt>
                <c:pt idx="86">
                  <c:v>27.376904372295698</c:v>
                </c:pt>
                <c:pt idx="87">
                  <c:v>27.597447364129032</c:v>
                </c:pt>
                <c:pt idx="88">
                  <c:v>27.856257853252686</c:v>
                </c:pt>
                <c:pt idx="89">
                  <c:v>28.082600519908599</c:v>
                </c:pt>
                <c:pt idx="90">
                  <c:v>28.38299260622043</c:v>
                </c:pt>
                <c:pt idx="91">
                  <c:v>28.567184064763438</c:v>
                </c:pt>
                <c:pt idx="92">
                  <c:v>28.864741042182796</c:v>
                </c:pt>
                <c:pt idx="93">
                  <c:v>29.082539545032258</c:v>
                </c:pt>
                <c:pt idx="94">
                  <c:v>29.371746544177416</c:v>
                </c:pt>
                <c:pt idx="95">
                  <c:v>29.58830225956989</c:v>
                </c:pt>
                <c:pt idx="96">
                  <c:v>29.854414125032253</c:v>
                </c:pt>
                <c:pt idx="97">
                  <c:v>30.338544570295696</c:v>
                </c:pt>
                <c:pt idx="98">
                  <c:v>30.534646075360214</c:v>
                </c:pt>
                <c:pt idx="99">
                  <c:v>30.84145923023118</c:v>
                </c:pt>
                <c:pt idx="100">
                  <c:v>31.074067617010748</c:v>
                </c:pt>
                <c:pt idx="101">
                  <c:v>31.324075028274194</c:v>
                </c:pt>
                <c:pt idx="102">
                  <c:v>31.569163072494625</c:v>
                </c:pt>
                <c:pt idx="103">
                  <c:v>31.871263991569894</c:v>
                </c:pt>
                <c:pt idx="104">
                  <c:v>32.091806983397852</c:v>
                </c:pt>
                <c:pt idx="105">
                  <c:v>32.376767792048383</c:v>
                </c:pt>
                <c:pt idx="106">
                  <c:v>32.603576504005375</c:v>
                </c:pt>
                <c:pt idx="107">
                  <c:v>32.864769002430108</c:v>
                </c:pt>
                <c:pt idx="108">
                  <c:v>33.363023209381716</c:v>
                </c:pt>
                <c:pt idx="109">
                  <c:v>33.590349749446233</c:v>
                </c:pt>
                <c:pt idx="110">
                  <c:v>33.855892003989247</c:v>
                </c:pt>
                <c:pt idx="111">
                  <c:v>34.050025762236558</c:v>
                </c:pt>
                <c:pt idx="112">
                  <c:v>34.357408528032259</c:v>
                </c:pt>
                <c:pt idx="113">
                  <c:v>34.576812298021501</c:v>
                </c:pt>
                <c:pt idx="114">
                  <c:v>34.859559391505378</c:v>
                </c:pt>
                <c:pt idx="115">
                  <c:v>35.092219561096776</c:v>
                </c:pt>
                <c:pt idx="116">
                  <c:v>35.342641234844081</c:v>
                </c:pt>
                <c:pt idx="117">
                  <c:v>35.597878710010754</c:v>
                </c:pt>
                <c:pt idx="118">
                  <c:v>35.840390559387096</c:v>
                </c:pt>
                <c:pt idx="119">
                  <c:v>36.34195886623656</c:v>
                </c:pt>
                <c:pt idx="120">
                  <c:v>36.56400355958602</c:v>
                </c:pt>
                <c:pt idx="121">
                  <c:v>36.869522144182795</c:v>
                </c:pt>
                <c:pt idx="122">
                  <c:v>37.101560920043013</c:v>
                </c:pt>
                <c:pt idx="123">
                  <c:v>37.371245799467737</c:v>
                </c:pt>
                <c:pt idx="124">
                  <c:v>37.587801514854839</c:v>
                </c:pt>
                <c:pt idx="125">
                  <c:v>37.834080563725806</c:v>
                </c:pt>
                <c:pt idx="126">
                  <c:v>38.105629624338711</c:v>
                </c:pt>
                <c:pt idx="127">
                  <c:v>38.327260055198927</c:v>
                </c:pt>
                <c:pt idx="128">
                  <c:v>38.573590886887096</c:v>
                </c:pt>
                <c:pt idx="129">
                  <c:v>38.89164091173118</c:v>
                </c:pt>
                <c:pt idx="130">
                  <c:v>39.263648625586022</c:v>
                </c:pt>
                <c:pt idx="131">
                  <c:v>39.564972802499994</c:v>
                </c:pt>
                <c:pt idx="132">
                  <c:v>39.865468454435486</c:v>
                </c:pt>
                <c:pt idx="133">
                  <c:v>40.085493618155908</c:v>
                </c:pt>
                <c:pt idx="134">
                  <c:v>40.385108962306454</c:v>
                </c:pt>
                <c:pt idx="135">
                  <c:v>40.616319213193542</c:v>
                </c:pt>
                <c:pt idx="136">
                  <c:v>40.915895720231184</c:v>
                </c:pt>
                <c:pt idx="137">
                  <c:v>41.107077858258059</c:v>
                </c:pt>
                <c:pt idx="138">
                  <c:v>41.40959303981721</c:v>
                </c:pt>
                <c:pt idx="139">
                  <c:v>41.623922094333331</c:v>
                </c:pt>
                <c:pt idx="140">
                  <c:v>42.144921900994618</c:v>
                </c:pt>
                <c:pt idx="141">
                  <c:v>42.402955647951607</c:v>
                </c:pt>
                <c:pt idx="142">
                  <c:v>42.594914528139782</c:v>
                </c:pt>
                <c:pt idx="143">
                  <c:v>42.922596155822582</c:v>
                </c:pt>
                <c:pt idx="144">
                  <c:v>43.098657713048389</c:v>
                </c:pt>
                <c:pt idx="145">
                  <c:v>43.41494712232258</c:v>
                </c:pt>
                <c:pt idx="146">
                  <c:v>43.595979829403227</c:v>
                </c:pt>
                <c:pt idx="147">
                  <c:v>43.903569726435478</c:v>
                </c:pt>
                <c:pt idx="148">
                  <c:v>44.141563525559143</c:v>
                </c:pt>
                <c:pt idx="149">
                  <c:v>44.42238170933333</c:v>
                </c:pt>
                <c:pt idx="150">
                  <c:v>44.623454364247316</c:v>
                </c:pt>
                <c:pt idx="151">
                  <c:v>45.092658414252689</c:v>
                </c:pt>
                <c:pt idx="152">
                  <c:v>45.419407951338712</c:v>
                </c:pt>
                <c:pt idx="153">
                  <c:v>45.653518039639785</c:v>
                </c:pt>
                <c:pt idx="154">
                  <c:v>45.912639225629036</c:v>
                </c:pt>
                <c:pt idx="155">
                  <c:v>46.11044956345161</c:v>
                </c:pt>
                <c:pt idx="156">
                  <c:v>46.445277219048386</c:v>
                </c:pt>
                <c:pt idx="157">
                  <c:v>46.646712353634406</c:v>
                </c:pt>
                <c:pt idx="158">
                  <c:v>46.953693802645162</c:v>
                </c:pt>
                <c:pt idx="159">
                  <c:v>47.177706242806451</c:v>
                </c:pt>
                <c:pt idx="160">
                  <c:v>47.446821511306446</c:v>
                </c:pt>
                <c:pt idx="161">
                  <c:v>47.705023552403226</c:v>
                </c:pt>
                <c:pt idx="162">
                  <c:v>48.19022849099462</c:v>
                </c:pt>
                <c:pt idx="163">
                  <c:v>48.468923579516137</c:v>
                </c:pt>
                <c:pt idx="164">
                  <c:v>48.675381646768813</c:v>
                </c:pt>
                <c:pt idx="165">
                  <c:v>48.984628593758067</c:v>
                </c:pt>
                <c:pt idx="166">
                  <c:v>49.197145249892472</c:v>
                </c:pt>
                <c:pt idx="167">
                  <c:v>49.48831999585483</c:v>
                </c:pt>
                <c:pt idx="168">
                  <c:v>49.70477214562365</c:v>
                </c:pt>
                <c:pt idx="169">
                  <c:v>49.94561399934409</c:v>
                </c:pt>
                <c:pt idx="170">
                  <c:v>50.198987293317202</c:v>
                </c:pt>
                <c:pt idx="171">
                  <c:v>50.489799559607519</c:v>
                </c:pt>
                <c:pt idx="172">
                  <c:v>50.680567435139778</c:v>
                </c:pt>
                <c:pt idx="173">
                  <c:v>51.249556961844085</c:v>
                </c:pt>
                <c:pt idx="174">
                  <c:v>51.540887056241935</c:v>
                </c:pt>
                <c:pt idx="175">
                  <c:v>51.749882481231175</c:v>
                </c:pt>
                <c:pt idx="176">
                  <c:v>51.99191533960753</c:v>
                </c:pt>
                <c:pt idx="177">
                  <c:v>52.224057681091395</c:v>
                </c:pt>
                <c:pt idx="178">
                  <c:v>52.526624645462356</c:v>
                </c:pt>
                <c:pt idx="179">
                  <c:v>52.731335042849459</c:v>
                </c:pt>
                <c:pt idx="180">
                  <c:v>53.051922425430099</c:v>
                </c:pt>
                <c:pt idx="181">
                  <c:v>53.279404313930108</c:v>
                </c:pt>
                <c:pt idx="182">
                  <c:v>53.561154588301072</c:v>
                </c:pt>
                <c:pt idx="183">
                  <c:v>53.791601042725802</c:v>
                </c:pt>
                <c:pt idx="184">
                  <c:v>54.266967247236558</c:v>
                </c:pt>
                <c:pt idx="185">
                  <c:v>54.574453578650534</c:v>
                </c:pt>
                <c:pt idx="186">
                  <c:v>54.793391303338709</c:v>
                </c:pt>
                <c:pt idx="187">
                  <c:v>55.106625526768816</c:v>
                </c:pt>
                <c:pt idx="188">
                  <c:v>55.314429947107527</c:v>
                </c:pt>
                <c:pt idx="189">
                  <c:v>55.571013775360207</c:v>
                </c:pt>
                <c:pt idx="190">
                  <c:v>55.780785942510747</c:v>
                </c:pt>
                <c:pt idx="191">
                  <c:v>56.10701765150538</c:v>
                </c:pt>
                <c:pt idx="192">
                  <c:v>56.336933332096763</c:v>
                </c:pt>
                <c:pt idx="193">
                  <c:v>56.621376312634403</c:v>
                </c:pt>
                <c:pt idx="194">
                  <c:v>56.838553421774201</c:v>
                </c:pt>
                <c:pt idx="195">
                  <c:v>57.309414521720427</c:v>
                </c:pt>
                <c:pt idx="196">
                  <c:v>57.628707334032264</c:v>
                </c:pt>
                <c:pt idx="197">
                  <c:v>57.901395616505376</c:v>
                </c:pt>
                <c:pt idx="198">
                  <c:v>58.205878544838711</c:v>
                </c:pt>
                <c:pt idx="199">
                  <c:v>58.410938476236552</c:v>
                </c:pt>
                <c:pt idx="200">
                  <c:v>58.692378053709682</c:v>
                </c:pt>
                <c:pt idx="201">
                  <c:v>58.92171117774194</c:v>
                </c:pt>
                <c:pt idx="202">
                  <c:v>59.214361733817199</c:v>
                </c:pt>
                <c:pt idx="203">
                  <c:v>59.444432762849459</c:v>
                </c:pt>
                <c:pt idx="204">
                  <c:v>59.683980046290323</c:v>
                </c:pt>
                <c:pt idx="205">
                  <c:v>60.185820212903224</c:v>
                </c:pt>
                <c:pt idx="206">
                  <c:v>60.418273251236556</c:v>
                </c:pt>
                <c:pt idx="207">
                  <c:v>60.73280204494624</c:v>
                </c:pt>
                <c:pt idx="208">
                  <c:v>60.896642858817202</c:v>
                </c:pt>
                <c:pt idx="209">
                  <c:v>61.241723510967738</c:v>
                </c:pt>
                <c:pt idx="210">
                  <c:v>61.432698517741933</c:v>
                </c:pt>
                <c:pt idx="211">
                  <c:v>61.72760162607527</c:v>
                </c:pt>
                <c:pt idx="212">
                  <c:v>61.838986452419348</c:v>
                </c:pt>
                <c:pt idx="213">
                  <c:v>62.241494241935484</c:v>
                </c:pt>
                <c:pt idx="214">
                  <c:v>62.498647681129029</c:v>
                </c:pt>
                <c:pt idx="215">
                  <c:v>62.744046422204299</c:v>
                </c:pt>
                <c:pt idx="216">
                  <c:v>63.282950135752678</c:v>
                </c:pt>
                <c:pt idx="217">
                  <c:v>63.493602610698915</c:v>
                </c:pt>
                <c:pt idx="218">
                  <c:v>63.757228901236559</c:v>
                </c:pt>
                <c:pt idx="219">
                  <c:v>63.963013791935488</c:v>
                </c:pt>
                <c:pt idx="220">
                  <c:v>64.322904328010765</c:v>
                </c:pt>
                <c:pt idx="221">
                  <c:v>64.51237763327957</c:v>
                </c:pt>
                <c:pt idx="222">
                  <c:v>64.859141226827958</c:v>
                </c:pt>
                <c:pt idx="223">
                  <c:v>65.03636789725806</c:v>
                </c:pt>
                <c:pt idx="224">
                  <c:v>65.339828115161282</c:v>
                </c:pt>
                <c:pt idx="225">
                  <c:v>65.58942126392472</c:v>
                </c:pt>
                <c:pt idx="226">
                  <c:v>65.902992075591385</c:v>
                </c:pt>
                <c:pt idx="227">
                  <c:v>66.345048986989241</c:v>
                </c:pt>
                <c:pt idx="228">
                  <c:v>66.619031839731178</c:v>
                </c:pt>
                <c:pt idx="229">
                  <c:v>66.901610639086016</c:v>
                </c:pt>
                <c:pt idx="230">
                  <c:v>67.098903148763441</c:v>
                </c:pt>
                <c:pt idx="231">
                  <c:v>67.348599863172041</c:v>
                </c:pt>
                <c:pt idx="232">
                  <c:v>67.656293325806445</c:v>
                </c:pt>
                <c:pt idx="233">
                  <c:v>67.854259012096762</c:v>
                </c:pt>
                <c:pt idx="234">
                  <c:v>68.143776708118281</c:v>
                </c:pt>
                <c:pt idx="235">
                  <c:v>68.384463213387093</c:v>
                </c:pt>
                <c:pt idx="236">
                  <c:v>68.669631153279568</c:v>
                </c:pt>
                <c:pt idx="237">
                  <c:v>68.952468866666663</c:v>
                </c:pt>
                <c:pt idx="238">
                  <c:v>69.45217299236559</c:v>
                </c:pt>
                <c:pt idx="239">
                  <c:v>69.662877250107528</c:v>
                </c:pt>
                <c:pt idx="240">
                  <c:v>69.961198023978483</c:v>
                </c:pt>
                <c:pt idx="241">
                  <c:v>70.167552525591404</c:v>
                </c:pt>
                <c:pt idx="242">
                  <c:v>70.468773136881708</c:v>
                </c:pt>
                <c:pt idx="243">
                  <c:v>70.699931604946229</c:v>
                </c:pt>
                <c:pt idx="244">
                  <c:v>71.002666863494625</c:v>
                </c:pt>
                <c:pt idx="245">
                  <c:v>71.230821928494635</c:v>
                </c:pt>
                <c:pt idx="246">
                  <c:v>71.493257214408587</c:v>
                </c:pt>
                <c:pt idx="247">
                  <c:v>71.716907174892469</c:v>
                </c:pt>
                <c:pt idx="248">
                  <c:v>71.988974063602143</c:v>
                </c:pt>
                <c:pt idx="249">
                  <c:v>72.522660658978495</c:v>
                </c:pt>
                <c:pt idx="250">
                  <c:v>72.644246699086025</c:v>
                </c:pt>
                <c:pt idx="251">
                  <c:v>73.023400440806455</c:v>
                </c:pt>
                <c:pt idx="252">
                  <c:v>73.253730383924733</c:v>
                </c:pt>
                <c:pt idx="253">
                  <c:v>73.582136970967738</c:v>
                </c:pt>
                <c:pt idx="254">
                  <c:v>73.805579800215057</c:v>
                </c:pt>
                <c:pt idx="255">
                  <c:v>74.043625382150537</c:v>
                </c:pt>
                <c:pt idx="256">
                  <c:v>74.324184651881723</c:v>
                </c:pt>
                <c:pt idx="257">
                  <c:v>74.584341494086019</c:v>
                </c:pt>
                <c:pt idx="258">
                  <c:v>74.855269160967737</c:v>
                </c:pt>
                <c:pt idx="259">
                  <c:v>75.136760521290327</c:v>
                </c:pt>
                <c:pt idx="260">
                  <c:v>75.658316993172051</c:v>
                </c:pt>
                <c:pt idx="261">
                  <c:v>75.886627406612902</c:v>
                </c:pt>
                <c:pt idx="262">
                  <c:v>76.167134893548379</c:v>
                </c:pt>
                <c:pt idx="263">
                  <c:v>76.380324726182792</c:v>
                </c:pt>
                <c:pt idx="264">
                  <c:v>76.66668367075269</c:v>
                </c:pt>
                <c:pt idx="265">
                  <c:v>76.891343396075271</c:v>
                </c:pt>
                <c:pt idx="266">
                  <c:v>77.188615568010746</c:v>
                </c:pt>
                <c:pt idx="267">
                  <c:v>77.407139030215049</c:v>
                </c:pt>
                <c:pt idx="268">
                  <c:v>77.704993758763436</c:v>
                </c:pt>
                <c:pt idx="269">
                  <c:v>77.949253278010744</c:v>
                </c:pt>
                <c:pt idx="270">
                  <c:v>78.214860261075273</c:v>
                </c:pt>
                <c:pt idx="271">
                  <c:v>78.712182377419353</c:v>
                </c:pt>
                <c:pt idx="272">
                  <c:v>78.934434202043022</c:v>
                </c:pt>
                <c:pt idx="273">
                  <c:v>79.271799215376348</c:v>
                </c:pt>
                <c:pt idx="274">
                  <c:v>79.458061986344092</c:v>
                </c:pt>
                <c:pt idx="275">
                  <c:v>79.747061854247306</c:v>
                </c:pt>
                <c:pt idx="276">
                  <c:v>79.993030206236568</c:v>
                </c:pt>
                <c:pt idx="277">
                  <c:v>80.253394179731174</c:v>
                </c:pt>
                <c:pt idx="278">
                  <c:v>80.515933031236557</c:v>
                </c:pt>
                <c:pt idx="279">
                  <c:v>80.799599269623656</c:v>
                </c:pt>
                <c:pt idx="280">
                  <c:v>81.062811297634397</c:v>
                </c:pt>
                <c:pt idx="281">
                  <c:v>81.498667217419353</c:v>
                </c:pt>
                <c:pt idx="282">
                  <c:v>81.83178604026881</c:v>
                </c:pt>
                <c:pt idx="283">
                  <c:v>82.04109216209676</c:v>
                </c:pt>
                <c:pt idx="284">
                  <c:v>82.341691379677428</c:v>
                </c:pt>
                <c:pt idx="285">
                  <c:v>82.582533233387096</c:v>
                </c:pt>
                <c:pt idx="286">
                  <c:v>82.863933973763451</c:v>
                </c:pt>
                <c:pt idx="287">
                  <c:v>83.102963429139777</c:v>
                </c:pt>
                <c:pt idx="288">
                  <c:v>83.37140552107526</c:v>
                </c:pt>
                <c:pt idx="289">
                  <c:v>83.609917148279564</c:v>
                </c:pt>
                <c:pt idx="290">
                  <c:v>83.886540924408607</c:v>
                </c:pt>
                <c:pt idx="291">
                  <c:v>84.141700725322579</c:v>
                </c:pt>
                <c:pt idx="292">
                  <c:v>84.618348554408598</c:v>
                </c:pt>
                <c:pt idx="293">
                  <c:v>84.92764728419354</c:v>
                </c:pt>
                <c:pt idx="294">
                  <c:v>85.148190276075255</c:v>
                </c:pt>
                <c:pt idx="295">
                  <c:v>85.398301252956983</c:v>
                </c:pt>
                <c:pt idx="296">
                  <c:v>85.689838478602155</c:v>
                </c:pt>
                <c:pt idx="297">
                  <c:v>85.977491993387105</c:v>
                </c:pt>
                <c:pt idx="298">
                  <c:v>86.186073155913974</c:v>
                </c:pt>
                <c:pt idx="299">
                  <c:v>86.434734214086035</c:v>
                </c:pt>
                <c:pt idx="300">
                  <c:v>86.687641462741936</c:v>
                </c:pt>
                <c:pt idx="301">
                  <c:v>87.004500482957013</c:v>
                </c:pt>
                <c:pt idx="302">
                  <c:v>87.215774351612907</c:v>
                </c:pt>
                <c:pt idx="303">
                  <c:v>87.704345172903217</c:v>
                </c:pt>
                <c:pt idx="304">
                  <c:v>88.019598925967756</c:v>
                </c:pt>
                <c:pt idx="305">
                  <c:v>88.215286168548388</c:v>
                </c:pt>
                <c:pt idx="306">
                  <c:v>88.500195194408604</c:v>
                </c:pt>
                <c:pt idx="307">
                  <c:v>88.734564196720413</c:v>
                </c:pt>
                <c:pt idx="308">
                  <c:v>89.005427135107539</c:v>
                </c:pt>
                <c:pt idx="309">
                  <c:v>89.267577615537633</c:v>
                </c:pt>
                <c:pt idx="310">
                  <c:v>89.585886554462348</c:v>
                </c:pt>
                <c:pt idx="311">
                  <c:v>89.771942194193542</c:v>
                </c:pt>
                <c:pt idx="312">
                  <c:v>90.069020180591409</c:v>
                </c:pt>
                <c:pt idx="313">
                  <c:v>90.326704393602142</c:v>
                </c:pt>
                <c:pt idx="314">
                  <c:v>90.847432340483849</c:v>
                </c:pt>
                <c:pt idx="315">
                  <c:v>91.100805634462347</c:v>
                </c:pt>
                <c:pt idx="316">
                  <c:v>91.352884358172048</c:v>
                </c:pt>
                <c:pt idx="317">
                  <c:v>91.659179684892464</c:v>
                </c:pt>
                <c:pt idx="318">
                  <c:v>91.862116521021505</c:v>
                </c:pt>
                <c:pt idx="319">
                  <c:v>92.154482271612892</c:v>
                </c:pt>
                <c:pt idx="320">
                  <c:v>92.362804520107531</c:v>
                </c:pt>
                <c:pt idx="321">
                  <c:v>92.714254458010757</c:v>
                </c:pt>
                <c:pt idx="322">
                  <c:v>92.883428901344089</c:v>
                </c:pt>
                <c:pt idx="323">
                  <c:v>93.205517985483866</c:v>
                </c:pt>
                <c:pt idx="324">
                  <c:v>93.461791116827953</c:v>
                </c:pt>
                <c:pt idx="325">
                  <c:v>93.954245648978485</c:v>
                </c:pt>
                <c:pt idx="326">
                  <c:v>94.276490081505372</c:v>
                </c:pt>
                <c:pt idx="327">
                  <c:v>94.461044019731176</c:v>
                </c:pt>
                <c:pt idx="328">
                  <c:v>94.790538045806429</c:v>
                </c:pt>
                <c:pt idx="329">
                  <c:v>94.995313171666666</c:v>
                </c:pt>
                <c:pt idx="330">
                  <c:v>95.283316220483869</c:v>
                </c:pt>
                <c:pt idx="331">
                  <c:v>95.513594380752707</c:v>
                </c:pt>
                <c:pt idx="332">
                  <c:v>95.827967826021521</c:v>
                </c:pt>
                <c:pt idx="333">
                  <c:v>95.997970794408616</c:v>
                </c:pt>
                <c:pt idx="334">
                  <c:v>96.352941963440855</c:v>
                </c:pt>
                <c:pt idx="335">
                  <c:v>96.566196524623663</c:v>
                </c:pt>
                <c:pt idx="336">
                  <c:v>97.055854784946249</c:v>
                </c:pt>
                <c:pt idx="337">
                  <c:v>97.33165003607526</c:v>
                </c:pt>
                <c:pt idx="338">
                  <c:v>97.604286535698918</c:v>
                </c:pt>
                <c:pt idx="339">
                  <c:v>97.887642077258064</c:v>
                </c:pt>
                <c:pt idx="340">
                  <c:v>98.114450789193555</c:v>
                </c:pt>
                <c:pt idx="341">
                  <c:v>98.394958276075258</c:v>
                </c:pt>
                <c:pt idx="342">
                  <c:v>98.629948672204307</c:v>
                </c:pt>
                <c:pt idx="343">
                  <c:v>98.933188813118278</c:v>
                </c:pt>
                <c:pt idx="344">
                  <c:v>99.149330266021508</c:v>
                </c:pt>
                <c:pt idx="345">
                  <c:v>99.45650590053765</c:v>
                </c:pt>
                <c:pt idx="346">
                  <c:v>99.969569991451621</c:v>
                </c:pt>
                <c:pt idx="347">
                  <c:v>100.18524539903225</c:v>
                </c:pt>
                <c:pt idx="348">
                  <c:v>100.49759931467743</c:v>
                </c:pt>
                <c:pt idx="349">
                  <c:v>100.72181888607525</c:v>
                </c:pt>
                <c:pt idx="350">
                  <c:v>101.00633954086022</c:v>
                </c:pt>
                <c:pt idx="351">
                  <c:v>101.23322592698925</c:v>
                </c:pt>
                <c:pt idx="352">
                  <c:v>101.51400527365593</c:v>
                </c:pt>
                <c:pt idx="353">
                  <c:v>101.75904153510754</c:v>
                </c:pt>
                <c:pt idx="354">
                  <c:v>102.0478860545699</c:v>
                </c:pt>
                <c:pt idx="355">
                  <c:v>102.23342386618279</c:v>
                </c:pt>
                <c:pt idx="356">
                  <c:v>102.53698764967741</c:v>
                </c:pt>
                <c:pt idx="357">
                  <c:v>103.0608743480645</c:v>
                </c:pt>
                <c:pt idx="358">
                  <c:v>103.30083589397849</c:v>
                </c:pt>
                <c:pt idx="359">
                  <c:v>103.579945245</c:v>
                </c:pt>
                <c:pt idx="360">
                  <c:v>103.82845095473117</c:v>
                </c:pt>
                <c:pt idx="361">
                  <c:v>104.08736500946236</c:v>
                </c:pt>
                <c:pt idx="362">
                  <c:v>104.31106675279571</c:v>
                </c:pt>
                <c:pt idx="363">
                  <c:v>104.62093509349462</c:v>
                </c:pt>
                <c:pt idx="364">
                  <c:v>104.83583375892474</c:v>
                </c:pt>
                <c:pt idx="365">
                  <c:v>105.1544533946774</c:v>
                </c:pt>
                <c:pt idx="366">
                  <c:v>105.35153877317204</c:v>
                </c:pt>
                <c:pt idx="367">
                  <c:v>105.67269576666668</c:v>
                </c:pt>
                <c:pt idx="368">
                  <c:v>106.19140418397849</c:v>
                </c:pt>
                <c:pt idx="369">
                  <c:v>106.40852951026882</c:v>
                </c:pt>
                <c:pt idx="370">
                  <c:v>106.7204173805914</c:v>
                </c:pt>
                <c:pt idx="371">
                  <c:v>106.95511002553764</c:v>
                </c:pt>
                <c:pt idx="372">
                  <c:v>107.20085830059139</c:v>
                </c:pt>
                <c:pt idx="373">
                  <c:v>107.46537784462365</c:v>
                </c:pt>
                <c:pt idx="374">
                  <c:v>107.75784716086022</c:v>
                </c:pt>
                <c:pt idx="375">
                  <c:v>108.02716956059139</c:v>
                </c:pt>
                <c:pt idx="376">
                  <c:v>108.31220804349462</c:v>
                </c:pt>
                <c:pt idx="377">
                  <c:v>108.55049959376345</c:v>
                </c:pt>
                <c:pt idx="378">
                  <c:v>108.85575926430106</c:v>
                </c:pt>
                <c:pt idx="379">
                  <c:v>109.33190221096775</c:v>
                </c:pt>
                <c:pt idx="380">
                  <c:v>109.52727875666668</c:v>
                </c:pt>
                <c:pt idx="381">
                  <c:v>109.81493227150538</c:v>
                </c:pt>
                <c:pt idx="382">
                  <c:v>110.08637776650539</c:v>
                </c:pt>
                <c:pt idx="383">
                  <c:v>110.33043015451612</c:v>
                </c:pt>
                <c:pt idx="384">
                  <c:v>110.55304445876344</c:v>
                </c:pt>
                <c:pt idx="385">
                  <c:v>110.87746376935483</c:v>
                </c:pt>
                <c:pt idx="386">
                  <c:v>111.13156202268816</c:v>
                </c:pt>
                <c:pt idx="387">
                  <c:v>111.38043021209677</c:v>
                </c:pt>
                <c:pt idx="388">
                  <c:v>111.63338924360215</c:v>
                </c:pt>
                <c:pt idx="389">
                  <c:v>111.91819470381721</c:v>
                </c:pt>
                <c:pt idx="390">
                  <c:v>112.44373845215054</c:v>
                </c:pt>
                <c:pt idx="391">
                  <c:v>112.63942569467743</c:v>
                </c:pt>
                <c:pt idx="392">
                  <c:v>112.9449054422043</c:v>
                </c:pt>
                <c:pt idx="393">
                  <c:v>113.14441166709678</c:v>
                </c:pt>
                <c:pt idx="394">
                  <c:v>113.48789999779569</c:v>
                </c:pt>
                <c:pt idx="395">
                  <c:v>113.65329429596773</c:v>
                </c:pt>
                <c:pt idx="396">
                  <c:v>113.99443945451614</c:v>
                </c:pt>
                <c:pt idx="397">
                  <c:v>114.21586275413978</c:v>
                </c:pt>
                <c:pt idx="398">
                  <c:v>114.46377296155913</c:v>
                </c:pt>
                <c:pt idx="399">
                  <c:v>114.7557115039785</c:v>
                </c:pt>
                <c:pt idx="400">
                  <c:v>115.04864686548387</c:v>
                </c:pt>
                <c:pt idx="401">
                  <c:v>115.54809207709677</c:v>
                </c:pt>
                <c:pt idx="402">
                  <c:v>115.77899163112903</c:v>
                </c:pt>
                <c:pt idx="403">
                  <c:v>116.0347469344086</c:v>
                </c:pt>
                <c:pt idx="404">
                  <c:v>116.300807017043</c:v>
                </c:pt>
                <c:pt idx="405">
                  <c:v>116.58561247725807</c:v>
                </c:pt>
                <c:pt idx="406">
                  <c:v>116.80620725193548</c:v>
                </c:pt>
                <c:pt idx="407">
                  <c:v>117.11871651596773</c:v>
                </c:pt>
                <c:pt idx="408">
                  <c:v>117.35230877618278</c:v>
                </c:pt>
                <c:pt idx="409">
                  <c:v>117.58709204102149</c:v>
                </c:pt>
                <c:pt idx="410">
                  <c:v>117.84781849413979</c:v>
                </c:pt>
                <c:pt idx="411">
                  <c:v>118.34208542462368</c:v>
                </c:pt>
                <c:pt idx="412">
                  <c:v>118.61208100091397</c:v>
                </c:pt>
                <c:pt idx="413">
                  <c:v>118.83169190215054</c:v>
                </c:pt>
                <c:pt idx="414">
                  <c:v>119.1350485544086</c:v>
                </c:pt>
                <c:pt idx="415">
                  <c:v>119.42145928177419</c:v>
                </c:pt>
                <c:pt idx="416">
                  <c:v>119.70947527629032</c:v>
                </c:pt>
                <c:pt idx="417">
                  <c:v>119.88532970225806</c:v>
                </c:pt>
                <c:pt idx="418">
                  <c:v>120.17981854811828</c:v>
                </c:pt>
                <c:pt idx="419">
                  <c:v>120.44383320973118</c:v>
                </c:pt>
                <c:pt idx="420">
                  <c:v>120.73649671150538</c:v>
                </c:pt>
                <c:pt idx="421">
                  <c:v>120.97966879172043</c:v>
                </c:pt>
                <c:pt idx="422">
                  <c:v>121.49915395118279</c:v>
                </c:pt>
                <c:pt idx="423">
                  <c:v>121.75729126376343</c:v>
                </c:pt>
                <c:pt idx="424">
                  <c:v>122.02645831505374</c:v>
                </c:pt>
                <c:pt idx="425">
                  <c:v>122.27998695747313</c:v>
                </c:pt>
                <c:pt idx="426">
                  <c:v>122.53242816086021</c:v>
                </c:pt>
                <c:pt idx="427">
                  <c:v>122.8406394516129</c:v>
                </c:pt>
                <c:pt idx="428">
                  <c:v>123.06050926688172</c:v>
                </c:pt>
                <c:pt idx="429">
                  <c:v>123.35567128930107</c:v>
                </c:pt>
                <c:pt idx="430">
                  <c:v>123.55446550053765</c:v>
                </c:pt>
                <c:pt idx="431">
                  <c:v>123.86977103639785</c:v>
                </c:pt>
                <c:pt idx="432">
                  <c:v>124.10631491682796</c:v>
                </c:pt>
                <c:pt idx="433">
                  <c:v>124.60032293327957</c:v>
                </c:pt>
                <c:pt idx="434">
                  <c:v>124.90087036801074</c:v>
                </c:pt>
                <c:pt idx="435">
                  <c:v>125.12968566387094</c:v>
                </c:pt>
                <c:pt idx="436">
                  <c:v>125.43041433849461</c:v>
                </c:pt>
                <c:pt idx="437">
                  <c:v>125.62263213274194</c:v>
                </c:pt>
                <c:pt idx="438">
                  <c:v>125.95766691956989</c:v>
                </c:pt>
                <c:pt idx="439">
                  <c:v>126.10353909801076</c:v>
                </c:pt>
                <c:pt idx="440">
                  <c:v>126.48233036010753</c:v>
                </c:pt>
                <c:pt idx="441">
                  <c:v>126.6745352086559</c:v>
                </c:pt>
                <c:pt idx="442">
                  <c:v>126.95724346499998</c:v>
                </c:pt>
                <c:pt idx="443">
                  <c:v>127.19699787967743</c:v>
                </c:pt>
                <c:pt idx="444">
                  <c:v>127.70017145370969</c:v>
                </c:pt>
                <c:pt idx="445">
                  <c:v>127.98932667005374</c:v>
                </c:pt>
                <c:pt idx="446">
                  <c:v>128.21204453989247</c:v>
                </c:pt>
                <c:pt idx="447">
                  <c:v>128.52201644623656</c:v>
                </c:pt>
                <c:pt idx="448">
                  <c:v>128.73365279462365</c:v>
                </c:pt>
                <c:pt idx="449">
                  <c:v>129.04543709930107</c:v>
                </c:pt>
                <c:pt idx="450">
                  <c:v>129.26670505053764</c:v>
                </c:pt>
                <c:pt idx="451">
                  <c:v>129.56699357118279</c:v>
                </c:pt>
                <c:pt idx="452">
                  <c:v>129.77800852580646</c:v>
                </c:pt>
                <c:pt idx="453">
                  <c:v>130.08259501983872</c:v>
                </c:pt>
                <c:pt idx="454">
                  <c:v>130.31396061913981</c:v>
                </c:pt>
                <c:pt idx="455">
                  <c:v>130.82992454741935</c:v>
                </c:pt>
                <c:pt idx="456">
                  <c:v>131.08066986376343</c:v>
                </c:pt>
                <c:pt idx="457">
                  <c:v>131.33228254215055</c:v>
                </c:pt>
                <c:pt idx="458">
                  <c:v>131.60994197446234</c:v>
                </c:pt>
                <c:pt idx="459">
                  <c:v>131.82970822413978</c:v>
                </c:pt>
                <c:pt idx="460">
                  <c:v>132.140094392957</c:v>
                </c:pt>
                <c:pt idx="461">
                  <c:v>132.36472822682796</c:v>
                </c:pt>
                <c:pt idx="462">
                  <c:v>132.65753413134411</c:v>
                </c:pt>
                <c:pt idx="463">
                  <c:v>132.8947900254301</c:v>
                </c:pt>
                <c:pt idx="464">
                  <c:v>133.15028641462365</c:v>
                </c:pt>
                <c:pt idx="465">
                  <c:v>133.43120816403226</c:v>
                </c:pt>
                <c:pt idx="466">
                  <c:v>133.9118044324731</c:v>
                </c:pt>
                <c:pt idx="467">
                  <c:v>134.23477382435485</c:v>
                </c:pt>
                <c:pt idx="468">
                  <c:v>134.44609947580648</c:v>
                </c:pt>
                <c:pt idx="469">
                  <c:v>134.71946093483868</c:v>
                </c:pt>
                <c:pt idx="470">
                  <c:v>134.96900230080647</c:v>
                </c:pt>
                <c:pt idx="471">
                  <c:v>135.24640281903226</c:v>
                </c:pt>
                <c:pt idx="472">
                  <c:v>135.46725650774195</c:v>
                </c:pt>
                <c:pt idx="473">
                  <c:v>135.78541009822581</c:v>
                </c:pt>
                <c:pt idx="474">
                  <c:v>136.0022247276344</c:v>
                </c:pt>
                <c:pt idx="475">
                  <c:v>136.27983237715051</c:v>
                </c:pt>
                <c:pt idx="476">
                  <c:v>136.78357556204301</c:v>
                </c:pt>
                <c:pt idx="477">
                  <c:v>137.02755027586022</c:v>
                </c:pt>
                <c:pt idx="478">
                  <c:v>137.29432237215053</c:v>
                </c:pt>
                <c:pt idx="479">
                  <c:v>137.51222444059138</c:v>
                </c:pt>
                <c:pt idx="480">
                  <c:v>137.76896361731184</c:v>
                </c:pt>
                <c:pt idx="481">
                  <c:v>138.02787767204299</c:v>
                </c:pt>
                <c:pt idx="482">
                  <c:v>138.33013393956989</c:v>
                </c:pt>
                <c:pt idx="483">
                  <c:v>138.50972967360215</c:v>
                </c:pt>
                <c:pt idx="484">
                  <c:v>138.80937090919355</c:v>
                </c:pt>
                <c:pt idx="485">
                  <c:v>139.05597360064516</c:v>
                </c:pt>
                <c:pt idx="486">
                  <c:v>139.35441088580646</c:v>
                </c:pt>
              </c:numCache>
            </c:numRef>
          </c:xVal>
          <c:yVal>
            <c:numRef>
              <c:f>'6.50 K'!$Q$14:$Q$500</c:f>
              <c:numCache>
                <c:formatCode>General</c:formatCode>
                <c:ptCount val="487"/>
                <c:pt idx="0">
                  <c:v>0.90533992336330749</c:v>
                </c:pt>
                <c:pt idx="1">
                  <c:v>0.9016067439693799</c:v>
                </c:pt>
                <c:pt idx="2">
                  <c:v>0.90708207374715766</c:v>
                </c:pt>
                <c:pt idx="3">
                  <c:v>0.9129307214644703</c:v>
                </c:pt>
                <c:pt idx="4">
                  <c:v>0.90944642069677006</c:v>
                </c:pt>
                <c:pt idx="5">
                  <c:v>0.91666390085839788</c:v>
                </c:pt>
                <c:pt idx="6">
                  <c:v>0.91678834017157629</c:v>
                </c:pt>
                <c:pt idx="7">
                  <c:v>0.91853049055542635</c:v>
                </c:pt>
                <c:pt idx="8">
                  <c:v>0.91815717261602059</c:v>
                </c:pt>
                <c:pt idx="9">
                  <c:v>0.92027264093927652</c:v>
                </c:pt>
                <c:pt idx="10">
                  <c:v>0.92313474514134375</c:v>
                </c:pt>
                <c:pt idx="11">
                  <c:v>0.92612128865658927</c:v>
                </c:pt>
                <c:pt idx="12">
                  <c:v>0.92649460659586569</c:v>
                </c:pt>
                <c:pt idx="13">
                  <c:v>0.93396096538385021</c:v>
                </c:pt>
                <c:pt idx="14">
                  <c:v>0.93570311576770038</c:v>
                </c:pt>
                <c:pt idx="15">
                  <c:v>0.9363253123334625</c:v>
                </c:pt>
                <c:pt idx="16">
                  <c:v>0.93644975164651167</c:v>
                </c:pt>
                <c:pt idx="17">
                  <c:v>0.94304503524263572</c:v>
                </c:pt>
                <c:pt idx="18">
                  <c:v>0.94964031883863054</c:v>
                </c:pt>
                <c:pt idx="19">
                  <c:v>0.94677821463656331</c:v>
                </c:pt>
                <c:pt idx="20">
                  <c:v>0.94827148639418601</c:v>
                </c:pt>
                <c:pt idx="21">
                  <c:v>0.955986723808398</c:v>
                </c:pt>
                <c:pt idx="22">
                  <c:v>0.95486676999018105</c:v>
                </c:pt>
                <c:pt idx="23">
                  <c:v>0.95959546388927652</c:v>
                </c:pt>
                <c:pt idx="24">
                  <c:v>0.96195981083875981</c:v>
                </c:pt>
                <c:pt idx="25">
                  <c:v>0.95884882801046512</c:v>
                </c:pt>
                <c:pt idx="26">
                  <c:v>0.96357752190943147</c:v>
                </c:pt>
                <c:pt idx="27">
                  <c:v>0.96320420397002593</c:v>
                </c:pt>
                <c:pt idx="28">
                  <c:v>0.96867953374793281</c:v>
                </c:pt>
                <c:pt idx="29">
                  <c:v>0.97017280550555551</c:v>
                </c:pt>
                <c:pt idx="30">
                  <c:v>0.97714140704095609</c:v>
                </c:pt>
                <c:pt idx="31">
                  <c:v>0.97191495588940557</c:v>
                </c:pt>
                <c:pt idx="32">
                  <c:v>0.97564813528333327</c:v>
                </c:pt>
                <c:pt idx="33">
                  <c:v>0.9777636036065892</c:v>
                </c:pt>
                <c:pt idx="34">
                  <c:v>0.98037682918242897</c:v>
                </c:pt>
                <c:pt idx="35">
                  <c:v>0.98050126849547814</c:v>
                </c:pt>
                <c:pt idx="36">
                  <c:v>0.9884653845360466</c:v>
                </c:pt>
                <c:pt idx="37">
                  <c:v>0.99182524599056843</c:v>
                </c:pt>
                <c:pt idx="38">
                  <c:v>0.98883870247545225</c:v>
                </c:pt>
                <c:pt idx="39">
                  <c:v>0.9938162750007753</c:v>
                </c:pt>
                <c:pt idx="40">
                  <c:v>0.99692725782906988</c:v>
                </c:pt>
                <c:pt idx="41">
                  <c:v>0.99804721164728682</c:v>
                </c:pt>
                <c:pt idx="42">
                  <c:v>1.0009093158492248</c:v>
                </c:pt>
                <c:pt idx="43">
                  <c:v>1.0067579635665376</c:v>
                </c:pt>
                <c:pt idx="44">
                  <c:v>1.0036469807382429</c:v>
                </c:pt>
                <c:pt idx="45">
                  <c:v>1.0067579635665376</c:v>
                </c:pt>
                <c:pt idx="46">
                  <c:v>1.3499615891865633</c:v>
                </c:pt>
                <c:pt idx="47">
                  <c:v>1.4934401172286824</c:v>
                </c:pt>
                <c:pt idx="48">
                  <c:v>1.5926182497958656</c:v>
                </c:pt>
                <c:pt idx="49">
                  <c:v>1.7308703266860466</c:v>
                </c:pt>
                <c:pt idx="50">
                  <c:v>1.8075249435749354</c:v>
                </c:pt>
                <c:pt idx="51">
                  <c:v>1.8563051543229974</c:v>
                </c:pt>
                <c:pt idx="52">
                  <c:v>1.939181736869509</c:v>
                </c:pt>
                <c:pt idx="53">
                  <c:v>2.0058812087093023</c:v>
                </c:pt>
                <c:pt idx="54">
                  <c:v>2.0962241500439274</c:v>
                </c:pt>
                <c:pt idx="55">
                  <c:v>2.183829426488372</c:v>
                </c:pt>
                <c:pt idx="56">
                  <c:v>2.2398271173979327</c:v>
                </c:pt>
                <c:pt idx="57">
                  <c:v>2.2825098018036174</c:v>
                </c:pt>
                <c:pt idx="58">
                  <c:v>2.3179750060465114</c:v>
                </c:pt>
                <c:pt idx="59">
                  <c:v>2.3632709160258396</c:v>
                </c:pt>
                <c:pt idx="60">
                  <c:v>2.4029670569160206</c:v>
                </c:pt>
                <c:pt idx="61">
                  <c:v>2.4378100645930232</c:v>
                </c:pt>
                <c:pt idx="62">
                  <c:v>2.4595869443914724</c:v>
                </c:pt>
                <c:pt idx="63">
                  <c:v>2.492563362370801</c:v>
                </c:pt>
                <c:pt idx="64">
                  <c:v>2.5173267856847539</c:v>
                </c:pt>
                <c:pt idx="65">
                  <c:v>2.5613783025335914</c:v>
                </c:pt>
                <c:pt idx="66">
                  <c:v>2.5969679460891468</c:v>
                </c:pt>
                <c:pt idx="67">
                  <c:v>2.61501164649354</c:v>
                </c:pt>
                <c:pt idx="68">
                  <c:v>2.6401483877467697</c:v>
                </c:pt>
                <c:pt idx="69">
                  <c:v>2.6652851289987076</c:v>
                </c:pt>
                <c:pt idx="70">
                  <c:v>2.6889285984948317</c:v>
                </c:pt>
                <c:pt idx="71">
                  <c:v>2.7176740798281651</c:v>
                </c:pt>
                <c:pt idx="72">
                  <c:v>2.7405709134444445</c:v>
                </c:pt>
                <c:pt idx="73">
                  <c:v>2.7630944291214465</c:v>
                </c:pt>
                <c:pt idx="74">
                  <c:v>2.7925865463346251</c:v>
                </c:pt>
                <c:pt idx="75">
                  <c:v>2.8381313349405684</c:v>
                </c:pt>
                <c:pt idx="76">
                  <c:v>2.8589127002338497</c:v>
                </c:pt>
                <c:pt idx="77">
                  <c:v>2.8770808399509038</c:v>
                </c:pt>
                <c:pt idx="78">
                  <c:v>2.9100572579315243</c:v>
                </c:pt>
                <c:pt idx="79">
                  <c:v>2.9267321258914722</c:v>
                </c:pt>
                <c:pt idx="80">
                  <c:v>2.9455224621744183</c:v>
                </c:pt>
                <c:pt idx="81">
                  <c:v>2.9794943946589143</c:v>
                </c:pt>
                <c:pt idx="82">
                  <c:v>2.9903206149018082</c:v>
                </c:pt>
                <c:pt idx="83">
                  <c:v>3.0260346977713173</c:v>
                </c:pt>
                <c:pt idx="84">
                  <c:v>3.0500514852054263</c:v>
                </c:pt>
                <c:pt idx="85">
                  <c:v>3.0750637871447029</c:v>
                </c:pt>
                <c:pt idx="86">
                  <c:v>3.1278260559134368</c:v>
                </c:pt>
                <c:pt idx="87">
                  <c:v>3.1430076521162786</c:v>
                </c:pt>
                <c:pt idx="88">
                  <c:v>3.1738686017726097</c:v>
                </c:pt>
                <c:pt idx="89">
                  <c:v>3.1878058048436686</c:v>
                </c:pt>
                <c:pt idx="90">
                  <c:v>3.2171734827428935</c:v>
                </c:pt>
                <c:pt idx="91">
                  <c:v>3.2434301778139529</c:v>
                </c:pt>
                <c:pt idx="92">
                  <c:v>3.2668247686821701</c:v>
                </c:pt>
                <c:pt idx="93">
                  <c:v>3.2868594980968986</c:v>
                </c:pt>
                <c:pt idx="94">
                  <c:v>3.3187159622596893</c:v>
                </c:pt>
                <c:pt idx="95">
                  <c:v>3.3355152695322992</c:v>
                </c:pt>
                <c:pt idx="96">
                  <c:v>3.3616475252894058</c:v>
                </c:pt>
                <c:pt idx="97">
                  <c:v>3.4037080131291986</c:v>
                </c:pt>
                <c:pt idx="98">
                  <c:v>3.4274759219366921</c:v>
                </c:pt>
                <c:pt idx="99">
                  <c:v>3.4580879929677</c:v>
                </c:pt>
                <c:pt idx="100">
                  <c:v>3.4802381907054261</c:v>
                </c:pt>
                <c:pt idx="101">
                  <c:v>3.5067437644031005</c:v>
                </c:pt>
                <c:pt idx="102">
                  <c:v>3.5237919503023249</c:v>
                </c:pt>
                <c:pt idx="103">
                  <c:v>3.5555239751511625</c:v>
                </c:pt>
                <c:pt idx="104">
                  <c:v>3.5769275370090434</c:v>
                </c:pt>
                <c:pt idx="105">
                  <c:v>3.5995754919999992</c:v>
                </c:pt>
                <c:pt idx="106">
                  <c:v>3.6186147069095602</c:v>
                </c:pt>
                <c:pt idx="107">
                  <c:v>3.6500978531317831</c:v>
                </c:pt>
                <c:pt idx="108">
                  <c:v>3.6950204451718345</c:v>
                </c:pt>
                <c:pt idx="109">
                  <c:v>3.7114464345064597</c:v>
                </c:pt>
                <c:pt idx="110">
                  <c:v>3.7445472917997416</c:v>
                </c:pt>
                <c:pt idx="111">
                  <c:v>3.7628398708294575</c:v>
                </c:pt>
                <c:pt idx="112">
                  <c:v>3.7879766120826868</c:v>
                </c:pt>
                <c:pt idx="113">
                  <c:v>3.810997885011628</c:v>
                </c:pt>
                <c:pt idx="114">
                  <c:v>3.8366323835167964</c:v>
                </c:pt>
                <c:pt idx="115">
                  <c:v>3.857164870184755</c:v>
                </c:pt>
                <c:pt idx="116">
                  <c:v>3.8834215652558144</c:v>
                </c:pt>
                <c:pt idx="117">
                  <c:v>3.9051984450529718</c:v>
                </c:pt>
                <c:pt idx="118">
                  <c:v>3.9287174752351421</c:v>
                </c:pt>
                <c:pt idx="119">
                  <c:v>3.9823508191963821</c:v>
                </c:pt>
                <c:pt idx="120">
                  <c:v>4.0025099879237729</c:v>
                </c:pt>
                <c:pt idx="121">
                  <c:v>4.0267756539844966</c:v>
                </c:pt>
                <c:pt idx="122">
                  <c:v>4.0438238398837205</c:v>
                </c:pt>
                <c:pt idx="123">
                  <c:v>4.0801601193178296</c:v>
                </c:pt>
                <c:pt idx="124">
                  <c:v>4.0945950796421187</c:v>
                </c:pt>
                <c:pt idx="125">
                  <c:v>4.120602896086563</c:v>
                </c:pt>
                <c:pt idx="126">
                  <c:v>4.1481039842881131</c:v>
                </c:pt>
                <c:pt idx="127">
                  <c:v>4.169009788895349</c:v>
                </c:pt>
                <c:pt idx="128">
                  <c:v>4.1906622293798446</c:v>
                </c:pt>
                <c:pt idx="129">
                  <c:v>4.2232653294211886</c:v>
                </c:pt>
                <c:pt idx="130">
                  <c:v>4.2589794122894054</c:v>
                </c:pt>
                <c:pt idx="131">
                  <c:v>4.28996480125969</c:v>
                </c:pt>
                <c:pt idx="132">
                  <c:v>4.3146037852596901</c:v>
                </c:pt>
                <c:pt idx="133">
                  <c:v>4.3382472547558137</c:v>
                </c:pt>
                <c:pt idx="134">
                  <c:v>4.3688593257855297</c:v>
                </c:pt>
                <c:pt idx="135">
                  <c:v>4.3847875578669253</c:v>
                </c:pt>
                <c:pt idx="136">
                  <c:v>4.4130352819483205</c:v>
                </c:pt>
                <c:pt idx="137">
                  <c:v>4.4325722541098198</c:v>
                </c:pt>
                <c:pt idx="138">
                  <c:v>4.4631843251408272</c:v>
                </c:pt>
                <c:pt idx="139">
                  <c:v>4.4849612049392764</c:v>
                </c:pt>
                <c:pt idx="140">
                  <c:v>4.524035149262275</c:v>
                </c:pt>
                <c:pt idx="141">
                  <c:v>4.5484252546369515</c:v>
                </c:pt>
                <c:pt idx="142">
                  <c:v>4.5704510130607243</c:v>
                </c:pt>
                <c:pt idx="143">
                  <c:v>4.6042985062325581</c:v>
                </c:pt>
                <c:pt idx="144">
                  <c:v>4.6286886116072363</c:v>
                </c:pt>
                <c:pt idx="145">
                  <c:v>4.6453634795671848</c:v>
                </c:pt>
                <c:pt idx="146">
                  <c:v>4.6692558276886311</c:v>
                </c:pt>
                <c:pt idx="147">
                  <c:v>4.6960102800116283</c:v>
                </c:pt>
                <c:pt idx="148">
                  <c:v>4.7241335647803622</c:v>
                </c:pt>
                <c:pt idx="149">
                  <c:v>4.7502658205374679</c:v>
                </c:pt>
                <c:pt idx="150">
                  <c:v>4.7680606423152456</c:v>
                </c:pt>
                <c:pt idx="151">
                  <c:v>4.8150987026795873</c:v>
                </c:pt>
                <c:pt idx="152">
                  <c:v>4.8399865653062024</c:v>
                </c:pt>
                <c:pt idx="153">
                  <c:v>4.8606434912868224</c:v>
                </c:pt>
                <c:pt idx="154">
                  <c:v>4.8841625214689923</c:v>
                </c:pt>
                <c:pt idx="155">
                  <c:v>4.911290291731266</c:v>
                </c:pt>
                <c:pt idx="156">
                  <c:v>4.9384180619948328</c:v>
                </c:pt>
                <c:pt idx="157">
                  <c:v>4.9583283520956076</c:v>
                </c:pt>
                <c:pt idx="158">
                  <c:v>4.9869493941162801</c:v>
                </c:pt>
                <c:pt idx="159">
                  <c:v>5.0063619269651163</c:v>
                </c:pt>
                <c:pt idx="160">
                  <c:v>5.038342830440568</c:v>
                </c:pt>
                <c:pt idx="161">
                  <c:v>5.0567598487842389</c:v>
                </c:pt>
                <c:pt idx="162">
                  <c:v>5.1059133774715768</c:v>
                </c:pt>
                <c:pt idx="163">
                  <c:v>5.1265703034509045</c:v>
                </c:pt>
                <c:pt idx="164">
                  <c:v>5.154942466844961</c:v>
                </c:pt>
                <c:pt idx="165">
                  <c:v>5.184185705431525</c:v>
                </c:pt>
                <c:pt idx="166">
                  <c:v>5.2059625852299742</c:v>
                </c:pt>
                <c:pt idx="167">
                  <c:v>5.2220152566240312</c:v>
                </c:pt>
                <c:pt idx="168">
                  <c:v>5.2472764371899228</c:v>
                </c:pt>
                <c:pt idx="169">
                  <c:v>5.2772663116550387</c:v>
                </c:pt>
                <c:pt idx="170">
                  <c:v>5.2997898273320416</c:v>
                </c:pt>
                <c:pt idx="171">
                  <c:v>5.3292819445439275</c:v>
                </c:pt>
                <c:pt idx="172">
                  <c:v>5.3408548006653742</c:v>
                </c:pt>
                <c:pt idx="173">
                  <c:v>5.3923726763023252</c:v>
                </c:pt>
                <c:pt idx="174">
                  <c:v>5.4233580652726099</c:v>
                </c:pt>
                <c:pt idx="175">
                  <c:v>5.4406551297984498</c:v>
                </c:pt>
                <c:pt idx="176">
                  <c:v>5.4667873855555555</c:v>
                </c:pt>
                <c:pt idx="177">
                  <c:v>5.4824667390103361</c:v>
                </c:pt>
                <c:pt idx="178">
                  <c:v>5.5191763363850139</c:v>
                </c:pt>
                <c:pt idx="179">
                  <c:v>5.5440641990116282</c:v>
                </c:pt>
                <c:pt idx="180">
                  <c:v>5.5731829982842376</c:v>
                </c:pt>
                <c:pt idx="181">
                  <c:v>5.5929688490723519</c:v>
                </c:pt>
                <c:pt idx="182">
                  <c:v>5.6138746536782946</c:v>
                </c:pt>
                <c:pt idx="183">
                  <c:v>5.6436156495180878</c:v>
                </c:pt>
                <c:pt idx="184">
                  <c:v>5.686422773235142</c:v>
                </c:pt>
                <c:pt idx="185">
                  <c:v>5.7162882083875974</c:v>
                </c:pt>
                <c:pt idx="186">
                  <c:v>5.7345807874173129</c:v>
                </c:pt>
                <c:pt idx="187">
                  <c:v>5.7676816447105947</c:v>
                </c:pt>
                <c:pt idx="188">
                  <c:v>5.7824899229741611</c:v>
                </c:pt>
                <c:pt idx="189">
                  <c:v>5.8063822710956075</c:v>
                </c:pt>
                <c:pt idx="190">
                  <c:v>5.8260436825697681</c:v>
                </c:pt>
                <c:pt idx="191">
                  <c:v>5.8531714528333332</c:v>
                </c:pt>
                <c:pt idx="192">
                  <c:v>5.876690483015504</c:v>
                </c:pt>
                <c:pt idx="193">
                  <c:v>5.9094180223695094</c:v>
                </c:pt>
                <c:pt idx="194">
                  <c:v>5.9330614918643407</c:v>
                </c:pt>
                <c:pt idx="195">
                  <c:v>5.9748731010762279</c:v>
                </c:pt>
                <c:pt idx="196">
                  <c:v>5.9983921312583979</c:v>
                </c:pt>
                <c:pt idx="197">
                  <c:v>6.0224089186937979</c:v>
                </c:pt>
                <c:pt idx="198">
                  <c:v>6.0582474408759692</c:v>
                </c:pt>
                <c:pt idx="199">
                  <c:v>6.0691981004315245</c:v>
                </c:pt>
                <c:pt idx="200">
                  <c:v>6.1015834316744195</c:v>
                </c:pt>
                <c:pt idx="201">
                  <c:v>6.1241380571795867</c:v>
                </c:pt>
                <c:pt idx="202">
                  <c:v>6.1548434576950903</c:v>
                </c:pt>
                <c:pt idx="203">
                  <c:v>6.1741315512299746</c:v>
                </c:pt>
                <c:pt idx="204">
                  <c:v>6.1886909508669259</c:v>
                </c:pt>
                <c:pt idx="205">
                  <c:v>6.2465552314741606</c:v>
                </c:pt>
                <c:pt idx="206">
                  <c:v>6.2709453368475456</c:v>
                </c:pt>
                <c:pt idx="207">
                  <c:v>6.2986953036757107</c:v>
                </c:pt>
                <c:pt idx="208">
                  <c:v>6.3167390040801035</c:v>
                </c:pt>
                <c:pt idx="209">
                  <c:v>6.3431201384651157</c:v>
                </c:pt>
                <c:pt idx="210">
                  <c:v>6.3672613652118866</c:v>
                </c:pt>
                <c:pt idx="211">
                  <c:v>6.3886649270710594</c:v>
                </c:pt>
                <c:pt idx="212">
                  <c:v>6.4130550324457367</c:v>
                </c:pt>
                <c:pt idx="213">
                  <c:v>6.445035935919897</c:v>
                </c:pt>
                <c:pt idx="214">
                  <c:v>6.4615863645671832</c:v>
                </c:pt>
                <c:pt idx="215">
                  <c:v>6.4930695107894056</c:v>
                </c:pt>
                <c:pt idx="216">
                  <c:v>6.5318945764870806</c:v>
                </c:pt>
                <c:pt idx="217">
                  <c:v>6.5605156185077522</c:v>
                </c:pt>
                <c:pt idx="218">
                  <c:v>6.5878922673966409</c:v>
                </c:pt>
                <c:pt idx="219">
                  <c:v>6.6139000838410862</c:v>
                </c:pt>
                <c:pt idx="220">
                  <c:v>6.6436410796795862</c:v>
                </c:pt>
                <c:pt idx="221">
                  <c:v>6.6666623526098192</c:v>
                </c:pt>
                <c:pt idx="222">
                  <c:v>6.6885636717209307</c:v>
                </c:pt>
                <c:pt idx="223">
                  <c:v>6.7122071412157629</c:v>
                </c:pt>
                <c:pt idx="224">
                  <c:v>6.7324907492571064</c:v>
                </c:pt>
                <c:pt idx="225">
                  <c:v>6.762978380974161</c:v>
                </c:pt>
                <c:pt idx="226">
                  <c:v>6.783635306954781</c:v>
                </c:pt>
                <c:pt idx="227">
                  <c:v>6.8366464543488377</c:v>
                </c:pt>
                <c:pt idx="228">
                  <c:v>6.8546901547532304</c:v>
                </c:pt>
                <c:pt idx="229">
                  <c:v>6.8869199368552962</c:v>
                </c:pt>
                <c:pt idx="230">
                  <c:v>6.9019770937441853</c:v>
                </c:pt>
                <c:pt idx="231">
                  <c:v>6.9312203323294561</c:v>
                </c:pt>
                <c:pt idx="232">
                  <c:v>6.9518772583100761</c:v>
                </c:pt>
                <c:pt idx="233">
                  <c:v>6.9823648900271307</c:v>
                </c:pt>
                <c:pt idx="234">
                  <c:v>6.9991641972997414</c:v>
                </c:pt>
                <c:pt idx="235">
                  <c:v>7.02305654542248</c:v>
                </c:pt>
                <c:pt idx="236">
                  <c:v>7.0520509053811367</c:v>
                </c:pt>
                <c:pt idx="237">
                  <c:v>7.0798008722105941</c:v>
                </c:pt>
                <c:pt idx="238">
                  <c:v>7.1263411753217039</c:v>
                </c:pt>
                <c:pt idx="239">
                  <c:v>7.1374162741912137</c:v>
                </c:pt>
                <c:pt idx="240">
                  <c:v>7.1655395589586552</c:v>
                </c:pt>
                <c:pt idx="241">
                  <c:v>7.1944094796059437</c:v>
                </c:pt>
                <c:pt idx="242">
                  <c:v>7.2221594464341079</c:v>
                </c:pt>
                <c:pt idx="243">
                  <c:v>7.2448074014237731</c:v>
                </c:pt>
                <c:pt idx="244">
                  <c:v>7.2689486281718345</c:v>
                </c:pt>
                <c:pt idx="245">
                  <c:v>7.2958275198087845</c:v>
                </c:pt>
                <c:pt idx="246">
                  <c:v>7.317728838919896</c:v>
                </c:pt>
                <c:pt idx="247">
                  <c:v>7.337639129021964</c:v>
                </c:pt>
                <c:pt idx="248">
                  <c:v>7.3729798939509035</c:v>
                </c:pt>
                <c:pt idx="249">
                  <c:v>7.409938369950904</c:v>
                </c:pt>
                <c:pt idx="250">
                  <c:v>7.4393060478501285</c:v>
                </c:pt>
                <c:pt idx="251">
                  <c:v>7.4668071360529717</c:v>
                </c:pt>
                <c:pt idx="252">
                  <c:v>7.4850997150839786</c:v>
                </c:pt>
                <c:pt idx="253">
                  <c:v>7.519693844134367</c:v>
                </c:pt>
                <c:pt idx="254">
                  <c:v>7.540350770114987</c:v>
                </c:pt>
                <c:pt idx="255">
                  <c:v>7.5617543319728675</c:v>
                </c:pt>
                <c:pt idx="256">
                  <c:v>7.5858955587209298</c:v>
                </c:pt>
                <c:pt idx="257">
                  <c:v>7.6172542656304909</c:v>
                </c:pt>
                <c:pt idx="258">
                  <c:v>7.6338046942777771</c:v>
                </c:pt>
                <c:pt idx="259">
                  <c:v>7.6645412046214467</c:v>
                </c:pt>
                <c:pt idx="260">
                  <c:v>7.7154368836925062</c:v>
                </c:pt>
                <c:pt idx="261">
                  <c:v>7.7346005379147291</c:v>
                </c:pt>
                <c:pt idx="262">
                  <c:v>7.7602350364198971</c:v>
                </c:pt>
                <c:pt idx="263">
                  <c:v>7.7835051879754511</c:v>
                </c:pt>
                <c:pt idx="264">
                  <c:v>7.8144905769457358</c:v>
                </c:pt>
                <c:pt idx="265">
                  <c:v>7.8392540002596895</c:v>
                </c:pt>
                <c:pt idx="266">
                  <c:v>7.8605331228049087</c:v>
                </c:pt>
                <c:pt idx="267">
                  <c:v>7.8805678522196381</c:v>
                </c:pt>
                <c:pt idx="268">
                  <c:v>7.9115532411899228</c:v>
                </c:pt>
                <c:pt idx="269">
                  <c:v>7.9345745141188617</c:v>
                </c:pt>
                <c:pt idx="270">
                  <c:v>7.9523693358966394</c:v>
                </c:pt>
                <c:pt idx="271">
                  <c:v>8.0038872115335895</c:v>
                </c:pt>
                <c:pt idx="272">
                  <c:v>8.0305172245439262</c:v>
                </c:pt>
                <c:pt idx="273">
                  <c:v>8.0615026135142109</c:v>
                </c:pt>
                <c:pt idx="274">
                  <c:v>8.0689689723023239</c:v>
                </c:pt>
                <c:pt idx="275">
                  <c:v>8.0992077253940558</c:v>
                </c:pt>
                <c:pt idx="276">
                  <c:v>8.1239711487067172</c:v>
                </c:pt>
                <c:pt idx="277">
                  <c:v>8.1517211155348832</c:v>
                </c:pt>
                <c:pt idx="278">
                  <c:v>8.1713825270103353</c:v>
                </c:pt>
                <c:pt idx="279">
                  <c:v>8.1998791297183455</c:v>
                </c:pt>
                <c:pt idx="280">
                  <c:v>8.2250158709702834</c:v>
                </c:pt>
                <c:pt idx="281">
                  <c:v>8.2742938389715732</c:v>
                </c:pt>
                <c:pt idx="282">
                  <c:v>8.2960707187700251</c:v>
                </c:pt>
                <c:pt idx="283">
                  <c:v>8.3102568004664068</c:v>
                </c:pt>
                <c:pt idx="284">
                  <c:v>8.34621976196253</c:v>
                </c:pt>
                <c:pt idx="285">
                  <c:v>8.3657567341240302</c:v>
                </c:pt>
                <c:pt idx="286">
                  <c:v>8.3954355103061999</c:v>
                </c:pt>
                <c:pt idx="287">
                  <c:v>8.4247720783772611</c:v>
                </c:pt>
                <c:pt idx="288">
                  <c:v>8.4378070964276493</c:v>
                </c:pt>
                <c:pt idx="289">
                  <c:v>8.4699435490439274</c:v>
                </c:pt>
                <c:pt idx="290">
                  <c:v>8.495204729609819</c:v>
                </c:pt>
                <c:pt idx="291">
                  <c:v>8.5158616555904381</c:v>
                </c:pt>
                <c:pt idx="292">
                  <c:v>8.5686239243578797</c:v>
                </c:pt>
                <c:pt idx="293">
                  <c:v>8.5921429545400514</c:v>
                </c:pt>
                <c:pt idx="294">
                  <c:v>8.6100622156317801</c:v>
                </c:pt>
                <c:pt idx="295">
                  <c:v>8.6409231652881129</c:v>
                </c:pt>
                <c:pt idx="296">
                  <c:v>8.6578469118746764</c:v>
                </c:pt>
                <c:pt idx="297">
                  <c:v>8.6882101042790687</c:v>
                </c:pt>
                <c:pt idx="298">
                  <c:v>8.7076226371279049</c:v>
                </c:pt>
                <c:pt idx="299">
                  <c:v>8.7407234944211876</c:v>
                </c:pt>
                <c:pt idx="300">
                  <c:v>8.749683124966408</c:v>
                </c:pt>
                <c:pt idx="301">
                  <c:v>8.7900014624211877</c:v>
                </c:pt>
                <c:pt idx="302">
                  <c:v>8.8058052551899202</c:v>
                </c:pt>
                <c:pt idx="303">
                  <c:v>8.8576964487661485</c:v>
                </c:pt>
                <c:pt idx="304">
                  <c:v>8.8875618839173125</c:v>
                </c:pt>
                <c:pt idx="305">
                  <c:v>8.8966459537764848</c:v>
                </c:pt>
                <c:pt idx="306">
                  <c:v>8.9262625103023243</c:v>
                </c:pt>
                <c:pt idx="307">
                  <c:v>8.9510259336149858</c:v>
                </c:pt>
                <c:pt idx="308">
                  <c:v>8.975416038989664</c:v>
                </c:pt>
                <c:pt idx="309">
                  <c:v>9.0009260981808783</c:v>
                </c:pt>
                <c:pt idx="310">
                  <c:v>9.0291738222622726</c:v>
                </c:pt>
                <c:pt idx="311">
                  <c:v>9.0508262627480622</c:v>
                </c:pt>
                <c:pt idx="312">
                  <c:v>9.0768340791925048</c:v>
                </c:pt>
                <c:pt idx="313">
                  <c:v>9.1071972715968972</c:v>
                </c:pt>
                <c:pt idx="314">
                  <c:v>9.1506265918798455</c:v>
                </c:pt>
                <c:pt idx="315">
                  <c:v>9.1839763277997406</c:v>
                </c:pt>
                <c:pt idx="316">
                  <c:v>9.1992823633152447</c:v>
                </c:pt>
                <c:pt idx="317">
                  <c:v>9.2297699950322993</c:v>
                </c:pt>
                <c:pt idx="318">
                  <c:v>9.2524179500219628</c:v>
                </c:pt>
                <c:pt idx="319">
                  <c:v>9.2708349683656319</c:v>
                </c:pt>
                <c:pt idx="320">
                  <c:v>9.2994560103863027</c:v>
                </c:pt>
                <c:pt idx="321">
                  <c:v>9.3237216764470272</c:v>
                </c:pt>
                <c:pt idx="322">
                  <c:v>9.3447519203669245</c:v>
                </c:pt>
                <c:pt idx="323">
                  <c:v>9.3693909043669237</c:v>
                </c:pt>
                <c:pt idx="324">
                  <c:v>9.4016206864689913</c:v>
                </c:pt>
                <c:pt idx="325">
                  <c:v>9.4533874407325573</c:v>
                </c:pt>
                <c:pt idx="326">
                  <c:v>9.4749154419043915</c:v>
                </c:pt>
                <c:pt idx="327">
                  <c:v>9.4869860552777769</c:v>
                </c:pt>
                <c:pt idx="328">
                  <c:v>9.5241934099043934</c:v>
                </c:pt>
                <c:pt idx="329">
                  <c:v>9.5472146828346247</c:v>
                </c:pt>
                <c:pt idx="330">
                  <c:v>9.5726003027131767</c:v>
                </c:pt>
                <c:pt idx="331">
                  <c:v>9.5912661996834618</c:v>
                </c:pt>
                <c:pt idx="332">
                  <c:v>9.6249892535413419</c:v>
                </c:pt>
                <c:pt idx="333">
                  <c:v>9.6375576241679575</c:v>
                </c:pt>
                <c:pt idx="334">
                  <c:v>9.6645609551175706</c:v>
                </c:pt>
                <c:pt idx="335">
                  <c:v>9.6914398467545215</c:v>
                </c:pt>
                <c:pt idx="336">
                  <c:v>9.7391001036847538</c:v>
                </c:pt>
                <c:pt idx="337">
                  <c:v>9.7743164293010327</c:v>
                </c:pt>
                <c:pt idx="338">
                  <c:v>9.7921112510788113</c:v>
                </c:pt>
                <c:pt idx="339">
                  <c:v>9.8244654724935394</c:v>
                </c:pt>
                <c:pt idx="340">
                  <c:v>9.8347939354832032</c:v>
                </c:pt>
                <c:pt idx="341">
                  <c:v>9.8680192320904379</c:v>
                </c:pt>
                <c:pt idx="342">
                  <c:v>9.8914138229586559</c:v>
                </c:pt>
                <c:pt idx="343">
                  <c:v>9.9181682752829445</c:v>
                </c:pt>
                <c:pt idx="344">
                  <c:v>9.9395718371408268</c:v>
                </c:pt>
                <c:pt idx="345">
                  <c:v>9.9555000692222215</c:v>
                </c:pt>
                <c:pt idx="346">
                  <c:v>10.011373320819121</c:v>
                </c:pt>
                <c:pt idx="347">
                  <c:v>10.031532489546512</c:v>
                </c:pt>
                <c:pt idx="348">
                  <c:v>10.069237601425064</c:v>
                </c:pt>
                <c:pt idx="349">
                  <c:v>10.087032423204134</c:v>
                </c:pt>
                <c:pt idx="350">
                  <c:v>10.11652454041602</c:v>
                </c:pt>
                <c:pt idx="351">
                  <c:v>10.134817119447028</c:v>
                </c:pt>
                <c:pt idx="352">
                  <c:v>10.164806993912142</c:v>
                </c:pt>
                <c:pt idx="353">
                  <c:v>10.184468405386305</c:v>
                </c:pt>
                <c:pt idx="354">
                  <c:v>10.211222857710593</c:v>
                </c:pt>
                <c:pt idx="355">
                  <c:v>10.233248616134366</c:v>
                </c:pt>
                <c:pt idx="356">
                  <c:v>10.258385357387596</c:v>
                </c:pt>
                <c:pt idx="357">
                  <c:v>10.312392019286822</c:v>
                </c:pt>
                <c:pt idx="358">
                  <c:v>10.327573615489664</c:v>
                </c:pt>
                <c:pt idx="359">
                  <c:v>10.356070218196383</c:v>
                </c:pt>
                <c:pt idx="360">
                  <c:v>10.385313456782944</c:v>
                </c:pt>
                <c:pt idx="361">
                  <c:v>10.412690105671834</c:v>
                </c:pt>
                <c:pt idx="362">
                  <c:v>10.431604881268733</c:v>
                </c:pt>
                <c:pt idx="363">
                  <c:v>10.455621668702843</c:v>
                </c:pt>
                <c:pt idx="364">
                  <c:v>10.48013621339018</c:v>
                </c:pt>
                <c:pt idx="365">
                  <c:v>10.502659729067181</c:v>
                </c:pt>
                <c:pt idx="366">
                  <c:v>10.526800955815245</c:v>
                </c:pt>
                <c:pt idx="367">
                  <c:v>10.558657419976745</c:v>
                </c:pt>
                <c:pt idx="368">
                  <c:v>10.602584497512918</c:v>
                </c:pt>
                <c:pt idx="369">
                  <c:v>10.622619226926357</c:v>
                </c:pt>
                <c:pt idx="370">
                  <c:v>10.655471205594313</c:v>
                </c:pt>
                <c:pt idx="371">
                  <c:v>10.680110189594313</c:v>
                </c:pt>
                <c:pt idx="372">
                  <c:v>10.710597821311367</c:v>
                </c:pt>
                <c:pt idx="373">
                  <c:v>10.729885914847545</c:v>
                </c:pt>
                <c:pt idx="374">
                  <c:v>10.760000228625323</c:v>
                </c:pt>
                <c:pt idx="375">
                  <c:v>10.780034958040051</c:v>
                </c:pt>
                <c:pt idx="376">
                  <c:v>10.804673942040051</c:v>
                </c:pt>
                <c:pt idx="377">
                  <c:v>10.824708671454779</c:v>
                </c:pt>
                <c:pt idx="378">
                  <c:v>10.857933968060722</c:v>
                </c:pt>
                <c:pt idx="379">
                  <c:v>10.900616652465114</c:v>
                </c:pt>
                <c:pt idx="380">
                  <c:v>10.917789277677</c:v>
                </c:pt>
                <c:pt idx="381">
                  <c:v>10.94740583420284</c:v>
                </c:pt>
                <c:pt idx="382">
                  <c:v>10.963209626971576</c:v>
                </c:pt>
                <c:pt idx="383">
                  <c:v>11.003154646487079</c:v>
                </c:pt>
                <c:pt idx="384">
                  <c:v>11.01883399994186</c:v>
                </c:pt>
                <c:pt idx="385">
                  <c:v>11.04857499578036</c:v>
                </c:pt>
                <c:pt idx="386">
                  <c:v>11.069605239698964</c:v>
                </c:pt>
                <c:pt idx="387">
                  <c:v>11.096359692023254</c:v>
                </c:pt>
                <c:pt idx="388">
                  <c:v>11.122118629841083</c:v>
                </c:pt>
                <c:pt idx="389">
                  <c:v>11.141780041316537</c:v>
                </c:pt>
                <c:pt idx="390">
                  <c:v>11.188071465802324</c:v>
                </c:pt>
                <c:pt idx="391">
                  <c:v>11.218061340267441</c:v>
                </c:pt>
                <c:pt idx="392">
                  <c:v>11.2377227517416</c:v>
                </c:pt>
                <c:pt idx="393">
                  <c:v>11.267463747580104</c:v>
                </c:pt>
                <c:pt idx="394">
                  <c:v>11.291356095701548</c:v>
                </c:pt>
                <c:pt idx="395">
                  <c:v>11.311639703742893</c:v>
                </c:pt>
                <c:pt idx="396">
                  <c:v>11.339265231258397</c:v>
                </c:pt>
                <c:pt idx="397">
                  <c:v>11.361664307621446</c:v>
                </c:pt>
                <c:pt idx="398">
                  <c:v>11.393520771784237</c:v>
                </c:pt>
                <c:pt idx="399">
                  <c:v>11.411688911501292</c:v>
                </c:pt>
                <c:pt idx="400">
                  <c:v>11.441056589400516</c:v>
                </c:pt>
                <c:pt idx="401">
                  <c:v>11.491205632593024</c:v>
                </c:pt>
                <c:pt idx="402">
                  <c:v>11.511364801320411</c:v>
                </c:pt>
                <c:pt idx="403">
                  <c:v>11.540110282653744</c:v>
                </c:pt>
                <c:pt idx="404">
                  <c:v>11.559149497563306</c:v>
                </c:pt>
                <c:pt idx="405">
                  <c:v>11.588019418210594</c:v>
                </c:pt>
                <c:pt idx="406">
                  <c:v>11.604943164795863</c:v>
                </c:pt>
                <c:pt idx="407">
                  <c:v>11.635181917887596</c:v>
                </c:pt>
                <c:pt idx="408">
                  <c:v>11.659945341201551</c:v>
                </c:pt>
                <c:pt idx="409">
                  <c:v>11.691677366050387</c:v>
                </c:pt>
                <c:pt idx="410">
                  <c:v>11.704743493928941</c:v>
                </c:pt>
                <c:pt idx="411">
                  <c:v>11.754519219182169</c:v>
                </c:pt>
                <c:pt idx="412">
                  <c:v>11.778038249364341</c:v>
                </c:pt>
                <c:pt idx="413">
                  <c:v>11.807405927263563</c:v>
                </c:pt>
                <c:pt idx="414">
                  <c:v>11.828062853242894</c:v>
                </c:pt>
                <c:pt idx="415">
                  <c:v>11.851457444112402</c:v>
                </c:pt>
                <c:pt idx="416">
                  <c:v>11.877714139183462</c:v>
                </c:pt>
                <c:pt idx="417">
                  <c:v>11.892024660193798</c:v>
                </c:pt>
                <c:pt idx="418">
                  <c:v>11.92624547130491</c:v>
                </c:pt>
                <c:pt idx="419">
                  <c:v>11.955862027830749</c:v>
                </c:pt>
                <c:pt idx="420">
                  <c:v>11.980749890457364</c:v>
                </c:pt>
                <c:pt idx="421">
                  <c:v>12.004393359952196</c:v>
                </c:pt>
                <c:pt idx="422">
                  <c:v>12.049938148559431</c:v>
                </c:pt>
                <c:pt idx="423">
                  <c:v>12.075572647064599</c:v>
                </c:pt>
                <c:pt idx="424">
                  <c:v>12.098967237932815</c:v>
                </c:pt>
                <c:pt idx="425">
                  <c:v>12.126966083387597</c:v>
                </c:pt>
                <c:pt idx="426">
                  <c:v>12.15185394601421</c:v>
                </c:pt>
                <c:pt idx="427">
                  <c:v>12.179355034217053</c:v>
                </c:pt>
                <c:pt idx="428">
                  <c:v>12.192545601409559</c:v>
                </c:pt>
                <c:pt idx="429">
                  <c:v>12.223033233126614</c:v>
                </c:pt>
                <c:pt idx="430">
                  <c:v>12.245183430864342</c:v>
                </c:pt>
                <c:pt idx="431">
                  <c:v>12.275795501895349</c:v>
                </c:pt>
                <c:pt idx="432">
                  <c:v>12.295581352683461</c:v>
                </c:pt>
                <c:pt idx="433">
                  <c:v>12.351579043593022</c:v>
                </c:pt>
                <c:pt idx="434">
                  <c:v>12.372235969572349</c:v>
                </c:pt>
                <c:pt idx="435">
                  <c:v>12.39239513829974</c:v>
                </c:pt>
                <c:pt idx="436">
                  <c:v>12.423256087957364</c:v>
                </c:pt>
                <c:pt idx="437">
                  <c:v>12.447895071957364</c:v>
                </c:pt>
                <c:pt idx="438">
                  <c:v>12.471414102139533</c:v>
                </c:pt>
                <c:pt idx="439">
                  <c:v>12.495804207512919</c:v>
                </c:pt>
                <c:pt idx="440">
                  <c:v>12.514967861736434</c:v>
                </c:pt>
                <c:pt idx="441">
                  <c:v>12.542966707191214</c:v>
                </c:pt>
                <c:pt idx="442">
                  <c:v>12.570343356080102</c:v>
                </c:pt>
                <c:pt idx="443">
                  <c:v>12.593737946948318</c:v>
                </c:pt>
                <c:pt idx="444">
                  <c:v>12.639158296242893</c:v>
                </c:pt>
                <c:pt idx="445">
                  <c:v>12.663299522989663</c:v>
                </c:pt>
                <c:pt idx="446">
                  <c:v>12.686320795919894</c:v>
                </c:pt>
                <c:pt idx="447">
                  <c:v>12.711457537173125</c:v>
                </c:pt>
                <c:pt idx="448">
                  <c:v>12.739083064687339</c:v>
                </c:pt>
                <c:pt idx="449">
                  <c:v>12.762850973496123</c:v>
                </c:pt>
                <c:pt idx="450">
                  <c:v>12.79172089414341</c:v>
                </c:pt>
                <c:pt idx="451">
                  <c:v>12.810386791112402</c:v>
                </c:pt>
                <c:pt idx="452">
                  <c:v>12.834528017860464</c:v>
                </c:pt>
                <c:pt idx="453">
                  <c:v>12.864517892325582</c:v>
                </c:pt>
                <c:pt idx="454">
                  <c:v>12.889281315639534</c:v>
                </c:pt>
                <c:pt idx="455">
                  <c:v>12.940301434023255</c:v>
                </c:pt>
                <c:pt idx="456">
                  <c:v>12.961456117255814</c:v>
                </c:pt>
                <c:pt idx="457">
                  <c:v>12.982984118427648</c:v>
                </c:pt>
                <c:pt idx="458">
                  <c:v>13.00438768028682</c:v>
                </c:pt>
                <c:pt idx="459">
                  <c:v>13.030893253984495</c:v>
                </c:pt>
                <c:pt idx="460">
                  <c:v>13.059140978062015</c:v>
                </c:pt>
                <c:pt idx="461">
                  <c:v>13.072953741821703</c:v>
                </c:pt>
                <c:pt idx="462">
                  <c:v>13.10866782468992</c:v>
                </c:pt>
                <c:pt idx="463">
                  <c:v>13.131564658307493</c:v>
                </c:pt>
                <c:pt idx="464">
                  <c:v>13.148861722829457</c:v>
                </c:pt>
                <c:pt idx="465">
                  <c:v>13.170016406072349</c:v>
                </c:pt>
                <c:pt idx="466">
                  <c:v>13.222405356899223</c:v>
                </c:pt>
                <c:pt idx="467">
                  <c:v>13.257621682506459</c:v>
                </c:pt>
                <c:pt idx="468">
                  <c:v>13.274794307726099</c:v>
                </c:pt>
                <c:pt idx="469">
                  <c:v>13.301922077984495</c:v>
                </c:pt>
                <c:pt idx="470">
                  <c:v>13.32855209099483</c:v>
                </c:pt>
                <c:pt idx="471">
                  <c:v>13.350577849418602</c:v>
                </c:pt>
                <c:pt idx="472">
                  <c:v>13.378701134186045</c:v>
                </c:pt>
                <c:pt idx="473">
                  <c:v>13.397367031162789</c:v>
                </c:pt>
                <c:pt idx="474">
                  <c:v>13.420886061343669</c:v>
                </c:pt>
                <c:pt idx="475">
                  <c:v>13.44876046748062</c:v>
                </c:pt>
                <c:pt idx="476">
                  <c:v>13.495300770594316</c:v>
                </c:pt>
                <c:pt idx="477">
                  <c:v>13.518446482842377</c:v>
                </c:pt>
                <c:pt idx="478">
                  <c:v>13.540596680581395</c:v>
                </c:pt>
                <c:pt idx="479">
                  <c:v>13.57444417374677</c:v>
                </c:pt>
                <c:pt idx="480">
                  <c:v>13.59074572377261</c:v>
                </c:pt>
                <c:pt idx="481">
                  <c:v>13.62471765625323</c:v>
                </c:pt>
                <c:pt idx="482">
                  <c:v>13.648858882997416</c:v>
                </c:pt>
                <c:pt idx="483">
                  <c:v>13.663169404005167</c:v>
                </c:pt>
                <c:pt idx="484">
                  <c:v>13.691666006718346</c:v>
                </c:pt>
                <c:pt idx="485">
                  <c:v>13.712198493385012</c:v>
                </c:pt>
                <c:pt idx="486">
                  <c:v>13.738828506395349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75D6-48D4-A134-A5B0D3978CF4}"/>
            </c:ext>
          </c:extLst>
        </c:ser>
        <c:ser>
          <c:idx val="6"/>
          <c:order val="6"/>
          <c:tx>
            <c:v>7 K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'7.00 K'!$P$14:$P$515</c:f>
              <c:numCache>
                <c:formatCode>General</c:formatCode>
                <c:ptCount val="502"/>
                <c:pt idx="0">
                  <c:v>4.809248571552688</c:v>
                </c:pt>
                <c:pt idx="1">
                  <c:v>4.9778019396301074</c:v>
                </c:pt>
                <c:pt idx="2">
                  <c:v>5.1428858528193553</c:v>
                </c:pt>
                <c:pt idx="3">
                  <c:v>5.3116463525317208</c:v>
                </c:pt>
                <c:pt idx="4">
                  <c:v>5.467577636593548</c:v>
                </c:pt>
                <c:pt idx="5">
                  <c:v>5.6605207547064511</c:v>
                </c:pt>
                <c:pt idx="6">
                  <c:v>5.8233262199091405</c:v>
                </c:pt>
                <c:pt idx="7">
                  <c:v>6.0173567791059135</c:v>
                </c:pt>
                <c:pt idx="8">
                  <c:v>6.2105070288532271</c:v>
                </c:pt>
                <c:pt idx="9">
                  <c:v>6.4116836294618276</c:v>
                </c:pt>
                <c:pt idx="10">
                  <c:v>6.6130155787962366</c:v>
                </c:pt>
                <c:pt idx="11">
                  <c:v>6.9307037241586018</c:v>
                </c:pt>
                <c:pt idx="12">
                  <c:v>7.2033407388827948</c:v>
                </c:pt>
                <c:pt idx="13">
                  <c:v>7.4427849090806451</c:v>
                </c:pt>
                <c:pt idx="14">
                  <c:v>7.7107614620107539</c:v>
                </c:pt>
                <c:pt idx="15">
                  <c:v>7.940263313725807</c:v>
                </c:pt>
                <c:pt idx="16">
                  <c:v>8.2281762865376358</c:v>
                </c:pt>
                <c:pt idx="17">
                  <c:v>8.4578334869731169</c:v>
                </c:pt>
                <c:pt idx="18">
                  <c:v>8.7320239889623661</c:v>
                </c:pt>
                <c:pt idx="19">
                  <c:v>8.9606455312258078</c:v>
                </c:pt>
                <c:pt idx="20">
                  <c:v>9.2191458118494616</c:v>
                </c:pt>
                <c:pt idx="21">
                  <c:v>9.449942236279572</c:v>
                </c:pt>
                <c:pt idx="22">
                  <c:v>9.8596486105430081</c:v>
                </c:pt>
                <c:pt idx="23">
                  <c:v>10.140311976129032</c:v>
                </c:pt>
                <c:pt idx="24">
                  <c:v>10.373542197274192</c:v>
                </c:pt>
                <c:pt idx="25">
                  <c:v>10.643551229376344</c:v>
                </c:pt>
                <c:pt idx="26">
                  <c:v>10.862126887333332</c:v>
                </c:pt>
                <c:pt idx="27">
                  <c:v>11.135333514053762</c:v>
                </c:pt>
                <c:pt idx="28">
                  <c:v>11.28141309972043</c:v>
                </c:pt>
                <c:pt idx="29">
                  <c:v>11.58228474545699</c:v>
                </c:pt>
                <c:pt idx="30">
                  <c:v>11.765337327994624</c:v>
                </c:pt>
                <c:pt idx="31">
                  <c:v>12.031190781666666</c:v>
                </c:pt>
                <c:pt idx="32">
                  <c:v>12.253235894516129</c:v>
                </c:pt>
                <c:pt idx="33">
                  <c:v>12.69530658676344</c:v>
                </c:pt>
                <c:pt idx="34">
                  <c:v>12.980682197048386</c:v>
                </c:pt>
                <c:pt idx="35">
                  <c:v>13.195477702666667</c:v>
                </c:pt>
                <c:pt idx="36">
                  <c:v>13.46671657885484</c:v>
                </c:pt>
                <c:pt idx="37">
                  <c:v>13.665873646016129</c:v>
                </c:pt>
                <c:pt idx="38">
                  <c:v>13.942653293446238</c:v>
                </c:pt>
                <c:pt idx="39">
                  <c:v>14.156620272521506</c:v>
                </c:pt>
                <c:pt idx="40">
                  <c:v>14.407042419381723</c:v>
                </c:pt>
                <c:pt idx="41">
                  <c:v>14.619455911193549</c:v>
                </c:pt>
                <c:pt idx="42">
                  <c:v>14.907524232731184</c:v>
                </c:pt>
                <c:pt idx="43">
                  <c:v>15.124857100881721</c:v>
                </c:pt>
                <c:pt idx="44">
                  <c:v>15.614826983752689</c:v>
                </c:pt>
                <c:pt idx="45">
                  <c:v>15.881871444327958</c:v>
                </c:pt>
                <c:pt idx="46">
                  <c:v>16.07243254863441</c:v>
                </c:pt>
                <c:pt idx="47">
                  <c:v>16.367439779951614</c:v>
                </c:pt>
                <c:pt idx="48">
                  <c:v>16.5674901022957</c:v>
                </c:pt>
                <c:pt idx="49">
                  <c:v>16.849603389327957</c:v>
                </c:pt>
                <c:pt idx="50">
                  <c:v>17.061913315322581</c:v>
                </c:pt>
                <c:pt idx="51">
                  <c:v>17.343301641629033</c:v>
                </c:pt>
                <c:pt idx="52">
                  <c:v>17.555896373623654</c:v>
                </c:pt>
                <c:pt idx="53">
                  <c:v>17.861402589698926</c:v>
                </c:pt>
                <c:pt idx="54">
                  <c:v>18.079512201478494</c:v>
                </c:pt>
                <c:pt idx="55">
                  <c:v>18.554206126258062</c:v>
                </c:pt>
                <c:pt idx="56">
                  <c:v>18.838856775817202</c:v>
                </c:pt>
                <c:pt idx="57">
                  <c:v>19.051684530903227</c:v>
                </c:pt>
                <c:pt idx="58">
                  <c:v>19.305213652284948</c:v>
                </c:pt>
                <c:pt idx="59">
                  <c:v>19.543725730123658</c:v>
                </c:pt>
                <c:pt idx="60">
                  <c:v>19.812479026688173</c:v>
                </c:pt>
                <c:pt idx="61">
                  <c:v>20.033488481360216</c:v>
                </c:pt>
                <c:pt idx="62">
                  <c:v>20.297529533225809</c:v>
                </c:pt>
                <c:pt idx="63">
                  <c:v>20.48979947352688</c:v>
                </c:pt>
                <c:pt idx="64">
                  <c:v>20.776883919801076</c:v>
                </c:pt>
                <c:pt idx="65">
                  <c:v>21.007473212596775</c:v>
                </c:pt>
                <c:pt idx="66">
                  <c:v>21.489054264241936</c:v>
                </c:pt>
                <c:pt idx="67">
                  <c:v>21.767490964752689</c:v>
                </c:pt>
                <c:pt idx="68">
                  <c:v>22.002067541521505</c:v>
                </c:pt>
                <c:pt idx="69">
                  <c:v>22.278484708586021</c:v>
                </c:pt>
                <c:pt idx="70">
                  <c:v>22.503533230145159</c:v>
                </c:pt>
                <c:pt idx="71">
                  <c:v>22.759832737150539</c:v>
                </c:pt>
                <c:pt idx="72">
                  <c:v>23.00666891756989</c:v>
                </c:pt>
                <c:pt idx="73">
                  <c:v>23.2604569535</c:v>
                </c:pt>
                <c:pt idx="74">
                  <c:v>23.481518191080649</c:v>
                </c:pt>
                <c:pt idx="75">
                  <c:v>23.7370668459086</c:v>
                </c:pt>
                <c:pt idx="76">
                  <c:v>24.196445975419358</c:v>
                </c:pt>
                <c:pt idx="77">
                  <c:v>24.462558343634406</c:v>
                </c:pt>
                <c:pt idx="78">
                  <c:v>24.755649607327957</c:v>
                </c:pt>
                <c:pt idx="79">
                  <c:v>24.953149621413978</c:v>
                </c:pt>
                <c:pt idx="80">
                  <c:v>25.224854543779568</c:v>
                </c:pt>
                <c:pt idx="81">
                  <c:v>25.403919842338709</c:v>
                </c:pt>
                <c:pt idx="82">
                  <c:v>25.69985916601075</c:v>
                </c:pt>
                <c:pt idx="83">
                  <c:v>25.935523183865591</c:v>
                </c:pt>
                <c:pt idx="84">
                  <c:v>26.207694152413975</c:v>
                </c:pt>
                <c:pt idx="85">
                  <c:v>26.439785149564518</c:v>
                </c:pt>
                <c:pt idx="86">
                  <c:v>26.726714247107527</c:v>
                </c:pt>
                <c:pt idx="87">
                  <c:v>27.185666167623651</c:v>
                </c:pt>
                <c:pt idx="88">
                  <c:v>27.40004740996774</c:v>
                </c:pt>
                <c:pt idx="89">
                  <c:v>27.677396669392468</c:v>
                </c:pt>
                <c:pt idx="90">
                  <c:v>27.929993698419352</c:v>
                </c:pt>
                <c:pt idx="91">
                  <c:v>28.207446523661289</c:v>
                </c:pt>
                <c:pt idx="92">
                  <c:v>28.415976297317204</c:v>
                </c:pt>
                <c:pt idx="93">
                  <c:v>28.720226777849462</c:v>
                </c:pt>
                <c:pt idx="94">
                  <c:v>28.945676616946233</c:v>
                </c:pt>
                <c:pt idx="95">
                  <c:v>29.187865281311826</c:v>
                </c:pt>
                <c:pt idx="96">
                  <c:v>29.385365295392472</c:v>
                </c:pt>
                <c:pt idx="97">
                  <c:v>29.701551736403225</c:v>
                </c:pt>
                <c:pt idx="98">
                  <c:v>30.194641539526881</c:v>
                </c:pt>
                <c:pt idx="99">
                  <c:v>30.352372279672039</c:v>
                </c:pt>
                <c:pt idx="100">
                  <c:v>30.691912812537634</c:v>
                </c:pt>
                <c:pt idx="101">
                  <c:v>30.914320405747308</c:v>
                </c:pt>
                <c:pt idx="102">
                  <c:v>31.183850445940855</c:v>
                </c:pt>
                <c:pt idx="103">
                  <c:v>31.387667974897845</c:v>
                </c:pt>
                <c:pt idx="104">
                  <c:v>31.668900952478491</c:v>
                </c:pt>
                <c:pt idx="105">
                  <c:v>31.926003094569889</c:v>
                </c:pt>
                <c:pt idx="106">
                  <c:v>32.210964441586022</c:v>
                </c:pt>
                <c:pt idx="107">
                  <c:v>32.435961180231175</c:v>
                </c:pt>
                <c:pt idx="108">
                  <c:v>32.739305459860219</c:v>
                </c:pt>
                <c:pt idx="109">
                  <c:v>33.195461103301078</c:v>
                </c:pt>
                <c:pt idx="110">
                  <c:v>33.40083211952151</c:v>
                </c:pt>
                <c:pt idx="111">
                  <c:v>33.70873329512365</c:v>
                </c:pt>
                <c:pt idx="112">
                  <c:v>33.923269886193545</c:v>
                </c:pt>
                <c:pt idx="113">
                  <c:v>34.203985034688166</c:v>
                </c:pt>
                <c:pt idx="114">
                  <c:v>34.398999469150539</c:v>
                </c:pt>
                <c:pt idx="115">
                  <c:v>34.694602203919352</c:v>
                </c:pt>
                <c:pt idx="116">
                  <c:v>34.919223516478489</c:v>
                </c:pt>
                <c:pt idx="117">
                  <c:v>35.182487824715054</c:v>
                </c:pt>
                <c:pt idx="118">
                  <c:v>35.434981287924728</c:v>
                </c:pt>
                <c:pt idx="119">
                  <c:v>35.715838839413976</c:v>
                </c:pt>
                <c:pt idx="120">
                  <c:v>36.21484483987097</c:v>
                </c:pt>
                <c:pt idx="121">
                  <c:v>36.404473851817208</c:v>
                </c:pt>
                <c:pt idx="122">
                  <c:v>36.744428647956987</c:v>
                </c:pt>
                <c:pt idx="123">
                  <c:v>36.935714712989245</c:v>
                </c:pt>
                <c:pt idx="124">
                  <c:v>37.231705819569889</c:v>
                </c:pt>
                <c:pt idx="125">
                  <c:v>37.462605809822577</c:v>
                </c:pt>
                <c:pt idx="126">
                  <c:v>37.666371555865595</c:v>
                </c:pt>
                <c:pt idx="127">
                  <c:v>37.99783395496236</c:v>
                </c:pt>
                <c:pt idx="128">
                  <c:v>38.25405578760752</c:v>
                </c:pt>
                <c:pt idx="129">
                  <c:v>38.4759455517258</c:v>
                </c:pt>
                <c:pt idx="130">
                  <c:v>38.780014792080642</c:v>
                </c:pt>
                <c:pt idx="131">
                  <c:v>39.244714615467743</c:v>
                </c:pt>
                <c:pt idx="132">
                  <c:v>39.481051811134407</c:v>
                </c:pt>
                <c:pt idx="133">
                  <c:v>39.731266826360219</c:v>
                </c:pt>
                <c:pt idx="134">
                  <c:v>39.93208094660752</c:v>
                </c:pt>
                <c:pt idx="135">
                  <c:v>40.279285349973108</c:v>
                </c:pt>
                <c:pt idx="136">
                  <c:v>40.456382898000001</c:v>
                </c:pt>
                <c:pt idx="137">
                  <c:v>40.751001757499992</c:v>
                </c:pt>
                <c:pt idx="138">
                  <c:v>40.991313291419353</c:v>
                </c:pt>
                <c:pt idx="139">
                  <c:v>41.268714333747305</c:v>
                </c:pt>
                <c:pt idx="140">
                  <c:v>41.484234800091393</c:v>
                </c:pt>
                <c:pt idx="141">
                  <c:v>42.00021264889785</c:v>
                </c:pt>
                <c:pt idx="142">
                  <c:v>42.253275724102153</c:v>
                </c:pt>
                <c:pt idx="143">
                  <c:v>42.49763927062903</c:v>
                </c:pt>
                <c:pt idx="144">
                  <c:v>42.770224502446233</c:v>
                </c:pt>
                <c:pt idx="145">
                  <c:v>43.010290067548382</c:v>
                </c:pt>
                <c:pt idx="146">
                  <c:v>43.278473752118281</c:v>
                </c:pt>
                <c:pt idx="147">
                  <c:v>43.466031447715054</c:v>
                </c:pt>
                <c:pt idx="148">
                  <c:v>43.73856489662365</c:v>
                </c:pt>
                <c:pt idx="149">
                  <c:v>44.004987962295694</c:v>
                </c:pt>
                <c:pt idx="150">
                  <c:v>44.31982804767204</c:v>
                </c:pt>
                <c:pt idx="151">
                  <c:v>44.526131156252696</c:v>
                </c:pt>
                <c:pt idx="152">
                  <c:v>45.030496687763439</c:v>
                </c:pt>
                <c:pt idx="153">
                  <c:v>45.275274497564517</c:v>
                </c:pt>
                <c:pt idx="154">
                  <c:v>45.523159281892468</c:v>
                </c:pt>
                <c:pt idx="155">
                  <c:v>45.812884656510754</c:v>
                </c:pt>
                <c:pt idx="156">
                  <c:v>46.053416267795704</c:v>
                </c:pt>
                <c:pt idx="157">
                  <c:v>46.371777590967746</c:v>
                </c:pt>
                <c:pt idx="158">
                  <c:v>46.551930330612905</c:v>
                </c:pt>
                <c:pt idx="159">
                  <c:v>46.841163767602147</c:v>
                </c:pt>
                <c:pt idx="160">
                  <c:v>47.053926794048394</c:v>
                </c:pt>
                <c:pt idx="161">
                  <c:v>47.335056205811824</c:v>
                </c:pt>
                <c:pt idx="162">
                  <c:v>47.557774496473115</c:v>
                </c:pt>
                <c:pt idx="163">
                  <c:v>48.085973111752679</c:v>
                </c:pt>
                <c:pt idx="164">
                  <c:v>48.361354620639787</c:v>
                </c:pt>
                <c:pt idx="165">
                  <c:v>48.586144227650536</c:v>
                </c:pt>
                <c:pt idx="166">
                  <c:v>48.834650406887093</c:v>
                </c:pt>
                <c:pt idx="167">
                  <c:v>49.085279685376342</c:v>
                </c:pt>
                <c:pt idx="168">
                  <c:v>49.322341841768818</c:v>
                </c:pt>
                <c:pt idx="169">
                  <c:v>49.543351296440868</c:v>
                </c:pt>
                <c:pt idx="170">
                  <c:v>49.870722845747309</c:v>
                </c:pt>
                <c:pt idx="171">
                  <c:v>50.125391191123647</c:v>
                </c:pt>
                <c:pt idx="172">
                  <c:v>50.419103849720436</c:v>
                </c:pt>
                <c:pt idx="173">
                  <c:v>50.631517341532252</c:v>
                </c:pt>
                <c:pt idx="174">
                  <c:v>51.095906467467735</c:v>
                </c:pt>
                <c:pt idx="175">
                  <c:v>51.415148100096779</c:v>
                </c:pt>
                <c:pt idx="176">
                  <c:v>51.634241587139783</c:v>
                </c:pt>
                <c:pt idx="177">
                  <c:v>51.925157968661289</c:v>
                </c:pt>
                <c:pt idx="178">
                  <c:v>52.160718420704299</c:v>
                </c:pt>
                <c:pt idx="179">
                  <c:v>52.444126280451613</c:v>
                </c:pt>
                <c:pt idx="180">
                  <c:v>52.709927951215057</c:v>
                </c:pt>
                <c:pt idx="181">
                  <c:v>53.003135726451617</c:v>
                </c:pt>
                <c:pt idx="182">
                  <c:v>53.209024571763436</c:v>
                </c:pt>
                <c:pt idx="183">
                  <c:v>53.490827161338707</c:v>
                </c:pt>
                <c:pt idx="184">
                  <c:v>53.704224528419353</c:v>
                </c:pt>
                <c:pt idx="185">
                  <c:v>54.187372013059132</c:v>
                </c:pt>
                <c:pt idx="186">
                  <c:v>54.512050851107524</c:v>
                </c:pt>
                <c:pt idx="187">
                  <c:v>54.711622181543014</c:v>
                </c:pt>
                <c:pt idx="188">
                  <c:v>55.017918086973118</c:v>
                </c:pt>
                <c:pt idx="189">
                  <c:v>55.238823975827955</c:v>
                </c:pt>
                <c:pt idx="190">
                  <c:v>55.444298557865586</c:v>
                </c:pt>
                <c:pt idx="191">
                  <c:v>55.744173382607521</c:v>
                </c:pt>
                <c:pt idx="192">
                  <c:v>56.001638005053771</c:v>
                </c:pt>
                <c:pt idx="193">
                  <c:v>56.238700161451611</c:v>
                </c:pt>
                <c:pt idx="194">
                  <c:v>56.543287230913975</c:v>
                </c:pt>
                <c:pt idx="195">
                  <c:v>56.758496999784946</c:v>
                </c:pt>
                <c:pt idx="196">
                  <c:v>57.258409201129034</c:v>
                </c:pt>
                <c:pt idx="197">
                  <c:v>57.55926790112904</c:v>
                </c:pt>
                <c:pt idx="198">
                  <c:v>57.769817208225803</c:v>
                </c:pt>
                <c:pt idx="199">
                  <c:v>58.103661621129028</c:v>
                </c:pt>
                <c:pt idx="200">
                  <c:v>58.341138040806449</c:v>
                </c:pt>
                <c:pt idx="201">
                  <c:v>58.532993717849457</c:v>
                </c:pt>
                <c:pt idx="202">
                  <c:v>58.828855367150538</c:v>
                </c:pt>
                <c:pt idx="203">
                  <c:v>59.114787643709676</c:v>
                </c:pt>
                <c:pt idx="204">
                  <c:v>59.297840226236552</c:v>
                </c:pt>
                <c:pt idx="205">
                  <c:v>59.61340527231183</c:v>
                </c:pt>
                <c:pt idx="206">
                  <c:v>60.127104673172049</c:v>
                </c:pt>
                <c:pt idx="207">
                  <c:v>60.318908567258063</c:v>
                </c:pt>
                <c:pt idx="208">
                  <c:v>60.661348943010751</c:v>
                </c:pt>
                <c:pt idx="209">
                  <c:v>60.837669747419355</c:v>
                </c:pt>
                <c:pt idx="210">
                  <c:v>61.146244100860208</c:v>
                </c:pt>
                <c:pt idx="211">
                  <c:v>61.3962519844086</c:v>
                </c:pt>
                <c:pt idx="212">
                  <c:v>61.642169018225808</c:v>
                </c:pt>
                <c:pt idx="213">
                  <c:v>61.763496373494625</c:v>
                </c:pt>
                <c:pt idx="214">
                  <c:v>62.215457601344077</c:v>
                </c:pt>
                <c:pt idx="215">
                  <c:v>62.401410026774187</c:v>
                </c:pt>
                <c:pt idx="216">
                  <c:v>62.728160181129034</c:v>
                </c:pt>
                <c:pt idx="217">
                  <c:v>63.215333786935489</c:v>
                </c:pt>
                <c:pt idx="218">
                  <c:v>63.420342322795697</c:v>
                </c:pt>
                <c:pt idx="219">
                  <c:v>63.707323203279572</c:v>
                </c:pt>
                <c:pt idx="220">
                  <c:v>63.9473887683871</c:v>
                </c:pt>
                <c:pt idx="221">
                  <c:v>64.226912909946236</c:v>
                </c:pt>
                <c:pt idx="222">
                  <c:v>64.443158337043002</c:v>
                </c:pt>
                <c:pt idx="223">
                  <c:v>64.753130828978485</c:v>
                </c:pt>
                <c:pt idx="224">
                  <c:v>64.925153651935474</c:v>
                </c:pt>
                <c:pt idx="225">
                  <c:v>65.296294704892475</c:v>
                </c:pt>
                <c:pt idx="226">
                  <c:v>65.509950986505373</c:v>
                </c:pt>
                <c:pt idx="227">
                  <c:v>65.810667283548383</c:v>
                </c:pt>
                <c:pt idx="228">
                  <c:v>66.296028487526883</c:v>
                </c:pt>
                <c:pt idx="229">
                  <c:v>66.547382726720443</c:v>
                </c:pt>
                <c:pt idx="230">
                  <c:v>66.8308423694086</c:v>
                </c:pt>
                <c:pt idx="231">
                  <c:v>67.065522511989244</c:v>
                </c:pt>
                <c:pt idx="232">
                  <c:v>67.379223373387092</c:v>
                </c:pt>
                <c:pt idx="233">
                  <c:v>67.576826953279578</c:v>
                </c:pt>
                <c:pt idx="234">
                  <c:v>67.847703349086018</c:v>
                </c:pt>
                <c:pt idx="235">
                  <c:v>68.048465686451607</c:v>
                </c:pt>
                <c:pt idx="236">
                  <c:v>68.331769980376336</c:v>
                </c:pt>
                <c:pt idx="237">
                  <c:v>68.554125790645159</c:v>
                </c:pt>
                <c:pt idx="238">
                  <c:v>68.827902029354831</c:v>
                </c:pt>
                <c:pt idx="239">
                  <c:v>69.373952802473113</c:v>
                </c:pt>
                <c:pt idx="240">
                  <c:v>69.610807827204297</c:v>
                </c:pt>
                <c:pt idx="241">
                  <c:v>69.91228792215054</c:v>
                </c:pt>
                <c:pt idx="242">
                  <c:v>70.14339504403226</c:v>
                </c:pt>
                <c:pt idx="243">
                  <c:v>70.391020913817201</c:v>
                </c:pt>
                <c:pt idx="244">
                  <c:v>70.62689206327957</c:v>
                </c:pt>
                <c:pt idx="245">
                  <c:v>70.912332402204299</c:v>
                </c:pt>
                <c:pt idx="246">
                  <c:v>71.08967591903226</c:v>
                </c:pt>
                <c:pt idx="247">
                  <c:v>71.426588469301066</c:v>
                </c:pt>
                <c:pt idx="248">
                  <c:v>71.650860247204292</c:v>
                </c:pt>
                <c:pt idx="249">
                  <c:v>71.950773909139784</c:v>
                </c:pt>
                <c:pt idx="250">
                  <c:v>72.42342240903227</c:v>
                </c:pt>
                <c:pt idx="251">
                  <c:v>72.674517733709678</c:v>
                </c:pt>
                <c:pt idx="252">
                  <c:v>72.964760937419356</c:v>
                </c:pt>
                <c:pt idx="253">
                  <c:v>73.189032715322583</c:v>
                </c:pt>
                <c:pt idx="254">
                  <c:v>73.488907540053759</c:v>
                </c:pt>
                <c:pt idx="255">
                  <c:v>73.685837942150542</c:v>
                </c:pt>
                <c:pt idx="256">
                  <c:v>73.981777265860217</c:v>
                </c:pt>
                <c:pt idx="257">
                  <c:v>74.232199412688175</c:v>
                </c:pt>
                <c:pt idx="258">
                  <c:v>74.517782154623646</c:v>
                </c:pt>
                <c:pt idx="259">
                  <c:v>74.754896093924728</c:v>
                </c:pt>
                <c:pt idx="260">
                  <c:v>75.060984867688163</c:v>
                </c:pt>
                <c:pt idx="261">
                  <c:v>75.560223891236546</c:v>
                </c:pt>
                <c:pt idx="262">
                  <c:v>75.78475458370967</c:v>
                </c:pt>
                <c:pt idx="263">
                  <c:v>76.081056387741924</c:v>
                </c:pt>
                <c:pt idx="264">
                  <c:v>76.30672630424732</c:v>
                </c:pt>
                <c:pt idx="265">
                  <c:v>76.607895701666664</c:v>
                </c:pt>
                <c:pt idx="266">
                  <c:v>76.841501348924723</c:v>
                </c:pt>
                <c:pt idx="267">
                  <c:v>77.111536272473117</c:v>
                </c:pt>
                <c:pt idx="268">
                  <c:v>77.303560243978495</c:v>
                </c:pt>
                <c:pt idx="269">
                  <c:v>77.624303580913974</c:v>
                </c:pt>
                <c:pt idx="270">
                  <c:v>77.847850398118283</c:v>
                </c:pt>
                <c:pt idx="271">
                  <c:v>78.154223977903229</c:v>
                </c:pt>
                <c:pt idx="272">
                  <c:v>78.672143685806446</c:v>
                </c:pt>
                <c:pt idx="273">
                  <c:v>78.880880591129042</c:v>
                </c:pt>
                <c:pt idx="274">
                  <c:v>79.172832630806454</c:v>
                </c:pt>
                <c:pt idx="275">
                  <c:v>79.394877743655897</c:v>
                </c:pt>
                <c:pt idx="276">
                  <c:v>79.704643103978498</c:v>
                </c:pt>
                <c:pt idx="277">
                  <c:v>79.947246031612906</c:v>
                </c:pt>
                <c:pt idx="278">
                  <c:v>80.244065664731181</c:v>
                </c:pt>
                <c:pt idx="279">
                  <c:v>80.46497155360214</c:v>
                </c:pt>
                <c:pt idx="280">
                  <c:v>80.729737566182791</c:v>
                </c:pt>
                <c:pt idx="281">
                  <c:v>80.973117237419359</c:v>
                </c:pt>
                <c:pt idx="282">
                  <c:v>81.483075323118285</c:v>
                </c:pt>
                <c:pt idx="283">
                  <c:v>81.781914489677419</c:v>
                </c:pt>
                <c:pt idx="284">
                  <c:v>81.993499454946232</c:v>
                </c:pt>
                <c:pt idx="285">
                  <c:v>82.283949790268821</c:v>
                </c:pt>
                <c:pt idx="286">
                  <c:v>82.502214750806445</c:v>
                </c:pt>
                <c:pt idx="287">
                  <c:v>82.768637816451601</c:v>
                </c:pt>
                <c:pt idx="288">
                  <c:v>82.99390641537633</c:v>
                </c:pt>
                <c:pt idx="289">
                  <c:v>83.308021539999999</c:v>
                </c:pt>
                <c:pt idx="290">
                  <c:v>83.5142210827957</c:v>
                </c:pt>
                <c:pt idx="291">
                  <c:v>83.837553565215046</c:v>
                </c:pt>
                <c:pt idx="292">
                  <c:v>84.025590252688175</c:v>
                </c:pt>
                <c:pt idx="293">
                  <c:v>84.489668681182792</c:v>
                </c:pt>
                <c:pt idx="294">
                  <c:v>84.881251037365587</c:v>
                </c:pt>
                <c:pt idx="295">
                  <c:v>85.104435374247302</c:v>
                </c:pt>
                <c:pt idx="296">
                  <c:v>85.383545252526886</c:v>
                </c:pt>
                <c:pt idx="297">
                  <c:v>85.593939210913973</c:v>
                </c:pt>
                <c:pt idx="298">
                  <c:v>85.924521300537634</c:v>
                </c:pt>
                <c:pt idx="299">
                  <c:v>86.074898867634417</c:v>
                </c:pt>
                <c:pt idx="300">
                  <c:v>86.401907936612901</c:v>
                </c:pt>
                <c:pt idx="301">
                  <c:v>86.58066253768817</c:v>
                </c:pt>
                <c:pt idx="302">
                  <c:v>86.90653238263441</c:v>
                </c:pt>
                <c:pt idx="303">
                  <c:v>87.130545246021498</c:v>
                </c:pt>
                <c:pt idx="304">
                  <c:v>87.630975276505382</c:v>
                </c:pt>
                <c:pt idx="305">
                  <c:v>87.942294124086018</c:v>
                </c:pt>
                <c:pt idx="306">
                  <c:v>88.143626073387097</c:v>
                </c:pt>
                <c:pt idx="307">
                  <c:v>88.438063692741935</c:v>
                </c:pt>
                <c:pt idx="308">
                  <c:v>88.687035918118283</c:v>
                </c:pt>
                <c:pt idx="309">
                  <c:v>88.952022008064517</c:v>
                </c:pt>
                <c:pt idx="310">
                  <c:v>89.212891356774193</c:v>
                </c:pt>
                <c:pt idx="311">
                  <c:v>89.512675561451601</c:v>
                </c:pt>
                <c:pt idx="312">
                  <c:v>89.704168758118271</c:v>
                </c:pt>
                <c:pt idx="313">
                  <c:v>89.999344283870968</c:v>
                </c:pt>
                <c:pt idx="314">
                  <c:v>90.272499127688178</c:v>
                </c:pt>
                <c:pt idx="315">
                  <c:v>90.764695675645157</c:v>
                </c:pt>
                <c:pt idx="316">
                  <c:v>91.026924325698928</c:v>
                </c:pt>
                <c:pt idx="317">
                  <c:v>91.293917003387094</c:v>
                </c:pt>
                <c:pt idx="318">
                  <c:v>91.582813851451618</c:v>
                </c:pt>
                <c:pt idx="319">
                  <c:v>91.825468561989254</c:v>
                </c:pt>
                <c:pt idx="320">
                  <c:v>92.082001092096775</c:v>
                </c:pt>
                <c:pt idx="321">
                  <c:v>92.326364638602158</c:v>
                </c:pt>
                <c:pt idx="322">
                  <c:v>92.612568775430105</c:v>
                </c:pt>
                <c:pt idx="323">
                  <c:v>92.836167375537627</c:v>
                </c:pt>
                <c:pt idx="324">
                  <c:v>93.117400353118271</c:v>
                </c:pt>
                <c:pt idx="325">
                  <c:v>93.377557686827942</c:v>
                </c:pt>
                <c:pt idx="326">
                  <c:v>93.93774519403226</c:v>
                </c:pt>
                <c:pt idx="327">
                  <c:v>94.219910263924731</c:v>
                </c:pt>
                <c:pt idx="328">
                  <c:v>94.398871996666657</c:v>
                </c:pt>
                <c:pt idx="329">
                  <c:v>94.68492078478495</c:v>
                </c:pt>
                <c:pt idx="330">
                  <c:v>94.919199609838699</c:v>
                </c:pt>
                <c:pt idx="331">
                  <c:v>95.230311325806454</c:v>
                </c:pt>
                <c:pt idx="332">
                  <c:v>95.48011207774195</c:v>
                </c:pt>
                <c:pt idx="333">
                  <c:v>95.762328930591394</c:v>
                </c:pt>
                <c:pt idx="334">
                  <c:v>95.963298399569894</c:v>
                </c:pt>
                <c:pt idx="335">
                  <c:v>96.280170964086011</c:v>
                </c:pt>
                <c:pt idx="336">
                  <c:v>96.468816100806464</c:v>
                </c:pt>
                <c:pt idx="337">
                  <c:v>96.981311548978496</c:v>
                </c:pt>
                <c:pt idx="338">
                  <c:v>97.276474129032252</c:v>
                </c:pt>
                <c:pt idx="339">
                  <c:v>97.530624645322575</c:v>
                </c:pt>
                <c:pt idx="340">
                  <c:v>97.826201488602152</c:v>
                </c:pt>
                <c:pt idx="341">
                  <c:v>98.051871405107519</c:v>
                </c:pt>
                <c:pt idx="342">
                  <c:v>98.34832855784947</c:v>
                </c:pt>
                <c:pt idx="343">
                  <c:v>98.590879702580636</c:v>
                </c:pt>
                <c:pt idx="344">
                  <c:v>98.851606648279557</c:v>
                </c:pt>
                <c:pt idx="345">
                  <c:v>99.132425362580648</c:v>
                </c:pt>
                <c:pt idx="346">
                  <c:v>99.382433246182799</c:v>
                </c:pt>
                <c:pt idx="347">
                  <c:v>99.912793797903234</c:v>
                </c:pt>
                <c:pt idx="348">
                  <c:v>100.11992543301075</c:v>
                </c:pt>
                <c:pt idx="349">
                  <c:v>100.37304029112903</c:v>
                </c:pt>
                <c:pt idx="350">
                  <c:v>100.63407793430109</c:v>
                </c:pt>
                <c:pt idx="351">
                  <c:v>100.94701499774193</c:v>
                </c:pt>
                <c:pt idx="352">
                  <c:v>101.1704841405914</c:v>
                </c:pt>
                <c:pt idx="353">
                  <c:v>101.43527604462365</c:v>
                </c:pt>
                <c:pt idx="354">
                  <c:v>101.67119897704301</c:v>
                </c:pt>
                <c:pt idx="355">
                  <c:v>101.99028526096775</c:v>
                </c:pt>
                <c:pt idx="356">
                  <c:v>102.21684843258063</c:v>
                </c:pt>
                <c:pt idx="357">
                  <c:v>102.45892058537633</c:v>
                </c:pt>
                <c:pt idx="358">
                  <c:v>103.0011523689785</c:v>
                </c:pt>
                <c:pt idx="359">
                  <c:v>103.19828990268816</c:v>
                </c:pt>
                <c:pt idx="360">
                  <c:v>103.50044317543009</c:v>
                </c:pt>
                <c:pt idx="361">
                  <c:v>103.74346036629031</c:v>
                </c:pt>
                <c:pt idx="362">
                  <c:v>104.04509580994622</c:v>
                </c:pt>
                <c:pt idx="363">
                  <c:v>104.2834007561828</c:v>
                </c:pt>
                <c:pt idx="364">
                  <c:v>104.54511157715055</c:v>
                </c:pt>
                <c:pt idx="365">
                  <c:v>104.75809468091397</c:v>
                </c:pt>
                <c:pt idx="366">
                  <c:v>105.08059863682796</c:v>
                </c:pt>
                <c:pt idx="367">
                  <c:v>105.31719474704302</c:v>
                </c:pt>
                <c:pt idx="368">
                  <c:v>105.57657533709677</c:v>
                </c:pt>
                <c:pt idx="369">
                  <c:v>106.12899540795699</c:v>
                </c:pt>
                <c:pt idx="370">
                  <c:v>106.35601168005377</c:v>
                </c:pt>
                <c:pt idx="371">
                  <c:v>106.6092818868817</c:v>
                </c:pt>
                <c:pt idx="372">
                  <c:v>106.85530248650538</c:v>
                </c:pt>
                <c:pt idx="373">
                  <c:v>107.1877487608602</c:v>
                </c:pt>
                <c:pt idx="374">
                  <c:v>107.41022108274194</c:v>
                </c:pt>
                <c:pt idx="375">
                  <c:v>107.72009000887098</c:v>
                </c:pt>
                <c:pt idx="376">
                  <c:v>107.93540334354839</c:v>
                </c:pt>
                <c:pt idx="377">
                  <c:v>108.24151800881721</c:v>
                </c:pt>
                <c:pt idx="378">
                  <c:v>108.41417517241935</c:v>
                </c:pt>
                <c:pt idx="379">
                  <c:v>108.76171616467742</c:v>
                </c:pt>
                <c:pt idx="380">
                  <c:v>109.24391861123655</c:v>
                </c:pt>
                <c:pt idx="381">
                  <c:v>109.47797735892475</c:v>
                </c:pt>
                <c:pt idx="382">
                  <c:v>109.75170181473119</c:v>
                </c:pt>
                <c:pt idx="383">
                  <c:v>109.99067993876344</c:v>
                </c:pt>
                <c:pt idx="384">
                  <c:v>110.27538237123656</c:v>
                </c:pt>
                <c:pt idx="385">
                  <c:v>110.51373910032258</c:v>
                </c:pt>
                <c:pt idx="386">
                  <c:v>110.78798138521505</c:v>
                </c:pt>
                <c:pt idx="387">
                  <c:v>111.03079144451614</c:v>
                </c:pt>
                <c:pt idx="388">
                  <c:v>111.2969555955914</c:v>
                </c:pt>
                <c:pt idx="389">
                  <c:v>111.55172750682796</c:v>
                </c:pt>
                <c:pt idx="390">
                  <c:v>111.85377721370966</c:v>
                </c:pt>
                <c:pt idx="391">
                  <c:v>112.36093902231183</c:v>
                </c:pt>
                <c:pt idx="392">
                  <c:v>112.58277700349463</c:v>
                </c:pt>
                <c:pt idx="393">
                  <c:v>112.88922825768816</c:v>
                </c:pt>
                <c:pt idx="394">
                  <c:v>113.11689181612904</c:v>
                </c:pt>
                <c:pt idx="395">
                  <c:v>113.4033419217742</c:v>
                </c:pt>
                <c:pt idx="396">
                  <c:v>113.63439726075269</c:v>
                </c:pt>
                <c:pt idx="397">
                  <c:v>113.89838652967742</c:v>
                </c:pt>
                <c:pt idx="398">
                  <c:v>114.1329113235484</c:v>
                </c:pt>
                <c:pt idx="399">
                  <c:v>114.4185846855914</c:v>
                </c:pt>
                <c:pt idx="400">
                  <c:v>114.68912449247313</c:v>
                </c:pt>
                <c:pt idx="401">
                  <c:v>114.93695749392474</c:v>
                </c:pt>
                <c:pt idx="402">
                  <c:v>115.47689788376343</c:v>
                </c:pt>
                <c:pt idx="403">
                  <c:v>115.69448966645162</c:v>
                </c:pt>
                <c:pt idx="404">
                  <c:v>116.00756913290323</c:v>
                </c:pt>
                <c:pt idx="405">
                  <c:v>116.2362942410215</c:v>
                </c:pt>
                <c:pt idx="406">
                  <c:v>116.53891355989248</c:v>
                </c:pt>
                <c:pt idx="407">
                  <c:v>116.74065977252687</c:v>
                </c:pt>
                <c:pt idx="408">
                  <c:v>117.03551165510753</c:v>
                </c:pt>
                <c:pt idx="409">
                  <c:v>117.23301166919354</c:v>
                </c:pt>
                <c:pt idx="410">
                  <c:v>117.55696554650537</c:v>
                </c:pt>
                <c:pt idx="411">
                  <c:v>117.74592138064516</c:v>
                </c:pt>
                <c:pt idx="412">
                  <c:v>118.27405526731181</c:v>
                </c:pt>
                <c:pt idx="413">
                  <c:v>118.59640387446237</c:v>
                </c:pt>
                <c:pt idx="414">
                  <c:v>118.83258572139783</c:v>
                </c:pt>
                <c:pt idx="415">
                  <c:v>119.10684095198926</c:v>
                </c:pt>
                <c:pt idx="416">
                  <c:v>119.32629691940861</c:v>
                </c:pt>
                <c:pt idx="417">
                  <c:v>119.65620583123655</c:v>
                </c:pt>
                <c:pt idx="418">
                  <c:v>119.81398835430107</c:v>
                </c:pt>
                <c:pt idx="419">
                  <c:v>120.14363835161291</c:v>
                </c:pt>
                <c:pt idx="420">
                  <c:v>120.36859625306451</c:v>
                </c:pt>
                <c:pt idx="421">
                  <c:v>120.71631848553764</c:v>
                </c:pt>
                <c:pt idx="422">
                  <c:v>120.93235678096772</c:v>
                </c:pt>
                <c:pt idx="423">
                  <c:v>121.44801098655914</c:v>
                </c:pt>
                <c:pt idx="424">
                  <c:v>121.70060801559138</c:v>
                </c:pt>
                <c:pt idx="425">
                  <c:v>121.96387232381721</c:v>
                </c:pt>
                <c:pt idx="426">
                  <c:v>122.22454748661289</c:v>
                </c:pt>
                <c:pt idx="427">
                  <c:v>122.47926761489249</c:v>
                </c:pt>
                <c:pt idx="428">
                  <c:v>122.75749718376343</c:v>
                </c:pt>
                <c:pt idx="429">
                  <c:v>122.99264337258064</c:v>
                </c:pt>
                <c:pt idx="430">
                  <c:v>123.27610301521504</c:v>
                </c:pt>
                <c:pt idx="431">
                  <c:v>123.51968981811828</c:v>
                </c:pt>
                <c:pt idx="432">
                  <c:v>123.77119940607527</c:v>
                </c:pt>
                <c:pt idx="433">
                  <c:v>124.04166153860214</c:v>
                </c:pt>
                <c:pt idx="434">
                  <c:v>124.5462342017742</c:v>
                </c:pt>
                <c:pt idx="435">
                  <c:v>124.84139678177419</c:v>
                </c:pt>
                <c:pt idx="436">
                  <c:v>125.06916390607526</c:v>
                </c:pt>
                <c:pt idx="437">
                  <c:v>125.31132667897849</c:v>
                </c:pt>
                <c:pt idx="438">
                  <c:v>125.55787805338709</c:v>
                </c:pt>
                <c:pt idx="439">
                  <c:v>125.85045148801075</c:v>
                </c:pt>
                <c:pt idx="440">
                  <c:v>126.1086410711828</c:v>
                </c:pt>
                <c:pt idx="441">
                  <c:v>126.38806164693547</c:v>
                </c:pt>
                <c:pt idx="442">
                  <c:v>126.58844855822579</c:v>
                </c:pt>
                <c:pt idx="443">
                  <c:v>126.90466089064518</c:v>
                </c:pt>
                <c:pt idx="444">
                  <c:v>127.13390382784945</c:v>
                </c:pt>
                <c:pt idx="445">
                  <c:v>127.65276857381718</c:v>
                </c:pt>
                <c:pt idx="446">
                  <c:v>127.93897271064516</c:v>
                </c:pt>
                <c:pt idx="447">
                  <c:v>128.15516635478494</c:v>
                </c:pt>
                <c:pt idx="448">
                  <c:v>128.41837888010753</c:v>
                </c:pt>
                <c:pt idx="449">
                  <c:v>128.67506675892474</c:v>
                </c:pt>
                <c:pt idx="450">
                  <c:v>128.96919368080646</c:v>
                </c:pt>
                <c:pt idx="451">
                  <c:v>129.21236622043011</c:v>
                </c:pt>
                <c:pt idx="452">
                  <c:v>129.50592353026883</c:v>
                </c:pt>
                <c:pt idx="453">
                  <c:v>129.72066725301073</c:v>
                </c:pt>
                <c:pt idx="454">
                  <c:v>129.99377031392473</c:v>
                </c:pt>
                <c:pt idx="455">
                  <c:v>130.26620019698922</c:v>
                </c:pt>
                <c:pt idx="456">
                  <c:v>130.74705628790323</c:v>
                </c:pt>
                <c:pt idx="457">
                  <c:v>130.99856587586024</c:v>
                </c:pt>
                <c:pt idx="458">
                  <c:v>131.26990831784946</c:v>
                </c:pt>
                <c:pt idx="459">
                  <c:v>131.55348447209678</c:v>
                </c:pt>
                <c:pt idx="460">
                  <c:v>131.78443624521503</c:v>
                </c:pt>
                <c:pt idx="461">
                  <c:v>132.04816659962364</c:v>
                </c:pt>
                <c:pt idx="462">
                  <c:v>132.29263371198923</c:v>
                </c:pt>
                <c:pt idx="463">
                  <c:v>132.59920147768815</c:v>
                </c:pt>
                <c:pt idx="464">
                  <c:v>132.84252936602149</c:v>
                </c:pt>
                <c:pt idx="465">
                  <c:v>133.05281975860214</c:v>
                </c:pt>
                <c:pt idx="466">
                  <c:v>133.32861553075267</c:v>
                </c:pt>
                <c:pt idx="467">
                  <c:v>133.8425091174731</c:v>
                </c:pt>
                <c:pt idx="468">
                  <c:v>134.15646889344086</c:v>
                </c:pt>
                <c:pt idx="469">
                  <c:v>134.35453851951613</c:v>
                </c:pt>
                <c:pt idx="470">
                  <c:v>134.65032249446236</c:v>
                </c:pt>
                <c:pt idx="471">
                  <c:v>134.88438124215051</c:v>
                </c:pt>
                <c:pt idx="472">
                  <c:v>135.13646044204302</c:v>
                </c:pt>
                <c:pt idx="473">
                  <c:v>135.37352259844084</c:v>
                </c:pt>
                <c:pt idx="474">
                  <c:v>135.70710809682797</c:v>
                </c:pt>
                <c:pt idx="475">
                  <c:v>135.90900965817204</c:v>
                </c:pt>
                <c:pt idx="476">
                  <c:v>136.21463238575268</c:v>
                </c:pt>
                <c:pt idx="477">
                  <c:v>136.73085620338711</c:v>
                </c:pt>
                <c:pt idx="478">
                  <c:v>136.94513387994621</c:v>
                </c:pt>
                <c:pt idx="479">
                  <c:v>137.22310453424731</c:v>
                </c:pt>
                <c:pt idx="480">
                  <c:v>137.47074334978493</c:v>
                </c:pt>
                <c:pt idx="481">
                  <c:v>137.759018802957</c:v>
                </c:pt>
                <c:pt idx="482">
                  <c:v>137.97686950016129</c:v>
                </c:pt>
                <c:pt idx="483">
                  <c:v>138.20352329188171</c:v>
                </c:pt>
                <c:pt idx="484">
                  <c:v>138.48071720258065</c:v>
                </c:pt>
                <c:pt idx="485">
                  <c:v>138.76123816516127</c:v>
                </c:pt>
                <c:pt idx="486">
                  <c:v>138.99338094521505</c:v>
                </c:pt>
                <c:pt idx="487">
                  <c:v>139.29574134962365</c:v>
                </c:pt>
                <c:pt idx="488">
                  <c:v>139.80968671924731</c:v>
                </c:pt>
                <c:pt idx="489">
                  <c:v>139.99998890897851</c:v>
                </c:pt>
                <c:pt idx="490">
                  <c:v>140.3112559736559</c:v>
                </c:pt>
                <c:pt idx="491">
                  <c:v>140.53376713268818</c:v>
                </c:pt>
                <c:pt idx="492">
                  <c:v>140.80650771322581</c:v>
                </c:pt>
                <c:pt idx="493">
                  <c:v>141.05092304268814</c:v>
                </c:pt>
                <c:pt idx="494">
                  <c:v>141.33044718430108</c:v>
                </c:pt>
                <c:pt idx="495">
                  <c:v>141.50221109268819</c:v>
                </c:pt>
                <c:pt idx="496">
                  <c:v>141.80819630069894</c:v>
                </c:pt>
                <c:pt idx="497">
                  <c:v>142.07430866887097</c:v>
                </c:pt>
                <c:pt idx="498">
                  <c:v>142.38469542413978</c:v>
                </c:pt>
                <c:pt idx="499">
                  <c:v>142.91365783731183</c:v>
                </c:pt>
                <c:pt idx="500">
                  <c:v>143.17378927956989</c:v>
                </c:pt>
                <c:pt idx="501">
                  <c:v>6.5750587066607533</c:v>
                </c:pt>
              </c:numCache>
            </c:numRef>
          </c:xVal>
          <c:yVal>
            <c:numRef>
              <c:f>'7.00 K'!$Q$14:$Q$515</c:f>
              <c:numCache>
                <c:formatCode>General</c:formatCode>
                <c:ptCount val="502"/>
                <c:pt idx="0">
                  <c:v>0.99655560978436697</c:v>
                </c:pt>
                <c:pt idx="1">
                  <c:v>1.0127327510541342</c:v>
                </c:pt>
                <c:pt idx="2">
                  <c:v>1.0317720019333334</c:v>
                </c:pt>
                <c:pt idx="3">
                  <c:v>1.0521800878430234</c:v>
                </c:pt>
                <c:pt idx="4">
                  <c:v>1.0719659760116278</c:v>
                </c:pt>
                <c:pt idx="5">
                  <c:v>1.0847832494791989</c:v>
                </c:pt>
                <c:pt idx="6">
                  <c:v>1.110666675510982</c:v>
                </c:pt>
                <c:pt idx="7">
                  <c:v>1.1251016631056849</c:v>
                </c:pt>
                <c:pt idx="8">
                  <c:v>1.1448875512742895</c:v>
                </c:pt>
                <c:pt idx="9">
                  <c:v>1.1703976586613698</c:v>
                </c:pt>
                <c:pt idx="10">
                  <c:v>1.1926723377944444</c:v>
                </c:pt>
                <c:pt idx="11">
                  <c:v>1.2216667525320415</c:v>
                </c:pt>
                <c:pt idx="12">
                  <c:v>1.2479234972085271</c:v>
                </c:pt>
                <c:pt idx="13">
                  <c:v>1.2663405503465115</c:v>
                </c:pt>
                <c:pt idx="14">
                  <c:v>1.2879930317385013</c:v>
                </c:pt>
                <c:pt idx="15">
                  <c:v>1.3176096442171836</c:v>
                </c:pt>
                <c:pt idx="16">
                  <c:v>1.3378932905786822</c:v>
                </c:pt>
                <c:pt idx="17">
                  <c:v>1.3656433098339793</c:v>
                </c:pt>
                <c:pt idx="18">
                  <c:v>1.3858025166471575</c:v>
                </c:pt>
                <c:pt idx="19">
                  <c:v>1.4101926681007755</c:v>
                </c:pt>
                <c:pt idx="20">
                  <c:v>1.436449412776486</c:v>
                </c:pt>
                <c:pt idx="21">
                  <c:v>1.4661904648036175</c:v>
                </c:pt>
                <c:pt idx="22">
                  <c:v>1.5068821970749355</c:v>
                </c:pt>
                <c:pt idx="23">
                  <c:v>1.5336366999444442</c:v>
                </c:pt>
                <c:pt idx="24">
                  <c:v>1.5569068954625322</c:v>
                </c:pt>
                <c:pt idx="25">
                  <c:v>1.5799282118850129</c:v>
                </c:pt>
                <c:pt idx="26">
                  <c:v>1.5959809136072352</c:v>
                </c:pt>
                <c:pt idx="27">
                  <c:v>1.6265930424715762</c:v>
                </c:pt>
                <c:pt idx="28">
                  <c:v>1.6329394594315243</c:v>
                </c:pt>
                <c:pt idx="29">
                  <c:v>1.662431632361757</c:v>
                </c:pt>
                <c:pt idx="30">
                  <c:v>1.6766177408604652</c:v>
                </c:pt>
                <c:pt idx="31">
                  <c:v>1.7100919793346252</c:v>
                </c:pt>
                <c:pt idx="32">
                  <c:v>1.7256469228630489</c:v>
                </c:pt>
                <c:pt idx="33">
                  <c:v>1.7743027862209302</c:v>
                </c:pt>
                <c:pt idx="34">
                  <c:v>1.8035460800542635</c:v>
                </c:pt>
                <c:pt idx="35">
                  <c:v>1.8306739015684754</c:v>
                </c:pt>
                <c:pt idx="36">
                  <c:v>1.849962031543928</c:v>
                </c:pt>
                <c:pt idx="37">
                  <c:v>1.8765920948656327</c:v>
                </c:pt>
                <c:pt idx="38">
                  <c:v>1.8907782033630491</c:v>
                </c:pt>
                <c:pt idx="39">
                  <c:v>1.9159149921059435</c:v>
                </c:pt>
                <c:pt idx="40">
                  <c:v>1.9344564847919896</c:v>
                </c:pt>
                <c:pt idx="41">
                  <c:v>1.9583488780529716</c:v>
                </c:pt>
                <c:pt idx="42">
                  <c:v>1.9873432927894057</c:v>
                </c:pt>
                <c:pt idx="43">
                  <c:v>2.007129180958656</c:v>
                </c:pt>
                <c:pt idx="44">
                  <c:v>2.0514296601279067</c:v>
                </c:pt>
                <c:pt idx="45">
                  <c:v>2.0774375257080102</c:v>
                </c:pt>
                <c:pt idx="46">
                  <c:v>2.0944857438152451</c:v>
                </c:pt>
                <c:pt idx="47">
                  <c:v>2.1285821800310076</c:v>
                </c:pt>
                <c:pt idx="48">
                  <c:v>2.1483680681989661</c:v>
                </c:pt>
                <c:pt idx="49">
                  <c:v>2.1743759337790696</c:v>
                </c:pt>
                <c:pt idx="50">
                  <c:v>2.1961528547196383</c:v>
                </c:pt>
                <c:pt idx="51">
                  <c:v>2.2195474897868217</c:v>
                </c:pt>
                <c:pt idx="52">
                  <c:v>2.2395822570516795</c:v>
                </c:pt>
                <c:pt idx="53">
                  <c:v>2.2667100785658914</c:v>
                </c:pt>
                <c:pt idx="54">
                  <c:v>2.2894825158914727</c:v>
                </c:pt>
                <c:pt idx="55">
                  <c:v>2.3285565340361756</c:v>
                </c:pt>
                <c:pt idx="56">
                  <c:v>2.3534444436821702</c:v>
                </c:pt>
                <c:pt idx="57">
                  <c:v>2.3774612764909557</c:v>
                </c:pt>
                <c:pt idx="58">
                  <c:v>2.406082372582687</c:v>
                </c:pt>
                <c:pt idx="59">
                  <c:v>2.4339568313863049</c:v>
                </c:pt>
                <c:pt idx="60">
                  <c:v>2.4593424992260977</c:v>
                </c:pt>
                <c:pt idx="61">
                  <c:v>2.4808705410697667</c:v>
                </c:pt>
                <c:pt idx="62">
                  <c:v>2.5043896156847545</c:v>
                </c:pt>
                <c:pt idx="63">
                  <c:v>2.5208156360516791</c:v>
                </c:pt>
                <c:pt idx="64">
                  <c:v>2.5490634134999994</c:v>
                </c:pt>
                <c:pt idx="65">
                  <c:v>2.5744490813385013</c:v>
                </c:pt>
                <c:pt idx="66">
                  <c:v>2.6171318463811368</c:v>
                </c:pt>
                <c:pt idx="67">
                  <c:v>2.638162130032299</c:v>
                </c:pt>
                <c:pt idx="68">
                  <c:v>2.6576991391033591</c:v>
                </c:pt>
                <c:pt idx="69">
                  <c:v>2.6842047628772607</c:v>
                </c:pt>
                <c:pt idx="70">
                  <c:v>2.706977200202842</c:v>
                </c:pt>
                <c:pt idx="71">
                  <c:v>2.7370915708746768</c:v>
                </c:pt>
                <c:pt idx="72">
                  <c:v>2.7633483155516791</c:v>
                </c:pt>
                <c:pt idx="73">
                  <c:v>2.786742950618863</c:v>
                </c:pt>
                <c:pt idx="74">
                  <c:v>2.8088931902028422</c:v>
                </c:pt>
                <c:pt idx="75">
                  <c:v>2.8285546388229967</c:v>
                </c:pt>
                <c:pt idx="76">
                  <c:v>2.8692463710943148</c:v>
                </c:pt>
                <c:pt idx="77">
                  <c:v>2.8976185880904386</c:v>
                </c:pt>
                <c:pt idx="78">
                  <c:v>2.9251197282493537</c:v>
                </c:pt>
                <c:pt idx="79">
                  <c:v>2.938559199458656</c:v>
                </c:pt>
                <c:pt idx="80">
                  <c:v>2.965313702328165</c:v>
                </c:pt>
                <c:pt idx="81">
                  <c:v>2.9823619204353999</c:v>
                </c:pt>
                <c:pt idx="82">
                  <c:v>3.0107341374315242</c:v>
                </c:pt>
                <c:pt idx="83">
                  <c:v>3.0367420030116272</c:v>
                </c:pt>
                <c:pt idx="84">
                  <c:v>3.0684740878100776</c:v>
                </c:pt>
                <c:pt idx="85">
                  <c:v>3.0907487669431517</c:v>
                </c:pt>
                <c:pt idx="86">
                  <c:v>3.1077969850516793</c:v>
                </c:pt>
                <c:pt idx="87">
                  <c:v>3.1569506066020665</c:v>
                </c:pt>
                <c:pt idx="88">
                  <c:v>3.1771098134147286</c:v>
                </c:pt>
                <c:pt idx="89">
                  <c:v>3.1982645366136944</c:v>
                </c:pt>
                <c:pt idx="90">
                  <c:v>3.2265123140620147</c:v>
                </c:pt>
                <c:pt idx="91">
                  <c:v>3.2520224214496118</c:v>
                </c:pt>
                <c:pt idx="92">
                  <c:v>3.2679506836227388</c:v>
                </c:pt>
                <c:pt idx="93">
                  <c:v>3.2964473401679584</c:v>
                </c:pt>
                <c:pt idx="94">
                  <c:v>3.3167309865284231</c:v>
                </c:pt>
                <c:pt idx="95">
                  <c:v>3.343858808042635</c:v>
                </c:pt>
                <c:pt idx="96">
                  <c:v>3.3682489594961242</c:v>
                </c:pt>
                <c:pt idx="97">
                  <c:v>3.3925146714005163</c:v>
                </c:pt>
                <c:pt idx="98">
                  <c:v>3.4435348861757102</c:v>
                </c:pt>
                <c:pt idx="99">
                  <c:v>3.4650629280193792</c:v>
                </c:pt>
                <c:pt idx="100">
                  <c:v>3.4786268387764849</c:v>
                </c:pt>
                <c:pt idx="101">
                  <c:v>3.5052569020968987</c:v>
                </c:pt>
                <c:pt idx="102">
                  <c:v>3.5337535586421183</c:v>
                </c:pt>
                <c:pt idx="103">
                  <c:v>3.5506773372015497</c:v>
                </c:pt>
                <c:pt idx="104">
                  <c:v>3.5856448502532299</c:v>
                </c:pt>
                <c:pt idx="105">
                  <c:v>3.5985865632700254</c:v>
                </c:pt>
                <c:pt idx="106">
                  <c:v>3.629945329423772</c:v>
                </c:pt>
                <c:pt idx="107">
                  <c:v>3.6506022944302323</c:v>
                </c:pt>
                <c:pt idx="108">
                  <c:v>3.6808411046498706</c:v>
                </c:pt>
                <c:pt idx="109">
                  <c:v>3.7199151227932812</c:v>
                </c:pt>
                <c:pt idx="110">
                  <c:v>3.7399498900581394</c:v>
                </c:pt>
                <c:pt idx="111">
                  <c:v>3.7732996889844959</c:v>
                </c:pt>
                <c:pt idx="112">
                  <c:v>3.7922145003152452</c:v>
                </c:pt>
                <c:pt idx="113">
                  <c:v>3.8176001681537466</c:v>
                </c:pt>
                <c:pt idx="114">
                  <c:v>3.8411192427700263</c:v>
                </c:pt>
                <c:pt idx="115">
                  <c:v>3.8717313716343669</c:v>
                </c:pt>
                <c:pt idx="116">
                  <c:v>3.8877840733552969</c:v>
                </c:pt>
                <c:pt idx="117">
                  <c:v>3.9150363344173127</c:v>
                </c:pt>
                <c:pt idx="118">
                  <c:v>3.9298446406576231</c:v>
                </c:pt>
                <c:pt idx="119">
                  <c:v>3.956972462171835</c:v>
                </c:pt>
                <c:pt idx="120">
                  <c:v>4.0114769842958653</c:v>
                </c:pt>
                <c:pt idx="121">
                  <c:v>4.0300184769819127</c:v>
                </c:pt>
                <c:pt idx="122">
                  <c:v>4.0674747810000005</c:v>
                </c:pt>
                <c:pt idx="123">
                  <c:v>4.08091425220801</c:v>
                </c:pt>
                <c:pt idx="124">
                  <c:v>4.1097842273979328</c:v>
                </c:pt>
                <c:pt idx="125">
                  <c:v>4.1291967969211889</c:v>
                </c:pt>
                <c:pt idx="126">
                  <c:v>4.1534625088268733</c:v>
                </c:pt>
                <c:pt idx="127">
                  <c:v>4.1701374082894054</c:v>
                </c:pt>
                <c:pt idx="128">
                  <c:v>4.1997540207674424</c:v>
                </c:pt>
                <c:pt idx="129">
                  <c:v>4.2233975349315251</c:v>
                </c:pt>
                <c:pt idx="130">
                  <c:v>4.2566228943087854</c:v>
                </c:pt>
                <c:pt idx="131">
                  <c:v>4.2912170887170547</c:v>
                </c:pt>
                <c:pt idx="132">
                  <c:v>4.3172249542971572</c:v>
                </c:pt>
                <c:pt idx="133">
                  <c:v>4.3443527758113705</c:v>
                </c:pt>
                <c:pt idx="134">
                  <c:v>4.3709828391317833</c:v>
                </c:pt>
                <c:pt idx="135">
                  <c:v>4.3952485510361763</c:v>
                </c:pt>
                <c:pt idx="136">
                  <c:v>4.4164032742364343</c:v>
                </c:pt>
                <c:pt idx="137">
                  <c:v>4.437682436983204</c:v>
                </c:pt>
                <c:pt idx="138">
                  <c:v>4.4613259511472876</c:v>
                </c:pt>
                <c:pt idx="139">
                  <c:v>4.485840542148579</c:v>
                </c:pt>
                <c:pt idx="140">
                  <c:v>4.5000266506459958</c:v>
                </c:pt>
                <c:pt idx="141">
                  <c:v>4.5525401399987082</c:v>
                </c:pt>
                <c:pt idx="142">
                  <c:v>4.5820323129302327</c:v>
                </c:pt>
                <c:pt idx="143">
                  <c:v>4.6041825525142119</c:v>
                </c:pt>
                <c:pt idx="144">
                  <c:v>4.6293193412571059</c:v>
                </c:pt>
                <c:pt idx="145">
                  <c:v>4.652216218131783</c:v>
                </c:pt>
                <c:pt idx="146">
                  <c:v>4.679095160549096</c:v>
                </c:pt>
                <c:pt idx="147">
                  <c:v>4.7037341910981914</c:v>
                </c:pt>
                <c:pt idx="148">
                  <c:v>4.7253866724909575</c:v>
                </c:pt>
                <c:pt idx="149">
                  <c:v>4.7532611312932822</c:v>
                </c:pt>
                <c:pt idx="150">
                  <c:v>4.7802645132596906</c:v>
                </c:pt>
                <c:pt idx="151">
                  <c:v>4.7980593686563306</c:v>
                </c:pt>
                <c:pt idx="152">
                  <c:v>4.8408665732480625</c:v>
                </c:pt>
                <c:pt idx="153">
                  <c:v>4.8625190546395354</c:v>
                </c:pt>
                <c:pt idx="154">
                  <c:v>4.8994776004638245</c:v>
                </c:pt>
                <c:pt idx="155">
                  <c:v>4.919014609536176</c:v>
                </c:pt>
                <c:pt idx="156">
                  <c:v>4.9399204536382442</c:v>
                </c:pt>
                <c:pt idx="157">
                  <c:v>4.9680437915387596</c:v>
                </c:pt>
                <c:pt idx="158">
                  <c:v>4.9890740751899223</c:v>
                </c:pt>
                <c:pt idx="159">
                  <c:v>5.0180684899263568</c:v>
                </c:pt>
                <c:pt idx="160">
                  <c:v>5.0384765758372101</c:v>
                </c:pt>
                <c:pt idx="161">
                  <c:v>5.0617467713552973</c:v>
                </c:pt>
                <c:pt idx="162">
                  <c:v>5.089247911514212</c:v>
                </c:pt>
                <c:pt idx="163">
                  <c:v>5.1321795556537468</c:v>
                </c:pt>
                <c:pt idx="164">
                  <c:v>5.1640360799999998</c:v>
                </c:pt>
                <c:pt idx="165">
                  <c:v>5.1863107591330753</c:v>
                </c:pt>
                <c:pt idx="166">
                  <c:v>5.1999991094392763</c:v>
                </c:pt>
                <c:pt idx="167">
                  <c:v>5.2292424032726101</c:v>
                </c:pt>
                <c:pt idx="168">
                  <c:v>5.2431796326744191</c:v>
                </c:pt>
                <c:pt idx="169">
                  <c:v>5.2776493875348836</c:v>
                </c:pt>
                <c:pt idx="170">
                  <c:v>5.2986796711847548</c:v>
                </c:pt>
                <c:pt idx="171">
                  <c:v>5.3163500870335918</c:v>
                </c:pt>
                <c:pt idx="172">
                  <c:v>5.3516909187312658</c:v>
                </c:pt>
                <c:pt idx="173">
                  <c:v>5.3683658181937988</c:v>
                </c:pt>
                <c:pt idx="174">
                  <c:v>5.4191371538720929</c:v>
                </c:pt>
                <c:pt idx="175">
                  <c:v>5.449749282736434</c:v>
                </c:pt>
                <c:pt idx="176">
                  <c:v>5.4697840500012918</c:v>
                </c:pt>
                <c:pt idx="177">
                  <c:v>5.4985295856421192</c:v>
                </c:pt>
                <c:pt idx="178">
                  <c:v>5.5166977596834625</c:v>
                </c:pt>
                <c:pt idx="179">
                  <c:v>5.5463143721627901</c:v>
                </c:pt>
                <c:pt idx="180">
                  <c:v>5.5674690953617567</c:v>
                </c:pt>
                <c:pt idx="181">
                  <c:v>5.5978323451291994</c:v>
                </c:pt>
                <c:pt idx="182">
                  <c:v>5.6142583654961244</c:v>
                </c:pt>
                <c:pt idx="183">
                  <c:v>5.6463637689392767</c:v>
                </c:pt>
                <c:pt idx="184">
                  <c:v>5.668140689879845</c:v>
                </c:pt>
                <c:pt idx="185">
                  <c:v>5.7118189713074941</c:v>
                </c:pt>
                <c:pt idx="186">
                  <c:v>5.7350891668268735</c:v>
                </c:pt>
                <c:pt idx="187">
                  <c:v>5.7602259555697675</c:v>
                </c:pt>
                <c:pt idx="188">
                  <c:v>5.7849894256666667</c:v>
                </c:pt>
                <c:pt idx="189">
                  <c:v>5.8093795771201551</c:v>
                </c:pt>
                <c:pt idx="190">
                  <c:v>5.8295387839341091</c:v>
                </c:pt>
                <c:pt idx="191">
                  <c:v>5.8503201884883715</c:v>
                </c:pt>
                <c:pt idx="192">
                  <c:v>5.8832966687687342</c:v>
                </c:pt>
                <c:pt idx="193">
                  <c:v>5.9074379411253224</c:v>
                </c:pt>
                <c:pt idx="194">
                  <c:v>5.9341924439948324</c:v>
                </c:pt>
                <c:pt idx="195">
                  <c:v>5.9391700259237732</c:v>
                </c:pt>
                <c:pt idx="196">
                  <c:v>6.003505272359174</c:v>
                </c:pt>
                <c:pt idx="197">
                  <c:v>6.0290153797454789</c:v>
                </c:pt>
                <c:pt idx="198">
                  <c:v>6.049423465655039</c:v>
                </c:pt>
                <c:pt idx="199">
                  <c:v>6.0837687809664081</c:v>
                </c:pt>
                <c:pt idx="200">
                  <c:v>6.100194801333334</c:v>
                </c:pt>
                <c:pt idx="201">
                  <c:v>6.1186118544715766</c:v>
                </c:pt>
                <c:pt idx="202">
                  <c:v>6.1391443799289398</c:v>
                </c:pt>
                <c:pt idx="203">
                  <c:v>6.1793383540077524</c:v>
                </c:pt>
                <c:pt idx="204">
                  <c:v>6.1982531653385013</c:v>
                </c:pt>
                <c:pt idx="205">
                  <c:v>6.2251321077558144</c:v>
                </c:pt>
                <c:pt idx="206">
                  <c:v>6.2692148177170539</c:v>
                </c:pt>
                <c:pt idx="207">
                  <c:v>6.2942271669108525</c:v>
                </c:pt>
                <c:pt idx="208">
                  <c:v>6.3173729228811375</c:v>
                </c:pt>
                <c:pt idx="209">
                  <c:v>6.3427585907196384</c:v>
                </c:pt>
                <c:pt idx="210">
                  <c:v>6.3771039060322998</c:v>
                </c:pt>
                <c:pt idx="211">
                  <c:v>6.395520959169251</c:v>
                </c:pt>
                <c:pt idx="212">
                  <c:v>6.4185422755917312</c:v>
                </c:pt>
                <c:pt idx="213">
                  <c:v>6.4302395931253233</c:v>
                </c:pt>
                <c:pt idx="214">
                  <c:v>6.4657048643708013</c:v>
                </c:pt>
                <c:pt idx="215">
                  <c:v>6.4872329062144702</c:v>
                </c:pt>
                <c:pt idx="216">
                  <c:v>6.5243158915878547</c:v>
                </c:pt>
                <c:pt idx="217">
                  <c:v>6.5623943933462536</c:v>
                </c:pt>
                <c:pt idx="218">
                  <c:v>6.5836735560930224</c:v>
                </c:pt>
                <c:pt idx="219">
                  <c:v>6.6090592239315251</c:v>
                </c:pt>
                <c:pt idx="220">
                  <c:v>6.6239919697196381</c:v>
                </c:pt>
                <c:pt idx="221">
                  <c:v>6.6552262963255817</c:v>
                </c:pt>
                <c:pt idx="222">
                  <c:v>6.679865326874677</c:v>
                </c:pt>
                <c:pt idx="223">
                  <c:v>6.7020155664599477</c:v>
                </c:pt>
                <c:pt idx="224">
                  <c:v>6.7339965303552969</c:v>
                </c:pt>
                <c:pt idx="225">
                  <c:v>6.7571422863255819</c:v>
                </c:pt>
                <c:pt idx="226">
                  <c:v>6.7852656242248059</c:v>
                </c:pt>
                <c:pt idx="227">
                  <c:v>6.8065447869728679</c:v>
                </c:pt>
                <c:pt idx="228">
                  <c:v>6.8549517712338499</c:v>
                </c:pt>
                <c:pt idx="229">
                  <c:v>6.8818307136511621</c:v>
                </c:pt>
                <c:pt idx="230">
                  <c:v>6.9049764696227376</c:v>
                </c:pt>
                <c:pt idx="231">
                  <c:v>6.9170471058010339</c:v>
                </c:pt>
                <c:pt idx="232">
                  <c:v>6.951392421112403</c:v>
                </c:pt>
                <c:pt idx="233">
                  <c:v>6.9780224844328167</c:v>
                </c:pt>
                <c:pt idx="234">
                  <c:v>6.9985550098914722</c:v>
                </c:pt>
                <c:pt idx="235">
                  <c:v>7.0124922392932811</c:v>
                </c:pt>
                <c:pt idx="236">
                  <c:v>7.045468719573643</c:v>
                </c:pt>
                <c:pt idx="237">
                  <c:v>7.0631391354224808</c:v>
                </c:pt>
                <c:pt idx="238">
                  <c:v>7.093751264286821</c:v>
                </c:pt>
                <c:pt idx="239">
                  <c:v>7.1432782044832033</c:v>
                </c:pt>
                <c:pt idx="240">
                  <c:v>7.1671705977428939</c:v>
                </c:pt>
                <c:pt idx="241">
                  <c:v>7.1906896723578804</c:v>
                </c:pt>
                <c:pt idx="242">
                  <c:v>7.2189374498062007</c:v>
                </c:pt>
                <c:pt idx="243">
                  <c:v>7.2445719967416009</c:v>
                </c:pt>
                <c:pt idx="244">
                  <c:v>7.2562693142751931</c:v>
                </c:pt>
                <c:pt idx="245">
                  <c:v>7.2950944533229976</c:v>
                </c:pt>
                <c:pt idx="246">
                  <c:v>7.3131381878165369</c:v>
                </c:pt>
                <c:pt idx="247">
                  <c:v>7.3473590635801038</c:v>
                </c:pt>
                <c:pt idx="248">
                  <c:v>7.3551987551175699</c:v>
                </c:pt>
                <c:pt idx="249">
                  <c:v>7.3878019167545217</c:v>
                </c:pt>
                <c:pt idx="250">
                  <c:v>7.438822131528422</c:v>
                </c:pt>
                <c:pt idx="251">
                  <c:v>7.4617190084031009</c:v>
                </c:pt>
                <c:pt idx="252">
                  <c:v>7.4834959293423768</c:v>
                </c:pt>
                <c:pt idx="253">
                  <c:v>7.5072638830542626</c:v>
                </c:pt>
                <c:pt idx="254">
                  <c:v>7.5314051554108525</c:v>
                </c:pt>
                <c:pt idx="255">
                  <c:v>7.5543020322855288</c:v>
                </c:pt>
                <c:pt idx="256">
                  <c:v>7.5796877001240297</c:v>
                </c:pt>
                <c:pt idx="257">
                  <c:v>7.6027090165465099</c:v>
                </c:pt>
                <c:pt idx="258">
                  <c:v>7.6314545521886306</c:v>
                </c:pt>
                <c:pt idx="259">
                  <c:v>7.6504938030671834</c:v>
                </c:pt>
                <c:pt idx="260">
                  <c:v>7.6889456234702847</c:v>
                </c:pt>
                <c:pt idx="261">
                  <c:v>7.7337438608333322</c:v>
                </c:pt>
                <c:pt idx="262">
                  <c:v>7.7479299693307482</c:v>
                </c:pt>
                <c:pt idx="263">
                  <c:v>7.7741867140077501</c:v>
                </c:pt>
                <c:pt idx="264">
                  <c:v>7.797083590882429</c:v>
                </c:pt>
                <c:pt idx="265">
                  <c:v>7.8244602914922474</c:v>
                </c:pt>
                <c:pt idx="266">
                  <c:v>7.8478549265594308</c:v>
                </c:pt>
                <c:pt idx="267">
                  <c:v>7.8692585288552968</c:v>
                </c:pt>
                <c:pt idx="268">
                  <c:v>7.893773119856589</c:v>
                </c:pt>
                <c:pt idx="269">
                  <c:v>7.933096017096898</c:v>
                </c:pt>
                <c:pt idx="270">
                  <c:v>7.9425534227622734</c:v>
                </c:pt>
                <c:pt idx="271">
                  <c:v>7.9793875290387595</c:v>
                </c:pt>
                <c:pt idx="272">
                  <c:v>8.0200792613100766</c:v>
                </c:pt>
                <c:pt idx="273">
                  <c:v>8.044842731406975</c:v>
                </c:pt>
                <c:pt idx="274">
                  <c:v>8.0677396082816539</c:v>
                </c:pt>
                <c:pt idx="275">
                  <c:v>8.0954896275374661</c:v>
                </c:pt>
                <c:pt idx="276">
                  <c:v>8.124608481822996</c:v>
                </c:pt>
                <c:pt idx="277">
                  <c:v>8.1443943699909536</c:v>
                </c:pt>
                <c:pt idx="278">
                  <c:v>8.1721443892467676</c:v>
                </c:pt>
                <c:pt idx="279">
                  <c:v>8.1921791565116262</c:v>
                </c:pt>
                <c:pt idx="280">
                  <c:v>8.216320428868217</c:v>
                </c:pt>
                <c:pt idx="281">
                  <c:v>8.2413327780620129</c:v>
                </c:pt>
                <c:pt idx="282">
                  <c:v>8.2885264767286806</c:v>
                </c:pt>
                <c:pt idx="283">
                  <c:v>8.3189519462713175</c:v>
                </c:pt>
                <c:pt idx="284">
                  <c:v>8.3335424833010325</c:v>
                </c:pt>
                <c:pt idx="285">
                  <c:v>8.3672967107583975</c:v>
                </c:pt>
                <c:pt idx="286">
                  <c:v>8.3831005333837201</c:v>
                </c:pt>
                <c:pt idx="287">
                  <c:v>8.4064951684509044</c:v>
                </c:pt>
                <c:pt idx="288">
                  <c:v>8.434245187705427</c:v>
                </c:pt>
                <c:pt idx="289">
                  <c:v>8.4588842182545214</c:v>
                </c:pt>
                <c:pt idx="290">
                  <c:v>8.4789189855206715</c:v>
                </c:pt>
                <c:pt idx="291">
                  <c:v>8.509904433029714</c:v>
                </c:pt>
                <c:pt idx="292">
                  <c:v>8.5263304533953495</c:v>
                </c:pt>
                <c:pt idx="293">
                  <c:v>8.5817060523578803</c:v>
                </c:pt>
                <c:pt idx="294">
                  <c:v>8.608211676130491</c:v>
                </c:pt>
                <c:pt idx="295">
                  <c:v>8.6303619157157634</c:v>
                </c:pt>
                <c:pt idx="296">
                  <c:v>8.6582363745193796</c:v>
                </c:pt>
                <c:pt idx="297">
                  <c:v>8.6798888559108516</c:v>
                </c:pt>
                <c:pt idx="298">
                  <c:v>8.7034079305271295</c:v>
                </c:pt>
                <c:pt idx="299">
                  <c:v>8.7190873136033584</c:v>
                </c:pt>
                <c:pt idx="300">
                  <c:v>8.755050343042635</c:v>
                </c:pt>
                <c:pt idx="301">
                  <c:v>8.7783205385607239</c:v>
                </c:pt>
                <c:pt idx="302">
                  <c:v>8.8045772832377249</c:v>
                </c:pt>
                <c:pt idx="303">
                  <c:v>8.8241142923100782</c:v>
                </c:pt>
                <c:pt idx="304">
                  <c:v>8.8676681341899215</c:v>
                </c:pt>
                <c:pt idx="305">
                  <c:v>8.8997735376330738</c:v>
                </c:pt>
                <c:pt idx="306">
                  <c:v>8.918937228060722</c:v>
                </c:pt>
                <c:pt idx="307">
                  <c:v>8.9470605659612392</c:v>
                </c:pt>
                <c:pt idx="308">
                  <c:v>8.9664731354844953</c:v>
                </c:pt>
                <c:pt idx="309">
                  <c:v>9.0019384067299733</c:v>
                </c:pt>
                <c:pt idx="310">
                  <c:v>9.0163733943242885</c:v>
                </c:pt>
                <c:pt idx="311">
                  <c:v>9.048852116412144</c:v>
                </c:pt>
                <c:pt idx="312">
                  <c:v>9.0715001141899219</c:v>
                </c:pt>
                <c:pt idx="313">
                  <c:v>9.0955169469987052</c:v>
                </c:pt>
                <c:pt idx="314">
                  <c:v>9.1149295165232544</c:v>
                </c:pt>
                <c:pt idx="315">
                  <c:v>9.1633365007842382</c:v>
                </c:pt>
                <c:pt idx="316">
                  <c:v>9.1876022126886294</c:v>
                </c:pt>
                <c:pt idx="317">
                  <c:v>9.2160988692338499</c:v>
                </c:pt>
                <c:pt idx="318">
                  <c:v>9.246586558550387</c:v>
                </c:pt>
                <c:pt idx="319">
                  <c:v>9.2646302930426359</c:v>
                </c:pt>
                <c:pt idx="320">
                  <c:v>9.2907625981718329</c:v>
                </c:pt>
                <c:pt idx="321">
                  <c:v>9.3104240467919883</c:v>
                </c:pt>
                <c:pt idx="322">
                  <c:v>9.344520483006459</c:v>
                </c:pt>
                <c:pt idx="323">
                  <c:v>9.3655507666576199</c:v>
                </c:pt>
                <c:pt idx="324">
                  <c:v>9.3935496650090435</c:v>
                </c:pt>
                <c:pt idx="325">
                  <c:v>9.4102245644715747</c:v>
                </c:pt>
                <c:pt idx="326">
                  <c:v>9.4653512843372081</c:v>
                </c:pt>
                <c:pt idx="327">
                  <c:v>9.485634930698966</c:v>
                </c:pt>
                <c:pt idx="328">
                  <c:v>9.5101495217002583</c:v>
                </c:pt>
                <c:pt idx="329">
                  <c:v>9.5410105296614969</c:v>
                </c:pt>
                <c:pt idx="330">
                  <c:v>9.5518367703578804</c:v>
                </c:pt>
                <c:pt idx="331">
                  <c:v>9.5858087670245471</c:v>
                </c:pt>
                <c:pt idx="332">
                  <c:v>9.6034791828733841</c:v>
                </c:pt>
                <c:pt idx="333">
                  <c:v>9.6391933332144699</c:v>
                </c:pt>
                <c:pt idx="334">
                  <c:v>9.6551215953888878</c:v>
                </c:pt>
                <c:pt idx="335">
                  <c:v>9.6864803615426336</c:v>
                </c:pt>
                <c:pt idx="336">
                  <c:v>9.7101238757054258</c:v>
                </c:pt>
                <c:pt idx="337">
                  <c:v>9.7550465526162782</c:v>
                </c:pt>
                <c:pt idx="338">
                  <c:v>9.7743346825930217</c:v>
                </c:pt>
                <c:pt idx="339">
                  <c:v>9.8038268555232548</c:v>
                </c:pt>
                <c:pt idx="340">
                  <c:v>9.8290880838139518</c:v>
                </c:pt>
                <c:pt idx="341">
                  <c:v>9.8553448284896632</c:v>
                </c:pt>
                <c:pt idx="342">
                  <c:v>9.8768728703333331</c:v>
                </c:pt>
                <c:pt idx="343">
                  <c:v>9.8986497912739004</c:v>
                </c:pt>
                <c:pt idx="344">
                  <c:v>9.923537700919896</c:v>
                </c:pt>
                <c:pt idx="345">
                  <c:v>9.9529054343023233</c:v>
                </c:pt>
                <c:pt idx="346">
                  <c:v>9.9796599371718333</c:v>
                </c:pt>
                <c:pt idx="347">
                  <c:v>10.032671184717053</c:v>
                </c:pt>
                <c:pt idx="348">
                  <c:v>10.044617381347544</c:v>
                </c:pt>
                <c:pt idx="349">
                  <c:v>10.067265379125322</c:v>
                </c:pt>
                <c:pt idx="350">
                  <c:v>10.095264277476744</c:v>
                </c:pt>
                <c:pt idx="351">
                  <c:v>10.125129769051679</c:v>
                </c:pt>
                <c:pt idx="352">
                  <c:v>10.143920140834624</c:v>
                </c:pt>
                <c:pt idx="353">
                  <c:v>10.169305808674416</c:v>
                </c:pt>
                <c:pt idx="354">
                  <c:v>10.19705582792894</c:v>
                </c:pt>
                <c:pt idx="355">
                  <c:v>10.216717276549096</c:v>
                </c:pt>
                <c:pt idx="356">
                  <c:v>10.245587251739016</c:v>
                </c:pt>
                <c:pt idx="357">
                  <c:v>10.269852963643411</c:v>
                </c:pt>
                <c:pt idx="358">
                  <c:v>10.323361969382427</c:v>
                </c:pt>
                <c:pt idx="359">
                  <c:v>10.340659066586563</c:v>
                </c:pt>
                <c:pt idx="360">
                  <c:v>10.370151239516796</c:v>
                </c:pt>
                <c:pt idx="361">
                  <c:v>10.392674797746769</c:v>
                </c:pt>
                <c:pt idx="362">
                  <c:v>10.408603059919896</c:v>
                </c:pt>
                <c:pt idx="363">
                  <c:v>10.432495453179587</c:v>
                </c:pt>
                <c:pt idx="364">
                  <c:v>10.458130000114986</c:v>
                </c:pt>
                <c:pt idx="365">
                  <c:v>10.483764547050386</c:v>
                </c:pt>
                <c:pt idx="366">
                  <c:v>10.519976455585271</c:v>
                </c:pt>
                <c:pt idx="367">
                  <c:v>10.533167047697672</c:v>
                </c:pt>
                <c:pt idx="368">
                  <c:v>10.570001153974159</c:v>
                </c:pt>
                <c:pt idx="369">
                  <c:v>10.614550512240308</c:v>
                </c:pt>
                <c:pt idx="370">
                  <c:v>10.639687300981912</c:v>
                </c:pt>
                <c:pt idx="371">
                  <c:v>10.666317364303616</c:v>
                </c:pt>
                <c:pt idx="372">
                  <c:v>10.685729933826872</c:v>
                </c:pt>
                <c:pt idx="373">
                  <c:v>10.71646650224031</c:v>
                </c:pt>
                <c:pt idx="374">
                  <c:v>10.729905973449611</c:v>
                </c:pt>
                <c:pt idx="375">
                  <c:v>10.766615640177001</c:v>
                </c:pt>
                <c:pt idx="376">
                  <c:v>10.781548385963823</c:v>
                </c:pt>
                <c:pt idx="377">
                  <c:v>10.811538317087853</c:v>
                </c:pt>
                <c:pt idx="378">
                  <c:v>10.828337656099482</c:v>
                </c:pt>
                <c:pt idx="379">
                  <c:v>10.860443059542634</c:v>
                </c:pt>
                <c:pt idx="380">
                  <c:v>10.907605648321706</c:v>
                </c:pt>
                <c:pt idx="381">
                  <c:v>10.931498041581394</c:v>
                </c:pt>
                <c:pt idx="382">
                  <c:v>10.958252544450904</c:v>
                </c:pt>
                <c:pt idx="383">
                  <c:v>10.980527223583978</c:v>
                </c:pt>
                <c:pt idx="384">
                  <c:v>11.005166254133073</c:v>
                </c:pt>
                <c:pt idx="385">
                  <c:v>11.020472318565892</c:v>
                </c:pt>
                <c:pt idx="386">
                  <c:v>11.044364711825581</c:v>
                </c:pt>
                <c:pt idx="387">
                  <c:v>11.075847917528423</c:v>
                </c:pt>
                <c:pt idx="388">
                  <c:v>11.100238068980619</c:v>
                </c:pt>
                <c:pt idx="389">
                  <c:v>11.114673056576228</c:v>
                </c:pt>
                <c:pt idx="390">
                  <c:v>11.146654020470283</c:v>
                </c:pt>
                <c:pt idx="391">
                  <c:v>11.199914147112404</c:v>
                </c:pt>
                <c:pt idx="392">
                  <c:v>11.228535243205425</c:v>
                </c:pt>
                <c:pt idx="393">
                  <c:v>11.256783020653746</c:v>
                </c:pt>
                <c:pt idx="394">
                  <c:v>11.28167093029974</c:v>
                </c:pt>
                <c:pt idx="395">
                  <c:v>11.297599192472868</c:v>
                </c:pt>
                <c:pt idx="396">
                  <c:v>11.325100332631783</c:v>
                </c:pt>
                <c:pt idx="397">
                  <c:v>11.355339142852712</c:v>
                </c:pt>
                <c:pt idx="398">
                  <c:v>11.373880635538759</c:v>
                </c:pt>
                <c:pt idx="399">
                  <c:v>11.396653072864341</c:v>
                </c:pt>
                <c:pt idx="400">
                  <c:v>11.415816763291991</c:v>
                </c:pt>
                <c:pt idx="401">
                  <c:v>11.444562298932816</c:v>
                </c:pt>
                <c:pt idx="402">
                  <c:v>11.496951348737726</c:v>
                </c:pt>
                <c:pt idx="403">
                  <c:v>11.517857192839793</c:v>
                </c:pt>
                <c:pt idx="404">
                  <c:v>11.551829189506458</c:v>
                </c:pt>
                <c:pt idx="405">
                  <c:v>11.572610594060722</c:v>
                </c:pt>
                <c:pt idx="406">
                  <c:v>11.599365096930232</c:v>
                </c:pt>
                <c:pt idx="407">
                  <c:v>11.612306809947029</c:v>
                </c:pt>
                <c:pt idx="408">
                  <c:v>11.644287773841084</c:v>
                </c:pt>
                <c:pt idx="409">
                  <c:v>11.66332702472093</c:v>
                </c:pt>
                <c:pt idx="410">
                  <c:v>11.688712692559431</c:v>
                </c:pt>
                <c:pt idx="411">
                  <c:v>11.713227283560723</c:v>
                </c:pt>
                <c:pt idx="412">
                  <c:v>11.763625300594315</c:v>
                </c:pt>
                <c:pt idx="413">
                  <c:v>11.794859627200257</c:v>
                </c:pt>
                <c:pt idx="414">
                  <c:v>11.810290131180878</c:v>
                </c:pt>
                <c:pt idx="415">
                  <c:v>11.834306963988372</c:v>
                </c:pt>
                <c:pt idx="416">
                  <c:v>11.870892191167959</c:v>
                </c:pt>
                <c:pt idx="417">
                  <c:v>11.895904540361757</c:v>
                </c:pt>
                <c:pt idx="418">
                  <c:v>11.907975176540051</c:v>
                </c:pt>
                <c:pt idx="419">
                  <c:v>11.938462865856588</c:v>
                </c:pt>
                <c:pt idx="420">
                  <c:v>11.960115347249353</c:v>
                </c:pt>
                <c:pt idx="421">
                  <c:v>11.994336223011627</c:v>
                </c:pt>
                <c:pt idx="422">
                  <c:v>12.007526815124031</c:v>
                </c:pt>
                <c:pt idx="423">
                  <c:v>12.055311601644704</c:v>
                </c:pt>
                <c:pt idx="424">
                  <c:v>12.08492821412403</c:v>
                </c:pt>
                <c:pt idx="425">
                  <c:v>12.108198409642117</c:v>
                </c:pt>
                <c:pt idx="426">
                  <c:v>12.130224209679586</c:v>
                </c:pt>
                <c:pt idx="427">
                  <c:v>12.164569524990954</c:v>
                </c:pt>
                <c:pt idx="428">
                  <c:v>12.180995545356589</c:v>
                </c:pt>
                <c:pt idx="429">
                  <c:v>12.20663009229199</c:v>
                </c:pt>
                <c:pt idx="430">
                  <c:v>12.232015760130489</c:v>
                </c:pt>
                <c:pt idx="431">
                  <c:v>12.249063978239018</c:v>
                </c:pt>
                <c:pt idx="432">
                  <c:v>12.284778128580102</c:v>
                </c:pt>
                <c:pt idx="433">
                  <c:v>12.308670521841083</c:v>
                </c:pt>
                <c:pt idx="434">
                  <c:v>12.345629067665374</c:v>
                </c:pt>
                <c:pt idx="435">
                  <c:v>12.36765486770155</c:v>
                </c:pt>
                <c:pt idx="436">
                  <c:v>12.398142557018087</c:v>
                </c:pt>
                <c:pt idx="437">
                  <c:v>12.435349981937984</c:v>
                </c:pt>
                <c:pt idx="438">
                  <c:v>12.439456487029716</c:v>
                </c:pt>
                <c:pt idx="439">
                  <c:v>12.48363252665116</c:v>
                </c:pt>
                <c:pt idx="440">
                  <c:v>12.507773799007751</c:v>
                </c:pt>
                <c:pt idx="441">
                  <c:v>12.532661708653746</c:v>
                </c:pt>
                <c:pt idx="442">
                  <c:v>12.547967773086564</c:v>
                </c:pt>
                <c:pt idx="443">
                  <c:v>12.580695374271317</c:v>
                </c:pt>
                <c:pt idx="444">
                  <c:v>12.602845613855296</c:v>
                </c:pt>
                <c:pt idx="445">
                  <c:v>12.650008202634366</c:v>
                </c:pt>
                <c:pt idx="446">
                  <c:v>12.670789607189921</c:v>
                </c:pt>
                <c:pt idx="447">
                  <c:v>12.69580195638372</c:v>
                </c:pt>
                <c:pt idx="448">
                  <c:v>12.713721251328163</c:v>
                </c:pt>
                <c:pt idx="449">
                  <c:v>12.744706698837208</c:v>
                </c:pt>
                <c:pt idx="450">
                  <c:v>12.770092366677002</c:v>
                </c:pt>
                <c:pt idx="451">
                  <c:v>12.789380496652454</c:v>
                </c:pt>
                <c:pt idx="452">
                  <c:v>12.821237020998707</c:v>
                </c:pt>
                <c:pt idx="453">
                  <c:v>12.838658557751938</c:v>
                </c:pt>
                <c:pt idx="454">
                  <c:v>12.869644005260982</c:v>
                </c:pt>
                <c:pt idx="455">
                  <c:v>12.898016222257104</c:v>
                </c:pt>
                <c:pt idx="456">
                  <c:v>12.937463559045218</c:v>
                </c:pt>
                <c:pt idx="457">
                  <c:v>12.963222545529714</c:v>
                </c:pt>
                <c:pt idx="458">
                  <c:v>12.986243861952195</c:v>
                </c:pt>
                <c:pt idx="459">
                  <c:v>13.012500606627905</c:v>
                </c:pt>
                <c:pt idx="460">
                  <c:v>13.038010714018085</c:v>
                </c:pt>
                <c:pt idx="461">
                  <c:v>13.053690097093021</c:v>
                </c:pt>
                <c:pt idx="462">
                  <c:v>13.084302225956071</c:v>
                </c:pt>
                <c:pt idx="463">
                  <c:v>13.118523101718345</c:v>
                </c:pt>
                <c:pt idx="464">
                  <c:v>13.138806748087852</c:v>
                </c:pt>
                <c:pt idx="465">
                  <c:v>13.169916635142119</c:v>
                </c:pt>
                <c:pt idx="466">
                  <c:v>13.187462611434109</c:v>
                </c:pt>
                <c:pt idx="467">
                  <c:v>13.231638651059431</c:v>
                </c:pt>
                <c:pt idx="468">
                  <c:v>13.261877461279068</c:v>
                </c:pt>
                <c:pt idx="469">
                  <c:v>13.274819174302324</c:v>
                </c:pt>
                <c:pt idx="470">
                  <c:v>13.30592906135659</c:v>
                </c:pt>
                <c:pt idx="471">
                  <c:v>13.328950377777776</c:v>
                </c:pt>
                <c:pt idx="472">
                  <c:v>13.35110061736434</c:v>
                </c:pt>
                <c:pt idx="473">
                  <c:v>13.375366329263567</c:v>
                </c:pt>
                <c:pt idx="474">
                  <c:v>13.409711644573642</c:v>
                </c:pt>
                <c:pt idx="475">
                  <c:v>13.432110763255812</c:v>
                </c:pt>
                <c:pt idx="476">
                  <c:v>13.457123112454781</c:v>
                </c:pt>
                <c:pt idx="477">
                  <c:v>13.502419108010336</c:v>
                </c:pt>
                <c:pt idx="478">
                  <c:v>13.528800292235141</c:v>
                </c:pt>
                <c:pt idx="479">
                  <c:v>13.549830575878554</c:v>
                </c:pt>
                <c:pt idx="480">
                  <c:v>13.568123189470285</c:v>
                </c:pt>
                <c:pt idx="481">
                  <c:v>13.595375450542633</c:v>
                </c:pt>
                <c:pt idx="482">
                  <c:v>13.616281294638243</c:v>
                </c:pt>
                <c:pt idx="483">
                  <c:v>13.645400148927648</c:v>
                </c:pt>
                <c:pt idx="484">
                  <c:v>13.66792370715762</c:v>
                </c:pt>
                <c:pt idx="485">
                  <c:v>13.686714078940568</c:v>
                </c:pt>
                <c:pt idx="486">
                  <c:v>13.714837416834625</c:v>
                </c:pt>
                <c:pt idx="487">
                  <c:v>13.747191699379846</c:v>
                </c:pt>
                <c:pt idx="488">
                  <c:v>13.794478727700257</c:v>
                </c:pt>
                <c:pt idx="489">
                  <c:v>13.82148210966408</c:v>
                </c:pt>
                <c:pt idx="490">
                  <c:v>13.847116656602067</c:v>
                </c:pt>
                <c:pt idx="491">
                  <c:v>13.857818457751938</c:v>
                </c:pt>
                <c:pt idx="492">
                  <c:v>13.881959730116279</c:v>
                </c:pt>
                <c:pt idx="493">
                  <c:v>13.907096518850128</c:v>
                </c:pt>
                <c:pt idx="494">
                  <c:v>13.937210889521962</c:v>
                </c:pt>
                <c:pt idx="495">
                  <c:v>13.956623459043925</c:v>
                </c:pt>
                <c:pt idx="496">
                  <c:v>13.980764731408268</c:v>
                </c:pt>
                <c:pt idx="497">
                  <c:v>14.008265871563308</c:v>
                </c:pt>
                <c:pt idx="498">
                  <c:v>14.035393693074933</c:v>
                </c:pt>
                <c:pt idx="499">
                  <c:v>14.087907182428941</c:v>
                </c:pt>
                <c:pt idx="500">
                  <c:v>14.1126706525323</c:v>
                </c:pt>
                <c:pt idx="501">
                  <c:v>1.1838371298701551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75D6-48D4-A134-A5B0D3978CF4}"/>
            </c:ext>
          </c:extLst>
        </c:ser>
        <c:ser>
          <c:idx val="7"/>
          <c:order val="7"/>
          <c:tx>
            <c:v>8 K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'8.00 K'!$P$14:$P$515</c:f>
              <c:numCache>
                <c:formatCode>General</c:formatCode>
                <c:ptCount val="502"/>
                <c:pt idx="0">
                  <c:v>4.3828579505225811</c:v>
                </c:pt>
                <c:pt idx="1">
                  <c:v>4.5506347755021501</c:v>
                </c:pt>
                <c:pt idx="2">
                  <c:v>4.7095696582387099</c:v>
                </c:pt>
                <c:pt idx="3">
                  <c:v>4.8796249339274187</c:v>
                </c:pt>
                <c:pt idx="4">
                  <c:v>5.0268957025204308</c:v>
                </c:pt>
                <c:pt idx="5">
                  <c:v>5.2207193617478493</c:v>
                </c:pt>
                <c:pt idx="6">
                  <c:v>5.3884444037564529</c:v>
                </c:pt>
                <c:pt idx="7">
                  <c:v>5.5890645778849457</c:v>
                </c:pt>
                <c:pt idx="8">
                  <c:v>5.7702014092978491</c:v>
                </c:pt>
                <c:pt idx="9">
                  <c:v>5.9818384104365592</c:v>
                </c:pt>
                <c:pt idx="10">
                  <c:v>6.1798564902887101</c:v>
                </c:pt>
                <c:pt idx="11">
                  <c:v>6.4979592791306446</c:v>
                </c:pt>
                <c:pt idx="12">
                  <c:v>6.7749463892580657</c:v>
                </c:pt>
                <c:pt idx="13">
                  <c:v>7.0308060473516134</c:v>
                </c:pt>
                <c:pt idx="14">
                  <c:v>7.3000257118784955</c:v>
                </c:pt>
                <c:pt idx="15">
                  <c:v>7.5739058437634412</c:v>
                </c:pt>
                <c:pt idx="16">
                  <c:v>7.8571069103763449</c:v>
                </c:pt>
                <c:pt idx="17">
                  <c:v>8.0771327527634416</c:v>
                </c:pt>
                <c:pt idx="18">
                  <c:v>8.3812023565537626</c:v>
                </c:pt>
                <c:pt idx="19">
                  <c:v>8.5922697450107535</c:v>
                </c:pt>
                <c:pt idx="20">
                  <c:v>8.8744351522096778</c:v>
                </c:pt>
                <c:pt idx="21">
                  <c:v>9.0946681264784921</c:v>
                </c:pt>
                <c:pt idx="22">
                  <c:v>9.5429533035913963</c:v>
                </c:pt>
                <c:pt idx="23">
                  <c:v>9.8322647607365585</c:v>
                </c:pt>
                <c:pt idx="24">
                  <c:v>10.040173387989247</c:v>
                </c:pt>
                <c:pt idx="25">
                  <c:v>10.288576298306451</c:v>
                </c:pt>
                <c:pt idx="26">
                  <c:v>10.526104784779569</c:v>
                </c:pt>
                <c:pt idx="27">
                  <c:v>10.79331785919355</c:v>
                </c:pt>
                <c:pt idx="28">
                  <c:v>10.99071454339785</c:v>
                </c:pt>
                <c:pt idx="29">
                  <c:v>11.25128645182258</c:v>
                </c:pt>
                <c:pt idx="30">
                  <c:v>11.446352902344087</c:v>
                </c:pt>
                <c:pt idx="31">
                  <c:v>11.73712722841398</c:v>
                </c:pt>
                <c:pt idx="32">
                  <c:v>11.962538499752689</c:v>
                </c:pt>
                <c:pt idx="33">
                  <c:v>12.391508628806452</c:v>
                </c:pt>
                <c:pt idx="34">
                  <c:v>12.642448904682796</c:v>
                </c:pt>
                <c:pt idx="35">
                  <c:v>12.8693100992043</c:v>
                </c:pt>
                <c:pt idx="36">
                  <c:v>13.138115499962367</c:v>
                </c:pt>
                <c:pt idx="37">
                  <c:v>13.354412968462366</c:v>
                </c:pt>
                <c:pt idx="38">
                  <c:v>13.614622396091399</c:v>
                </c:pt>
                <c:pt idx="39">
                  <c:v>13.825327303758066</c:v>
                </c:pt>
                <c:pt idx="40">
                  <c:v>14.098275342172043</c:v>
                </c:pt>
                <c:pt idx="41">
                  <c:v>14.308307071220431</c:v>
                </c:pt>
                <c:pt idx="42">
                  <c:v>14.587727980973119</c:v>
                </c:pt>
                <c:pt idx="43">
                  <c:v>14.836700503967743</c:v>
                </c:pt>
                <c:pt idx="44">
                  <c:v>15.317298254779571</c:v>
                </c:pt>
                <c:pt idx="45">
                  <c:v>15.586414353365592</c:v>
                </c:pt>
                <c:pt idx="46">
                  <c:v>15.789714296225808</c:v>
                </c:pt>
                <c:pt idx="47">
                  <c:v>16.061885590080646</c:v>
                </c:pt>
                <c:pt idx="48">
                  <c:v>16.287711125182799</c:v>
                </c:pt>
                <c:pt idx="49">
                  <c:v>16.587689874290323</c:v>
                </c:pt>
                <c:pt idx="50">
                  <c:v>16.814602851774193</c:v>
                </c:pt>
                <c:pt idx="51">
                  <c:v>17.06767917519355</c:v>
                </c:pt>
                <c:pt idx="52">
                  <c:v>17.259535081537635</c:v>
                </c:pt>
                <c:pt idx="53">
                  <c:v>17.562970343935486</c:v>
                </c:pt>
                <c:pt idx="54">
                  <c:v>17.821289693134407</c:v>
                </c:pt>
                <c:pt idx="55">
                  <c:v>18.268901691629033</c:v>
                </c:pt>
                <c:pt idx="56">
                  <c:v>18.558109582838711</c:v>
                </c:pt>
                <c:pt idx="57">
                  <c:v>18.793618533456993</c:v>
                </c:pt>
                <c:pt idx="58">
                  <c:v>19.043160669129033</c:v>
                </c:pt>
                <c:pt idx="59">
                  <c:v>19.286851329112903</c:v>
                </c:pt>
                <c:pt idx="60">
                  <c:v>19.564511617860216</c:v>
                </c:pt>
                <c:pt idx="61">
                  <c:v>19.735861467817205</c:v>
                </c:pt>
                <c:pt idx="62">
                  <c:v>20.056346273306449</c:v>
                </c:pt>
                <c:pt idx="63">
                  <c:v>20.268035057419354</c:v>
                </c:pt>
                <c:pt idx="64">
                  <c:v>20.533888828849467</c:v>
                </c:pt>
                <c:pt idx="65">
                  <c:v>20.772090493946237</c:v>
                </c:pt>
                <c:pt idx="66">
                  <c:v>21.261387783827956</c:v>
                </c:pt>
                <c:pt idx="67">
                  <c:v>21.515176123096772</c:v>
                </c:pt>
                <c:pt idx="68">
                  <c:v>21.750167244010754</c:v>
                </c:pt>
                <c:pt idx="69">
                  <c:v>22.021820708155914</c:v>
                </c:pt>
                <c:pt idx="70">
                  <c:v>22.263181134462364</c:v>
                </c:pt>
                <c:pt idx="71">
                  <c:v>22.527015370037635</c:v>
                </c:pt>
                <c:pt idx="72">
                  <c:v>22.780221150887098</c:v>
                </c:pt>
                <c:pt idx="73">
                  <c:v>23.044288409827956</c:v>
                </c:pt>
                <c:pt idx="74">
                  <c:v>23.271512085139786</c:v>
                </c:pt>
                <c:pt idx="75">
                  <c:v>23.524743757473118</c:v>
                </c:pt>
                <c:pt idx="76">
                  <c:v>24.007516393053763</c:v>
                </c:pt>
                <c:pt idx="77">
                  <c:v>24.225004869876344</c:v>
                </c:pt>
                <c:pt idx="78">
                  <c:v>24.514782373763438</c:v>
                </c:pt>
                <c:pt idx="79">
                  <c:v>24.730095965817206</c:v>
                </c:pt>
                <c:pt idx="80">
                  <c:v>24.979638101489247</c:v>
                </c:pt>
                <c:pt idx="81">
                  <c:v>25.199871075763443</c:v>
                </c:pt>
                <c:pt idx="82">
                  <c:v>25.489959277467744</c:v>
                </c:pt>
                <c:pt idx="83">
                  <c:v>25.707706669145161</c:v>
                </c:pt>
                <c:pt idx="84">
                  <c:v>26.008721077666664</c:v>
                </c:pt>
                <c:pt idx="85">
                  <c:v>26.224914980225805</c:v>
                </c:pt>
                <c:pt idx="86">
                  <c:v>26.513346126870967</c:v>
                </c:pt>
                <c:pt idx="87">
                  <c:v>26.996118762451612</c:v>
                </c:pt>
                <c:pt idx="88">
                  <c:v>27.249337489043011</c:v>
                </c:pt>
                <c:pt idx="89">
                  <c:v>27.507164900021507</c:v>
                </c:pt>
                <c:pt idx="90">
                  <c:v>27.701661737865589</c:v>
                </c:pt>
                <c:pt idx="91">
                  <c:v>27.982843268618279</c:v>
                </c:pt>
                <c:pt idx="92">
                  <c:v>28.225135788397846</c:v>
                </c:pt>
                <c:pt idx="93">
                  <c:v>28.517657789725803</c:v>
                </c:pt>
                <c:pt idx="94">
                  <c:v>28.724349517166662</c:v>
                </c:pt>
                <c:pt idx="95">
                  <c:v>28.992624142478494</c:v>
                </c:pt>
                <c:pt idx="96">
                  <c:v>29.232431079661289</c:v>
                </c:pt>
                <c:pt idx="97">
                  <c:v>29.51357377318817</c:v>
                </c:pt>
                <c:pt idx="98">
                  <c:v>30.005563777548385</c:v>
                </c:pt>
                <c:pt idx="99">
                  <c:v>30.173444168467739</c:v>
                </c:pt>
                <c:pt idx="100">
                  <c:v>30.509515648134407</c:v>
                </c:pt>
                <c:pt idx="101">
                  <c:v>30.737153587209676</c:v>
                </c:pt>
                <c:pt idx="102">
                  <c:v>31.021701011053764</c:v>
                </c:pt>
                <c:pt idx="103">
                  <c:v>31.19543287766129</c:v>
                </c:pt>
                <c:pt idx="104">
                  <c:v>31.520422801602145</c:v>
                </c:pt>
                <c:pt idx="105">
                  <c:v>31.746610817499992</c:v>
                </c:pt>
                <c:pt idx="106">
                  <c:v>32.036440104354838</c:v>
                </c:pt>
                <c:pt idx="107">
                  <c:v>32.24942346273118</c:v>
                </c:pt>
                <c:pt idx="108">
                  <c:v>32.558567797645154</c:v>
                </c:pt>
                <c:pt idx="109">
                  <c:v>33.010529565677416</c:v>
                </c:pt>
                <c:pt idx="110">
                  <c:v>33.206579892645159</c:v>
                </c:pt>
                <c:pt idx="111">
                  <c:v>33.517122367768813</c:v>
                </c:pt>
                <c:pt idx="112">
                  <c:v>33.739892707602152</c:v>
                </c:pt>
                <c:pt idx="113">
                  <c:v>34.040855333150539</c:v>
                </c:pt>
                <c:pt idx="114">
                  <c:v>34.226341934096773</c:v>
                </c:pt>
                <c:pt idx="115">
                  <c:v>34.532638205629034</c:v>
                </c:pt>
                <c:pt idx="116">
                  <c:v>34.74925931769355</c:v>
                </c:pt>
                <c:pt idx="117">
                  <c:v>35.016770144188172</c:v>
                </c:pt>
                <c:pt idx="118">
                  <c:v>35.255386073048385</c:v>
                </c:pt>
                <c:pt idx="119">
                  <c:v>35.551545828064512</c:v>
                </c:pt>
                <c:pt idx="120">
                  <c:v>36.032247144822584</c:v>
                </c:pt>
                <c:pt idx="121">
                  <c:v>36.276818115306448</c:v>
                </c:pt>
                <c:pt idx="122">
                  <c:v>36.51129140651075</c:v>
                </c:pt>
                <c:pt idx="123">
                  <c:v>36.784135878989247</c:v>
                </c:pt>
                <c:pt idx="124">
                  <c:v>37.094471222225806</c:v>
                </c:pt>
                <c:pt idx="125">
                  <c:v>37.276177666317203</c:v>
                </c:pt>
                <c:pt idx="126">
                  <c:v>37.599717667080647</c:v>
                </c:pt>
                <c:pt idx="127">
                  <c:v>37.749215103413981</c:v>
                </c:pt>
                <c:pt idx="128">
                  <c:v>38.061259284682798</c:v>
                </c:pt>
                <c:pt idx="129">
                  <c:v>38.254202633413975</c:v>
                </c:pt>
                <c:pt idx="130">
                  <c:v>38.581833488854834</c:v>
                </c:pt>
                <c:pt idx="131">
                  <c:v>39.087597763413974</c:v>
                </c:pt>
                <c:pt idx="132">
                  <c:v>39.282301733145161</c:v>
                </c:pt>
                <c:pt idx="133">
                  <c:v>39.581451954720421</c:v>
                </c:pt>
                <c:pt idx="134">
                  <c:v>39.746380716311826</c:v>
                </c:pt>
                <c:pt idx="135">
                  <c:v>40.1293675674086</c:v>
                </c:pt>
                <c:pt idx="136">
                  <c:v>40.306051063344086</c:v>
                </c:pt>
                <c:pt idx="137">
                  <c:v>40.611052760602149</c:v>
                </c:pt>
                <c:pt idx="138">
                  <c:v>40.819505109048386</c:v>
                </c:pt>
                <c:pt idx="139">
                  <c:v>41.10015586434946</c:v>
                </c:pt>
                <c:pt idx="140">
                  <c:v>41.317540775231187</c:v>
                </c:pt>
                <c:pt idx="141">
                  <c:v>41.83206931758064</c:v>
                </c:pt>
                <c:pt idx="142">
                  <c:v>42.113147282387096</c:v>
                </c:pt>
                <c:pt idx="143">
                  <c:v>42.339904910962368</c:v>
                </c:pt>
                <c:pt idx="144">
                  <c:v>42.587065029983869</c:v>
                </c:pt>
                <c:pt idx="145">
                  <c:v>42.804035677102149</c:v>
                </c:pt>
                <c:pt idx="146">
                  <c:v>43.132184362258059</c:v>
                </c:pt>
                <c:pt idx="147">
                  <c:v>43.302187854973127</c:v>
                </c:pt>
                <c:pt idx="148">
                  <c:v>43.597247221865594</c:v>
                </c:pt>
                <c:pt idx="149">
                  <c:v>43.863100993301074</c:v>
                </c:pt>
                <c:pt idx="150">
                  <c:v>44.149046557354843</c:v>
                </c:pt>
                <c:pt idx="151">
                  <c:v>44.379066513080652</c:v>
                </c:pt>
                <c:pt idx="152">
                  <c:v>44.868312019994626</c:v>
                </c:pt>
                <c:pt idx="153">
                  <c:v>45.163889216596765</c:v>
                </c:pt>
                <c:pt idx="154">
                  <c:v>45.375681566645156</c:v>
                </c:pt>
                <c:pt idx="155">
                  <c:v>45.660436122376346</c:v>
                </c:pt>
                <c:pt idx="156">
                  <c:v>45.831009227768817</c:v>
                </c:pt>
                <c:pt idx="157">
                  <c:v>46.175676680564514</c:v>
                </c:pt>
                <c:pt idx="158">
                  <c:v>46.387779728440854</c:v>
                </c:pt>
                <c:pt idx="159">
                  <c:v>46.722970897607524</c:v>
                </c:pt>
                <c:pt idx="160">
                  <c:v>46.917312386537631</c:v>
                </c:pt>
                <c:pt idx="161">
                  <c:v>47.204461904661287</c:v>
                </c:pt>
                <c:pt idx="162">
                  <c:v>47.416461386596765</c:v>
                </c:pt>
                <c:pt idx="163">
                  <c:v>47.907066196489247</c:v>
                </c:pt>
                <c:pt idx="164">
                  <c:v>48.200054244553762</c:v>
                </c:pt>
                <c:pt idx="165">
                  <c:v>48.456379949387092</c:v>
                </c:pt>
                <c:pt idx="166">
                  <c:v>48.760087072381729</c:v>
                </c:pt>
                <c:pt idx="167">
                  <c:v>48.97115446084409</c:v>
                </c:pt>
                <c:pt idx="168">
                  <c:v>49.203349301338712</c:v>
                </c:pt>
                <c:pt idx="169">
                  <c:v>49.440877787811822</c:v>
                </c:pt>
                <c:pt idx="170">
                  <c:v>49.721075442123649</c:v>
                </c:pt>
                <c:pt idx="171">
                  <c:v>49.989777276940856</c:v>
                </c:pt>
                <c:pt idx="172">
                  <c:v>50.284215248188168</c:v>
                </c:pt>
                <c:pt idx="173">
                  <c:v>50.497198606564524</c:v>
                </c:pt>
                <c:pt idx="174">
                  <c:v>50.993797295311822</c:v>
                </c:pt>
                <c:pt idx="175">
                  <c:v>51.293672478478491</c:v>
                </c:pt>
                <c:pt idx="176">
                  <c:v>51.520689021908602</c:v>
                </c:pt>
                <c:pt idx="177">
                  <c:v>51.817664358715049</c:v>
                </c:pt>
                <c:pt idx="178">
                  <c:v>52.038311596752685</c:v>
                </c:pt>
                <c:pt idx="179">
                  <c:v>52.327260573102151</c:v>
                </c:pt>
                <c:pt idx="180">
                  <c:v>52.535738813032253</c:v>
                </c:pt>
                <c:pt idx="181">
                  <c:v>52.84002849444623</c:v>
                </c:pt>
                <c:pt idx="182">
                  <c:v>53.050992316967744</c:v>
                </c:pt>
                <c:pt idx="183">
                  <c:v>53.340303774112897</c:v>
                </c:pt>
                <c:pt idx="184">
                  <c:v>53.573430708080643</c:v>
                </c:pt>
                <c:pt idx="185">
                  <c:v>54.066676449483865</c:v>
                </c:pt>
                <c:pt idx="186">
                  <c:v>54.346822320822582</c:v>
                </c:pt>
                <c:pt idx="187">
                  <c:v>54.558511104930112</c:v>
                </c:pt>
                <c:pt idx="188">
                  <c:v>54.914467245333341</c:v>
                </c:pt>
                <c:pt idx="189">
                  <c:v>55.106737415440861</c:v>
                </c:pt>
                <c:pt idx="190">
                  <c:v>55.372901884698926</c:v>
                </c:pt>
                <c:pt idx="191">
                  <c:v>55.585315630397844</c:v>
                </c:pt>
                <c:pt idx="192">
                  <c:v>55.909062763064512</c:v>
                </c:pt>
                <c:pt idx="193">
                  <c:v>56.118317747526881</c:v>
                </c:pt>
                <c:pt idx="194">
                  <c:v>56.417364403172044</c:v>
                </c:pt>
                <c:pt idx="195">
                  <c:v>56.634386833279571</c:v>
                </c:pt>
                <c:pt idx="196">
                  <c:v>57.167440733333329</c:v>
                </c:pt>
                <c:pt idx="197">
                  <c:v>57.458409245591398</c:v>
                </c:pt>
                <c:pt idx="198">
                  <c:v>57.655598797903224</c:v>
                </c:pt>
                <c:pt idx="199">
                  <c:v>57.986233065645159</c:v>
                </c:pt>
                <c:pt idx="200">
                  <c:v>58.245821097634405</c:v>
                </c:pt>
                <c:pt idx="201">
                  <c:v>58.543624961935485</c:v>
                </c:pt>
                <c:pt idx="202">
                  <c:v>58.695711546827965</c:v>
                </c:pt>
                <c:pt idx="203">
                  <c:v>58.962497411720427</c:v>
                </c:pt>
                <c:pt idx="204">
                  <c:v>59.238254676290317</c:v>
                </c:pt>
                <c:pt idx="205">
                  <c:v>59.540770790967734</c:v>
                </c:pt>
                <c:pt idx="206">
                  <c:v>59.95614789021505</c:v>
                </c:pt>
                <c:pt idx="207">
                  <c:v>60.257511833763438</c:v>
                </c:pt>
                <c:pt idx="208">
                  <c:v>60.476709148655921</c:v>
                </c:pt>
                <c:pt idx="209">
                  <c:v>60.741216562849459</c:v>
                </c:pt>
                <c:pt idx="210">
                  <c:v>61.024883676182789</c:v>
                </c:pt>
                <c:pt idx="211">
                  <c:v>61.284212793333332</c:v>
                </c:pt>
                <c:pt idx="212">
                  <c:v>61.540745629999989</c:v>
                </c:pt>
                <c:pt idx="213">
                  <c:v>61.785834430215047</c:v>
                </c:pt>
                <c:pt idx="214">
                  <c:v>62.034548038333334</c:v>
                </c:pt>
                <c:pt idx="215">
                  <c:v>62.328727094731178</c:v>
                </c:pt>
                <c:pt idx="216">
                  <c:v>62.581531557580647</c:v>
                </c:pt>
                <c:pt idx="217">
                  <c:v>63.150678188225797</c:v>
                </c:pt>
                <c:pt idx="218">
                  <c:v>63.354806658602143</c:v>
                </c:pt>
                <c:pt idx="219">
                  <c:v>63.596425999784948</c:v>
                </c:pt>
                <c:pt idx="220">
                  <c:v>63.850421470913979</c:v>
                </c:pt>
                <c:pt idx="221">
                  <c:v>64.135383158548393</c:v>
                </c:pt>
                <c:pt idx="222">
                  <c:v>64.371254589946233</c:v>
                </c:pt>
                <c:pt idx="223">
                  <c:v>64.657666200752686</c:v>
                </c:pt>
                <c:pt idx="224">
                  <c:v>64.891634608010762</c:v>
                </c:pt>
                <c:pt idx="225">
                  <c:v>65.186849323817199</c:v>
                </c:pt>
                <c:pt idx="226">
                  <c:v>65.396829269892478</c:v>
                </c:pt>
                <c:pt idx="227">
                  <c:v>65.683862276290313</c:v>
                </c:pt>
                <c:pt idx="228">
                  <c:v>66.240024327096776</c:v>
                </c:pt>
                <c:pt idx="229">
                  <c:v>66.421420073333337</c:v>
                </c:pt>
                <c:pt idx="230">
                  <c:v>66.752623953763447</c:v>
                </c:pt>
                <c:pt idx="231">
                  <c:v>66.97565320844086</c:v>
                </c:pt>
                <c:pt idx="232">
                  <c:v>67.295775533172034</c:v>
                </c:pt>
                <c:pt idx="233">
                  <c:v>67.388984880376341</c:v>
                </c:pt>
                <c:pt idx="234">
                  <c:v>67.774768011881719</c:v>
                </c:pt>
                <c:pt idx="235">
                  <c:v>67.95580127736558</c:v>
                </c:pt>
                <c:pt idx="236">
                  <c:v>68.251896303655911</c:v>
                </c:pt>
                <c:pt idx="237">
                  <c:v>68.423142587688162</c:v>
                </c:pt>
                <c:pt idx="238">
                  <c:v>68.832849451612901</c:v>
                </c:pt>
                <c:pt idx="239">
                  <c:v>69.265237256720425</c:v>
                </c:pt>
                <c:pt idx="240">
                  <c:v>69.45880200112903</c:v>
                </c:pt>
                <c:pt idx="241">
                  <c:v>69.752566793763435</c:v>
                </c:pt>
                <c:pt idx="242">
                  <c:v>70.005008775752671</c:v>
                </c:pt>
                <c:pt idx="243">
                  <c:v>70.309285511451606</c:v>
                </c:pt>
                <c:pt idx="244">
                  <c:v>70.548678184838707</c:v>
                </c:pt>
                <c:pt idx="245">
                  <c:v>70.83483088080645</c:v>
                </c:pt>
                <c:pt idx="246">
                  <c:v>71.048215557204301</c:v>
                </c:pt>
                <c:pt idx="247">
                  <c:v>71.314613049838712</c:v>
                </c:pt>
                <c:pt idx="248">
                  <c:v>71.582279225215061</c:v>
                </c:pt>
                <c:pt idx="249">
                  <c:v>71.865635640752686</c:v>
                </c:pt>
                <c:pt idx="250">
                  <c:v>72.315746167580642</c:v>
                </c:pt>
                <c:pt idx="251">
                  <c:v>72.588435291129031</c:v>
                </c:pt>
                <c:pt idx="252">
                  <c:v>72.838857737311827</c:v>
                </c:pt>
                <c:pt idx="253">
                  <c:v>73.12998159844085</c:v>
                </c:pt>
                <c:pt idx="254">
                  <c:v>73.429960347526887</c:v>
                </c:pt>
                <c:pt idx="255">
                  <c:v>73.617518267311837</c:v>
                </c:pt>
                <c:pt idx="256">
                  <c:v>73.915218565698922</c:v>
                </c:pt>
                <c:pt idx="257">
                  <c:v>74.138972781989253</c:v>
                </c:pt>
                <c:pt idx="258">
                  <c:v>74.407571050860213</c:v>
                </c:pt>
                <c:pt idx="259">
                  <c:v>74.687768705161275</c:v>
                </c:pt>
                <c:pt idx="260">
                  <c:v>75.004266221935481</c:v>
                </c:pt>
                <c:pt idx="261">
                  <c:v>75.436654027043019</c:v>
                </c:pt>
                <c:pt idx="262">
                  <c:v>75.697795548172053</c:v>
                </c:pt>
                <c:pt idx="263">
                  <c:v>75.982653669838712</c:v>
                </c:pt>
                <c:pt idx="264">
                  <c:v>76.232351154408605</c:v>
                </c:pt>
                <c:pt idx="265">
                  <c:v>76.525390985430107</c:v>
                </c:pt>
                <c:pt idx="266">
                  <c:v>76.777729401505368</c:v>
                </c:pt>
                <c:pt idx="267">
                  <c:v>77.072012023870954</c:v>
                </c:pt>
                <c:pt idx="268">
                  <c:v>77.313178264032246</c:v>
                </c:pt>
                <c:pt idx="269">
                  <c:v>77.600677317204301</c:v>
                </c:pt>
                <c:pt idx="270">
                  <c:v>77.799834622419354</c:v>
                </c:pt>
                <c:pt idx="271">
                  <c:v>78.123931290107535</c:v>
                </c:pt>
                <c:pt idx="272">
                  <c:v>78.591246708924729</c:v>
                </c:pt>
                <c:pt idx="273">
                  <c:v>78.838355045</c:v>
                </c:pt>
                <c:pt idx="274">
                  <c:v>79.145738758924736</c:v>
                </c:pt>
                <c:pt idx="275">
                  <c:v>79.315379770806459</c:v>
                </c:pt>
                <c:pt idx="276">
                  <c:v>79.666520094946236</c:v>
                </c:pt>
                <c:pt idx="277">
                  <c:v>79.859670575537635</c:v>
                </c:pt>
                <c:pt idx="278">
                  <c:v>80.171041578225797</c:v>
                </c:pt>
                <c:pt idx="279">
                  <c:v>80.384749898172046</c:v>
                </c:pt>
                <c:pt idx="280">
                  <c:v>80.672300734301075</c:v>
                </c:pt>
                <c:pt idx="281">
                  <c:v>80.928885354032261</c:v>
                </c:pt>
                <c:pt idx="282">
                  <c:v>81.441640329623652</c:v>
                </c:pt>
                <c:pt idx="283">
                  <c:v>81.71479549989246</c:v>
                </c:pt>
                <c:pt idx="284">
                  <c:v>81.943520881344071</c:v>
                </c:pt>
                <c:pt idx="285">
                  <c:v>82.224547063225799</c:v>
                </c:pt>
                <c:pt idx="286">
                  <c:v>82.424584678924731</c:v>
                </c:pt>
                <c:pt idx="287">
                  <c:v>82.716226369731174</c:v>
                </c:pt>
                <c:pt idx="288">
                  <c:v>82.984073785537646</c:v>
                </c:pt>
                <c:pt idx="289">
                  <c:v>83.250730193010739</c:v>
                </c:pt>
                <c:pt idx="290">
                  <c:v>83.460930216720428</c:v>
                </c:pt>
                <c:pt idx="291">
                  <c:v>83.802179993440859</c:v>
                </c:pt>
                <c:pt idx="292">
                  <c:v>84.031617390752686</c:v>
                </c:pt>
                <c:pt idx="293">
                  <c:v>84.515814058064507</c:v>
                </c:pt>
                <c:pt idx="294">
                  <c:v>84.806005825698918</c:v>
                </c:pt>
                <c:pt idx="295">
                  <c:v>85.046485941505381</c:v>
                </c:pt>
                <c:pt idx="296">
                  <c:v>85.351539421720432</c:v>
                </c:pt>
                <c:pt idx="297">
                  <c:v>85.578038135430106</c:v>
                </c:pt>
                <c:pt idx="298">
                  <c:v>85.853005709731192</c:v>
                </c:pt>
                <c:pt idx="299">
                  <c:v>86.064694493817214</c:v>
                </c:pt>
                <c:pt idx="300">
                  <c:v>86.327078806236571</c:v>
                </c:pt>
                <c:pt idx="301">
                  <c:v>86.574912103870972</c:v>
                </c:pt>
                <c:pt idx="302">
                  <c:v>86.822486486666676</c:v>
                </c:pt>
                <c:pt idx="303">
                  <c:v>87.091602585215057</c:v>
                </c:pt>
                <c:pt idx="304">
                  <c:v>87.583437240698913</c:v>
                </c:pt>
                <c:pt idx="305">
                  <c:v>87.839814728494645</c:v>
                </c:pt>
                <c:pt idx="306">
                  <c:v>88.117733932096769</c:v>
                </c:pt>
                <c:pt idx="307">
                  <c:v>88.411602290645163</c:v>
                </c:pt>
                <c:pt idx="308">
                  <c:v>88.641156199623651</c:v>
                </c:pt>
                <c:pt idx="309">
                  <c:v>88.910039274892483</c:v>
                </c:pt>
                <c:pt idx="310">
                  <c:v>89.148849389838702</c:v>
                </c:pt>
                <c:pt idx="311">
                  <c:v>89.473321484086028</c:v>
                </c:pt>
                <c:pt idx="312">
                  <c:v>89.682213987795691</c:v>
                </c:pt>
                <c:pt idx="313">
                  <c:v>89.977584052526879</c:v>
                </c:pt>
                <c:pt idx="314">
                  <c:v>90.213960367903212</c:v>
                </c:pt>
                <c:pt idx="315">
                  <c:v>90.734405114623641</c:v>
                </c:pt>
                <c:pt idx="316">
                  <c:v>91.001605243279556</c:v>
                </c:pt>
                <c:pt idx="317">
                  <c:v>91.235767836666682</c:v>
                </c:pt>
                <c:pt idx="318">
                  <c:v>91.57189109930107</c:v>
                </c:pt>
                <c:pt idx="319">
                  <c:v>91.775916003763427</c:v>
                </c:pt>
                <c:pt idx="320">
                  <c:v>92.079208863010763</c:v>
                </c:pt>
                <c:pt idx="321">
                  <c:v>92.321190684946231</c:v>
                </c:pt>
                <c:pt idx="322">
                  <c:v>92.55540506129033</c:v>
                </c:pt>
                <c:pt idx="323">
                  <c:v>92.838606127903233</c:v>
                </c:pt>
                <c:pt idx="324">
                  <c:v>93.097520981290316</c:v>
                </c:pt>
                <c:pt idx="325">
                  <c:v>93.355659090053763</c:v>
                </c:pt>
                <c:pt idx="326">
                  <c:v>93.873903060591402</c:v>
                </c:pt>
                <c:pt idx="327">
                  <c:v>94.158191569569894</c:v>
                </c:pt>
                <c:pt idx="328">
                  <c:v>94.395098660376334</c:v>
                </c:pt>
                <c:pt idx="329">
                  <c:v>94.650336922849462</c:v>
                </c:pt>
                <c:pt idx="330">
                  <c:v>94.91884457150536</c:v>
                </c:pt>
                <c:pt idx="331">
                  <c:v>95.21157370473118</c:v>
                </c:pt>
                <c:pt idx="332">
                  <c:v>95.419741246827954</c:v>
                </c:pt>
                <c:pt idx="333">
                  <c:v>95.711641852526881</c:v>
                </c:pt>
                <c:pt idx="334">
                  <c:v>95.891639458548383</c:v>
                </c:pt>
                <c:pt idx="335">
                  <c:v>96.239232649193539</c:v>
                </c:pt>
                <c:pt idx="336">
                  <c:v>96.461938260322569</c:v>
                </c:pt>
                <c:pt idx="337">
                  <c:v>96.959002995806458</c:v>
                </c:pt>
                <c:pt idx="338">
                  <c:v>97.203470400376347</c:v>
                </c:pt>
                <c:pt idx="339">
                  <c:v>97.485325109731178</c:v>
                </c:pt>
                <c:pt idx="340">
                  <c:v>97.769406486827961</c:v>
                </c:pt>
                <c:pt idx="341">
                  <c:v>98.005795747956981</c:v>
                </c:pt>
                <c:pt idx="342">
                  <c:v>98.298990927903219</c:v>
                </c:pt>
                <c:pt idx="343">
                  <c:v>98.531030419516142</c:v>
                </c:pt>
                <c:pt idx="344">
                  <c:v>98.8471136724731</c:v>
                </c:pt>
                <c:pt idx="345">
                  <c:v>99.077651457903215</c:v>
                </c:pt>
                <c:pt idx="346">
                  <c:v>99.293379313763452</c:v>
                </c:pt>
                <c:pt idx="347">
                  <c:v>99.864545480268831</c:v>
                </c:pt>
                <c:pt idx="348">
                  <c:v>100.09523861462365</c:v>
                </c:pt>
                <c:pt idx="349">
                  <c:v>100.37931999172044</c:v>
                </c:pt>
                <c:pt idx="350">
                  <c:v>100.61089343655912</c:v>
                </c:pt>
                <c:pt idx="351">
                  <c:v>100.90926691360214</c:v>
                </c:pt>
                <c:pt idx="352">
                  <c:v>101.12001065849462</c:v>
                </c:pt>
                <c:pt idx="353">
                  <c:v>101.43068259102151</c:v>
                </c:pt>
                <c:pt idx="354">
                  <c:v>101.65909727467742</c:v>
                </c:pt>
                <c:pt idx="355">
                  <c:v>101.96725773311827</c:v>
                </c:pt>
                <c:pt idx="356">
                  <c:v>102.15877705016129</c:v>
                </c:pt>
                <c:pt idx="357">
                  <c:v>102.45594657311828</c:v>
                </c:pt>
                <c:pt idx="358">
                  <c:v>102.98320078048386</c:v>
                </c:pt>
                <c:pt idx="359">
                  <c:v>103.20343375478495</c:v>
                </c:pt>
                <c:pt idx="360">
                  <c:v>103.47234272145161</c:v>
                </c:pt>
                <c:pt idx="361">
                  <c:v>103.72390439301076</c:v>
                </c:pt>
                <c:pt idx="362">
                  <c:v>104.04366423688172</c:v>
                </c:pt>
                <c:pt idx="363">
                  <c:v>104.28269442951614</c:v>
                </c:pt>
                <c:pt idx="364">
                  <c:v>104.56941673811829</c:v>
                </c:pt>
                <c:pt idx="365">
                  <c:v>104.73589898887097</c:v>
                </c:pt>
                <c:pt idx="366">
                  <c:v>105.0590765088172</c:v>
                </c:pt>
                <c:pt idx="367">
                  <c:v>105.30426887494625</c:v>
                </c:pt>
                <c:pt idx="368">
                  <c:v>105.58405226548386</c:v>
                </c:pt>
                <c:pt idx="369">
                  <c:v>106.10923515408602</c:v>
                </c:pt>
                <c:pt idx="370">
                  <c:v>106.3346982083871</c:v>
                </c:pt>
                <c:pt idx="371">
                  <c:v>106.6161386539785</c:v>
                </c:pt>
                <c:pt idx="372">
                  <c:v>106.85320109370967</c:v>
                </c:pt>
                <c:pt idx="373">
                  <c:v>107.16756256290323</c:v>
                </c:pt>
                <c:pt idx="374">
                  <c:v>107.37399537553763</c:v>
                </c:pt>
                <c:pt idx="375">
                  <c:v>107.6895607988172</c:v>
                </c:pt>
                <c:pt idx="376">
                  <c:v>107.93216401639785</c:v>
                </c:pt>
                <c:pt idx="377">
                  <c:v>108.20403755817205</c:v>
                </c:pt>
                <c:pt idx="378">
                  <c:v>108.43849790365593</c:v>
                </c:pt>
                <c:pt idx="379">
                  <c:v>108.74485890387096</c:v>
                </c:pt>
                <c:pt idx="380">
                  <c:v>109.24290751580645</c:v>
                </c:pt>
                <c:pt idx="381">
                  <c:v>109.41710542913978</c:v>
                </c:pt>
                <c:pt idx="382">
                  <c:v>109.7705242039785</c:v>
                </c:pt>
                <c:pt idx="383">
                  <c:v>110.00256369559141</c:v>
                </c:pt>
                <c:pt idx="384">
                  <c:v>110.28120786075269</c:v>
                </c:pt>
                <c:pt idx="385">
                  <c:v>110.49843742274194</c:v>
                </c:pt>
                <c:pt idx="386">
                  <c:v>110.77154081005378</c:v>
                </c:pt>
                <c:pt idx="387">
                  <c:v>110.99726277919356</c:v>
                </c:pt>
                <c:pt idx="388">
                  <c:v>111.29651656672043</c:v>
                </c:pt>
                <c:pt idx="389">
                  <c:v>111.50597868311829</c:v>
                </c:pt>
                <c:pt idx="390">
                  <c:v>111.79549727215054</c:v>
                </c:pt>
                <c:pt idx="391">
                  <c:v>112.33362590338709</c:v>
                </c:pt>
                <c:pt idx="392">
                  <c:v>112.56535469715052</c:v>
                </c:pt>
                <c:pt idx="393">
                  <c:v>112.85823917924731</c:v>
                </c:pt>
                <c:pt idx="394">
                  <c:v>113.02280546005375</c:v>
                </c:pt>
                <c:pt idx="395">
                  <c:v>113.38752586822579</c:v>
                </c:pt>
                <c:pt idx="396">
                  <c:v>113.55245462983871</c:v>
                </c:pt>
                <c:pt idx="397">
                  <c:v>113.8914777388172</c:v>
                </c:pt>
                <c:pt idx="398">
                  <c:v>114.11228032575268</c:v>
                </c:pt>
                <c:pt idx="399">
                  <c:v>114.42251210306452</c:v>
                </c:pt>
                <c:pt idx="400">
                  <c:v>114.62524243327958</c:v>
                </c:pt>
                <c:pt idx="401">
                  <c:v>114.98312748930108</c:v>
                </c:pt>
                <c:pt idx="402">
                  <c:v>115.45554353075269</c:v>
                </c:pt>
                <c:pt idx="403">
                  <c:v>115.68846333284947</c:v>
                </c:pt>
                <c:pt idx="404">
                  <c:v>115.96638253645162</c:v>
                </c:pt>
                <c:pt idx="405">
                  <c:v>116.23156312924731</c:v>
                </c:pt>
                <c:pt idx="406">
                  <c:v>116.5395682388172</c:v>
                </c:pt>
                <c:pt idx="407">
                  <c:v>116.75343190768817</c:v>
                </c:pt>
                <c:pt idx="408">
                  <c:v>117.02663886096775</c:v>
                </c:pt>
                <c:pt idx="409">
                  <c:v>117.27431680967742</c:v>
                </c:pt>
                <c:pt idx="410">
                  <c:v>117.53633864129031</c:v>
                </c:pt>
                <c:pt idx="411">
                  <c:v>117.73741191639785</c:v>
                </c:pt>
                <c:pt idx="412">
                  <c:v>118.27631729220431</c:v>
                </c:pt>
                <c:pt idx="413">
                  <c:v>118.55226874290322</c:v>
                </c:pt>
                <c:pt idx="414">
                  <c:v>118.80440002715054</c:v>
                </c:pt>
                <c:pt idx="415">
                  <c:v>119.08374326241936</c:v>
                </c:pt>
                <c:pt idx="416">
                  <c:v>119.32446934731183</c:v>
                </c:pt>
                <c:pt idx="417">
                  <c:v>119.59990296833334</c:v>
                </c:pt>
                <c:pt idx="418">
                  <c:v>119.85058432935485</c:v>
                </c:pt>
                <c:pt idx="419">
                  <c:v>120.15149517193549</c:v>
                </c:pt>
                <c:pt idx="420">
                  <c:v>120.3822141977957</c:v>
                </c:pt>
                <c:pt idx="421">
                  <c:v>120.66223061166666</c:v>
                </c:pt>
                <c:pt idx="422">
                  <c:v>120.88573885887098</c:v>
                </c:pt>
                <c:pt idx="423">
                  <c:v>121.4523481239785</c:v>
                </c:pt>
                <c:pt idx="424">
                  <c:v>121.71426638962366</c:v>
                </c:pt>
                <c:pt idx="425">
                  <c:v>121.9286478882258</c:v>
                </c:pt>
                <c:pt idx="426">
                  <c:v>122.24022602274194</c:v>
                </c:pt>
                <c:pt idx="427">
                  <c:v>122.49246087290322</c:v>
                </c:pt>
                <c:pt idx="428">
                  <c:v>122.77882070069893</c:v>
                </c:pt>
                <c:pt idx="429">
                  <c:v>122.97937614612903</c:v>
                </c:pt>
                <c:pt idx="430">
                  <c:v>123.28852048102149</c:v>
                </c:pt>
                <c:pt idx="431">
                  <c:v>123.48317266779571</c:v>
                </c:pt>
                <c:pt idx="432">
                  <c:v>123.78548165059139</c:v>
                </c:pt>
                <c:pt idx="433">
                  <c:v>124.03999495145162</c:v>
                </c:pt>
                <c:pt idx="434">
                  <c:v>124.53312418112904</c:v>
                </c:pt>
                <c:pt idx="435">
                  <c:v>124.82461052306451</c:v>
                </c:pt>
                <c:pt idx="436">
                  <c:v>125.04117985215055</c:v>
                </c:pt>
                <c:pt idx="437">
                  <c:v>125.28902609553764</c:v>
                </c:pt>
                <c:pt idx="438">
                  <c:v>125.57687468376344</c:v>
                </c:pt>
                <c:pt idx="439">
                  <c:v>125.82077247564516</c:v>
                </c:pt>
                <c:pt idx="440">
                  <c:v>126.11899060376344</c:v>
                </c:pt>
                <c:pt idx="441">
                  <c:v>126.38765360134407</c:v>
                </c:pt>
                <c:pt idx="442">
                  <c:v>126.61621068811829</c:v>
                </c:pt>
                <c:pt idx="443">
                  <c:v>126.92319308403228</c:v>
                </c:pt>
                <c:pt idx="444">
                  <c:v>127.17206204107525</c:v>
                </c:pt>
                <c:pt idx="445">
                  <c:v>127.60672829693547</c:v>
                </c:pt>
                <c:pt idx="446">
                  <c:v>127.95004939247312</c:v>
                </c:pt>
                <c:pt idx="447">
                  <c:v>128.17603027650537</c:v>
                </c:pt>
                <c:pt idx="448">
                  <c:v>128.44442141349464</c:v>
                </c:pt>
                <c:pt idx="449">
                  <c:v>128.69287610677418</c:v>
                </c:pt>
                <c:pt idx="450">
                  <c:v>128.94883933080644</c:v>
                </c:pt>
                <c:pt idx="451">
                  <c:v>129.204647205914</c:v>
                </c:pt>
                <c:pt idx="452">
                  <c:v>129.46547802919352</c:v>
                </c:pt>
                <c:pt idx="453">
                  <c:v>129.70808124682796</c:v>
                </c:pt>
                <c:pt idx="454">
                  <c:v>130.01965938134407</c:v>
                </c:pt>
                <c:pt idx="455">
                  <c:v>130.25734321672041</c:v>
                </c:pt>
                <c:pt idx="456">
                  <c:v>130.7438442261828</c:v>
                </c:pt>
                <c:pt idx="457">
                  <c:v>131.02792560333336</c:v>
                </c:pt>
                <c:pt idx="458">
                  <c:v>131.24525873123656</c:v>
                </c:pt>
                <c:pt idx="459">
                  <c:v>131.55912826220433</c:v>
                </c:pt>
                <c:pt idx="460">
                  <c:v>131.78003441510751</c:v>
                </c:pt>
                <c:pt idx="461">
                  <c:v>132.05966245672045</c:v>
                </c:pt>
                <c:pt idx="462">
                  <c:v>132.31702382096773</c:v>
                </c:pt>
                <c:pt idx="463">
                  <c:v>132.56615169290322</c:v>
                </c:pt>
                <c:pt idx="464">
                  <c:v>132.70632819451612</c:v>
                </c:pt>
                <c:pt idx="465">
                  <c:v>133.06188301688175</c:v>
                </c:pt>
                <c:pt idx="466">
                  <c:v>133.37718952532256</c:v>
                </c:pt>
                <c:pt idx="467">
                  <c:v>133.85903006741935</c:v>
                </c:pt>
                <c:pt idx="468">
                  <c:v>134.14062586193549</c:v>
                </c:pt>
                <c:pt idx="469">
                  <c:v>134.35397170107527</c:v>
                </c:pt>
                <c:pt idx="470">
                  <c:v>134.65182734838709</c:v>
                </c:pt>
                <c:pt idx="471">
                  <c:v>134.87055861650538</c:v>
                </c:pt>
                <c:pt idx="472">
                  <c:v>135.16126821387098</c:v>
                </c:pt>
                <c:pt idx="473">
                  <c:v>135.4203901991398</c:v>
                </c:pt>
                <c:pt idx="474">
                  <c:v>135.70825173311826</c:v>
                </c:pt>
                <c:pt idx="475">
                  <c:v>135.8951882572043</c:v>
                </c:pt>
                <c:pt idx="476">
                  <c:v>136.20686995768818</c:v>
                </c:pt>
                <c:pt idx="477">
                  <c:v>136.70134554467742</c:v>
                </c:pt>
                <c:pt idx="478">
                  <c:v>136.95922473860216</c:v>
                </c:pt>
                <c:pt idx="479">
                  <c:v>137.25143604209677</c:v>
                </c:pt>
                <c:pt idx="480">
                  <c:v>137.44713683403225</c:v>
                </c:pt>
                <c:pt idx="481">
                  <c:v>137.73624115930107</c:v>
                </c:pt>
                <c:pt idx="482">
                  <c:v>137.98164065731183</c:v>
                </c:pt>
                <c:pt idx="483">
                  <c:v>138.20441099715052</c:v>
                </c:pt>
                <c:pt idx="484">
                  <c:v>138.48217485182795</c:v>
                </c:pt>
                <c:pt idx="485">
                  <c:v>138.73163931306451</c:v>
                </c:pt>
                <c:pt idx="486">
                  <c:v>138.96609965849464</c:v>
                </c:pt>
                <c:pt idx="487">
                  <c:v>139.288293302043</c:v>
                </c:pt>
                <c:pt idx="488">
                  <c:v>139.80762471489248</c:v>
                </c:pt>
                <c:pt idx="489">
                  <c:v>140.03950885758064</c:v>
                </c:pt>
                <c:pt idx="490">
                  <c:v>140.25471888370967</c:v>
                </c:pt>
                <c:pt idx="491">
                  <c:v>140.53320769994625</c:v>
                </c:pt>
                <c:pt idx="492">
                  <c:v>140.83147761102148</c:v>
                </c:pt>
                <c:pt idx="493">
                  <c:v>141.06507059177417</c:v>
                </c:pt>
                <c:pt idx="494">
                  <c:v>141.3284387805914</c:v>
                </c:pt>
                <c:pt idx="495">
                  <c:v>141.54913780161291</c:v>
                </c:pt>
                <c:pt idx="496">
                  <c:v>141.87671687408601</c:v>
                </c:pt>
                <c:pt idx="497">
                  <c:v>142.10668504682795</c:v>
                </c:pt>
                <c:pt idx="498">
                  <c:v>142.40350503473118</c:v>
                </c:pt>
                <c:pt idx="499">
                  <c:v>142.93961413010751</c:v>
                </c:pt>
                <c:pt idx="500">
                  <c:v>143.17400974682795</c:v>
                </c:pt>
                <c:pt idx="501">
                  <c:v>6.5375732516951617</c:v>
                </c:pt>
              </c:numCache>
            </c:numRef>
          </c:xVal>
          <c:yVal>
            <c:numRef>
              <c:f>'8.00 K'!$Q$14:$Q$515</c:f>
              <c:numCache>
                <c:formatCode>General</c:formatCode>
                <c:ptCount val="502"/>
                <c:pt idx="0">
                  <c:v>0.94640746837454792</c:v>
                </c:pt>
                <c:pt idx="1">
                  <c:v>0.95959807625284255</c:v>
                </c:pt>
                <c:pt idx="2">
                  <c:v>0.98361493776718345</c:v>
                </c:pt>
                <c:pt idx="3">
                  <c:v>0.99344567382739024</c:v>
                </c:pt>
                <c:pt idx="4">
                  <c:v>1.006262962614858</c:v>
                </c:pt>
                <c:pt idx="5">
                  <c:v>1.0304042638260982</c:v>
                </c:pt>
                <c:pt idx="6">
                  <c:v>1.0462081053406975</c:v>
                </c:pt>
                <c:pt idx="7">
                  <c:v>1.0678606126125323</c:v>
                </c:pt>
                <c:pt idx="8">
                  <c:v>1.0846599717028425</c:v>
                </c:pt>
                <c:pt idx="9">
                  <c:v>1.1125344638231267</c:v>
                </c:pt>
                <c:pt idx="10">
                  <c:v>1.1249784335196382</c:v>
                </c:pt>
                <c:pt idx="11">
                  <c:v>1.1672879304877259</c:v>
                </c:pt>
                <c:pt idx="12">
                  <c:v>1.1842117292750647</c:v>
                </c:pt>
                <c:pt idx="13">
                  <c:v>1.2071086335166665</c:v>
                </c:pt>
                <c:pt idx="14">
                  <c:v>1.2331165301822997</c:v>
                </c:pt>
                <c:pt idx="15">
                  <c:v>1.260991022302584</c:v>
                </c:pt>
                <c:pt idx="16">
                  <c:v>1.2869989189682172</c:v>
                </c:pt>
                <c:pt idx="17">
                  <c:v>1.3076559086644703</c:v>
                </c:pt>
                <c:pt idx="18">
                  <c:v>1.3378947550270026</c:v>
                </c:pt>
                <c:pt idx="19">
                  <c:v>1.3569340286626614</c:v>
                </c:pt>
                <c:pt idx="20">
                  <c:v>1.3876706338130491</c:v>
                </c:pt>
                <c:pt idx="21">
                  <c:v>1.4082031838126614</c:v>
                </c:pt>
                <c:pt idx="22">
                  <c:v>1.450263801386305</c:v>
                </c:pt>
                <c:pt idx="23">
                  <c:v>1.4806270874457366</c:v>
                </c:pt>
                <c:pt idx="24">
                  <c:v>1.4950620922945737</c:v>
                </c:pt>
                <c:pt idx="25">
                  <c:v>1.5292830089599483</c:v>
                </c:pt>
                <c:pt idx="26">
                  <c:v>1.5331406395658913</c:v>
                </c:pt>
                <c:pt idx="27">
                  <c:v>1.5681081944121447</c:v>
                </c:pt>
                <c:pt idx="28">
                  <c:v>1.5844097947144702</c:v>
                </c:pt>
                <c:pt idx="29">
                  <c:v>1.6079288974418606</c:v>
                </c:pt>
                <c:pt idx="30">
                  <c:v>1.6390388216821705</c:v>
                </c:pt>
                <c:pt idx="31">
                  <c:v>1.6618112862273904</c:v>
                </c:pt>
                <c:pt idx="32">
                  <c:v>1.6827171553178295</c:v>
                </c:pt>
                <c:pt idx="33">
                  <c:v>1.7235333759224805</c:v>
                </c:pt>
                <c:pt idx="34">
                  <c:v>1.7525278253152456</c:v>
                </c:pt>
                <c:pt idx="35">
                  <c:v>1.7710693401627906</c:v>
                </c:pt>
                <c:pt idx="36">
                  <c:v>1.7939662444043929</c:v>
                </c:pt>
                <c:pt idx="37">
                  <c:v>1.807281291979328</c:v>
                </c:pt>
                <c:pt idx="38">
                  <c:v>1.8403822513720933</c:v>
                </c:pt>
                <c:pt idx="39">
                  <c:v>1.8569327310684756</c:v>
                </c:pt>
                <c:pt idx="40">
                  <c:v>1.884433904098191</c:v>
                </c:pt>
                <c:pt idx="41">
                  <c:v>1.9096951625813952</c:v>
                </c:pt>
                <c:pt idx="42">
                  <c:v>1.9360763783385013</c:v>
                </c:pt>
                <c:pt idx="43">
                  <c:v>1.9587244031860465</c:v>
                </c:pt>
                <c:pt idx="44">
                  <c:v>2.0027760559121446</c:v>
                </c:pt>
                <c:pt idx="45">
                  <c:v>2.0266684777286823</c:v>
                </c:pt>
                <c:pt idx="46">
                  <c:v>2.0464543895465113</c:v>
                </c:pt>
                <c:pt idx="47">
                  <c:v>2.0691024143940568</c:v>
                </c:pt>
                <c:pt idx="48">
                  <c:v>2.1009589768178292</c:v>
                </c:pt>
                <c:pt idx="49">
                  <c:v>2.1221137253010331</c:v>
                </c:pt>
                <c:pt idx="50">
                  <c:v>2.1451350692403097</c:v>
                </c:pt>
                <c:pt idx="51">
                  <c:v>2.171516284996124</c:v>
                </c:pt>
                <c:pt idx="52">
                  <c:v>2.1940398701472867</c:v>
                </c:pt>
                <c:pt idx="53">
                  <c:v>2.2207944049948316</c:v>
                </c:pt>
                <c:pt idx="54">
                  <c:v>2.2370960052971571</c:v>
                </c:pt>
                <c:pt idx="55">
                  <c:v>2.291600592568475</c:v>
                </c:pt>
                <c:pt idx="56">
                  <c:v>2.3064089165064594</c:v>
                </c:pt>
                <c:pt idx="57">
                  <c:v>2.3275636649909561</c:v>
                </c:pt>
                <c:pt idx="58">
                  <c:v>2.3596691068074933</c:v>
                </c:pt>
                <c:pt idx="59">
                  <c:v>2.3790816995348831</c:v>
                </c:pt>
                <c:pt idx="60">
                  <c:v>2.4095694252906972</c:v>
                </c:pt>
                <c:pt idx="61">
                  <c:v>2.4322174501382423</c:v>
                </c:pt>
                <c:pt idx="62">
                  <c:v>2.4498878871072347</c:v>
                </c:pt>
                <c:pt idx="63">
                  <c:v>2.4689271607428935</c:v>
                </c:pt>
                <c:pt idx="64">
                  <c:v>2.4970505322571057</c:v>
                </c:pt>
                <c:pt idx="65">
                  <c:v>2.5260449816498705</c:v>
                </c:pt>
                <c:pt idx="66">
                  <c:v>2.5651190464974158</c:v>
                </c:pt>
                <c:pt idx="67">
                  <c:v>2.6014554380116275</c:v>
                </c:pt>
                <c:pt idx="68">
                  <c:v>2.6197480734651157</c:v>
                </c:pt>
                <c:pt idx="69">
                  <c:v>2.6452582113423766</c:v>
                </c:pt>
                <c:pt idx="70">
                  <c:v>2.6651685628578812</c:v>
                </c:pt>
                <c:pt idx="71">
                  <c:v>2.6875677083113692</c:v>
                </c:pt>
                <c:pt idx="72">
                  <c:v>2.7150688813397927</c:v>
                </c:pt>
                <c:pt idx="73">
                  <c:v>2.7369702680064596</c:v>
                </c:pt>
                <c:pt idx="74">
                  <c:v>2.7598671722480614</c:v>
                </c:pt>
                <c:pt idx="75">
                  <c:v>2.7825151970956066</c:v>
                </c:pt>
                <c:pt idx="76">
                  <c:v>2.8304244804276482</c:v>
                </c:pt>
                <c:pt idx="77">
                  <c:v>2.8524503067894056</c:v>
                </c:pt>
                <c:pt idx="78">
                  <c:v>2.8750983316382421</c:v>
                </c:pt>
                <c:pt idx="79">
                  <c:v>2.8925198892131783</c:v>
                </c:pt>
                <c:pt idx="80">
                  <c:v>2.9327139113320411</c:v>
                </c:pt>
                <c:pt idx="81">
                  <c:v>2.947771114665374</c:v>
                </c:pt>
                <c:pt idx="82">
                  <c:v>2.972659054058139</c:v>
                </c:pt>
                <c:pt idx="83">
                  <c:v>2.998791390421188</c:v>
                </c:pt>
                <c:pt idx="84">
                  <c:v>3.024550407692506</c:v>
                </c:pt>
                <c:pt idx="85">
                  <c:v>3.0367454979948318</c:v>
                </c:pt>
                <c:pt idx="86">
                  <c:v>3.0724596910245472</c:v>
                </c:pt>
                <c:pt idx="87">
                  <c:v>3.1129025925374672</c:v>
                </c:pt>
                <c:pt idx="88">
                  <c:v>3.1344306601124026</c:v>
                </c:pt>
                <c:pt idx="89">
                  <c:v>3.1553365292028421</c:v>
                </c:pt>
                <c:pt idx="90">
                  <c:v>3.1850776167777775</c:v>
                </c:pt>
                <c:pt idx="91">
                  <c:v>3.2130765485956072</c:v>
                </c:pt>
                <c:pt idx="92">
                  <c:v>3.2316180634431517</c:v>
                </c:pt>
                <c:pt idx="93">
                  <c:v>3.2602391937441855</c:v>
                </c:pt>
                <c:pt idx="94">
                  <c:v>3.278531829198966</c:v>
                </c:pt>
                <c:pt idx="95">
                  <c:v>3.3035442082881135</c:v>
                </c:pt>
                <c:pt idx="96">
                  <c:v>3.3248233964702836</c:v>
                </c:pt>
                <c:pt idx="97">
                  <c:v>3.3509557328320407</c:v>
                </c:pt>
                <c:pt idx="98">
                  <c:v>3.393140790103359</c:v>
                </c:pt>
                <c:pt idx="99">
                  <c:v>3.420144204344961</c:v>
                </c:pt>
                <c:pt idx="100">
                  <c:v>3.44627654070801</c:v>
                </c:pt>
                <c:pt idx="101">
                  <c:v>3.4676801685852712</c:v>
                </c:pt>
                <c:pt idx="102">
                  <c:v>3.4895815552519371</c:v>
                </c:pt>
                <c:pt idx="103">
                  <c:v>3.5140961755542635</c:v>
                </c:pt>
                <c:pt idx="104">
                  <c:v>3.5393574340374676</c:v>
                </c:pt>
                <c:pt idx="105">
                  <c:v>3.559267785551679</c:v>
                </c:pt>
                <c:pt idx="106">
                  <c:v>3.5948575388837201</c:v>
                </c:pt>
                <c:pt idx="107">
                  <c:v>3.6155145285801034</c:v>
                </c:pt>
                <c:pt idx="108">
                  <c:v>3.6321894479741599</c:v>
                </c:pt>
                <c:pt idx="109">
                  <c:v>3.6845785603966412</c:v>
                </c:pt>
                <c:pt idx="110">
                  <c:v>3.7008801606989667</c:v>
                </c:pt>
                <c:pt idx="111">
                  <c:v>3.7353499567583976</c:v>
                </c:pt>
                <c:pt idx="112">
                  <c:v>3.7515271173630493</c:v>
                </c:pt>
                <c:pt idx="113">
                  <c:v>3.7739262628165373</c:v>
                </c:pt>
                <c:pt idx="114">
                  <c:v>3.8010541167558141</c:v>
                </c:pt>
                <c:pt idx="115">
                  <c:v>3.833408437966408</c:v>
                </c:pt>
                <c:pt idx="116">
                  <c:v>3.8463501664509043</c:v>
                </c:pt>
                <c:pt idx="117">
                  <c:v>3.8717358646317828</c:v>
                </c:pt>
                <c:pt idx="118">
                  <c:v>3.9008547537209295</c:v>
                </c:pt>
                <c:pt idx="119">
                  <c:v>3.9222583815994834</c:v>
                </c:pt>
                <c:pt idx="120">
                  <c:v>3.9746474940219638</c:v>
                </c:pt>
                <c:pt idx="121">
                  <c:v>3.9916957325064599</c:v>
                </c:pt>
                <c:pt idx="122">
                  <c:v>4.0218101391718344</c:v>
                </c:pt>
                <c:pt idx="123">
                  <c:v>4.0364940234134368</c:v>
                </c:pt>
                <c:pt idx="124">
                  <c:v>4.0627507994728678</c:v>
                </c:pt>
                <c:pt idx="125">
                  <c:v>4.09124749007752</c:v>
                </c:pt>
                <c:pt idx="126">
                  <c:v>4.1117800400775195</c:v>
                </c:pt>
                <c:pt idx="127">
                  <c:v>4.1397789718940574</c:v>
                </c:pt>
                <c:pt idx="128">
                  <c:v>4.1549606149237732</c:v>
                </c:pt>
                <c:pt idx="129">
                  <c:v>4.1812173909844965</c:v>
                </c:pt>
                <c:pt idx="130">
                  <c:v>4.2150649885581393</c:v>
                </c:pt>
                <c:pt idx="131">
                  <c:v>4.2613565558294582</c:v>
                </c:pt>
                <c:pt idx="132">
                  <c:v>4.2785292340103362</c:v>
                </c:pt>
                <c:pt idx="133">
                  <c:v>4.3095147185555556</c:v>
                </c:pt>
                <c:pt idx="134">
                  <c:v>4.3288028715852711</c:v>
                </c:pt>
                <c:pt idx="135">
                  <c:v>4.3586683988565893</c:v>
                </c:pt>
                <c:pt idx="136">
                  <c:v>4.376961034310078</c:v>
                </c:pt>
                <c:pt idx="137">
                  <c:v>4.4044622073397939</c:v>
                </c:pt>
                <c:pt idx="138">
                  <c:v>4.426239154308786</c:v>
                </c:pt>
                <c:pt idx="139">
                  <c:v>4.4452784279444444</c:v>
                </c:pt>
                <c:pt idx="140">
                  <c:v>4.480370422488372</c:v>
                </c:pt>
                <c:pt idx="141">
                  <c:v>4.5137202612751937</c:v>
                </c:pt>
                <c:pt idx="142">
                  <c:v>4.5410969946072361</c:v>
                </c:pt>
                <c:pt idx="143">
                  <c:v>4.5637450194547808</c:v>
                </c:pt>
                <c:pt idx="144">
                  <c:v>4.6000814109689925</c:v>
                </c:pt>
                <c:pt idx="145">
                  <c:v>4.6173785288462534</c:v>
                </c:pt>
                <c:pt idx="146">
                  <c:v>4.6447552621795865</c:v>
                </c:pt>
                <c:pt idx="147">
                  <c:v>4.6675277267235149</c:v>
                </c:pt>
                <c:pt idx="148">
                  <c:v>4.6854470430865636</c:v>
                </c:pt>
                <c:pt idx="149">
                  <c:v>4.7105838618733848</c:v>
                </c:pt>
                <c:pt idx="150">
                  <c:v>4.7384583539935408</c:v>
                </c:pt>
                <c:pt idx="151">
                  <c:v>4.7583687055077517</c:v>
                </c:pt>
                <c:pt idx="152">
                  <c:v>4.8110066973242898</c:v>
                </c:pt>
                <c:pt idx="153">
                  <c:v>4.8387567497480619</c:v>
                </c:pt>
                <c:pt idx="154">
                  <c:v>4.84995632247416</c:v>
                </c:pt>
                <c:pt idx="155">
                  <c:v>4.8726043473229979</c:v>
                </c:pt>
                <c:pt idx="156">
                  <c:v>4.9136694473204132</c:v>
                </c:pt>
                <c:pt idx="157">
                  <c:v>4.9292244094418614</c:v>
                </c:pt>
                <c:pt idx="158">
                  <c:v>4.9473926051989672</c:v>
                </c:pt>
                <c:pt idx="159">
                  <c:v>4.9765114942881148</c:v>
                </c:pt>
                <c:pt idx="160">
                  <c:v>5.0056303833785538</c:v>
                </c:pt>
                <c:pt idx="161">
                  <c:v>5.0274073303475451</c:v>
                </c:pt>
                <c:pt idx="162">
                  <c:v>5.0423400939832046</c:v>
                </c:pt>
                <c:pt idx="163">
                  <c:v>5.0917426536782946</c:v>
                </c:pt>
                <c:pt idx="164">
                  <c:v>5.1160083945865633</c:v>
                </c:pt>
                <c:pt idx="165">
                  <c:v>5.1491093539793287</c:v>
                </c:pt>
                <c:pt idx="166">
                  <c:v>5.1783526827661497</c:v>
                </c:pt>
                <c:pt idx="167">
                  <c:v>5.1971430770077527</c:v>
                </c:pt>
                <c:pt idx="168">
                  <c:v>5.2216576973100786</c:v>
                </c:pt>
                <c:pt idx="169">
                  <c:v>5.2410702900361761</c:v>
                </c:pt>
                <c:pt idx="170">
                  <c:v>5.2694425409444445</c:v>
                </c:pt>
                <c:pt idx="171">
                  <c:v>5.2888551336705429</c:v>
                </c:pt>
                <c:pt idx="172">
                  <c:v>5.3215827739728674</c:v>
                </c:pt>
                <c:pt idx="173">
                  <c:v>5.3356444597299744</c:v>
                </c:pt>
                <c:pt idx="174">
                  <c:v>5.384424820940569</c:v>
                </c:pt>
                <c:pt idx="175">
                  <c:v>5.4122993130607231</c:v>
                </c:pt>
                <c:pt idx="176">
                  <c:v>5.4351962173023258</c:v>
                </c:pt>
                <c:pt idx="177">
                  <c:v>5.4608307948772614</c:v>
                </c:pt>
                <c:pt idx="178">
                  <c:v>5.4826077418462535</c:v>
                </c:pt>
                <c:pt idx="179">
                  <c:v>5.5096111560865637</c:v>
                </c:pt>
                <c:pt idx="180">
                  <c:v>5.5310147839651158</c:v>
                </c:pt>
                <c:pt idx="181">
                  <c:v>5.5606314318423768</c:v>
                </c:pt>
                <c:pt idx="182">
                  <c:v>5.581039542144703</c:v>
                </c:pt>
                <c:pt idx="183">
                  <c:v>5.6122739060826872</c:v>
                </c:pt>
                <c:pt idx="184">
                  <c:v>5.633304214870801</c:v>
                </c:pt>
                <c:pt idx="185">
                  <c:v>5.6781025057777788</c:v>
                </c:pt>
                <c:pt idx="186">
                  <c:v>5.6987594954741603</c:v>
                </c:pt>
                <c:pt idx="187">
                  <c:v>5.7189187263824293</c:v>
                </c:pt>
                <c:pt idx="188">
                  <c:v>5.7481620551692503</c:v>
                </c:pt>
                <c:pt idx="189">
                  <c:v>5.7720544769870807</c:v>
                </c:pt>
                <c:pt idx="190">
                  <c:v>5.8014222454702846</c:v>
                </c:pt>
                <c:pt idx="191">
                  <c:v>5.8227014336511633</c:v>
                </c:pt>
                <c:pt idx="192">
                  <c:v>5.8484604509237732</c:v>
                </c:pt>
                <c:pt idx="193">
                  <c:v>5.8679974833462536</c:v>
                </c:pt>
                <c:pt idx="194">
                  <c:v>5.8935076212248063</c:v>
                </c:pt>
                <c:pt idx="195">
                  <c:v>5.9234975881937979</c:v>
                </c:pt>
                <c:pt idx="196">
                  <c:v>5.9701624745555559</c:v>
                </c:pt>
                <c:pt idx="197">
                  <c:v>5.9919394215245481</c:v>
                </c:pt>
                <c:pt idx="198">
                  <c:v>6.0127208509173125</c:v>
                </c:pt>
                <c:pt idx="199">
                  <c:v>6.0381065490981909</c:v>
                </c:pt>
                <c:pt idx="200">
                  <c:v>6.0719541466731268</c:v>
                </c:pt>
                <c:pt idx="201">
                  <c:v>6.0901223424289403</c:v>
                </c:pt>
                <c:pt idx="202">
                  <c:v>6.1146369627312671</c:v>
                </c:pt>
                <c:pt idx="203">
                  <c:v>6.1415159372764858</c:v>
                </c:pt>
                <c:pt idx="204">
                  <c:v>6.1662794369715765</c:v>
                </c:pt>
                <c:pt idx="205">
                  <c:v>6.1881808236382438</c:v>
                </c:pt>
                <c:pt idx="206">
                  <c:v>6.2384544612118864</c:v>
                </c:pt>
                <c:pt idx="207">
                  <c:v>6.2582403730297154</c:v>
                </c:pt>
                <c:pt idx="208">
                  <c:v>6.286177084998708</c:v>
                </c:pt>
                <c:pt idx="209">
                  <c:v>6.3021364761343674</c:v>
                </c:pt>
                <c:pt idx="210">
                  <c:v>6.3343041377997418</c:v>
                </c:pt>
                <c:pt idx="211">
                  <c:v>6.3613075520413433</c:v>
                </c:pt>
                <c:pt idx="212">
                  <c:v>6.3853244135555558</c:v>
                </c:pt>
                <c:pt idx="213">
                  <c:v>6.4023726520387596</c:v>
                </c:pt>
                <c:pt idx="214">
                  <c:v>6.4373402068863053</c:v>
                </c:pt>
                <c:pt idx="215">
                  <c:v>6.4525218499160211</c:v>
                </c:pt>
                <c:pt idx="216">
                  <c:v>6.4821384977945744</c:v>
                </c:pt>
                <c:pt idx="217">
                  <c:v>6.5406251553682173</c:v>
                </c:pt>
                <c:pt idx="218">
                  <c:v>6.5482159768824291</c:v>
                </c:pt>
                <c:pt idx="219">
                  <c:v>6.5811924965788107</c:v>
                </c:pt>
                <c:pt idx="220">
                  <c:v>6.5963741396085274</c:v>
                </c:pt>
                <c:pt idx="221">
                  <c:v>6.6226309156679584</c:v>
                </c:pt>
                <c:pt idx="222">
                  <c:v>6.6454033802118868</c:v>
                </c:pt>
                <c:pt idx="223">
                  <c:v>6.6720334753630492</c:v>
                </c:pt>
                <c:pt idx="224">
                  <c:v>6.7000324071795871</c:v>
                </c:pt>
                <c:pt idx="225">
                  <c:v>6.7286535374819127</c:v>
                </c:pt>
                <c:pt idx="226">
                  <c:v>6.7517993211175709</c:v>
                </c:pt>
                <c:pt idx="227">
                  <c:v>6.7741984665710593</c:v>
                </c:pt>
                <c:pt idx="228">
                  <c:v>6.8267120186912145</c:v>
                </c:pt>
                <c:pt idx="229">
                  <c:v>6.8487378450529715</c:v>
                </c:pt>
                <c:pt idx="230">
                  <c:v>6.8735013447493536</c:v>
                </c:pt>
                <c:pt idx="231">
                  <c:v>6.8949049726279066</c:v>
                </c:pt>
                <c:pt idx="232">
                  <c:v>6.9236505426266142</c:v>
                </c:pt>
                <c:pt idx="233">
                  <c:v>6.9450541705038749</c:v>
                </c:pt>
                <c:pt idx="234">
                  <c:v>6.9720575847454782</c:v>
                </c:pt>
                <c:pt idx="235">
                  <c:v>6.9849993132299728</c:v>
                </c:pt>
                <c:pt idx="236">
                  <c:v>7.0143670817144699</c:v>
                </c:pt>
                <c:pt idx="237">
                  <c:v>7.0366417874702831</c:v>
                </c:pt>
                <c:pt idx="238">
                  <c:v>7.070364945348838</c:v>
                </c:pt>
                <c:pt idx="239">
                  <c:v>7.1088168117105948</c:v>
                </c:pt>
                <c:pt idx="240">
                  <c:v>7.1277316456498694</c:v>
                </c:pt>
                <c:pt idx="241">
                  <c:v>7.1660590723139537</c:v>
                </c:pt>
                <c:pt idx="242">
                  <c:v>7.1767608862532297</c:v>
                </c:pt>
                <c:pt idx="243">
                  <c:v>7.1990355920103353</c:v>
                </c:pt>
                <c:pt idx="244">
                  <c:v>7.2256656871614977</c:v>
                </c:pt>
                <c:pt idx="245">
                  <c:v>7.2540379380684739</c:v>
                </c:pt>
                <c:pt idx="246">
                  <c:v>7.2806680332196372</c:v>
                </c:pt>
                <c:pt idx="247">
                  <c:v>7.3080447665516788</c:v>
                </c:pt>
                <c:pt idx="248">
                  <c:v>7.3334304647325572</c:v>
                </c:pt>
                <c:pt idx="249">
                  <c:v>7.3545852132170539</c:v>
                </c:pt>
                <c:pt idx="250">
                  <c:v>7.3976413483669239</c:v>
                </c:pt>
                <c:pt idx="251">
                  <c:v>7.4261380389715752</c:v>
                </c:pt>
                <c:pt idx="252">
                  <c:v>7.4535147723036168</c:v>
                </c:pt>
                <c:pt idx="253">
                  <c:v>7.4720562871524532</c:v>
                </c:pt>
                <c:pt idx="254">
                  <c:v>7.5003040983630491</c:v>
                </c:pt>
                <c:pt idx="255">
                  <c:v>7.5163568192713175</c:v>
                </c:pt>
                <c:pt idx="256">
                  <c:v>7.5479645023010322</c:v>
                </c:pt>
                <c:pt idx="257">
                  <c:v>7.5748434768449604</c:v>
                </c:pt>
                <c:pt idx="258">
                  <c:v>7.6013491322984486</c:v>
                </c:pt>
                <c:pt idx="259">
                  <c:v>7.6210106044186032</c:v>
                </c:pt>
                <c:pt idx="260">
                  <c:v>7.6544848829031</c:v>
                </c:pt>
                <c:pt idx="261">
                  <c:v>7.7030163647196375</c:v>
                </c:pt>
                <c:pt idx="262">
                  <c:v>7.7087405907790689</c:v>
                </c:pt>
                <c:pt idx="263">
                  <c:v>7.7464458189599483</c:v>
                </c:pt>
                <c:pt idx="264">
                  <c:v>7.7649873338074933</c:v>
                </c:pt>
                <c:pt idx="265">
                  <c:v>7.8020703635038764</c:v>
                </c:pt>
                <c:pt idx="266">
                  <c:v>7.8178742050180867</c:v>
                </c:pt>
                <c:pt idx="267">
                  <c:v>7.8468686544108532</c:v>
                </c:pt>
                <c:pt idx="268">
                  <c:v>7.8758631038036171</c:v>
                </c:pt>
                <c:pt idx="269">
                  <c:v>7.8951512568333326</c:v>
                </c:pt>
                <c:pt idx="270">
                  <c:v>7.9261367413772597</c:v>
                </c:pt>
                <c:pt idx="271">
                  <c:v>7.9445538165284244</c:v>
                </c:pt>
                <c:pt idx="272">
                  <c:v>7.9913431425878549</c:v>
                </c:pt>
                <c:pt idx="273">
                  <c:v>8.0203375919806188</c:v>
                </c:pt>
                <c:pt idx="274">
                  <c:v>8.0434833756162796</c:v>
                </c:pt>
                <c:pt idx="275">
                  <c:v>8.0627715286459942</c:v>
                </c:pt>
                <c:pt idx="276">
                  <c:v>8.0926370559173115</c:v>
                </c:pt>
                <c:pt idx="277">
                  <c:v>8.1181471937945719</c:v>
                </c:pt>
                <c:pt idx="278">
                  <c:v>8.1450261683397915</c:v>
                </c:pt>
                <c:pt idx="279">
                  <c:v>8.1584656556111099</c:v>
                </c:pt>
                <c:pt idx="280">
                  <c:v>8.1780026880348817</c:v>
                </c:pt>
                <c:pt idx="281">
                  <c:v>8.2068726977312654</c:v>
                </c:pt>
                <c:pt idx="282">
                  <c:v>8.2612528453049077</c:v>
                </c:pt>
                <c:pt idx="283">
                  <c:v>8.2776788853049084</c:v>
                </c:pt>
                <c:pt idx="284">
                  <c:v>8.304713409470283</c:v>
                </c:pt>
                <c:pt idx="285">
                  <c:v>8.3271125549237723</c:v>
                </c:pt>
                <c:pt idx="286">
                  <c:v>8.3515027355284221</c:v>
                </c:pt>
                <c:pt idx="287">
                  <c:v>8.3831104185581395</c:v>
                </c:pt>
                <c:pt idx="288">
                  <c:v>8.4047629258294574</c:v>
                </c:pt>
                <c:pt idx="289">
                  <c:v>8.4415970761317833</c:v>
                </c:pt>
                <c:pt idx="290">
                  <c:v>8.4583964352222196</c:v>
                </c:pt>
                <c:pt idx="291">
                  <c:v>8.4756935531007738</c:v>
                </c:pt>
                <c:pt idx="292">
                  <c:v>8.4942350679483187</c:v>
                </c:pt>
                <c:pt idx="293">
                  <c:v>8.552348406430232</c:v>
                </c:pt>
                <c:pt idx="294">
                  <c:v>8.5763652679444444</c:v>
                </c:pt>
                <c:pt idx="295">
                  <c:v>8.6027464837015497</c:v>
                </c:pt>
                <c:pt idx="296">
                  <c:v>8.6169326091550396</c:v>
                </c:pt>
                <c:pt idx="297">
                  <c:v>8.6453048600633053</c:v>
                </c:pt>
                <c:pt idx="298">
                  <c:v>8.6772858621834601</c:v>
                </c:pt>
                <c:pt idx="299">
                  <c:v>8.7010538443036154</c:v>
                </c:pt>
                <c:pt idx="300">
                  <c:v>8.725319585211885</c:v>
                </c:pt>
                <c:pt idx="301">
                  <c:v>8.7474698512726086</c:v>
                </c:pt>
                <c:pt idx="302">
                  <c:v>8.7760909815736419</c:v>
                </c:pt>
                <c:pt idx="303">
                  <c:v>8.7958768933914726</c:v>
                </c:pt>
                <c:pt idx="304">
                  <c:v>8.8379375109651157</c:v>
                </c:pt>
                <c:pt idx="305">
                  <c:v>8.8705407115710582</c:v>
                </c:pt>
                <c:pt idx="306">
                  <c:v>8.8879622691459943</c:v>
                </c:pt>
                <c:pt idx="307">
                  <c:v>8.9205654697506453</c:v>
                </c:pt>
                <c:pt idx="308">
                  <c:v>8.9382359067196369</c:v>
                </c:pt>
                <c:pt idx="309">
                  <c:v>8.9705902279302325</c:v>
                </c:pt>
                <c:pt idx="310">
                  <c:v>8.9876384664147277</c:v>
                </c:pt>
                <c:pt idx="311">
                  <c:v>9.0189972700503862</c:v>
                </c:pt>
                <c:pt idx="312">
                  <c:v>9.0421430536860452</c:v>
                </c:pt>
                <c:pt idx="313">
                  <c:v>9.0598134906550367</c:v>
                </c:pt>
                <c:pt idx="314">
                  <c:v>9.0911722942894038</c:v>
                </c:pt>
                <c:pt idx="315">
                  <c:v>9.1415703715607233</c:v>
                </c:pt>
                <c:pt idx="316">
                  <c:v>9.1583697306511613</c:v>
                </c:pt>
                <c:pt idx="317">
                  <c:v>9.1843776273165378</c:v>
                </c:pt>
                <c:pt idx="318">
                  <c:v>9.2121276797403091</c:v>
                </c:pt>
                <c:pt idx="319">
                  <c:v>9.2296736770116272</c:v>
                </c:pt>
                <c:pt idx="320">
                  <c:v>9.2678766639806192</c:v>
                </c:pt>
                <c:pt idx="321">
                  <c:v>9.2716098548888883</c:v>
                </c:pt>
                <c:pt idx="322">
                  <c:v>9.3175281030697672</c:v>
                </c:pt>
                <c:pt idx="323">
                  <c:v>9.331216469735141</c:v>
                </c:pt>
                <c:pt idx="324">
                  <c:v>9.3615797557945744</c:v>
                </c:pt>
                <c:pt idx="325">
                  <c:v>9.384974418824287</c:v>
                </c:pt>
                <c:pt idx="326">
                  <c:v>9.4387323679134347</c:v>
                </c:pt>
                <c:pt idx="327">
                  <c:v>9.4678512570038755</c:v>
                </c:pt>
                <c:pt idx="328">
                  <c:v>9.4880104879121436</c:v>
                </c:pt>
                <c:pt idx="329">
                  <c:v>9.5096629951834615</c:v>
                </c:pt>
                <c:pt idx="330">
                  <c:v>9.5229780427583979</c:v>
                </c:pt>
                <c:pt idx="331">
                  <c:v>9.564914220635659</c:v>
                </c:pt>
                <c:pt idx="332">
                  <c:v>9.5833312957868202</c:v>
                </c:pt>
                <c:pt idx="333">
                  <c:v>9.6062282000284238</c:v>
                </c:pt>
                <c:pt idx="334">
                  <c:v>9.6341026921485788</c:v>
                </c:pt>
                <c:pt idx="335">
                  <c:v>9.6545108024509041</c:v>
                </c:pt>
                <c:pt idx="336">
                  <c:v>9.6734256363901796</c:v>
                </c:pt>
                <c:pt idx="337">
                  <c:v>9.7261880679030988</c:v>
                </c:pt>
                <c:pt idx="338">
                  <c:v>9.751698205780361</c:v>
                </c:pt>
                <c:pt idx="339">
                  <c:v>9.7693686427493542</c:v>
                </c:pt>
                <c:pt idx="340">
                  <c:v>9.7950032203242898</c:v>
                </c:pt>
                <c:pt idx="341">
                  <c:v>9.8155357703242903</c:v>
                </c:pt>
                <c:pt idx="342">
                  <c:v>9.849010048807493</c:v>
                </c:pt>
                <c:pt idx="343">
                  <c:v>9.8697914782002574</c:v>
                </c:pt>
                <c:pt idx="344">
                  <c:v>9.893808339715763</c:v>
                </c:pt>
                <c:pt idx="345">
                  <c:v>9.9281536960775174</c:v>
                </c:pt>
                <c:pt idx="346">
                  <c:v>9.9550326706214456</c:v>
                </c:pt>
                <c:pt idx="347">
                  <c:v>9.9982132454689925</c:v>
                </c:pt>
                <c:pt idx="348">
                  <c:v>10.021981227589146</c:v>
                </c:pt>
                <c:pt idx="349">
                  <c:v>10.041767139406975</c:v>
                </c:pt>
                <c:pt idx="350">
                  <c:v>10.067152837587853</c:v>
                </c:pt>
                <c:pt idx="351">
                  <c:v>10.098511641222222</c:v>
                </c:pt>
                <c:pt idx="352">
                  <c:v>10.122404063040051</c:v>
                </c:pt>
                <c:pt idx="353">
                  <c:v>10.141692216069766</c:v>
                </c:pt>
                <c:pt idx="354">
                  <c:v>10.163469163038759</c:v>
                </c:pt>
                <c:pt idx="355">
                  <c:v>10.199556675158915</c:v>
                </c:pt>
                <c:pt idx="356">
                  <c:v>10.214240559400515</c:v>
                </c:pt>
                <c:pt idx="357">
                  <c:v>10.245723802732558</c:v>
                </c:pt>
                <c:pt idx="358">
                  <c:v>10.292015370003876</c:v>
                </c:pt>
                <c:pt idx="359">
                  <c:v>10.309561367275194</c:v>
                </c:pt>
                <c:pt idx="360">
                  <c:v>10.341915688487079</c:v>
                </c:pt>
                <c:pt idx="361">
                  <c:v>10.357968409395349</c:v>
                </c:pt>
                <c:pt idx="362">
                  <c:v>10.395300318484495</c:v>
                </c:pt>
                <c:pt idx="363">
                  <c:v>10.410979720302326</c:v>
                </c:pt>
                <c:pt idx="364">
                  <c:v>10.442711843028423</c:v>
                </c:pt>
                <c:pt idx="365">
                  <c:v>10.464115470906975</c:v>
                </c:pt>
                <c:pt idx="366">
                  <c:v>10.487883453027131</c:v>
                </c:pt>
                <c:pt idx="367">
                  <c:v>10.510904796965116</c:v>
                </c:pt>
                <c:pt idx="368">
                  <c:v>10.545747912114987</c:v>
                </c:pt>
                <c:pt idx="369">
                  <c:v>10.594901592417312</c:v>
                </c:pt>
                <c:pt idx="370">
                  <c:v>10.614065305749353</c:v>
                </c:pt>
                <c:pt idx="371">
                  <c:v>10.639077684839794</c:v>
                </c:pt>
                <c:pt idx="372">
                  <c:v>10.661850149383719</c:v>
                </c:pt>
                <c:pt idx="373">
                  <c:v>10.686240329989664</c:v>
                </c:pt>
                <c:pt idx="374">
                  <c:v>10.71125270907881</c:v>
                </c:pt>
                <c:pt idx="375">
                  <c:v>10.735767329381137</c:v>
                </c:pt>
                <c:pt idx="376">
                  <c:v>10.764015140593022</c:v>
                </c:pt>
                <c:pt idx="377">
                  <c:v>10.785169889076226</c:v>
                </c:pt>
                <c:pt idx="378">
                  <c:v>10.810306707863047</c:v>
                </c:pt>
                <c:pt idx="379">
                  <c:v>10.840794433620154</c:v>
                </c:pt>
                <c:pt idx="380">
                  <c:v>10.884721646648577</c:v>
                </c:pt>
                <c:pt idx="381">
                  <c:v>10.905627515739019</c:v>
                </c:pt>
                <c:pt idx="382">
                  <c:v>10.941341708767441</c:v>
                </c:pt>
                <c:pt idx="383">
                  <c:v>10.95179464331266</c:v>
                </c:pt>
                <c:pt idx="384">
                  <c:v>10.981660170583977</c:v>
                </c:pt>
                <c:pt idx="385">
                  <c:v>11.005552592401807</c:v>
                </c:pt>
                <c:pt idx="386">
                  <c:v>11.032680446339793</c:v>
                </c:pt>
                <c:pt idx="387">
                  <c:v>11.047737649673126</c:v>
                </c:pt>
                <c:pt idx="388">
                  <c:v>11.074367744822997</c:v>
                </c:pt>
                <c:pt idx="389">
                  <c:v>11.100500081186047</c:v>
                </c:pt>
                <c:pt idx="390">
                  <c:v>11.12613465876098</c:v>
                </c:pt>
                <c:pt idx="391">
                  <c:v>11.179519288759689</c:v>
                </c:pt>
                <c:pt idx="392">
                  <c:v>11.200300718152453</c:v>
                </c:pt>
                <c:pt idx="393">
                  <c:v>11.226184175121446</c:v>
                </c:pt>
                <c:pt idx="394">
                  <c:v>11.247712242696382</c:v>
                </c:pt>
                <c:pt idx="395">
                  <c:v>11.269240310271318</c:v>
                </c:pt>
                <c:pt idx="396">
                  <c:v>11.301221312391471</c:v>
                </c:pt>
                <c:pt idx="397">
                  <c:v>11.318020671481911</c:v>
                </c:pt>
                <c:pt idx="398">
                  <c:v>11.341290894813952</c:v>
                </c:pt>
                <c:pt idx="399">
                  <c:v>11.371529741177003</c:v>
                </c:pt>
                <c:pt idx="400">
                  <c:v>11.396293240872092</c:v>
                </c:pt>
                <c:pt idx="401">
                  <c:v>11.421554499356587</c:v>
                </c:pt>
                <c:pt idx="402">
                  <c:v>11.465730591779067</c:v>
                </c:pt>
                <c:pt idx="403">
                  <c:v>11.490369651777778</c:v>
                </c:pt>
                <c:pt idx="404">
                  <c:v>11.516377548444444</c:v>
                </c:pt>
                <c:pt idx="405">
                  <c:v>11.540021090866924</c:v>
                </c:pt>
                <c:pt idx="406">
                  <c:v>11.576730801471575</c:v>
                </c:pt>
                <c:pt idx="407">
                  <c:v>11.596516713289404</c:v>
                </c:pt>
                <c:pt idx="408">
                  <c:v>11.620533574803616</c:v>
                </c:pt>
                <c:pt idx="409">
                  <c:v>11.649403584499998</c:v>
                </c:pt>
                <c:pt idx="410">
                  <c:v>11.66707402146899</c:v>
                </c:pt>
                <c:pt idx="411">
                  <c:v>11.688477649346252</c:v>
                </c:pt>
                <c:pt idx="412">
                  <c:v>11.728547231770024</c:v>
                </c:pt>
                <c:pt idx="413">
                  <c:v>11.766003580555553</c:v>
                </c:pt>
                <c:pt idx="414">
                  <c:v>11.771105608131782</c:v>
                </c:pt>
                <c:pt idx="415">
                  <c:v>11.810801871463823</c:v>
                </c:pt>
                <c:pt idx="416">
                  <c:v>11.838178604795864</c:v>
                </c:pt>
                <c:pt idx="417">
                  <c:v>11.864808699945735</c:v>
                </c:pt>
                <c:pt idx="418">
                  <c:v>11.883723533885012</c:v>
                </c:pt>
                <c:pt idx="419">
                  <c:v>11.910104749642118</c:v>
                </c:pt>
                <c:pt idx="420">
                  <c:v>11.926779669034882</c:v>
                </c:pt>
                <c:pt idx="421">
                  <c:v>11.958138472670541</c:v>
                </c:pt>
                <c:pt idx="422">
                  <c:v>11.987008482365631</c:v>
                </c:pt>
                <c:pt idx="423">
                  <c:v>12.032055652667957</c:v>
                </c:pt>
                <c:pt idx="424">
                  <c:v>12.051966004182168</c:v>
                </c:pt>
                <c:pt idx="425">
                  <c:v>12.079093858120153</c:v>
                </c:pt>
                <c:pt idx="426">
                  <c:v>12.109332704483204</c:v>
                </c:pt>
                <c:pt idx="427">
                  <c:v>12.130238573573642</c:v>
                </c:pt>
                <c:pt idx="428">
                  <c:v>12.1645839299354</c:v>
                </c:pt>
                <c:pt idx="429">
                  <c:v>12.182254366904392</c:v>
                </c:pt>
                <c:pt idx="430">
                  <c:v>12.203284675691213</c:v>
                </c:pt>
                <c:pt idx="431">
                  <c:v>12.233896841144702</c:v>
                </c:pt>
                <c:pt idx="432">
                  <c:v>12.263637928719637</c:v>
                </c:pt>
                <c:pt idx="433">
                  <c:v>12.276081898416018</c:v>
                </c:pt>
                <c:pt idx="434">
                  <c:v>12.32137794811111</c:v>
                </c:pt>
                <c:pt idx="435">
                  <c:v>12.359456495382428</c:v>
                </c:pt>
                <c:pt idx="436">
                  <c:v>12.371402706291988</c:v>
                </c:pt>
                <c:pt idx="437">
                  <c:v>12.402761509926355</c:v>
                </c:pt>
                <c:pt idx="438">
                  <c:v>12.4312582005323</c:v>
                </c:pt>
                <c:pt idx="439">
                  <c:v>12.464359159925063</c:v>
                </c:pt>
                <c:pt idx="440">
                  <c:v>12.48638498628682</c:v>
                </c:pt>
                <c:pt idx="441">
                  <c:v>12.503930983559432</c:v>
                </c:pt>
                <c:pt idx="442">
                  <c:v>12.520979222043925</c:v>
                </c:pt>
                <c:pt idx="443">
                  <c:v>12.552960224164082</c:v>
                </c:pt>
                <c:pt idx="444">
                  <c:v>12.573990532950903</c:v>
                </c:pt>
                <c:pt idx="445">
                  <c:v>12.617295547494832</c:v>
                </c:pt>
                <c:pt idx="446">
                  <c:v>12.642556805978037</c:v>
                </c:pt>
                <c:pt idx="447">
                  <c:v>12.664831511735141</c:v>
                </c:pt>
                <c:pt idx="448">
                  <c:v>12.700296825370801</c:v>
                </c:pt>
                <c:pt idx="449">
                  <c:v>12.708634285067182</c:v>
                </c:pt>
                <c:pt idx="450">
                  <c:v>12.74783278961111</c:v>
                </c:pt>
                <c:pt idx="451">
                  <c:v>12.764632148701549</c:v>
                </c:pt>
                <c:pt idx="452">
                  <c:v>12.793128839306201</c:v>
                </c:pt>
                <c:pt idx="453">
                  <c:v>12.811794793851419</c:v>
                </c:pt>
                <c:pt idx="454">
                  <c:v>12.840042605062015</c:v>
                </c:pt>
                <c:pt idx="455">
                  <c:v>12.870032572031008</c:v>
                </c:pt>
                <c:pt idx="456">
                  <c:v>12.91433310414987</c:v>
                </c:pt>
                <c:pt idx="457">
                  <c:v>12.944820829906975</c:v>
                </c:pt>
                <c:pt idx="458">
                  <c:v>12.963984543239016</c:v>
                </c:pt>
                <c:pt idx="459">
                  <c:v>12.987503645966408</c:v>
                </c:pt>
                <c:pt idx="460">
                  <c:v>13.012018266268734</c:v>
                </c:pt>
                <c:pt idx="461">
                  <c:v>13.033421894147285</c:v>
                </c:pt>
                <c:pt idx="462">
                  <c:v>13.060051989302325</c:v>
                </c:pt>
                <c:pt idx="463">
                  <c:v>13.078717943837209</c:v>
                </c:pt>
                <c:pt idx="464">
                  <c:v>13.109703428385012</c:v>
                </c:pt>
                <c:pt idx="465">
                  <c:v>13.134964686873385</c:v>
                </c:pt>
                <c:pt idx="466">
                  <c:v>13.16084814383721</c:v>
                </c:pt>
                <c:pt idx="467">
                  <c:v>13.205148675956069</c:v>
                </c:pt>
                <c:pt idx="468">
                  <c:v>13.229289977170541</c:v>
                </c:pt>
                <c:pt idx="469">
                  <c:v>13.253306838682171</c:v>
                </c:pt>
                <c:pt idx="470">
                  <c:v>13.280559132312661</c:v>
                </c:pt>
                <c:pt idx="471">
                  <c:v>13.306069270193797</c:v>
                </c:pt>
                <c:pt idx="472">
                  <c:v>13.326104061408266</c:v>
                </c:pt>
                <c:pt idx="473">
                  <c:v>13.346512171705426</c:v>
                </c:pt>
                <c:pt idx="474">
                  <c:v>13.385710676253229</c:v>
                </c:pt>
                <c:pt idx="475">
                  <c:v>13.405496588074934</c:v>
                </c:pt>
                <c:pt idx="476">
                  <c:v>13.428766811408268</c:v>
                </c:pt>
                <c:pt idx="477">
                  <c:v>13.479538207764856</c:v>
                </c:pt>
                <c:pt idx="478">
                  <c:v>13.49870192109819</c:v>
                </c:pt>
                <c:pt idx="479">
                  <c:v>13.527571930801031</c:v>
                </c:pt>
                <c:pt idx="480">
                  <c:v>13.549722196860465</c:v>
                </c:pt>
                <c:pt idx="481">
                  <c:v>13.569383668979327</c:v>
                </c:pt>
                <c:pt idx="482">
                  <c:v>13.59875143745478</c:v>
                </c:pt>
                <c:pt idx="483">
                  <c:v>13.617044072906975</c:v>
                </c:pt>
                <c:pt idx="484">
                  <c:v>13.640189856550387</c:v>
                </c:pt>
                <c:pt idx="485">
                  <c:v>13.672668617454779</c:v>
                </c:pt>
                <c:pt idx="486">
                  <c:v>13.692827848359171</c:v>
                </c:pt>
                <c:pt idx="487">
                  <c:v>13.721324538966407</c:v>
                </c:pt>
                <c:pt idx="488">
                  <c:v>13.764256234418605</c:v>
                </c:pt>
                <c:pt idx="489">
                  <c:v>13.791632967751937</c:v>
                </c:pt>
                <c:pt idx="490">
                  <c:v>13.818263062906976</c:v>
                </c:pt>
                <c:pt idx="491">
                  <c:v>13.840413328966408</c:v>
                </c:pt>
                <c:pt idx="492">
                  <c:v>13.8646790698708</c:v>
                </c:pt>
                <c:pt idx="493">
                  <c:v>13.893922398656329</c:v>
                </c:pt>
                <c:pt idx="494">
                  <c:v>13.918934777751936</c:v>
                </c:pt>
                <c:pt idx="495">
                  <c:v>13.940711724715761</c:v>
                </c:pt>
                <c:pt idx="496">
                  <c:v>13.960373196834624</c:v>
                </c:pt>
                <c:pt idx="497">
                  <c:v>13.98625665381137</c:v>
                </c:pt>
                <c:pt idx="498">
                  <c:v>14.013384507751937</c:v>
                </c:pt>
                <c:pt idx="499">
                  <c:v>14.069506811072351</c:v>
                </c:pt>
                <c:pt idx="500">
                  <c:v>14.084439574715763</c:v>
                </c:pt>
                <c:pt idx="501">
                  <c:v>1.149617493518734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75D6-48D4-A134-A5B0D3978C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7014592"/>
        <c:axId val="907032064"/>
      </c:scatterChart>
      <c:valAx>
        <c:axId val="907014592"/>
        <c:scaling>
          <c:orientation val="minMax"/>
          <c:max val="1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smtClean="0">
                    <a:solidFill>
                      <a:sysClr val="windowText" lastClr="000000"/>
                    </a:solidFill>
                  </a:rPr>
                  <a:t>B1</a:t>
                </a:r>
                <a:r>
                  <a:rPr lang="en-GB" b="1" baseline="0" dirty="0" smtClean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GB" b="1" baseline="0" dirty="0">
                    <a:solidFill>
                      <a:sysClr val="windowText" lastClr="000000"/>
                    </a:solidFill>
                  </a:rPr>
                  <a:t>(</a:t>
                </a:r>
                <a:r>
                  <a:rPr lang="en-GB" b="1" baseline="0" dirty="0" err="1">
                    <a:solidFill>
                      <a:sysClr val="windowText" lastClr="000000"/>
                    </a:solidFill>
                  </a:rPr>
                  <a:t>mT</a:t>
                </a:r>
                <a:r>
                  <a:rPr lang="en-GB" b="1" baseline="0" dirty="0">
                    <a:solidFill>
                      <a:sysClr val="windowText" lastClr="000000"/>
                    </a:solidFill>
                  </a:rPr>
                  <a:t>)</a:t>
                </a:r>
                <a:endParaRPr lang="en-GB" b="1" dirty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032064"/>
        <c:crosses val="autoZero"/>
        <c:crossBetween val="midCat"/>
      </c:valAx>
      <c:valAx>
        <c:axId val="907032064"/>
        <c:scaling>
          <c:orientation val="minMax"/>
          <c:max val="1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smtClean="0">
                    <a:solidFill>
                      <a:sysClr val="windowText" lastClr="000000"/>
                    </a:solidFill>
                  </a:rPr>
                  <a:t>B2</a:t>
                </a:r>
                <a:r>
                  <a:rPr lang="en-GB" b="1" baseline="0" dirty="0" smtClean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GB" b="1" baseline="0" dirty="0">
                    <a:solidFill>
                      <a:sysClr val="windowText" lastClr="000000"/>
                    </a:solidFill>
                  </a:rPr>
                  <a:t>(</a:t>
                </a:r>
                <a:r>
                  <a:rPr lang="en-GB" b="1" baseline="0" dirty="0" err="1">
                    <a:solidFill>
                      <a:sysClr val="windowText" lastClr="000000"/>
                    </a:solidFill>
                  </a:rPr>
                  <a:t>mT</a:t>
                </a:r>
                <a:r>
                  <a:rPr lang="en-GB" baseline="0" dirty="0"/>
                  <a:t>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014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9.4057603475078649E-4"/>
          <c:y val="9.1873650928769E-4"/>
          <c:w val="8.4696548034028915E-2"/>
          <c:h val="0.34749277961876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baseline="0">
                <a:solidFill>
                  <a:sysClr val="windowText" lastClr="000000"/>
                </a:solidFill>
              </a:rPr>
              <a:t> Nb 50x50</a:t>
            </a:r>
            <a:endParaRPr lang="en-GB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4.20 K</c:v>
          </c:tx>
          <c:marker>
            <c:symbol val="none"/>
          </c:marker>
          <c:xVal>
            <c:numRef>
              <c:f>'4.20 K'!$P$14:$P$500</c:f>
              <c:numCache>
                <c:formatCode>General</c:formatCode>
                <c:ptCount val="487"/>
                <c:pt idx="0">
                  <c:v>5.6227433424048385</c:v>
                </c:pt>
                <c:pt idx="1">
                  <c:v>5.7700629800854841</c:v>
                </c:pt>
                <c:pt idx="2">
                  <c:v>5.9236482332876337</c:v>
                </c:pt>
                <c:pt idx="3">
                  <c:v>6.0794212737279576</c:v>
                </c:pt>
                <c:pt idx="4">
                  <c:v>6.2703413103284955</c:v>
                </c:pt>
                <c:pt idx="5">
                  <c:v>6.4358364112166662</c:v>
                </c:pt>
                <c:pt idx="6">
                  <c:v>6.6239084407618281</c:v>
                </c:pt>
                <c:pt idx="7">
                  <c:v>6.8064398020354844</c:v>
                </c:pt>
                <c:pt idx="8">
                  <c:v>6.9998971540123653</c:v>
                </c:pt>
                <c:pt idx="9">
                  <c:v>7.1834123722688172</c:v>
                </c:pt>
                <c:pt idx="10">
                  <c:v>7.4837994436881736</c:v>
                </c:pt>
                <c:pt idx="11">
                  <c:v>7.7200804653870962</c:v>
                </c:pt>
                <c:pt idx="12">
                  <c:v>7.9301080402311808</c:v>
                </c:pt>
                <c:pt idx="13">
                  <c:v>8.1758133761881719</c:v>
                </c:pt>
                <c:pt idx="14">
                  <c:v>8.3959384305913982</c:v>
                </c:pt>
                <c:pt idx="15">
                  <c:v>8.6523108475161301</c:v>
                </c:pt>
                <c:pt idx="16">
                  <c:v>8.8783390438172045</c:v>
                </c:pt>
                <c:pt idx="17">
                  <c:v>9.1566152240967753</c:v>
                </c:pt>
                <c:pt idx="18">
                  <c:v>9.3734262339301075</c:v>
                </c:pt>
                <c:pt idx="19">
                  <c:v>9.6605571270537638</c:v>
                </c:pt>
                <c:pt idx="20">
                  <c:v>9.875037949295697</c:v>
                </c:pt>
                <c:pt idx="21">
                  <c:v>10.316233078623656</c:v>
                </c:pt>
                <c:pt idx="22">
                  <c:v>10.585965237736559</c:v>
                </c:pt>
                <c:pt idx="23">
                  <c:v>10.779008334145162</c:v>
                </c:pt>
                <c:pt idx="24">
                  <c:v>11.038435885913978</c:v>
                </c:pt>
                <c:pt idx="25">
                  <c:v>11.239815875698925</c:v>
                </c:pt>
                <c:pt idx="26">
                  <c:v>11.513690590526883</c:v>
                </c:pt>
                <c:pt idx="27">
                  <c:v>11.697412936569894</c:v>
                </c:pt>
                <c:pt idx="28">
                  <c:v>11.962329374661289</c:v>
                </c:pt>
                <c:pt idx="29">
                  <c:v>12.154971160983871</c:v>
                </c:pt>
                <c:pt idx="30">
                  <c:v>12.41155070569355</c:v>
                </c:pt>
                <c:pt idx="31">
                  <c:v>12.607390027209677</c:v>
                </c:pt>
                <c:pt idx="32">
                  <c:v>13.040183535725808</c:v>
                </c:pt>
                <c:pt idx="33">
                  <c:v>13.321566632795699</c:v>
                </c:pt>
                <c:pt idx="34">
                  <c:v>13.534131523016129</c:v>
                </c:pt>
                <c:pt idx="35">
                  <c:v>13.817275206263441</c:v>
                </c:pt>
                <c:pt idx="36">
                  <c:v>14.03056504373656</c:v>
                </c:pt>
                <c:pt idx="37">
                  <c:v>14.28367519803226</c:v>
                </c:pt>
                <c:pt idx="38">
                  <c:v>14.467501107967744</c:v>
                </c:pt>
                <c:pt idx="39">
                  <c:v>14.755719421967742</c:v>
                </c:pt>
                <c:pt idx="40">
                  <c:v>14.959895636865593</c:v>
                </c:pt>
                <c:pt idx="41">
                  <c:v>15.232424021086022</c:v>
                </c:pt>
                <c:pt idx="42">
                  <c:v>15.447526226682795</c:v>
                </c:pt>
                <c:pt idx="43">
                  <c:v>15.901032513784948</c:v>
                </c:pt>
                <c:pt idx="44">
                  <c:v>16.164939203924732</c:v>
                </c:pt>
                <c:pt idx="45">
                  <c:v>16.36242260223656</c:v>
                </c:pt>
                <c:pt idx="46">
                  <c:v>16.652453284365592</c:v>
                </c:pt>
                <c:pt idx="47">
                  <c:v>16.841612734784945</c:v>
                </c:pt>
                <c:pt idx="48">
                  <c:v>17.132937965569891</c:v>
                </c:pt>
                <c:pt idx="49">
                  <c:v>17.34048000698925</c:v>
                </c:pt>
                <c:pt idx="50">
                  <c:v>17.608865835494623</c:v>
                </c:pt>
                <c:pt idx="51">
                  <c:v>17.803462390290324</c:v>
                </c:pt>
                <c:pt idx="52">
                  <c:v>18.093156489763441</c:v>
                </c:pt>
                <c:pt idx="53">
                  <c:v>18.33392959532258</c:v>
                </c:pt>
                <c:pt idx="54">
                  <c:v>18.784225401741935</c:v>
                </c:pt>
                <c:pt idx="55">
                  <c:v>19.048106200908602</c:v>
                </c:pt>
                <c:pt idx="56">
                  <c:v>19.242133154295701</c:v>
                </c:pt>
                <c:pt idx="57">
                  <c:v>19.499748337935486</c:v>
                </c:pt>
                <c:pt idx="58">
                  <c:v>19.745246546107527</c:v>
                </c:pt>
                <c:pt idx="59">
                  <c:v>20.009748728629035</c:v>
                </c:pt>
                <c:pt idx="60">
                  <c:v>20.208539621091397</c:v>
                </c:pt>
                <c:pt idx="61">
                  <c:v>20.472627548037636</c:v>
                </c:pt>
                <c:pt idx="62">
                  <c:v>20.677787619913978</c:v>
                </c:pt>
                <c:pt idx="63">
                  <c:v>20.982265465102152</c:v>
                </c:pt>
                <c:pt idx="64">
                  <c:v>21.183800800731184</c:v>
                </c:pt>
                <c:pt idx="65">
                  <c:v>21.647456349338707</c:v>
                </c:pt>
                <c:pt idx="66">
                  <c:v>21.930651814532258</c:v>
                </c:pt>
                <c:pt idx="67">
                  <c:v>22.139358949741936</c:v>
                </c:pt>
                <c:pt idx="68">
                  <c:v>22.410320930080641</c:v>
                </c:pt>
                <c:pt idx="69">
                  <c:v>22.637850802833331</c:v>
                </c:pt>
                <c:pt idx="70">
                  <c:v>22.906547323016127</c:v>
                </c:pt>
                <c:pt idx="71">
                  <c:v>23.110619974016128</c:v>
                </c:pt>
                <c:pt idx="72">
                  <c:v>23.368286939607529</c:v>
                </c:pt>
                <c:pt idx="73">
                  <c:v>23.615493952010752</c:v>
                </c:pt>
                <c:pt idx="74">
                  <c:v>23.854415852978494</c:v>
                </c:pt>
                <c:pt idx="75">
                  <c:v>24.371885789446232</c:v>
                </c:pt>
                <c:pt idx="76">
                  <c:v>24.523244418951609</c:v>
                </c:pt>
                <c:pt idx="77">
                  <c:v>24.830363143408601</c:v>
                </c:pt>
                <c:pt idx="78">
                  <c:v>25.04163348496774</c:v>
                </c:pt>
                <c:pt idx="79">
                  <c:v>25.303235878489247</c:v>
                </c:pt>
                <c:pt idx="80">
                  <c:v>25.535218998629031</c:v>
                </c:pt>
                <c:pt idx="81">
                  <c:v>25.78568827366129</c:v>
                </c:pt>
                <c:pt idx="82">
                  <c:v>26.004518779403224</c:v>
                </c:pt>
                <c:pt idx="83">
                  <c:v>26.292322837833332</c:v>
                </c:pt>
                <c:pt idx="84">
                  <c:v>26.482207235505378</c:v>
                </c:pt>
                <c:pt idx="85">
                  <c:v>26.752716123811826</c:v>
                </c:pt>
                <c:pt idx="86">
                  <c:v>27.232009820252681</c:v>
                </c:pt>
                <c:pt idx="87">
                  <c:v>27.448199446725805</c:v>
                </c:pt>
                <c:pt idx="88">
                  <c:v>27.716067455768819</c:v>
                </c:pt>
                <c:pt idx="89">
                  <c:v>27.947014936983869</c:v>
                </c:pt>
                <c:pt idx="90">
                  <c:v>28.22714232184946</c:v>
                </c:pt>
                <c:pt idx="91">
                  <c:v>28.440354486397847</c:v>
                </c:pt>
                <c:pt idx="92">
                  <c:v>28.736029400688171</c:v>
                </c:pt>
                <c:pt idx="93">
                  <c:v>28.920890949553762</c:v>
                </c:pt>
                <c:pt idx="94">
                  <c:v>29.209575301075265</c:v>
                </c:pt>
                <c:pt idx="95">
                  <c:v>29.447565127005376</c:v>
                </c:pt>
                <c:pt idx="96">
                  <c:v>29.719368563978495</c:v>
                </c:pt>
                <c:pt idx="97">
                  <c:v>30.155320771231178</c:v>
                </c:pt>
                <c:pt idx="98">
                  <c:v>30.376080154478494</c:v>
                </c:pt>
                <c:pt idx="99">
                  <c:v>30.677036827306448</c:v>
                </c:pt>
                <c:pt idx="100">
                  <c:v>30.799294002903224</c:v>
                </c:pt>
                <c:pt idx="101">
                  <c:v>31.134271414553766</c:v>
                </c:pt>
                <c:pt idx="102">
                  <c:v>31.361904851198926</c:v>
                </c:pt>
                <c:pt idx="103">
                  <c:v>31.658304712736555</c:v>
                </c:pt>
                <c:pt idx="104">
                  <c:v>31.843373389387093</c:v>
                </c:pt>
                <c:pt idx="105">
                  <c:v>32.158414751655904</c:v>
                </c:pt>
                <c:pt idx="106">
                  <c:v>32.361089290102143</c:v>
                </c:pt>
                <c:pt idx="107">
                  <c:v>32.6566606405</c:v>
                </c:pt>
                <c:pt idx="108">
                  <c:v>33.141650351048384</c:v>
                </c:pt>
                <c:pt idx="109">
                  <c:v>33.332259695973114</c:v>
                </c:pt>
                <c:pt idx="110">
                  <c:v>33.630937963155908</c:v>
                </c:pt>
                <c:pt idx="111">
                  <c:v>33.821236616397847</c:v>
                </c:pt>
                <c:pt idx="112">
                  <c:v>34.117494077586016</c:v>
                </c:pt>
                <c:pt idx="113">
                  <c:v>34.308103422510747</c:v>
                </c:pt>
                <c:pt idx="114">
                  <c:v>34.625578536258061</c:v>
                </c:pt>
                <c:pt idx="115">
                  <c:v>34.821780331397854</c:v>
                </c:pt>
                <c:pt idx="116">
                  <c:v>35.074424448182796</c:v>
                </c:pt>
                <c:pt idx="117">
                  <c:v>35.302575704284948</c:v>
                </c:pt>
                <c:pt idx="118">
                  <c:v>35.599596949182789</c:v>
                </c:pt>
                <c:pt idx="119">
                  <c:v>36.089402380758067</c:v>
                </c:pt>
                <c:pt idx="120">
                  <c:v>36.277668592602147</c:v>
                </c:pt>
                <c:pt idx="121">
                  <c:v>36.589836056838706</c:v>
                </c:pt>
                <c:pt idx="122">
                  <c:v>36.804627570758065</c:v>
                </c:pt>
                <c:pt idx="123">
                  <c:v>37.071149249188174</c:v>
                </c:pt>
                <c:pt idx="124">
                  <c:v>37.303701970741933</c:v>
                </c:pt>
                <c:pt idx="125">
                  <c:v>37.477741092801075</c:v>
                </c:pt>
                <c:pt idx="126">
                  <c:v>37.790711177204301</c:v>
                </c:pt>
                <c:pt idx="127">
                  <c:v>38.075201191059136</c:v>
                </c:pt>
                <c:pt idx="128">
                  <c:v>38.29076943417742</c:v>
                </c:pt>
                <c:pt idx="129">
                  <c:v>38.579039530123659</c:v>
                </c:pt>
                <c:pt idx="130">
                  <c:v>39.046216251091394</c:v>
                </c:pt>
                <c:pt idx="131">
                  <c:v>39.271933755715054</c:v>
                </c:pt>
                <c:pt idx="132">
                  <c:v>39.555802386209677</c:v>
                </c:pt>
                <c:pt idx="133">
                  <c:v>39.779811086602152</c:v>
                </c:pt>
                <c:pt idx="134">
                  <c:v>40.067874054758065</c:v>
                </c:pt>
                <c:pt idx="135">
                  <c:v>40.301708379489249</c:v>
                </c:pt>
                <c:pt idx="136">
                  <c:v>40.546352185543007</c:v>
                </c:pt>
                <c:pt idx="137">
                  <c:v>40.761920428661284</c:v>
                </c:pt>
                <c:pt idx="138">
                  <c:v>41.03232575307527</c:v>
                </c:pt>
                <c:pt idx="139">
                  <c:v>41.272904676333326</c:v>
                </c:pt>
                <c:pt idx="140">
                  <c:v>41.743240096037638</c:v>
                </c:pt>
                <c:pt idx="141">
                  <c:v>42.036688386629031</c:v>
                </c:pt>
                <c:pt idx="142">
                  <c:v>42.222507901500002</c:v>
                </c:pt>
                <c:pt idx="143">
                  <c:v>42.547064196430114</c:v>
                </c:pt>
                <c:pt idx="144">
                  <c:v>42.766205393854833</c:v>
                </c:pt>
                <c:pt idx="145">
                  <c:v>42.913887505155913</c:v>
                </c:pt>
                <c:pt idx="146">
                  <c:v>43.169793884564527</c:v>
                </c:pt>
                <c:pt idx="147">
                  <c:v>43.426476993172052</c:v>
                </c:pt>
                <c:pt idx="148">
                  <c:v>43.637954462516127</c:v>
                </c:pt>
                <c:pt idx="149">
                  <c:v>43.93295621150537</c:v>
                </c:pt>
                <c:pt idx="150">
                  <c:v>44.176952743225804</c:v>
                </c:pt>
                <c:pt idx="151">
                  <c:v>44.666240355333336</c:v>
                </c:pt>
                <c:pt idx="152">
                  <c:v>44.937733100629025</c:v>
                </c:pt>
                <c:pt idx="153">
                  <c:v>45.181626068456985</c:v>
                </c:pt>
                <c:pt idx="154">
                  <c:v>45.430593667037634</c:v>
                </c:pt>
                <c:pt idx="155">
                  <c:v>45.574288568467736</c:v>
                </c:pt>
                <c:pt idx="156">
                  <c:v>45.964931572564517</c:v>
                </c:pt>
                <c:pt idx="157">
                  <c:v>46.153676767413977</c:v>
                </c:pt>
                <c:pt idx="158">
                  <c:v>46.448484334102147</c:v>
                </c:pt>
                <c:pt idx="159">
                  <c:v>46.61315092384946</c:v>
                </c:pt>
                <c:pt idx="160">
                  <c:v>46.959054326204303</c:v>
                </c:pt>
                <c:pt idx="161">
                  <c:v>47.196319204887104</c:v>
                </c:pt>
                <c:pt idx="162">
                  <c:v>47.67260954843011</c:v>
                </c:pt>
                <c:pt idx="163">
                  <c:v>47.98299053551613</c:v>
                </c:pt>
                <c:pt idx="164">
                  <c:v>48.19252618187096</c:v>
                </c:pt>
                <c:pt idx="165">
                  <c:v>48.446788484478496</c:v>
                </c:pt>
                <c:pt idx="166">
                  <c:v>48.69070734327957</c:v>
                </c:pt>
                <c:pt idx="167">
                  <c:v>48.931493394322572</c:v>
                </c:pt>
                <c:pt idx="168">
                  <c:v>49.161353454661288</c:v>
                </c:pt>
                <c:pt idx="169">
                  <c:v>49.456821241166665</c:v>
                </c:pt>
                <c:pt idx="170">
                  <c:v>49.684817151435489</c:v>
                </c:pt>
                <c:pt idx="171">
                  <c:v>49.98644698956452</c:v>
                </c:pt>
                <c:pt idx="172">
                  <c:v>50.208902231564515</c:v>
                </c:pt>
                <c:pt idx="173">
                  <c:v>50.712947698408605</c:v>
                </c:pt>
                <c:pt idx="174">
                  <c:v>50.998991170661284</c:v>
                </c:pt>
                <c:pt idx="175">
                  <c:v>51.194830492172045</c:v>
                </c:pt>
                <c:pt idx="176">
                  <c:v>51.51318589901075</c:v>
                </c:pt>
                <c:pt idx="177">
                  <c:v>51.677852488758063</c:v>
                </c:pt>
                <c:pt idx="178">
                  <c:v>51.987922784166663</c:v>
                </c:pt>
                <c:pt idx="179">
                  <c:v>52.240074972456981</c:v>
                </c:pt>
                <c:pt idx="180">
                  <c:v>52.506117667881718</c:v>
                </c:pt>
                <c:pt idx="181">
                  <c:v>52.713193671779578</c:v>
                </c:pt>
                <c:pt idx="182">
                  <c:v>52.988155807483871</c:v>
                </c:pt>
                <c:pt idx="183">
                  <c:v>53.188759068075271</c:v>
                </c:pt>
                <c:pt idx="184">
                  <c:v>53.70450725482258</c:v>
                </c:pt>
                <c:pt idx="185">
                  <c:v>54.006810258258064</c:v>
                </c:pt>
                <c:pt idx="186">
                  <c:v>54.224410942774192</c:v>
                </c:pt>
                <c:pt idx="187">
                  <c:v>54.511062852892472</c:v>
                </c:pt>
                <c:pt idx="188">
                  <c:v>54.737828941930104</c:v>
                </c:pt>
                <c:pt idx="189">
                  <c:v>54.951584816919357</c:v>
                </c:pt>
                <c:pt idx="190">
                  <c:v>55.202364783629037</c:v>
                </c:pt>
                <c:pt idx="191">
                  <c:v>55.496382675634408</c:v>
                </c:pt>
                <c:pt idx="192">
                  <c:v>55.673373368634415</c:v>
                </c:pt>
                <c:pt idx="193">
                  <c:v>55.994473218655912</c:v>
                </c:pt>
                <c:pt idx="194">
                  <c:v>56.235777089139788</c:v>
                </c:pt>
                <c:pt idx="195">
                  <c:v>56.690733270752688</c:v>
                </c:pt>
                <c:pt idx="196">
                  <c:v>57.032908372956982</c:v>
                </c:pt>
                <c:pt idx="197">
                  <c:v>57.257849148387095</c:v>
                </c:pt>
                <c:pt idx="198">
                  <c:v>57.547672702741927</c:v>
                </c:pt>
                <c:pt idx="199">
                  <c:v>57.773959808763436</c:v>
                </c:pt>
                <c:pt idx="200">
                  <c:v>58.036183585645162</c:v>
                </c:pt>
                <c:pt idx="201">
                  <c:v>58.252852195107529</c:v>
                </c:pt>
                <c:pt idx="202">
                  <c:v>58.570521491182788</c:v>
                </c:pt>
                <c:pt idx="203">
                  <c:v>58.772121554247313</c:v>
                </c:pt>
                <c:pt idx="204">
                  <c:v>59.039109270161291</c:v>
                </c:pt>
                <c:pt idx="205">
                  <c:v>59.564126425322577</c:v>
                </c:pt>
                <c:pt idx="206">
                  <c:v>59.768354422150537</c:v>
                </c:pt>
                <c:pt idx="207">
                  <c:v>60.04160775365591</c:v>
                </c:pt>
                <c:pt idx="208">
                  <c:v>60.252425003172043</c:v>
                </c:pt>
                <c:pt idx="209">
                  <c:v>60.553795931559137</c:v>
                </c:pt>
                <c:pt idx="210">
                  <c:v>60.802815312096776</c:v>
                </c:pt>
                <c:pt idx="211">
                  <c:v>61.073634892096763</c:v>
                </c:pt>
                <c:pt idx="212">
                  <c:v>61.293811728440851</c:v>
                </c:pt>
                <c:pt idx="213">
                  <c:v>61.577939268655918</c:v>
                </c:pt>
                <c:pt idx="214">
                  <c:v>61.810802681935478</c:v>
                </c:pt>
                <c:pt idx="215">
                  <c:v>62.091460831720426</c:v>
                </c:pt>
                <c:pt idx="216">
                  <c:v>62.560605266666663</c:v>
                </c:pt>
                <c:pt idx="217">
                  <c:v>62.819048961451614</c:v>
                </c:pt>
                <c:pt idx="218">
                  <c:v>63.086709842688173</c:v>
                </c:pt>
                <c:pt idx="219">
                  <c:v>63.266237851075267</c:v>
                </c:pt>
                <c:pt idx="220">
                  <c:v>63.619701417634403</c:v>
                </c:pt>
                <c:pt idx="221">
                  <c:v>63.837030246935491</c:v>
                </c:pt>
                <c:pt idx="222">
                  <c:v>64.145754211720416</c:v>
                </c:pt>
                <c:pt idx="223">
                  <c:v>64.340687349139785</c:v>
                </c:pt>
                <c:pt idx="224">
                  <c:v>64.643792972795694</c:v>
                </c:pt>
                <c:pt idx="225">
                  <c:v>64.856836846021508</c:v>
                </c:pt>
                <c:pt idx="226">
                  <c:v>65.183891619838704</c:v>
                </c:pt>
                <c:pt idx="227">
                  <c:v>65.680480486397855</c:v>
                </c:pt>
                <c:pt idx="228">
                  <c:v>65.896411203118291</c:v>
                </c:pt>
                <c:pt idx="229">
                  <c:v>66.204824476290327</c:v>
                </c:pt>
                <c:pt idx="230">
                  <c:v>66.389660134139788</c:v>
                </c:pt>
                <c:pt idx="231">
                  <c:v>66.673671165000002</c:v>
                </c:pt>
                <c:pt idx="232">
                  <c:v>66.795048047526876</c:v>
                </c:pt>
                <c:pt idx="233">
                  <c:v>67.129818331397843</c:v>
                </c:pt>
                <c:pt idx="234">
                  <c:v>67.311262271774183</c:v>
                </c:pt>
                <c:pt idx="235">
                  <c:v>67.498712917956993</c:v>
                </c:pt>
                <c:pt idx="236">
                  <c:v>67.815980903924725</c:v>
                </c:pt>
                <c:pt idx="237">
                  <c:v>68.10953275838709</c:v>
                </c:pt>
                <c:pt idx="238">
                  <c:v>68.557809068924726</c:v>
                </c:pt>
                <c:pt idx="239">
                  <c:v>68.786374580591385</c:v>
                </c:pt>
                <c:pt idx="240">
                  <c:v>69.097480514946227</c:v>
                </c:pt>
                <c:pt idx="241">
                  <c:v>69.344635745376337</c:v>
                </c:pt>
                <c:pt idx="242">
                  <c:v>69.610328912688175</c:v>
                </c:pt>
                <c:pt idx="243">
                  <c:v>69.841328175860212</c:v>
                </c:pt>
                <c:pt idx="244">
                  <c:v>70.120225739462356</c:v>
                </c:pt>
                <c:pt idx="245">
                  <c:v>70.353775263494626</c:v>
                </c:pt>
                <c:pt idx="246">
                  <c:v>70.620762979462356</c:v>
                </c:pt>
                <c:pt idx="247">
                  <c:v>70.828149675053766</c:v>
                </c:pt>
                <c:pt idx="248">
                  <c:v>71.084211400268813</c:v>
                </c:pt>
                <c:pt idx="249">
                  <c:v>71.585719551774204</c:v>
                </c:pt>
                <c:pt idx="250">
                  <c:v>71.790361804139792</c:v>
                </c:pt>
                <c:pt idx="251">
                  <c:v>72.121818043440854</c:v>
                </c:pt>
                <c:pt idx="252">
                  <c:v>72.303844530752684</c:v>
                </c:pt>
                <c:pt idx="253">
                  <c:v>72.629319955215053</c:v>
                </c:pt>
                <c:pt idx="254">
                  <c:v>72.873445941827953</c:v>
                </c:pt>
                <c:pt idx="255">
                  <c:v>73.166479976827958</c:v>
                </c:pt>
                <c:pt idx="256">
                  <c:v>73.375213003010757</c:v>
                </c:pt>
                <c:pt idx="257">
                  <c:v>73.642148937043004</c:v>
                </c:pt>
                <c:pt idx="258">
                  <c:v>73.883867063118274</c:v>
                </c:pt>
                <c:pt idx="259">
                  <c:v>74.208229175752692</c:v>
                </c:pt>
                <c:pt idx="260">
                  <c:v>74.703730621397852</c:v>
                </c:pt>
                <c:pt idx="261">
                  <c:v>74.862701197043009</c:v>
                </c:pt>
                <c:pt idx="262">
                  <c:v>75.224190965268804</c:v>
                </c:pt>
                <c:pt idx="263">
                  <c:v>75.445248094731184</c:v>
                </c:pt>
                <c:pt idx="264">
                  <c:v>75.750036631612915</c:v>
                </c:pt>
                <c:pt idx="265">
                  <c:v>75.944788532258059</c:v>
                </c:pt>
                <c:pt idx="266">
                  <c:v>76.227103704354846</c:v>
                </c:pt>
                <c:pt idx="267">
                  <c:v>76.430477299086022</c:v>
                </c:pt>
                <c:pt idx="268">
                  <c:v>76.714436547956979</c:v>
                </c:pt>
                <c:pt idx="269">
                  <c:v>76.938186338602151</c:v>
                </c:pt>
                <c:pt idx="270">
                  <c:v>77.240075086505371</c:v>
                </c:pt>
                <c:pt idx="271">
                  <c:v>77.73158932231182</c:v>
                </c:pt>
                <c:pt idx="272">
                  <c:v>77.988065303118276</c:v>
                </c:pt>
                <c:pt idx="273">
                  <c:v>78.275299760161289</c:v>
                </c:pt>
                <c:pt idx="274">
                  <c:v>78.495735506236556</c:v>
                </c:pt>
                <c:pt idx="275">
                  <c:v>78.768483963709684</c:v>
                </c:pt>
                <c:pt idx="276">
                  <c:v>79.023768959784945</c:v>
                </c:pt>
                <c:pt idx="277">
                  <c:v>79.288996089516132</c:v>
                </c:pt>
                <c:pt idx="278">
                  <c:v>79.52149702913978</c:v>
                </c:pt>
                <c:pt idx="279">
                  <c:v>79.795527089838714</c:v>
                </c:pt>
                <c:pt idx="280">
                  <c:v>80.002810221505371</c:v>
                </c:pt>
                <c:pt idx="281">
                  <c:v>80.471022581397847</c:v>
                </c:pt>
                <c:pt idx="282">
                  <c:v>80.812524518279574</c:v>
                </c:pt>
                <c:pt idx="283">
                  <c:v>81.041348939731179</c:v>
                </c:pt>
                <c:pt idx="284">
                  <c:v>81.294251966236544</c:v>
                </c:pt>
                <c:pt idx="285">
                  <c:v>81.519658779193534</c:v>
                </c:pt>
                <c:pt idx="286">
                  <c:v>81.843244162580632</c:v>
                </c:pt>
                <c:pt idx="287">
                  <c:v>82.027018290591386</c:v>
                </c:pt>
                <c:pt idx="288">
                  <c:v>82.290329488333327</c:v>
                </c:pt>
                <c:pt idx="289">
                  <c:v>82.374073841236552</c:v>
                </c:pt>
                <c:pt idx="290">
                  <c:v>82.79946253145161</c:v>
                </c:pt>
                <c:pt idx="291">
                  <c:v>83.056042076129032</c:v>
                </c:pt>
                <c:pt idx="292">
                  <c:v>83.509082325752686</c:v>
                </c:pt>
                <c:pt idx="293">
                  <c:v>83.81283522365591</c:v>
                </c:pt>
                <c:pt idx="294">
                  <c:v>84.034461954516118</c:v>
                </c:pt>
                <c:pt idx="295">
                  <c:v>84.322835614354844</c:v>
                </c:pt>
                <c:pt idx="296">
                  <c:v>84.510868807419357</c:v>
                </c:pt>
                <c:pt idx="297">
                  <c:v>84.835955867311824</c:v>
                </c:pt>
                <c:pt idx="298">
                  <c:v>85.032830827741932</c:v>
                </c:pt>
                <c:pt idx="299">
                  <c:v>85.321670525107535</c:v>
                </c:pt>
                <c:pt idx="300">
                  <c:v>85.532578393064526</c:v>
                </c:pt>
                <c:pt idx="301">
                  <c:v>85.803915792526865</c:v>
                </c:pt>
                <c:pt idx="302">
                  <c:v>86.069557177849475</c:v>
                </c:pt>
                <c:pt idx="303">
                  <c:v>86.548954438172032</c:v>
                </c:pt>
                <c:pt idx="304">
                  <c:v>86.832667722849465</c:v>
                </c:pt>
                <c:pt idx="305">
                  <c:v>87.08292987010752</c:v>
                </c:pt>
                <c:pt idx="306">
                  <c:v>87.347432052634403</c:v>
                </c:pt>
                <c:pt idx="307">
                  <c:v>87.567401761182794</c:v>
                </c:pt>
                <c:pt idx="308">
                  <c:v>87.854014834838722</c:v>
                </c:pt>
                <c:pt idx="309">
                  <c:v>88.101480756989247</c:v>
                </c:pt>
                <c:pt idx="310">
                  <c:v>88.421363731236553</c:v>
                </c:pt>
                <c:pt idx="311">
                  <c:v>88.624581980107521</c:v>
                </c:pt>
                <c:pt idx="312">
                  <c:v>88.860927729247308</c:v>
                </c:pt>
                <c:pt idx="313">
                  <c:v>89.123099724193537</c:v>
                </c:pt>
                <c:pt idx="314">
                  <c:v>89.627404100752685</c:v>
                </c:pt>
                <c:pt idx="315">
                  <c:v>89.917072309247303</c:v>
                </c:pt>
                <c:pt idx="316">
                  <c:v>90.143670106989248</c:v>
                </c:pt>
                <c:pt idx="317">
                  <c:v>90.454620695483868</c:v>
                </c:pt>
                <c:pt idx="318">
                  <c:v>90.684610210698935</c:v>
                </c:pt>
                <c:pt idx="319">
                  <c:v>90.947545989301062</c:v>
                </c:pt>
                <c:pt idx="320">
                  <c:v>91.139139191236552</c:v>
                </c:pt>
                <c:pt idx="321">
                  <c:v>91.446257915698922</c:v>
                </c:pt>
                <c:pt idx="322">
                  <c:v>91.615533098655902</c:v>
                </c:pt>
                <c:pt idx="323">
                  <c:v>91.945487661505368</c:v>
                </c:pt>
                <c:pt idx="324">
                  <c:v>92.205381250806454</c:v>
                </c:pt>
                <c:pt idx="325">
                  <c:v>92.644543938709674</c:v>
                </c:pt>
                <c:pt idx="326">
                  <c:v>92.95508027166666</c:v>
                </c:pt>
                <c:pt idx="327">
                  <c:v>93.113791937526884</c:v>
                </c:pt>
                <c:pt idx="328">
                  <c:v>93.439137907150538</c:v>
                </c:pt>
                <c:pt idx="329">
                  <c:v>93.687691250161294</c:v>
                </c:pt>
                <c:pt idx="330">
                  <c:v>94.008894664086014</c:v>
                </c:pt>
                <c:pt idx="331">
                  <c:v>94.194947197688165</c:v>
                </c:pt>
                <c:pt idx="332">
                  <c:v>94.503321634354833</c:v>
                </c:pt>
                <c:pt idx="333">
                  <c:v>94.687587690860212</c:v>
                </c:pt>
                <c:pt idx="334">
                  <c:v>94.979042376505362</c:v>
                </c:pt>
                <c:pt idx="335">
                  <c:v>95.231945403010755</c:v>
                </c:pt>
                <c:pt idx="336">
                  <c:v>95.736974726827953</c:v>
                </c:pt>
                <c:pt idx="337">
                  <c:v>96.009140637419364</c:v>
                </c:pt>
                <c:pt idx="338">
                  <c:v>96.146777051129021</c:v>
                </c:pt>
                <c:pt idx="339">
                  <c:v>96.548915647365604</c:v>
                </c:pt>
                <c:pt idx="340">
                  <c:v>96.714695548924723</c:v>
                </c:pt>
                <c:pt idx="341">
                  <c:v>97.052611586075258</c:v>
                </c:pt>
                <c:pt idx="342">
                  <c:v>97.272633076559146</c:v>
                </c:pt>
                <c:pt idx="343">
                  <c:v>97.53641031182795</c:v>
                </c:pt>
                <c:pt idx="344">
                  <c:v>97.768186304193549</c:v>
                </c:pt>
                <c:pt idx="345">
                  <c:v>98.076858487043026</c:v>
                </c:pt>
                <c:pt idx="346">
                  <c:v>98.534093074301069</c:v>
                </c:pt>
                <c:pt idx="347">
                  <c:v>98.750748738279569</c:v>
                </c:pt>
                <c:pt idx="348">
                  <c:v>99.019911295967745</c:v>
                </c:pt>
                <c:pt idx="349">
                  <c:v>99.280270922795708</c:v>
                </c:pt>
                <c:pt idx="350">
                  <c:v>99.476162026236551</c:v>
                </c:pt>
                <c:pt idx="351">
                  <c:v>99.772665451666654</c:v>
                </c:pt>
                <c:pt idx="352">
                  <c:v>100.05363429317202</c:v>
                </c:pt>
                <c:pt idx="353">
                  <c:v>100.29084738989248</c:v>
                </c:pt>
                <c:pt idx="354">
                  <c:v>100.60876265021506</c:v>
                </c:pt>
                <c:pt idx="355">
                  <c:v>100.80598713881719</c:v>
                </c:pt>
                <c:pt idx="356">
                  <c:v>101.09493040005377</c:v>
                </c:pt>
                <c:pt idx="357">
                  <c:v>101.62616138876345</c:v>
                </c:pt>
                <c:pt idx="358">
                  <c:v>101.81568331284946</c:v>
                </c:pt>
                <c:pt idx="359">
                  <c:v>102.1193326468817</c:v>
                </c:pt>
                <c:pt idx="360">
                  <c:v>102.32247322284945</c:v>
                </c:pt>
                <c:pt idx="361">
                  <c:v>102.63369566655913</c:v>
                </c:pt>
                <c:pt idx="362">
                  <c:v>102.81841481505377</c:v>
                </c:pt>
                <c:pt idx="363">
                  <c:v>103.08922144956989</c:v>
                </c:pt>
                <c:pt idx="364">
                  <c:v>103.32715949354838</c:v>
                </c:pt>
                <c:pt idx="365">
                  <c:v>103.64691301295699</c:v>
                </c:pt>
                <c:pt idx="366">
                  <c:v>103.77077542887096</c:v>
                </c:pt>
                <c:pt idx="367">
                  <c:v>104.14924967553763</c:v>
                </c:pt>
                <c:pt idx="368">
                  <c:v>104.61974044112904</c:v>
                </c:pt>
                <c:pt idx="369">
                  <c:v>104.88144639849462</c:v>
                </c:pt>
                <c:pt idx="370">
                  <c:v>105.1709592611828</c:v>
                </c:pt>
                <c:pt idx="371">
                  <c:v>105.37663715252688</c:v>
                </c:pt>
                <c:pt idx="372">
                  <c:v>105.73222377887097</c:v>
                </c:pt>
                <c:pt idx="373">
                  <c:v>105.93577861043011</c:v>
                </c:pt>
                <c:pt idx="374">
                  <c:v>106.2239969244086</c:v>
                </c:pt>
                <c:pt idx="375">
                  <c:v>106.4304644904301</c:v>
                </c:pt>
                <c:pt idx="376">
                  <c:v>106.76461339091398</c:v>
                </c:pt>
                <c:pt idx="377">
                  <c:v>106.97495165747311</c:v>
                </c:pt>
                <c:pt idx="378">
                  <c:v>107.26710539940859</c:v>
                </c:pt>
                <c:pt idx="379">
                  <c:v>107.73738903715054</c:v>
                </c:pt>
                <c:pt idx="380">
                  <c:v>107.95285371639785</c:v>
                </c:pt>
                <c:pt idx="381">
                  <c:v>108.19514144387097</c:v>
                </c:pt>
                <c:pt idx="382">
                  <c:v>108.48330797591396</c:v>
                </c:pt>
                <c:pt idx="383">
                  <c:v>108.69664959532257</c:v>
                </c:pt>
                <c:pt idx="384">
                  <c:v>108.98890690118279</c:v>
                </c:pt>
                <c:pt idx="385">
                  <c:v>109.27434193553763</c:v>
                </c:pt>
                <c:pt idx="386">
                  <c:v>109.51181394198925</c:v>
                </c:pt>
                <c:pt idx="387">
                  <c:v>109.77274317021504</c:v>
                </c:pt>
                <c:pt idx="388">
                  <c:v>110.00741895155913</c:v>
                </c:pt>
                <c:pt idx="389">
                  <c:v>110.30894522580645</c:v>
                </c:pt>
                <c:pt idx="390">
                  <c:v>110.80858922720429</c:v>
                </c:pt>
                <c:pt idx="391">
                  <c:v>111.04595766978495</c:v>
                </c:pt>
                <c:pt idx="392">
                  <c:v>111.34893383854839</c:v>
                </c:pt>
                <c:pt idx="393">
                  <c:v>111.54876036994622</c:v>
                </c:pt>
                <c:pt idx="394">
                  <c:v>111.85530949295698</c:v>
                </c:pt>
                <c:pt idx="395">
                  <c:v>112.07968066698925</c:v>
                </c:pt>
                <c:pt idx="396">
                  <c:v>112.36696690596774</c:v>
                </c:pt>
                <c:pt idx="397">
                  <c:v>112.64058271107525</c:v>
                </c:pt>
                <c:pt idx="398">
                  <c:v>112.87946577553764</c:v>
                </c:pt>
                <c:pt idx="399">
                  <c:v>113.15551533215053</c:v>
                </c:pt>
                <c:pt idx="400">
                  <c:v>113.41033429069894</c:v>
                </c:pt>
                <c:pt idx="401">
                  <c:v>113.92965543172043</c:v>
                </c:pt>
                <c:pt idx="402">
                  <c:v>114.14403269005378</c:v>
                </c:pt>
                <c:pt idx="403">
                  <c:v>114.42526044129032</c:v>
                </c:pt>
                <c:pt idx="404">
                  <c:v>114.69987304887097</c:v>
                </c:pt>
                <c:pt idx="405">
                  <c:v>114.9977098594086</c:v>
                </c:pt>
                <c:pt idx="406">
                  <c:v>115.2017436739785</c:v>
                </c:pt>
                <c:pt idx="407">
                  <c:v>115.50109510645161</c:v>
                </c:pt>
                <c:pt idx="408">
                  <c:v>115.70651408806452</c:v>
                </c:pt>
                <c:pt idx="409">
                  <c:v>115.99882317586021</c:v>
                </c:pt>
                <c:pt idx="410">
                  <c:v>116.23225619048385</c:v>
                </c:pt>
                <c:pt idx="411">
                  <c:v>116.71745302881722</c:v>
                </c:pt>
                <c:pt idx="412">
                  <c:v>116.9705114011828</c:v>
                </c:pt>
                <c:pt idx="413">
                  <c:v>117.18079788575268</c:v>
                </c:pt>
                <c:pt idx="414">
                  <c:v>117.44778560172043</c:v>
                </c:pt>
                <c:pt idx="415">
                  <c:v>117.73077393908602</c:v>
                </c:pt>
                <c:pt idx="416">
                  <c:v>118.01728344887097</c:v>
                </c:pt>
                <c:pt idx="417">
                  <c:v>118.25734455268817</c:v>
                </c:pt>
                <c:pt idx="418">
                  <c:v>118.5391030688172</c:v>
                </c:pt>
                <c:pt idx="419">
                  <c:v>118.76161009279569</c:v>
                </c:pt>
                <c:pt idx="420">
                  <c:v>119.11766275666668</c:v>
                </c:pt>
                <c:pt idx="421">
                  <c:v>119.30407776392472</c:v>
                </c:pt>
                <c:pt idx="422">
                  <c:v>119.83696577494624</c:v>
                </c:pt>
                <c:pt idx="423">
                  <c:v>120.10240003247311</c:v>
                </c:pt>
                <c:pt idx="424">
                  <c:v>120.31361859209677</c:v>
                </c:pt>
                <c:pt idx="425">
                  <c:v>120.61012201752688</c:v>
                </c:pt>
                <c:pt idx="426">
                  <c:v>120.86811262026882</c:v>
                </c:pt>
                <c:pt idx="427">
                  <c:v>121.18050015779569</c:v>
                </c:pt>
                <c:pt idx="428">
                  <c:v>121.40462536758064</c:v>
                </c:pt>
                <c:pt idx="429">
                  <c:v>121.67901790188172</c:v>
                </c:pt>
                <c:pt idx="430">
                  <c:v>121.838454515</c:v>
                </c:pt>
                <c:pt idx="431">
                  <c:v>122.15396191478494</c:v>
                </c:pt>
                <c:pt idx="432">
                  <c:v>122.40525970096775</c:v>
                </c:pt>
                <c:pt idx="433">
                  <c:v>122.92080075994625</c:v>
                </c:pt>
                <c:pt idx="434">
                  <c:v>123.25267125478494</c:v>
                </c:pt>
                <c:pt idx="435">
                  <c:v>123.43794705924731</c:v>
                </c:pt>
                <c:pt idx="436">
                  <c:v>123.74553182123655</c:v>
                </c:pt>
                <c:pt idx="437">
                  <c:v>123.95576652387095</c:v>
                </c:pt>
                <c:pt idx="438">
                  <c:v>124.25076827284946</c:v>
                </c:pt>
                <c:pt idx="439">
                  <c:v>124.47311995091398</c:v>
                </c:pt>
                <c:pt idx="440">
                  <c:v>124.70255281021504</c:v>
                </c:pt>
                <c:pt idx="441">
                  <c:v>124.99613055569893</c:v>
                </c:pt>
                <c:pt idx="442">
                  <c:v>125.22283191725805</c:v>
                </c:pt>
                <c:pt idx="443">
                  <c:v>125.47081565887098</c:v>
                </c:pt>
                <c:pt idx="444">
                  <c:v>125.95404478322581</c:v>
                </c:pt>
                <c:pt idx="445">
                  <c:v>126.24500754043011</c:v>
                </c:pt>
                <c:pt idx="446">
                  <c:v>126.53136170435484</c:v>
                </c:pt>
                <c:pt idx="447">
                  <c:v>126.80228484822581</c:v>
                </c:pt>
                <c:pt idx="448">
                  <c:v>127.06603619252688</c:v>
                </c:pt>
                <c:pt idx="449">
                  <c:v>127.3350822408602</c:v>
                </c:pt>
                <c:pt idx="450">
                  <c:v>127.51471381311826</c:v>
                </c:pt>
                <c:pt idx="451">
                  <c:v>127.88371196360215</c:v>
                </c:pt>
                <c:pt idx="452">
                  <c:v>128.12703533000001</c:v>
                </c:pt>
                <c:pt idx="453">
                  <c:v>128.39956371424731</c:v>
                </c:pt>
                <c:pt idx="454">
                  <c:v>128.65163822962367</c:v>
                </c:pt>
                <c:pt idx="455">
                  <c:v>129.12596085919353</c:v>
                </c:pt>
                <c:pt idx="456">
                  <c:v>129.44535190494625</c:v>
                </c:pt>
                <c:pt idx="457">
                  <c:v>129.65444740478497</c:v>
                </c:pt>
                <c:pt idx="458">
                  <c:v>129.95726822768816</c:v>
                </c:pt>
                <c:pt idx="459">
                  <c:v>130.19225470069892</c:v>
                </c:pt>
                <c:pt idx="460">
                  <c:v>130.4660258516129</c:v>
                </c:pt>
                <c:pt idx="461">
                  <c:v>130.74076791408604</c:v>
                </c:pt>
                <c:pt idx="462">
                  <c:v>131.00249976247309</c:v>
                </c:pt>
                <c:pt idx="463">
                  <c:v>131.2325669505914</c:v>
                </c:pt>
                <c:pt idx="464">
                  <c:v>131.52145842989248</c:v>
                </c:pt>
                <c:pt idx="465">
                  <c:v>131.76333190182797</c:v>
                </c:pt>
                <c:pt idx="466">
                  <c:v>132.27441971338709</c:v>
                </c:pt>
                <c:pt idx="467">
                  <c:v>132.50883658499998</c:v>
                </c:pt>
                <c:pt idx="468">
                  <c:v>132.75920229612902</c:v>
                </c:pt>
                <c:pt idx="469">
                  <c:v>133.05749219870967</c:v>
                </c:pt>
                <c:pt idx="470">
                  <c:v>133.29122295956989</c:v>
                </c:pt>
                <c:pt idx="471">
                  <c:v>133.5513236766129</c:v>
                </c:pt>
                <c:pt idx="472">
                  <c:v>133.79744326817206</c:v>
                </c:pt>
                <c:pt idx="473">
                  <c:v>134.09058086709678</c:v>
                </c:pt>
                <c:pt idx="474">
                  <c:v>134.2654485002688</c:v>
                </c:pt>
                <c:pt idx="475">
                  <c:v>134.57287791639786</c:v>
                </c:pt>
                <c:pt idx="476">
                  <c:v>135.0924579672043</c:v>
                </c:pt>
                <c:pt idx="477">
                  <c:v>135.27649100489248</c:v>
                </c:pt>
                <c:pt idx="478">
                  <c:v>135.61964996408602</c:v>
                </c:pt>
                <c:pt idx="479">
                  <c:v>135.85220268564515</c:v>
                </c:pt>
                <c:pt idx="480">
                  <c:v>136.09516357844086</c:v>
                </c:pt>
                <c:pt idx="481">
                  <c:v>136.36354940693548</c:v>
                </c:pt>
                <c:pt idx="482">
                  <c:v>136.62566961994625</c:v>
                </c:pt>
                <c:pt idx="483">
                  <c:v>136.85559440774196</c:v>
                </c:pt>
                <c:pt idx="484">
                  <c:v>137.13397415188172</c:v>
                </c:pt>
                <c:pt idx="485">
                  <c:v>137.4063471902688</c:v>
                </c:pt>
                <c:pt idx="486">
                  <c:v>137.70528436720431</c:v>
                </c:pt>
              </c:numCache>
            </c:numRef>
          </c:xVal>
          <c:yVal>
            <c:numRef>
              <c:f>'4.20 K'!$Q$14:$Q$500</c:f>
              <c:numCache>
                <c:formatCode>General</c:formatCode>
                <c:ptCount val="487"/>
                <c:pt idx="0">
                  <c:v>2.9286937868178291</c:v>
                </c:pt>
                <c:pt idx="1">
                  <c:v>2.9300625964108522</c:v>
                </c:pt>
                <c:pt idx="2">
                  <c:v>2.933671276245478</c:v>
                </c:pt>
                <c:pt idx="3">
                  <c:v>2.9320535921821702</c:v>
                </c:pt>
                <c:pt idx="4">
                  <c:v>2.9330490900671835</c:v>
                </c:pt>
                <c:pt idx="5">
                  <c:v>2.9352889603087857</c:v>
                </c:pt>
                <c:pt idx="6">
                  <c:v>2.9345423368953489</c:v>
                </c:pt>
                <c:pt idx="7">
                  <c:v>2.9361600209586562</c:v>
                </c:pt>
                <c:pt idx="8">
                  <c:v>2.9385243284366926</c:v>
                </c:pt>
                <c:pt idx="9">
                  <c:v>2.9369066443733844</c:v>
                </c:pt>
                <c:pt idx="10">
                  <c:v>2.9407641986795863</c:v>
                </c:pt>
                <c:pt idx="11">
                  <c:v>2.94474619022093</c:v>
                </c:pt>
                <c:pt idx="12">
                  <c:v>2.9425063199793282</c:v>
                </c:pt>
                <c:pt idx="13">
                  <c:v>2.9444973157493544</c:v>
                </c:pt>
                <c:pt idx="14">
                  <c:v>2.945617250870801</c:v>
                </c:pt>
                <c:pt idx="15">
                  <c:v>2.9515902381834622</c:v>
                </c:pt>
                <c:pt idx="16">
                  <c:v>2.9505947402984494</c:v>
                </c:pt>
                <c:pt idx="17">
                  <c:v>2.9510924892403101</c:v>
                </c:pt>
                <c:pt idx="18">
                  <c:v>2.9563188531395346</c:v>
                </c:pt>
                <c:pt idx="19">
                  <c:v>2.9553233552545217</c:v>
                </c:pt>
                <c:pt idx="20">
                  <c:v>2.9568166020826872</c:v>
                </c:pt>
                <c:pt idx="21">
                  <c:v>2.9591809095594312</c:v>
                </c:pt>
                <c:pt idx="22">
                  <c:v>2.9625407149237724</c:v>
                </c:pt>
                <c:pt idx="23">
                  <c:v>2.9595542212674415</c:v>
                </c:pt>
                <c:pt idx="24">
                  <c:v>2.9612963425671834</c:v>
                </c:pt>
                <c:pt idx="25">
                  <c:v>2.967144892643411</c:v>
                </c:pt>
                <c:pt idx="26">
                  <c:v>2.9668960181718345</c:v>
                </c:pt>
                <c:pt idx="27">
                  <c:v>2.9661493947583977</c:v>
                </c:pt>
                <c:pt idx="28">
                  <c:v>2.9701313862997414</c:v>
                </c:pt>
                <c:pt idx="29">
                  <c:v>2.9716246331279068</c:v>
                </c:pt>
                <c:pt idx="30">
                  <c:v>2.9734911916627902</c:v>
                </c:pt>
                <c:pt idx="31">
                  <c:v>2.9739889406059428</c:v>
                </c:pt>
                <c:pt idx="32">
                  <c:v>2.9772243087338501</c:v>
                </c:pt>
                <c:pt idx="33">
                  <c:v>2.9785931183255809</c:v>
                </c:pt>
                <c:pt idx="34">
                  <c:v>2.9822017981614981</c:v>
                </c:pt>
                <c:pt idx="35">
                  <c:v>2.97933974174031</c:v>
                </c:pt>
                <c:pt idx="36">
                  <c:v>2.9814551747467695</c:v>
                </c:pt>
                <c:pt idx="37">
                  <c:v>2.9829484215749353</c:v>
                </c:pt>
                <c:pt idx="38">
                  <c:v>2.9824506726317828</c:v>
                </c:pt>
                <c:pt idx="39">
                  <c:v>2.9909124046589146</c:v>
                </c:pt>
                <c:pt idx="40">
                  <c:v>2.9886725344160205</c:v>
                </c:pt>
                <c:pt idx="41">
                  <c:v>2.9882992227093017</c:v>
                </c:pt>
                <c:pt idx="42">
                  <c:v>2.9887969716524547</c:v>
                </c:pt>
                <c:pt idx="43">
                  <c:v>2.9900413440090441</c:v>
                </c:pt>
                <c:pt idx="44">
                  <c:v>2.9996230111563307</c:v>
                </c:pt>
                <c:pt idx="45">
                  <c:v>2.9932767121369506</c:v>
                </c:pt>
                <c:pt idx="46">
                  <c:v>2.9993741366847542</c:v>
                </c:pt>
                <c:pt idx="47">
                  <c:v>3.0037294399341086</c:v>
                </c:pt>
                <c:pt idx="48">
                  <c:v>2.9996230111563307</c:v>
                </c:pt>
                <c:pt idx="49">
                  <c:v>2.9991252622131781</c:v>
                </c:pt>
                <c:pt idx="50">
                  <c:v>3.0063426218824287</c:v>
                </c:pt>
                <c:pt idx="51">
                  <c:v>3.0038538771692509</c:v>
                </c:pt>
                <c:pt idx="52">
                  <c:v>3.0085824921253228</c:v>
                </c:pt>
                <c:pt idx="53">
                  <c:v>3.0054715612338496</c:v>
                </c:pt>
                <c:pt idx="54">
                  <c:v>3.0128133581382426</c:v>
                </c:pt>
                <c:pt idx="55">
                  <c:v>3.0115689857816537</c:v>
                </c:pt>
                <c:pt idx="56">
                  <c:v>3.0126889209031007</c:v>
                </c:pt>
                <c:pt idx="57">
                  <c:v>3.0172930986227389</c:v>
                </c:pt>
                <c:pt idx="58">
                  <c:v>3.0196574061007753</c:v>
                </c:pt>
                <c:pt idx="59">
                  <c:v>3.0225194625219638</c:v>
                </c:pt>
                <c:pt idx="60">
                  <c:v>3.0245104582919895</c:v>
                </c:pt>
                <c:pt idx="61">
                  <c:v>3.0222705880503877</c:v>
                </c:pt>
                <c:pt idx="62">
                  <c:v>3.0252570817067181</c:v>
                </c:pt>
                <c:pt idx="63">
                  <c:v>3.023639397642119</c:v>
                </c:pt>
                <c:pt idx="64">
                  <c:v>3.0277458264198969</c:v>
                </c:pt>
                <c:pt idx="65">
                  <c:v>3.0313545062545217</c:v>
                </c:pt>
                <c:pt idx="66">
                  <c:v>3.0327233158475448</c:v>
                </c:pt>
                <c:pt idx="67">
                  <c:v>3.0314789434909564</c:v>
                </c:pt>
                <c:pt idx="68">
                  <c:v>3.0359586839754518</c:v>
                </c:pt>
                <c:pt idx="69">
                  <c:v>3.0363319956821706</c:v>
                </c:pt>
                <c:pt idx="70">
                  <c:v>3.0384474286886305</c:v>
                </c:pt>
                <c:pt idx="71">
                  <c:v>3.0398162382816536</c:v>
                </c:pt>
                <c:pt idx="72">
                  <c:v>3.0456647883578807</c:v>
                </c:pt>
                <c:pt idx="73">
                  <c:v>3.0455403511227388</c:v>
                </c:pt>
                <c:pt idx="74">
                  <c:v>3.04690916071447</c:v>
                </c:pt>
                <c:pt idx="75">
                  <c:v>3.0456647883578807</c:v>
                </c:pt>
                <c:pt idx="76">
                  <c:v>3.0536287714418604</c:v>
                </c:pt>
                <c:pt idx="77">
                  <c:v>3.0537532086770023</c:v>
                </c:pt>
                <c:pt idx="78">
                  <c:v>3.0554953299767438</c:v>
                </c:pt>
                <c:pt idx="79">
                  <c:v>3.0549975810335912</c:v>
                </c:pt>
                <c:pt idx="80">
                  <c:v>3.0603483821679589</c:v>
                </c:pt>
                <c:pt idx="81">
                  <c:v>3.0613438800542632</c:v>
                </c:pt>
                <c:pt idx="82">
                  <c:v>3.0610950055826875</c:v>
                </c:pt>
                <c:pt idx="83">
                  <c:v>3.0592284470478037</c:v>
                </c:pt>
                <c:pt idx="84">
                  <c:v>3.0678146163087852</c:v>
                </c:pt>
                <c:pt idx="85">
                  <c:v>3.0690589886653745</c:v>
                </c:pt>
                <c:pt idx="86">
                  <c:v>3.0698056120801032</c:v>
                </c:pt>
                <c:pt idx="87">
                  <c:v>3.076276348335917</c:v>
                </c:pt>
                <c:pt idx="88">
                  <c:v>3.0806316515839791</c:v>
                </c:pt>
                <c:pt idx="89">
                  <c:v>3.0777695951640829</c:v>
                </c:pt>
                <c:pt idx="90">
                  <c:v>3.0844892058901805</c:v>
                </c:pt>
                <c:pt idx="91">
                  <c:v>3.0861068899547801</c:v>
                </c:pt>
                <c:pt idx="92">
                  <c:v>3.0885956346679584</c:v>
                </c:pt>
                <c:pt idx="93">
                  <c:v>3.0887200719031007</c:v>
                </c:pt>
                <c:pt idx="94">
                  <c:v>3.0944441847454778</c:v>
                </c:pt>
                <c:pt idx="95">
                  <c:v>3.095564119865633</c:v>
                </c:pt>
                <c:pt idx="96">
                  <c:v>3.0975551156369505</c:v>
                </c:pt>
                <c:pt idx="97">
                  <c:v>3.1029059167713178</c:v>
                </c:pt>
                <c:pt idx="98">
                  <c:v>3.1036525401847546</c:v>
                </c:pt>
                <c:pt idx="99">
                  <c:v>3.1083811551408269</c:v>
                </c:pt>
                <c:pt idx="100">
                  <c:v>3.1119898349754522</c:v>
                </c:pt>
                <c:pt idx="101">
                  <c:v>3.1168428871679583</c:v>
                </c:pt>
                <c:pt idx="102">
                  <c:v>3.1190827574095605</c:v>
                </c:pt>
                <c:pt idx="103">
                  <c:v>3.1194560691162789</c:v>
                </c:pt>
                <c:pt idx="104">
                  <c:v>3.1275444894354005</c:v>
                </c:pt>
                <c:pt idx="105">
                  <c:v>3.1285399873217052</c:v>
                </c:pt>
                <c:pt idx="106">
                  <c:v>3.1281666756136945</c:v>
                </c:pt>
                <c:pt idx="107">
                  <c:v>3.1331441650413434</c:v>
                </c:pt>
                <c:pt idx="108">
                  <c:v>3.1378727799974162</c:v>
                </c:pt>
                <c:pt idx="109">
                  <c:v>3.1417303343036171</c:v>
                </c:pt>
                <c:pt idx="110">
                  <c:v>3.1450901396666664</c:v>
                </c:pt>
                <c:pt idx="111">
                  <c:v>3.1449657024315245</c:v>
                </c:pt>
                <c:pt idx="112">
                  <c:v>3.1493210056795866</c:v>
                </c:pt>
                <c:pt idx="113">
                  <c:v>3.1529296855142119</c:v>
                </c:pt>
                <c:pt idx="114">
                  <c:v>3.1562894908785526</c:v>
                </c:pt>
                <c:pt idx="115">
                  <c:v>3.1630091016046511</c:v>
                </c:pt>
                <c:pt idx="116">
                  <c:v>3.1618891664832036</c:v>
                </c:pt>
                <c:pt idx="117">
                  <c:v>3.1661200324974161</c:v>
                </c:pt>
                <c:pt idx="118">
                  <c:v>3.1732129549302321</c:v>
                </c:pt>
                <c:pt idx="119">
                  <c:v>3.1764483230581395</c:v>
                </c:pt>
                <c:pt idx="120">
                  <c:v>3.1779415698863049</c:v>
                </c:pt>
                <c:pt idx="121">
                  <c:v>3.1805547518359174</c:v>
                </c:pt>
                <c:pt idx="122">
                  <c:v>3.1861544274418603</c:v>
                </c:pt>
                <c:pt idx="123">
                  <c:v>3.1906341679263566</c:v>
                </c:pt>
                <c:pt idx="124">
                  <c:v>3.1871499253268731</c:v>
                </c:pt>
                <c:pt idx="125">
                  <c:v>3.1928740381679583</c:v>
                </c:pt>
                <c:pt idx="126">
                  <c:v>3.1932473498746767</c:v>
                </c:pt>
                <c:pt idx="127">
                  <c:v>3.1953627828824289</c:v>
                </c:pt>
                <c:pt idx="128">
                  <c:v>3.201709081901809</c:v>
                </c:pt>
                <c:pt idx="129">
                  <c:v>3.2003402723087855</c:v>
                </c:pt>
                <c:pt idx="130">
                  <c:v>3.2109174373423768</c:v>
                </c:pt>
                <c:pt idx="131">
                  <c:v>3.2081798181576229</c:v>
                </c:pt>
                <c:pt idx="132">
                  <c:v>3.2110418745775191</c:v>
                </c:pt>
                <c:pt idx="133">
                  <c:v>3.2139039309987076</c:v>
                </c:pt>
                <c:pt idx="134">
                  <c:v>3.2168904246550385</c:v>
                </c:pt>
                <c:pt idx="135">
                  <c:v>3.21863254595478</c:v>
                </c:pt>
                <c:pt idx="136">
                  <c:v>3.2209968534315241</c:v>
                </c:pt>
                <c:pt idx="137">
                  <c:v>3.2208724161963822</c:v>
                </c:pt>
                <c:pt idx="138">
                  <c:v>3.223610035381137</c:v>
                </c:pt>
                <c:pt idx="139">
                  <c:v>3.2300807716369508</c:v>
                </c:pt>
                <c:pt idx="140">
                  <c:v>3.229085273751938</c:v>
                </c:pt>
                <c:pt idx="141">
                  <c:v>3.2326939535865633</c:v>
                </c:pt>
                <c:pt idx="142">
                  <c:v>3.2354315727713177</c:v>
                </c:pt>
                <c:pt idx="143">
                  <c:v>3.2385425036627904</c:v>
                </c:pt>
                <c:pt idx="144">
                  <c:v>3.2363026334211886</c:v>
                </c:pt>
                <c:pt idx="145">
                  <c:v>3.6311419822351425</c:v>
                </c:pt>
                <c:pt idx="146">
                  <c:v>3.6326352290633079</c:v>
                </c:pt>
                <c:pt idx="147">
                  <c:v>3.63524841101292</c:v>
                </c:pt>
                <c:pt idx="148">
                  <c:v>3.6382349046692508</c:v>
                </c:pt>
                <c:pt idx="149">
                  <c:v>3.6434612685684757</c:v>
                </c:pt>
                <c:pt idx="150">
                  <c:v>3.6463233249883724</c:v>
                </c:pt>
                <c:pt idx="151">
                  <c:v>3.6508030654728683</c:v>
                </c:pt>
                <c:pt idx="152">
                  <c:v>3.6537895591291991</c:v>
                </c:pt>
                <c:pt idx="153">
                  <c:v>3.6580204251421189</c:v>
                </c:pt>
                <c:pt idx="154">
                  <c:v>3.6618779794483207</c:v>
                </c:pt>
                <c:pt idx="155">
                  <c:v>3.6637445379832045</c:v>
                </c:pt>
                <c:pt idx="156">
                  <c:v>3.6725795817170539</c:v>
                </c:pt>
                <c:pt idx="157">
                  <c:v>3.6725795817170539</c:v>
                </c:pt>
                <c:pt idx="158">
                  <c:v>3.6744461402519377</c:v>
                </c:pt>
                <c:pt idx="159">
                  <c:v>3.6744461402519377</c:v>
                </c:pt>
                <c:pt idx="160">
                  <c:v>3.6806680020361764</c:v>
                </c:pt>
                <c:pt idx="161">
                  <c:v>3.6784281317945737</c:v>
                </c:pt>
                <c:pt idx="162">
                  <c:v>3.6860188031705428</c:v>
                </c:pt>
                <c:pt idx="163">
                  <c:v>3.6861432404069769</c:v>
                </c:pt>
                <c:pt idx="164">
                  <c:v>3.6886319851201552</c:v>
                </c:pt>
                <c:pt idx="165">
                  <c:v>3.6952271586111114</c:v>
                </c:pt>
                <c:pt idx="166">
                  <c:v>3.6924895394263566</c:v>
                </c:pt>
                <c:pt idx="167">
                  <c:v>3.6947294096679588</c:v>
                </c:pt>
                <c:pt idx="168">
                  <c:v>3.7018223321020676</c:v>
                </c:pt>
                <c:pt idx="169">
                  <c:v>3.7021956438087855</c:v>
                </c:pt>
                <c:pt idx="170">
                  <c:v>3.7061776353514215</c:v>
                </c:pt>
                <c:pt idx="171">
                  <c:v>3.7109062503062016</c:v>
                </c:pt>
                <c:pt idx="172">
                  <c:v>3.7106573758359178</c:v>
                </c:pt>
                <c:pt idx="173">
                  <c:v>3.7131461205490961</c:v>
                </c:pt>
                <c:pt idx="174">
                  <c:v>3.7142660556705427</c:v>
                </c:pt>
                <c:pt idx="175">
                  <c:v>3.7198657312751937</c:v>
                </c:pt>
                <c:pt idx="176">
                  <c:v>3.7203634802183463</c:v>
                </c:pt>
                <c:pt idx="177">
                  <c:v>3.7250920951744191</c:v>
                </c:pt>
                <c:pt idx="178">
                  <c:v>3.7238477228178293</c:v>
                </c:pt>
                <c:pt idx="179">
                  <c:v>3.7299451473656329</c:v>
                </c:pt>
                <c:pt idx="180">
                  <c:v>3.7275808398875974</c:v>
                </c:pt>
                <c:pt idx="181">
                  <c:v>3.7352959485000006</c:v>
                </c:pt>
                <c:pt idx="182">
                  <c:v>3.7329316410219642</c:v>
                </c:pt>
                <c:pt idx="183">
                  <c:v>3.7431354943475457</c:v>
                </c:pt>
                <c:pt idx="184">
                  <c:v>3.7436332432906978</c:v>
                </c:pt>
                <c:pt idx="185">
                  <c:v>3.7525927242596899</c:v>
                </c:pt>
                <c:pt idx="186">
                  <c:v>3.75047729125323</c:v>
                </c:pt>
                <c:pt idx="187">
                  <c:v>3.7523438497881139</c:v>
                </c:pt>
                <c:pt idx="188">
                  <c:v>3.7575702136873388</c:v>
                </c:pt>
                <c:pt idx="189">
                  <c:v>3.7562014040943152</c:v>
                </c:pt>
                <c:pt idx="190">
                  <c:v>3.7596856466937982</c:v>
                </c:pt>
                <c:pt idx="191">
                  <c:v>3.7635432010000005</c:v>
                </c:pt>
                <c:pt idx="192">
                  <c:v>3.7634187637635654</c:v>
                </c:pt>
                <c:pt idx="193">
                  <c:v>3.7685206904263562</c:v>
                </c:pt>
                <c:pt idx="194">
                  <c:v>3.7680229414844959</c:v>
                </c:pt>
                <c:pt idx="195">
                  <c:v>3.7692673138410848</c:v>
                </c:pt>
                <c:pt idx="196">
                  <c:v>3.7717560585542635</c:v>
                </c:pt>
                <c:pt idx="197">
                  <c:v>3.7746181149754525</c:v>
                </c:pt>
                <c:pt idx="198">
                  <c:v>3.7774801713953492</c:v>
                </c:pt>
                <c:pt idx="199">
                  <c:v>3.7817110374095608</c:v>
                </c:pt>
                <c:pt idx="200">
                  <c:v>3.7812132884664083</c:v>
                </c:pt>
                <c:pt idx="201">
                  <c:v>3.7849464055361763</c:v>
                </c:pt>
                <c:pt idx="202">
                  <c:v>3.7855685917157627</c:v>
                </c:pt>
                <c:pt idx="203">
                  <c:v>3.7858174661860469</c:v>
                </c:pt>
                <c:pt idx="204">
                  <c:v>3.7894261460206722</c:v>
                </c:pt>
                <c:pt idx="205">
                  <c:v>3.7944036354483206</c:v>
                </c:pt>
                <c:pt idx="206">
                  <c:v>3.7911682673204137</c:v>
                </c:pt>
                <c:pt idx="207">
                  <c:v>3.7983856269896639</c:v>
                </c:pt>
                <c:pt idx="208">
                  <c:v>3.7983856269896639</c:v>
                </c:pt>
                <c:pt idx="209">
                  <c:v>3.8003766227609823</c:v>
                </c:pt>
                <c:pt idx="210">
                  <c:v>3.8023676185322999</c:v>
                </c:pt>
                <c:pt idx="211">
                  <c:v>3.8023676185322999</c:v>
                </c:pt>
                <c:pt idx="212">
                  <c:v>3.8063496100736436</c:v>
                </c:pt>
                <c:pt idx="213">
                  <c:v>3.8082161686085274</c:v>
                </c:pt>
                <c:pt idx="214">
                  <c:v>3.812820346329457</c:v>
                </c:pt>
                <c:pt idx="215">
                  <c:v>3.8199132687635662</c:v>
                </c:pt>
                <c:pt idx="216">
                  <c:v>3.8220287017700256</c:v>
                </c:pt>
                <c:pt idx="217">
                  <c:v>3.8240196975400513</c:v>
                </c:pt>
                <c:pt idx="218">
                  <c:v>3.8258862560762279</c:v>
                </c:pt>
                <c:pt idx="219">
                  <c:v>3.8298682476175707</c:v>
                </c:pt>
                <c:pt idx="220">
                  <c:v>3.8294949359108528</c:v>
                </c:pt>
                <c:pt idx="221">
                  <c:v>3.8348457370452196</c:v>
                </c:pt>
                <c:pt idx="222">
                  <c:v>3.8393254775297163</c:v>
                </c:pt>
                <c:pt idx="223">
                  <c:v>3.8365878583436697</c:v>
                </c:pt>
                <c:pt idx="224">
                  <c:v>3.8460450882558139</c:v>
                </c:pt>
                <c:pt idx="225">
                  <c:v>3.8438052180142122</c:v>
                </c:pt>
                <c:pt idx="226">
                  <c:v>3.8455473393126614</c:v>
                </c:pt>
                <c:pt idx="227">
                  <c:v>3.8517692010968996</c:v>
                </c:pt>
                <c:pt idx="228">
                  <c:v>3.8571200022312664</c:v>
                </c:pt>
                <c:pt idx="229">
                  <c:v>3.8560000671098194</c:v>
                </c:pt>
                <c:pt idx="230">
                  <c:v>3.8598576214160207</c:v>
                </c:pt>
                <c:pt idx="231">
                  <c:v>3.8640884874302328</c:v>
                </c:pt>
                <c:pt idx="232">
                  <c:v>4.6230311878462524</c:v>
                </c:pt>
                <c:pt idx="233">
                  <c:v>4.6227823133746773</c:v>
                </c:pt>
                <c:pt idx="234">
                  <c:v>4.6268887421524534</c:v>
                </c:pt>
                <c:pt idx="235">
                  <c:v>4.628008677272609</c:v>
                </c:pt>
                <c:pt idx="236">
                  <c:v>4.6295019241007749</c:v>
                </c:pt>
                <c:pt idx="237">
                  <c:v>4.6349771624715759</c:v>
                </c:pt>
                <c:pt idx="238">
                  <c:v>4.6385858423062007</c:v>
                </c:pt>
                <c:pt idx="239">
                  <c:v>4.6382125305994837</c:v>
                </c:pt>
                <c:pt idx="240">
                  <c:v>4.6411990242558137</c:v>
                </c:pt>
                <c:pt idx="241">
                  <c:v>4.6385858423062007</c:v>
                </c:pt>
                <c:pt idx="242">
                  <c:v>4.6480430722183455</c:v>
                </c:pt>
                <c:pt idx="243">
                  <c:v>4.6474208860387591</c:v>
                </c:pt>
                <c:pt idx="244">
                  <c:v>4.6514028775813951</c:v>
                </c:pt>
                <c:pt idx="245">
                  <c:v>4.653891622294573</c:v>
                </c:pt>
                <c:pt idx="246">
                  <c:v>4.6566292414793278</c:v>
                </c:pt>
                <c:pt idx="247">
                  <c:v>4.6593668606640817</c:v>
                </c:pt>
                <c:pt idx="248">
                  <c:v>4.6587446744857877</c:v>
                </c:pt>
                <c:pt idx="249">
                  <c:v>4.6663353458630494</c:v>
                </c:pt>
                <c:pt idx="250">
                  <c:v>4.6637221639134356</c:v>
                </c:pt>
                <c:pt idx="251">
                  <c:v>4.6718105842325581</c:v>
                </c:pt>
                <c:pt idx="252">
                  <c:v>4.6688240905762273</c:v>
                </c:pt>
                <c:pt idx="253">
                  <c:v>4.6739260172390171</c:v>
                </c:pt>
                <c:pt idx="254">
                  <c:v>4.6745482034173129</c:v>
                </c:pt>
                <c:pt idx="255">
                  <c:v>4.6738015800038752</c:v>
                </c:pt>
                <c:pt idx="256">
                  <c:v>4.6810189396731268</c:v>
                </c:pt>
                <c:pt idx="257">
                  <c:v>4.6827610609728687</c:v>
                </c:pt>
                <c:pt idx="258">
                  <c:v>4.6825121865012909</c:v>
                </c:pt>
                <c:pt idx="259">
                  <c:v>4.6882362993423774</c:v>
                </c:pt>
                <c:pt idx="260">
                  <c:v>4.6923427281201544</c:v>
                </c:pt>
                <c:pt idx="261">
                  <c:v>4.6924671653552972</c:v>
                </c:pt>
                <c:pt idx="262">
                  <c:v>4.6962002824263553</c:v>
                </c:pt>
                <c:pt idx="263">
                  <c:v>4.6983157154328161</c:v>
                </c:pt>
                <c:pt idx="264">
                  <c:v>4.7014266463242889</c:v>
                </c:pt>
                <c:pt idx="265">
                  <c:v>4.702422144210594</c:v>
                </c:pt>
                <c:pt idx="266">
                  <c:v>4.7016755207958649</c:v>
                </c:pt>
                <c:pt idx="267">
                  <c:v>4.7116304996511627</c:v>
                </c:pt>
                <c:pt idx="268">
                  <c:v>4.7154880539560722</c:v>
                </c:pt>
                <c:pt idx="269">
                  <c:v>4.7125015602997413</c:v>
                </c:pt>
                <c:pt idx="270">
                  <c:v>4.7163591146059431</c:v>
                </c:pt>
                <c:pt idx="271">
                  <c:v>4.717852361434109</c:v>
                </c:pt>
                <c:pt idx="272">
                  <c:v>4.722332101918604</c:v>
                </c:pt>
                <c:pt idx="273">
                  <c:v>4.727185154111111</c:v>
                </c:pt>
                <c:pt idx="274">
                  <c:v>4.7295494615891469</c:v>
                </c:pt>
                <c:pt idx="275">
                  <c:v>4.7344025137803616</c:v>
                </c:pt>
                <c:pt idx="276">
                  <c:v>4.7351491371937984</c:v>
                </c:pt>
                <c:pt idx="277">
                  <c:v>4.7380111936149865</c:v>
                </c:pt>
                <c:pt idx="278">
                  <c:v>4.7396288776782942</c:v>
                </c:pt>
                <c:pt idx="279">
                  <c:v>4.7411221245064601</c:v>
                </c:pt>
                <c:pt idx="280">
                  <c:v>4.7431131202777772</c:v>
                </c:pt>
                <c:pt idx="281">
                  <c:v>4.746721800112403</c:v>
                </c:pt>
                <c:pt idx="282">
                  <c:v>4.7495838565335911</c:v>
                </c:pt>
                <c:pt idx="283">
                  <c:v>4.7516992895400509</c:v>
                </c:pt>
                <c:pt idx="284">
                  <c:v>4.7529436618966407</c:v>
                </c:pt>
                <c:pt idx="285">
                  <c:v>4.7550590949031006</c:v>
                </c:pt>
                <c:pt idx="286">
                  <c:v>4.7612809566873384</c:v>
                </c:pt>
                <c:pt idx="287">
                  <c:v>4.7626497662790692</c:v>
                </c:pt>
                <c:pt idx="288">
                  <c:v>5.4663734433630484</c:v>
                </c:pt>
                <c:pt idx="289">
                  <c:v>5.4694843742545212</c:v>
                </c:pt>
                <c:pt idx="290">
                  <c:v>5.4712264955542631</c:v>
                </c:pt>
                <c:pt idx="291">
                  <c:v>5.472719742382429</c:v>
                </c:pt>
                <c:pt idx="292">
                  <c:v>5.4785682924586556</c:v>
                </c:pt>
                <c:pt idx="293">
                  <c:v>5.4826747212364335</c:v>
                </c:pt>
                <c:pt idx="294">
                  <c:v>5.4850390287144704</c:v>
                </c:pt>
                <c:pt idx="295">
                  <c:v>5.4877766478992243</c:v>
                </c:pt>
                <c:pt idx="296">
                  <c:v>5.4900165181421183</c:v>
                </c:pt>
                <c:pt idx="297">
                  <c:v>5.4948695703333339</c:v>
                </c:pt>
                <c:pt idx="298">
                  <c:v>5.4944962586266142</c:v>
                </c:pt>
                <c:pt idx="299">
                  <c:v>5.499473748054263</c:v>
                </c:pt>
                <c:pt idx="300">
                  <c:v>5.5023358044741597</c:v>
                </c:pt>
                <c:pt idx="301">
                  <c:v>5.5038290513023247</c:v>
                </c:pt>
                <c:pt idx="302">
                  <c:v>5.5059444843087846</c:v>
                </c:pt>
                <c:pt idx="303">
                  <c:v>5.5073132939018086</c:v>
                </c:pt>
                <c:pt idx="304">
                  <c:v>5.5129129695077514</c:v>
                </c:pt>
                <c:pt idx="305">
                  <c:v>5.5162727748708011</c:v>
                </c:pt>
                <c:pt idx="306">
                  <c:v>5.519383705762273</c:v>
                </c:pt>
                <c:pt idx="307">
                  <c:v>5.5227435111253227</c:v>
                </c:pt>
                <c:pt idx="308">
                  <c:v>5.5279698750245467</c:v>
                </c:pt>
                <c:pt idx="309">
                  <c:v>5.5283431867312665</c:v>
                </c:pt>
                <c:pt idx="310">
                  <c:v>5.5339428623372084</c:v>
                </c:pt>
                <c:pt idx="311">
                  <c:v>5.5348139229870794</c:v>
                </c:pt>
                <c:pt idx="312">
                  <c:v>5.541409096478036</c:v>
                </c:pt>
                <c:pt idx="313">
                  <c:v>5.5401647241214462</c:v>
                </c:pt>
                <c:pt idx="314">
                  <c:v>5.5460132741976738</c:v>
                </c:pt>
                <c:pt idx="315">
                  <c:v>5.5519862615103355</c:v>
                </c:pt>
                <c:pt idx="316">
                  <c:v>5.5524840104534885</c:v>
                </c:pt>
                <c:pt idx="317">
                  <c:v>5.5526084476899218</c:v>
                </c:pt>
                <c:pt idx="318">
                  <c:v>5.5593280584160203</c:v>
                </c:pt>
                <c:pt idx="319">
                  <c:v>5.564181110607235</c:v>
                </c:pt>
                <c:pt idx="320">
                  <c:v>6.1469206852997411</c:v>
                </c:pt>
                <c:pt idx="321">
                  <c:v>6.1494094300142113</c:v>
                </c:pt>
                <c:pt idx="322">
                  <c:v>6.1491605555426361</c:v>
                </c:pt>
                <c:pt idx="323">
                  <c:v>6.1523959236705421</c:v>
                </c:pt>
                <c:pt idx="324">
                  <c:v>6.1531425470839789</c:v>
                </c:pt>
                <c:pt idx="325">
                  <c:v>6.1639685865878553</c:v>
                </c:pt>
                <c:pt idx="326">
                  <c:v>6.1673283919521955</c:v>
                </c:pt>
                <c:pt idx="327">
                  <c:v>6.1672039547157622</c:v>
                </c:pt>
                <c:pt idx="328">
                  <c:v>6.1710615090219632</c:v>
                </c:pt>
                <c:pt idx="329">
                  <c:v>6.1750435005633069</c:v>
                </c:pt>
                <c:pt idx="330">
                  <c:v>6.1832563581188627</c:v>
                </c:pt>
                <c:pt idx="331">
                  <c:v>6.1841274187687336</c:v>
                </c:pt>
                <c:pt idx="332">
                  <c:v>6.1871139124250645</c:v>
                </c:pt>
                <c:pt idx="333">
                  <c:v>6.1927135880310074</c:v>
                </c:pt>
                <c:pt idx="334">
                  <c:v>6.192962462501292</c:v>
                </c:pt>
                <c:pt idx="335">
                  <c:v>6.1934602114444441</c:v>
                </c:pt>
                <c:pt idx="336">
                  <c:v>6.2047839998914727</c:v>
                </c:pt>
                <c:pt idx="337">
                  <c:v>6.2060283722480616</c:v>
                </c:pt>
                <c:pt idx="338">
                  <c:v>6.2085171169625317</c:v>
                </c:pt>
                <c:pt idx="339">
                  <c:v>6.2143656670387593</c:v>
                </c:pt>
                <c:pt idx="340">
                  <c:v>6.2149878532170542</c:v>
                </c:pt>
                <c:pt idx="341">
                  <c:v>6.219965342644703</c:v>
                </c:pt>
                <c:pt idx="342">
                  <c:v>6.2215830267080099</c:v>
                </c:pt>
                <c:pt idx="343">
                  <c:v>6.2279293257286819</c:v>
                </c:pt>
                <c:pt idx="344">
                  <c:v>6.2240717714224809</c:v>
                </c:pt>
                <c:pt idx="345">
                  <c:v>6.2344000619832034</c:v>
                </c:pt>
                <c:pt idx="346">
                  <c:v>6.6670683304457352</c:v>
                </c:pt>
                <c:pt idx="347">
                  <c:v>6.6694326379224798</c:v>
                </c:pt>
                <c:pt idx="348">
                  <c:v>6.6747834390568475</c:v>
                </c:pt>
                <c:pt idx="349">
                  <c:v>6.6751567507648577</c:v>
                </c:pt>
                <c:pt idx="350">
                  <c:v>6.6772721837713167</c:v>
                </c:pt>
                <c:pt idx="351">
                  <c:v>6.6828718593759682</c:v>
                </c:pt>
                <c:pt idx="352">
                  <c:v>6.6837429200258383</c:v>
                </c:pt>
                <c:pt idx="353">
                  <c:v>6.6862316647403093</c:v>
                </c:pt>
                <c:pt idx="354">
                  <c:v>6.685858353032299</c:v>
                </c:pt>
                <c:pt idx="355">
                  <c:v>6.6948178340012916</c:v>
                </c:pt>
                <c:pt idx="356">
                  <c:v>6.6951911457093027</c:v>
                </c:pt>
                <c:pt idx="357">
                  <c:v>6.7010396957855294</c:v>
                </c:pt>
                <c:pt idx="358">
                  <c:v>6.7052705617997415</c:v>
                </c:pt>
                <c:pt idx="359">
                  <c:v>6.7068882458630483</c:v>
                </c:pt>
                <c:pt idx="360">
                  <c:v>6.7118657352906972</c:v>
                </c:pt>
                <c:pt idx="361">
                  <c:v>6.7165943502454786</c:v>
                </c:pt>
                <c:pt idx="362">
                  <c:v>6.7202030300813957</c:v>
                </c:pt>
                <c:pt idx="363">
                  <c:v>7.0366469204173114</c:v>
                </c:pt>
                <c:pt idx="364">
                  <c:v>7.0385134789521953</c:v>
                </c:pt>
                <c:pt idx="365">
                  <c:v>7.04125109813695</c:v>
                </c:pt>
                <c:pt idx="366">
                  <c:v>7.0441131545581381</c:v>
                </c:pt>
                <c:pt idx="367">
                  <c:v>7.0462285875645971</c:v>
                </c:pt>
                <c:pt idx="368">
                  <c:v>7.1646928359315236</c:v>
                </c:pt>
                <c:pt idx="369">
                  <c:v>7.1700436370658904</c:v>
                </c:pt>
                <c:pt idx="370">
                  <c:v>7.1724079445439264</c:v>
                </c:pt>
                <c:pt idx="371">
                  <c:v>7.1739011913720914</c:v>
                </c:pt>
                <c:pt idx="372">
                  <c:v>7.1763899360865633</c:v>
                </c:pt>
                <c:pt idx="373">
                  <c:v>7.1803719276279052</c:v>
                </c:pt>
                <c:pt idx="374">
                  <c:v>7.1853494170555541</c:v>
                </c:pt>
                <c:pt idx="375">
                  <c:v>7.1869671011188618</c:v>
                </c:pt>
                <c:pt idx="376">
                  <c:v>7.1941844607881125</c:v>
                </c:pt>
                <c:pt idx="377">
                  <c:v>7.1958021448527116</c:v>
                </c:pt>
                <c:pt idx="378">
                  <c:v>7.2023973183436683</c:v>
                </c:pt>
                <c:pt idx="379">
                  <c:v>7.5444752792299719</c:v>
                </c:pt>
                <c:pt idx="380">
                  <c:v>7.5484572707713165</c:v>
                </c:pt>
                <c:pt idx="381">
                  <c:v>7.5531858857273892</c:v>
                </c:pt>
                <c:pt idx="382">
                  <c:v>7.5556746304405662</c:v>
                </c:pt>
                <c:pt idx="383">
                  <c:v>7.5636386135245459</c:v>
                </c:pt>
                <c:pt idx="384">
                  <c:v>7.5648829858811348</c:v>
                </c:pt>
                <c:pt idx="385">
                  <c:v>7.5684916657157606</c:v>
                </c:pt>
                <c:pt idx="386">
                  <c:v>7.5717270338436675</c:v>
                </c:pt>
                <c:pt idx="387">
                  <c:v>7.5759578998565882</c:v>
                </c:pt>
                <c:pt idx="388">
                  <c:v>7.5781977700994823</c:v>
                </c:pt>
                <c:pt idx="389">
                  <c:v>7.5810598265193789</c:v>
                </c:pt>
                <c:pt idx="390">
                  <c:v>7.5900193074883715</c:v>
                </c:pt>
                <c:pt idx="391">
                  <c:v>7.5927569266731263</c:v>
                </c:pt>
                <c:pt idx="392">
                  <c:v>7.5946234852093015</c:v>
                </c:pt>
                <c:pt idx="393">
                  <c:v>7.6010942214638231</c:v>
                </c:pt>
                <c:pt idx="394">
                  <c:v>7.6060717108914719</c:v>
                </c:pt>
                <c:pt idx="395">
                  <c:v>7.6080627066627899</c:v>
                </c:pt>
                <c:pt idx="396">
                  <c:v>7.6135379450322986</c:v>
                </c:pt>
                <c:pt idx="397">
                  <c:v>7.6187643089302313</c:v>
                </c:pt>
                <c:pt idx="398">
                  <c:v>7.622372988764857</c:v>
                </c:pt>
                <c:pt idx="399">
                  <c:v>7.6257327941291972</c:v>
                </c:pt>
                <c:pt idx="400">
                  <c:v>7.6300880973772598</c:v>
                </c:pt>
                <c:pt idx="401">
                  <c:v>7.6313324697338487</c:v>
                </c:pt>
                <c:pt idx="402">
                  <c:v>7.6343189633901796</c:v>
                </c:pt>
                <c:pt idx="403">
                  <c:v>7.6399186389961224</c:v>
                </c:pt>
                <c:pt idx="404">
                  <c:v>7.645642751837209</c:v>
                </c:pt>
                <c:pt idx="405">
                  <c:v>7.6555977306925049</c:v>
                </c:pt>
                <c:pt idx="406">
                  <c:v>7.6593308477622726</c:v>
                </c:pt>
                <c:pt idx="407">
                  <c:v>7.6567176658139529</c:v>
                </c:pt>
                <c:pt idx="408">
                  <c:v>7.6614462807687325</c:v>
                </c:pt>
                <c:pt idx="409">
                  <c:v>7.6658015840180864</c:v>
                </c:pt>
                <c:pt idx="410">
                  <c:v>7.6699080127958652</c:v>
                </c:pt>
                <c:pt idx="411">
                  <c:v>8.2094678667067189</c:v>
                </c:pt>
                <c:pt idx="412">
                  <c:v>8.209841178413436</c:v>
                </c:pt>
                <c:pt idx="413">
                  <c:v>8.2087212432932795</c:v>
                </c:pt>
                <c:pt idx="414">
                  <c:v>8.2171829753191208</c:v>
                </c:pt>
                <c:pt idx="415">
                  <c:v>8.2189250966188627</c:v>
                </c:pt>
                <c:pt idx="416">
                  <c:v>8.2211649668604654</c:v>
                </c:pt>
                <c:pt idx="417">
                  <c:v>8.2237781488100765</c:v>
                </c:pt>
                <c:pt idx="418">
                  <c:v>8.2291289499444424</c:v>
                </c:pt>
                <c:pt idx="419">
                  <c:v>8.2353508117286811</c:v>
                </c:pt>
                <c:pt idx="420">
                  <c:v>8.239083928798447</c:v>
                </c:pt>
                <c:pt idx="421">
                  <c:v>8.2418215479832018</c:v>
                </c:pt>
                <c:pt idx="422">
                  <c:v>8.3541883718036161</c:v>
                </c:pt>
                <c:pt idx="423">
                  <c:v>8.355930493103358</c:v>
                </c:pt>
                <c:pt idx="424">
                  <c:v>8.3575481771666649</c:v>
                </c:pt>
                <c:pt idx="425">
                  <c:v>8.3643922251291976</c:v>
                </c:pt>
                <c:pt idx="426">
                  <c:v>8.3643922251291976</c:v>
                </c:pt>
                <c:pt idx="427">
                  <c:v>8.3716095847984473</c:v>
                </c:pt>
                <c:pt idx="428">
                  <c:v>8.3684986539069754</c:v>
                </c:pt>
                <c:pt idx="429">
                  <c:v>8.3732272688630474</c:v>
                </c:pt>
                <c:pt idx="430">
                  <c:v>8.3789513817041339</c:v>
                </c:pt>
                <c:pt idx="431">
                  <c:v>8.3794491306459928</c:v>
                </c:pt>
                <c:pt idx="432">
                  <c:v>8.3831822477170519</c:v>
                </c:pt>
                <c:pt idx="433">
                  <c:v>8.3895285467364342</c:v>
                </c:pt>
                <c:pt idx="434">
                  <c:v>8.7785193454741588</c:v>
                </c:pt>
                <c:pt idx="435">
                  <c:v>8.7803859040090426</c:v>
                </c:pt>
                <c:pt idx="436">
                  <c:v>8.7796392805956067</c:v>
                </c:pt>
                <c:pt idx="437">
                  <c:v>8.7862344540865625</c:v>
                </c:pt>
                <c:pt idx="438">
                  <c:v>8.7912119435142113</c:v>
                </c:pt>
                <c:pt idx="439">
                  <c:v>8.7893453849780361</c:v>
                </c:pt>
                <c:pt idx="440">
                  <c:v>8.7904653200994822</c:v>
                </c:pt>
                <c:pt idx="441">
                  <c:v>8.801664671311368</c:v>
                </c:pt>
                <c:pt idx="442">
                  <c:v>9.2235069002687329</c:v>
                </c:pt>
                <c:pt idx="443">
                  <c:v>9.2250001470968979</c:v>
                </c:pt>
                <c:pt idx="444">
                  <c:v>9.2338351908294545</c:v>
                </c:pt>
                <c:pt idx="445">
                  <c:v>9.2338351908294545</c:v>
                </c:pt>
                <c:pt idx="446">
                  <c:v>9.2369461217222213</c:v>
                </c:pt>
                <c:pt idx="447">
                  <c:v>9.238066056842376</c:v>
                </c:pt>
                <c:pt idx="448">
                  <c:v>9.2366972472506443</c:v>
                </c:pt>
                <c:pt idx="449">
                  <c:v>9.2417991739134351</c:v>
                </c:pt>
                <c:pt idx="450">
                  <c:v>9.2419236111485787</c:v>
                </c:pt>
                <c:pt idx="451">
                  <c:v>9.2486432218759678</c:v>
                </c:pt>
                <c:pt idx="452">
                  <c:v>9.247398849519378</c:v>
                </c:pt>
                <c:pt idx="453">
                  <c:v>9.2501364687041328</c:v>
                </c:pt>
                <c:pt idx="454">
                  <c:v>9.2521274644754499</c:v>
                </c:pt>
                <c:pt idx="455">
                  <c:v>9.2573538283733843</c:v>
                </c:pt>
                <c:pt idx="456">
                  <c:v>9.2628290667428921</c:v>
                </c:pt>
                <c:pt idx="457">
                  <c:v>9.266313309342376</c:v>
                </c:pt>
                <c:pt idx="458">
                  <c:v>9.2628290667428921</c:v>
                </c:pt>
                <c:pt idx="459">
                  <c:v>9.264820062514211</c:v>
                </c:pt>
                <c:pt idx="460">
                  <c:v>9.2697975519418598</c:v>
                </c:pt>
                <c:pt idx="461">
                  <c:v>9.2725351711266129</c:v>
                </c:pt>
                <c:pt idx="462">
                  <c:v>9.2729084828333317</c:v>
                </c:pt>
                <c:pt idx="463">
                  <c:v>9.2757705392545216</c:v>
                </c:pt>
                <c:pt idx="464">
                  <c:v>9.2806235914457353</c:v>
                </c:pt>
                <c:pt idx="465">
                  <c:v>9.2824901499806192</c:v>
                </c:pt>
                <c:pt idx="466">
                  <c:v>9.3430910837571037</c:v>
                </c:pt>
                <c:pt idx="467">
                  <c:v>9.3464508891214457</c:v>
                </c:pt>
                <c:pt idx="468">
                  <c:v>9.3471975125348816</c:v>
                </c:pt>
                <c:pt idx="469">
                  <c:v>9.3539171232622706</c:v>
                </c:pt>
                <c:pt idx="470">
                  <c:v>9.3488151965981903</c:v>
                </c:pt>
                <c:pt idx="471">
                  <c:v>9.3545393094405664</c:v>
                </c:pt>
                <c:pt idx="472">
                  <c:v>9.3542904349689913</c:v>
                </c:pt>
                <c:pt idx="473">
                  <c:v>9.8579190370775169</c:v>
                </c:pt>
                <c:pt idx="474">
                  <c:v>9.8620254658552948</c:v>
                </c:pt>
                <c:pt idx="475">
                  <c:v>9.8606566562622717</c:v>
                </c:pt>
                <c:pt idx="476">
                  <c:v>9.8679984531679583</c:v>
                </c:pt>
                <c:pt idx="477">
                  <c:v>9.8697405744664071</c:v>
                </c:pt>
                <c:pt idx="478">
                  <c:v>9.8688695138165343</c:v>
                </c:pt>
                <c:pt idx="479">
                  <c:v>9.8712338212945721</c:v>
                </c:pt>
                <c:pt idx="480">
                  <c:v>9.876086873487079</c:v>
                </c:pt>
                <c:pt idx="481">
                  <c:v>9.8780778692571047</c:v>
                </c:pt>
                <c:pt idx="482">
                  <c:v>9.8750913756007748</c:v>
                </c:pt>
                <c:pt idx="483">
                  <c:v>9.8808154884418595</c:v>
                </c:pt>
                <c:pt idx="484">
                  <c:v>9.8796955533217048</c:v>
                </c:pt>
                <c:pt idx="485">
                  <c:v>9.8844241682777767</c:v>
                </c:pt>
                <c:pt idx="486">
                  <c:v>9.8834286703914707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3B1-48E5-BD8E-1F67BFA6DCA9}"/>
            </c:ext>
          </c:extLst>
        </c:ser>
        <c:ser>
          <c:idx val="1"/>
          <c:order val="1"/>
          <c:tx>
            <c:v>5 K</c:v>
          </c:tx>
          <c:marker>
            <c:symbol val="none"/>
          </c:marker>
          <c:xVal>
            <c:numRef>
              <c:f>'5.00 K'!$P$14:$P$500</c:f>
              <c:numCache>
                <c:formatCode>General</c:formatCode>
                <c:ptCount val="487"/>
                <c:pt idx="0">
                  <c:v>5.5635154480505378</c:v>
                </c:pt>
                <c:pt idx="1">
                  <c:v>5.7084535548634401</c:v>
                </c:pt>
                <c:pt idx="2">
                  <c:v>5.8689780747354829</c:v>
                </c:pt>
                <c:pt idx="3">
                  <c:v>6.0228356488220438</c:v>
                </c:pt>
                <c:pt idx="4">
                  <c:v>6.2132902243344086</c:v>
                </c:pt>
                <c:pt idx="5">
                  <c:v>6.3814267133741946</c:v>
                </c:pt>
                <c:pt idx="6">
                  <c:v>6.5739525730139787</c:v>
                </c:pt>
                <c:pt idx="7">
                  <c:v>6.7572094361833326</c:v>
                </c:pt>
                <c:pt idx="8">
                  <c:v>6.956052712411827</c:v>
                </c:pt>
                <c:pt idx="9">
                  <c:v>7.1397238324069896</c:v>
                </c:pt>
                <c:pt idx="10">
                  <c:v>7.4412510192473116</c:v>
                </c:pt>
                <c:pt idx="11">
                  <c:v>7.6919281807634405</c:v>
                </c:pt>
                <c:pt idx="12">
                  <c:v>7.9119503371935487</c:v>
                </c:pt>
                <c:pt idx="13">
                  <c:v>8.156361864225806</c:v>
                </c:pt>
                <c:pt idx="14">
                  <c:v>8.3939899357419367</c:v>
                </c:pt>
                <c:pt idx="15">
                  <c:v>8.6540914400376341</c:v>
                </c:pt>
                <c:pt idx="16">
                  <c:v>8.8794471530913981</c:v>
                </c:pt>
                <c:pt idx="17">
                  <c:v>9.1695304951344081</c:v>
                </c:pt>
                <c:pt idx="18">
                  <c:v>9.3675452577096774</c:v>
                </c:pt>
                <c:pt idx="19">
                  <c:v>9.6462883191505391</c:v>
                </c:pt>
                <c:pt idx="20">
                  <c:v>9.8749063047096772</c:v>
                </c:pt>
                <c:pt idx="21">
                  <c:v>10.304089321430107</c:v>
                </c:pt>
                <c:pt idx="22">
                  <c:v>10.57573823473656</c:v>
                </c:pt>
                <c:pt idx="23">
                  <c:v>10.781779223306451</c:v>
                </c:pt>
                <c:pt idx="24">
                  <c:v>11.021685707360213</c:v>
                </c:pt>
                <c:pt idx="25">
                  <c:v>11.236322525059141</c:v>
                </c:pt>
                <c:pt idx="26">
                  <c:v>11.49031374117742</c:v>
                </c:pt>
                <c:pt idx="27">
                  <c:v>11.703552442091398</c:v>
                </c:pt>
                <c:pt idx="28">
                  <c:v>11.953388144430107</c:v>
                </c:pt>
                <c:pt idx="29">
                  <c:v>12.157073047306451</c:v>
                </c:pt>
                <c:pt idx="30">
                  <c:v>12.410028621360215</c:v>
                </c:pt>
                <c:pt idx="31">
                  <c:v>12.618762279301075</c:v>
                </c:pt>
                <c:pt idx="32">
                  <c:v>13.052489175569892</c:v>
                </c:pt>
                <c:pt idx="33">
                  <c:v>13.322584625779571</c:v>
                </c:pt>
                <c:pt idx="34">
                  <c:v>13.534062735188172</c:v>
                </c:pt>
                <c:pt idx="35">
                  <c:v>13.782099009440861</c:v>
                </c:pt>
                <c:pt idx="36">
                  <c:v>14.008956403489247</c:v>
                </c:pt>
                <c:pt idx="37">
                  <c:v>14.244823883494625</c:v>
                </c:pt>
                <c:pt idx="38">
                  <c:v>14.435433805317205</c:v>
                </c:pt>
                <c:pt idx="39">
                  <c:v>14.725931404182798</c:v>
                </c:pt>
                <c:pt idx="40">
                  <c:v>14.907893714774195</c:v>
                </c:pt>
                <c:pt idx="41">
                  <c:v>15.219518411736559</c:v>
                </c:pt>
                <c:pt idx="42">
                  <c:v>15.427630684435485</c:v>
                </c:pt>
                <c:pt idx="43">
                  <c:v>15.855920459870971</c:v>
                </c:pt>
                <c:pt idx="44">
                  <c:v>16.123944625956987</c:v>
                </c:pt>
                <c:pt idx="45">
                  <c:v>16.338490824973118</c:v>
                </c:pt>
                <c:pt idx="46">
                  <c:v>16.610502213000004</c:v>
                </c:pt>
                <c:pt idx="47">
                  <c:v>16.817216368913979</c:v>
                </c:pt>
                <c:pt idx="48">
                  <c:v>17.081097966741936</c:v>
                </c:pt>
                <c:pt idx="49">
                  <c:v>17.293663500311826</c:v>
                </c:pt>
                <c:pt idx="50">
                  <c:v>17.553402529887094</c:v>
                </c:pt>
                <c:pt idx="51">
                  <c:v>17.778913589252689</c:v>
                </c:pt>
                <c:pt idx="52">
                  <c:v>18.050290646516128</c:v>
                </c:pt>
                <c:pt idx="53">
                  <c:v>18.247813479118278</c:v>
                </c:pt>
                <c:pt idx="54">
                  <c:v>18.70225321666129</c:v>
                </c:pt>
                <c:pt idx="55">
                  <c:v>19.008492574892472</c:v>
                </c:pt>
                <c:pt idx="56">
                  <c:v>19.226443447198925</c:v>
                </c:pt>
                <c:pt idx="57">
                  <c:v>19.453922226489251</c:v>
                </c:pt>
                <c:pt idx="58">
                  <c:v>19.695019698913978</c:v>
                </c:pt>
                <c:pt idx="59">
                  <c:v>19.947561016145162</c:v>
                </c:pt>
                <c:pt idx="60">
                  <c:v>20.12408620589785</c:v>
                </c:pt>
                <c:pt idx="61">
                  <c:v>20.420228054010753</c:v>
                </c:pt>
                <c:pt idx="62">
                  <c:v>20.641648327225809</c:v>
                </c:pt>
                <c:pt idx="63">
                  <c:v>20.909724275413982</c:v>
                </c:pt>
                <c:pt idx="64">
                  <c:v>21.119597139618278</c:v>
                </c:pt>
                <c:pt idx="65">
                  <c:v>21.595163975268814</c:v>
                </c:pt>
                <c:pt idx="66">
                  <c:v>21.84905162717742</c:v>
                </c:pt>
                <c:pt idx="67">
                  <c:v>22.0834692082957</c:v>
                </c:pt>
                <c:pt idx="68">
                  <c:v>22.383041620741931</c:v>
                </c:pt>
                <c:pt idx="69">
                  <c:v>22.587218453596776</c:v>
                </c:pt>
                <c:pt idx="70">
                  <c:v>22.858245981666666</c:v>
                </c:pt>
                <c:pt idx="71">
                  <c:v>23.067342114322582</c:v>
                </c:pt>
                <c:pt idx="72">
                  <c:v>23.355250608032257</c:v>
                </c:pt>
                <c:pt idx="73">
                  <c:v>23.488951998451615</c:v>
                </c:pt>
                <c:pt idx="74">
                  <c:v>23.746982218618278</c:v>
                </c:pt>
                <c:pt idx="75">
                  <c:v>24.314837707666662</c:v>
                </c:pt>
                <c:pt idx="76">
                  <c:v>24.526937202311824</c:v>
                </c:pt>
                <c:pt idx="77">
                  <c:v>24.827014490263441</c:v>
                </c:pt>
                <c:pt idx="78">
                  <c:v>25.007371555655912</c:v>
                </c:pt>
                <c:pt idx="79">
                  <c:v>25.276276017489241</c:v>
                </c:pt>
                <c:pt idx="80">
                  <c:v>25.480815325069891</c:v>
                </c:pt>
                <c:pt idx="81">
                  <c:v>25.761526106435486</c:v>
                </c:pt>
                <c:pt idx="82">
                  <c:v>25.996254380166665</c:v>
                </c:pt>
                <c:pt idx="83">
                  <c:v>26.261637658989248</c:v>
                </c:pt>
                <c:pt idx="84">
                  <c:v>26.460688063629028</c:v>
                </c:pt>
                <c:pt idx="85">
                  <c:v>26.734874299989247</c:v>
                </c:pt>
                <c:pt idx="86">
                  <c:v>27.242080000682797</c:v>
                </c:pt>
                <c:pt idx="87">
                  <c:v>27.448172771354837</c:v>
                </c:pt>
                <c:pt idx="88">
                  <c:v>27.735356315618276</c:v>
                </c:pt>
                <c:pt idx="89">
                  <c:v>27.959624604510751</c:v>
                </c:pt>
                <c:pt idx="90">
                  <c:v>28.232205595672038</c:v>
                </c:pt>
                <c:pt idx="91">
                  <c:v>28.448188748053759</c:v>
                </c:pt>
                <c:pt idx="92">
                  <c:v>28.733572864225806</c:v>
                </c:pt>
                <c:pt idx="93">
                  <c:v>28.918538536801073</c:v>
                </c:pt>
                <c:pt idx="94">
                  <c:v>29.205722081064511</c:v>
                </c:pt>
                <c:pt idx="95">
                  <c:v>29.391516267290321</c:v>
                </c:pt>
                <c:pt idx="96">
                  <c:v>29.70536759468817</c:v>
                </c:pt>
                <c:pt idx="97">
                  <c:v>30.200572792967737</c:v>
                </c:pt>
                <c:pt idx="98">
                  <c:v>30.400503493365591</c:v>
                </c:pt>
                <c:pt idx="99">
                  <c:v>30.687635255521503</c:v>
                </c:pt>
                <c:pt idx="100">
                  <c:v>30.925004416521503</c:v>
                </c:pt>
                <c:pt idx="101">
                  <c:v>31.121206805483869</c:v>
                </c:pt>
                <c:pt idx="102">
                  <c:v>31.429206755225806</c:v>
                </c:pt>
                <c:pt idx="103">
                  <c:v>31.726073552779567</c:v>
                </c:pt>
                <c:pt idx="104">
                  <c:v>31.928127319408599</c:v>
                </c:pt>
                <c:pt idx="105">
                  <c:v>32.227997478946236</c:v>
                </c:pt>
                <c:pt idx="106">
                  <c:v>32.438543510494625</c:v>
                </c:pt>
                <c:pt idx="107">
                  <c:v>32.72940358408065</c:v>
                </c:pt>
                <c:pt idx="108">
                  <c:v>33.184309360559141</c:v>
                </c:pt>
                <c:pt idx="109">
                  <c:v>33.352083374876344</c:v>
                </c:pt>
                <c:pt idx="110">
                  <c:v>33.657597783661288</c:v>
                </c:pt>
                <c:pt idx="111">
                  <c:v>33.898384563473122</c:v>
                </c:pt>
                <c:pt idx="112">
                  <c:v>34.18484315829032</c:v>
                </c:pt>
                <c:pt idx="113">
                  <c:v>34.356293701930106</c:v>
                </c:pt>
                <c:pt idx="114">
                  <c:v>34.704593073473113</c:v>
                </c:pt>
                <c:pt idx="115">
                  <c:v>34.890956862838706</c:v>
                </c:pt>
                <c:pt idx="116">
                  <c:v>35.14339461586021</c:v>
                </c:pt>
                <c:pt idx="117">
                  <c:v>35.353888865306452</c:v>
                </c:pt>
                <c:pt idx="118">
                  <c:v>35.592086539951616</c:v>
                </c:pt>
                <c:pt idx="119">
                  <c:v>36.084663796494624</c:v>
                </c:pt>
                <c:pt idx="120">
                  <c:v>36.285707812107525</c:v>
                </c:pt>
                <c:pt idx="121">
                  <c:v>36.585798045586017</c:v>
                </c:pt>
                <c:pt idx="122">
                  <c:v>36.810377027096777</c:v>
                </c:pt>
                <c:pt idx="123">
                  <c:v>37.066284181037631</c:v>
                </c:pt>
                <c:pt idx="124">
                  <c:v>37.316443521521506</c:v>
                </c:pt>
                <c:pt idx="125">
                  <c:v>37.600934396413976</c:v>
                </c:pt>
                <c:pt idx="126">
                  <c:v>37.816140817247309</c:v>
                </c:pt>
                <c:pt idx="127">
                  <c:v>38.070442725989246</c:v>
                </c:pt>
                <c:pt idx="128">
                  <c:v>38.307604758575266</c:v>
                </c:pt>
                <c:pt idx="129">
                  <c:v>38.617417081924735</c:v>
                </c:pt>
                <c:pt idx="130">
                  <c:v>39.010495027198921</c:v>
                </c:pt>
                <c:pt idx="131">
                  <c:v>39.295917979951611</c:v>
                </c:pt>
                <c:pt idx="132">
                  <c:v>39.560783437741932</c:v>
                </c:pt>
                <c:pt idx="133">
                  <c:v>39.773090060795695</c:v>
                </c:pt>
                <c:pt idx="134">
                  <c:v>40.099213746650534</c:v>
                </c:pt>
                <c:pt idx="135">
                  <c:v>40.282134026150537</c:v>
                </c:pt>
                <c:pt idx="136">
                  <c:v>40.594470727032252</c:v>
                </c:pt>
                <c:pt idx="137">
                  <c:v>40.785443123575263</c:v>
                </c:pt>
                <c:pt idx="138">
                  <c:v>41.060975694623657</c:v>
                </c:pt>
                <c:pt idx="139">
                  <c:v>41.288920512838708</c:v>
                </c:pt>
                <c:pt idx="140">
                  <c:v>41.827506168059138</c:v>
                </c:pt>
                <c:pt idx="141">
                  <c:v>42.089860193844089</c:v>
                </c:pt>
                <c:pt idx="142">
                  <c:v>42.297700610500002</c:v>
                </c:pt>
                <c:pt idx="143">
                  <c:v>42.574113477301069</c:v>
                </c:pt>
                <c:pt idx="144">
                  <c:v>42.761098651897854</c:v>
                </c:pt>
                <c:pt idx="145">
                  <c:v>43.084633232591401</c:v>
                </c:pt>
                <c:pt idx="146">
                  <c:v>43.241688351553769</c:v>
                </c:pt>
                <c:pt idx="147">
                  <c:v>43.585469734591399</c:v>
                </c:pt>
                <c:pt idx="148">
                  <c:v>43.777218862688173</c:v>
                </c:pt>
                <c:pt idx="149">
                  <c:v>44.110333132473116</c:v>
                </c:pt>
                <c:pt idx="150">
                  <c:v>44.280748034048386</c:v>
                </c:pt>
                <c:pt idx="151">
                  <c:v>44.808096972881728</c:v>
                </c:pt>
                <c:pt idx="152">
                  <c:v>45.083370633408599</c:v>
                </c:pt>
                <c:pt idx="153">
                  <c:v>45.315768712500002</c:v>
                </c:pt>
                <c:pt idx="154">
                  <c:v>45.599586420053761</c:v>
                </c:pt>
                <c:pt idx="155">
                  <c:v>45.787089415688165</c:v>
                </c:pt>
                <c:pt idx="156">
                  <c:v>46.088979077252695</c:v>
                </c:pt>
                <c:pt idx="157">
                  <c:v>46.315292759220434</c:v>
                </c:pt>
                <c:pt idx="158">
                  <c:v>46.605984540967739</c:v>
                </c:pt>
                <c:pt idx="159">
                  <c:v>46.812543350569889</c:v>
                </c:pt>
                <c:pt idx="160">
                  <c:v>47.115002615274186</c:v>
                </c:pt>
                <c:pt idx="161">
                  <c:v>47.335076553806459</c:v>
                </c:pt>
                <c:pt idx="162">
                  <c:v>47.851499468865583</c:v>
                </c:pt>
                <c:pt idx="163">
                  <c:v>48.145013375241938</c:v>
                </c:pt>
                <c:pt idx="164">
                  <c:v>48.378706006908601</c:v>
                </c:pt>
                <c:pt idx="165">
                  <c:v>48.643519682596775</c:v>
                </c:pt>
                <c:pt idx="166">
                  <c:v>48.866286290494621</c:v>
                </c:pt>
                <c:pt idx="167">
                  <c:v>49.096509521252685</c:v>
                </c:pt>
                <c:pt idx="168">
                  <c:v>49.370747539720426</c:v>
                </c:pt>
                <c:pt idx="169">
                  <c:v>49.630124094569894</c:v>
                </c:pt>
                <c:pt idx="170">
                  <c:v>49.874069582672043</c:v>
                </c:pt>
                <c:pt idx="171">
                  <c:v>50.16534391308064</c:v>
                </c:pt>
                <c:pt idx="172">
                  <c:v>50.360407095779564</c:v>
                </c:pt>
                <c:pt idx="173">
                  <c:v>50.84032362809139</c:v>
                </c:pt>
                <c:pt idx="174">
                  <c:v>51.146511204220424</c:v>
                </c:pt>
                <c:pt idx="175">
                  <c:v>51.339917359612897</c:v>
                </c:pt>
                <c:pt idx="176">
                  <c:v>51.684164781586013</c:v>
                </c:pt>
                <c:pt idx="177">
                  <c:v>51.915786129129032</c:v>
                </c:pt>
                <c:pt idx="178">
                  <c:v>52.193079291682793</c:v>
                </c:pt>
                <c:pt idx="179">
                  <c:v>52.441141456989243</c:v>
                </c:pt>
                <c:pt idx="180">
                  <c:v>52.712829206870964</c:v>
                </c:pt>
                <c:pt idx="181">
                  <c:v>52.906131798059135</c:v>
                </c:pt>
                <c:pt idx="182">
                  <c:v>53.183632089021501</c:v>
                </c:pt>
                <c:pt idx="183">
                  <c:v>53.425040254069899</c:v>
                </c:pt>
                <c:pt idx="184">
                  <c:v>53.923598343526884</c:v>
                </c:pt>
                <c:pt idx="185">
                  <c:v>54.22618706348387</c:v>
                </c:pt>
                <c:pt idx="186">
                  <c:v>54.431231246569894</c:v>
                </c:pt>
                <c:pt idx="187">
                  <c:v>54.723023398016124</c:v>
                </c:pt>
                <c:pt idx="188">
                  <c:v>54.93460507162365</c:v>
                </c:pt>
                <c:pt idx="189">
                  <c:v>55.209619821639784</c:v>
                </c:pt>
                <c:pt idx="190">
                  <c:v>55.423117433069891</c:v>
                </c:pt>
                <c:pt idx="191">
                  <c:v>55.732567281698927</c:v>
                </c:pt>
                <c:pt idx="192">
                  <c:v>55.94197410698925</c:v>
                </c:pt>
                <c:pt idx="193">
                  <c:v>56.237598134032247</c:v>
                </c:pt>
                <c:pt idx="194">
                  <c:v>56.464144835483872</c:v>
                </c:pt>
                <c:pt idx="195">
                  <c:v>56.889172338440858</c:v>
                </c:pt>
                <c:pt idx="196">
                  <c:v>57.123589919516128</c:v>
                </c:pt>
                <c:pt idx="197">
                  <c:v>57.40745940919355</c:v>
                </c:pt>
                <c:pt idx="198">
                  <c:v>57.6313652233871</c:v>
                </c:pt>
                <c:pt idx="199">
                  <c:v>57.939313391021507</c:v>
                </c:pt>
                <c:pt idx="200">
                  <c:v>58.164099500913984</c:v>
                </c:pt>
                <c:pt idx="201">
                  <c:v>58.375655283494631</c:v>
                </c:pt>
                <c:pt idx="202">
                  <c:v>58.754480204838707</c:v>
                </c:pt>
                <c:pt idx="203">
                  <c:v>58.951770018010748</c:v>
                </c:pt>
                <c:pt idx="204">
                  <c:v>59.174433061666669</c:v>
                </c:pt>
                <c:pt idx="205">
                  <c:v>59.695878840752691</c:v>
                </c:pt>
                <c:pt idx="206">
                  <c:v>59.878669664999997</c:v>
                </c:pt>
                <c:pt idx="207">
                  <c:v>60.175135151236553</c:v>
                </c:pt>
                <c:pt idx="208">
                  <c:v>60.426822063763446</c:v>
                </c:pt>
                <c:pt idx="209">
                  <c:v>60.734588994032258</c:v>
                </c:pt>
                <c:pt idx="210">
                  <c:v>60.88165016709678</c:v>
                </c:pt>
                <c:pt idx="211">
                  <c:v>61.217871363064518</c:v>
                </c:pt>
                <c:pt idx="212">
                  <c:v>61.325733484032256</c:v>
                </c:pt>
                <c:pt idx="213">
                  <c:v>61.765726014784946</c:v>
                </c:pt>
                <c:pt idx="214">
                  <c:v>61.975081057956977</c:v>
                </c:pt>
                <c:pt idx="215">
                  <c:v>62.286084369677418</c:v>
                </c:pt>
                <c:pt idx="216">
                  <c:v>62.807996187688161</c:v>
                </c:pt>
                <c:pt idx="217">
                  <c:v>62.922072160967737</c:v>
                </c:pt>
                <c:pt idx="218">
                  <c:v>63.273465513172049</c:v>
                </c:pt>
                <c:pt idx="219">
                  <c:v>63.493228759086016</c:v>
                </c:pt>
                <c:pt idx="220">
                  <c:v>63.799312771021491</c:v>
                </c:pt>
                <c:pt idx="221">
                  <c:v>63.976666474408596</c:v>
                </c:pt>
                <c:pt idx="222">
                  <c:v>64.310661039946226</c:v>
                </c:pt>
                <c:pt idx="223">
                  <c:v>64.54553171451613</c:v>
                </c:pt>
                <c:pt idx="224">
                  <c:v>64.85003637225806</c:v>
                </c:pt>
                <c:pt idx="225">
                  <c:v>65.067106948817198</c:v>
                </c:pt>
                <c:pt idx="226">
                  <c:v>65.331143892956987</c:v>
                </c:pt>
                <c:pt idx="227">
                  <c:v>65.854971648763424</c:v>
                </c:pt>
                <c:pt idx="228">
                  <c:v>66.02538655032258</c:v>
                </c:pt>
                <c:pt idx="229">
                  <c:v>66.34112792451613</c:v>
                </c:pt>
                <c:pt idx="230">
                  <c:v>66.557654788978482</c:v>
                </c:pt>
                <c:pt idx="231">
                  <c:v>66.901086642849464</c:v>
                </c:pt>
                <c:pt idx="232">
                  <c:v>67.08387746704301</c:v>
                </c:pt>
                <c:pt idx="233">
                  <c:v>67.306540510752683</c:v>
                </c:pt>
                <c:pt idx="234">
                  <c:v>67.605012553494618</c:v>
                </c:pt>
                <c:pt idx="235">
                  <c:v>67.891678276720427</c:v>
                </c:pt>
                <c:pt idx="236">
                  <c:v>68.129824169301074</c:v>
                </c:pt>
                <c:pt idx="237">
                  <c:v>68.427415916290329</c:v>
                </c:pt>
                <c:pt idx="238">
                  <c:v>68.882735949569891</c:v>
                </c:pt>
                <c:pt idx="239">
                  <c:v>69.113010962473112</c:v>
                </c:pt>
                <c:pt idx="240">
                  <c:v>69.363222085053764</c:v>
                </c:pt>
                <c:pt idx="241">
                  <c:v>69.635388819354844</c:v>
                </c:pt>
                <c:pt idx="242">
                  <c:v>69.894247553172036</c:v>
                </c:pt>
                <c:pt idx="243">
                  <c:v>70.133895126720432</c:v>
                </c:pt>
                <c:pt idx="244">
                  <c:v>70.338809854569888</c:v>
                </c:pt>
                <c:pt idx="245">
                  <c:v>70.54544633731183</c:v>
                </c:pt>
                <c:pt idx="246">
                  <c:v>70.804693436881706</c:v>
                </c:pt>
                <c:pt idx="247">
                  <c:v>71.094310739999997</c:v>
                </c:pt>
                <c:pt idx="248">
                  <c:v>71.342864835322587</c:v>
                </c:pt>
                <c:pt idx="249">
                  <c:v>71.852763205376334</c:v>
                </c:pt>
                <c:pt idx="250">
                  <c:v>72.097122950268826</c:v>
                </c:pt>
                <c:pt idx="251">
                  <c:v>72.370027579569893</c:v>
                </c:pt>
                <c:pt idx="252">
                  <c:v>72.551057812311811</c:v>
                </c:pt>
                <c:pt idx="253">
                  <c:v>72.811366445053764</c:v>
                </c:pt>
                <c:pt idx="254">
                  <c:v>73.124492823010755</c:v>
                </c:pt>
                <c:pt idx="255">
                  <c:v>73.400698561397846</c:v>
                </c:pt>
                <c:pt idx="256">
                  <c:v>73.587165914946226</c:v>
                </c:pt>
                <c:pt idx="257">
                  <c:v>73.905315156935487</c:v>
                </c:pt>
                <c:pt idx="258">
                  <c:v>74.130049484731188</c:v>
                </c:pt>
                <c:pt idx="259">
                  <c:v>74.423446881397851</c:v>
                </c:pt>
                <c:pt idx="260">
                  <c:v>74.903208067365597</c:v>
                </c:pt>
                <c:pt idx="261">
                  <c:v>75.156474334032268</c:v>
                </c:pt>
                <c:pt idx="262">
                  <c:v>75.433974624999991</c:v>
                </c:pt>
                <c:pt idx="263">
                  <c:v>75.677298727903221</c:v>
                </c:pt>
                <c:pt idx="264">
                  <c:v>75.996483611881715</c:v>
                </c:pt>
                <c:pt idx="265">
                  <c:v>76.160270404301087</c:v>
                </c:pt>
                <c:pt idx="266">
                  <c:v>76.479015140430093</c:v>
                </c:pt>
                <c:pt idx="267">
                  <c:v>76.698338238494614</c:v>
                </c:pt>
                <c:pt idx="268">
                  <c:v>76.989211257580649</c:v>
                </c:pt>
                <c:pt idx="269">
                  <c:v>77.205556884677421</c:v>
                </c:pt>
                <c:pt idx="270">
                  <c:v>77.531473442150542</c:v>
                </c:pt>
                <c:pt idx="271">
                  <c:v>78.012114923870953</c:v>
                </c:pt>
                <c:pt idx="272">
                  <c:v>78.240784691559142</c:v>
                </c:pt>
                <c:pt idx="273">
                  <c:v>78.549250680215053</c:v>
                </c:pt>
                <c:pt idx="274">
                  <c:v>78.762139851935473</c:v>
                </c:pt>
                <c:pt idx="275">
                  <c:v>79.048650228870969</c:v>
                </c:pt>
                <c:pt idx="276">
                  <c:v>79.28172147526881</c:v>
                </c:pt>
                <c:pt idx="277">
                  <c:v>79.546017329946238</c:v>
                </c:pt>
                <c:pt idx="278">
                  <c:v>79.742375065215057</c:v>
                </c:pt>
                <c:pt idx="279">
                  <c:v>80.005738841989256</c:v>
                </c:pt>
                <c:pt idx="280">
                  <c:v>80.227159115215045</c:v>
                </c:pt>
                <c:pt idx="281">
                  <c:v>80.752592116236556</c:v>
                </c:pt>
                <c:pt idx="282">
                  <c:v>81.027865776774192</c:v>
                </c:pt>
                <c:pt idx="283">
                  <c:v>81.230799839139792</c:v>
                </c:pt>
                <c:pt idx="284">
                  <c:v>81.570801128655916</c:v>
                </c:pt>
                <c:pt idx="285">
                  <c:v>81.765191144032258</c:v>
                </c:pt>
                <c:pt idx="286">
                  <c:v>82.064802393064511</c:v>
                </c:pt>
                <c:pt idx="287">
                  <c:v>82.19726101301076</c:v>
                </c:pt>
                <c:pt idx="288">
                  <c:v>82.561975311236566</c:v>
                </c:pt>
                <c:pt idx="289">
                  <c:v>82.826064037473117</c:v>
                </c:pt>
                <c:pt idx="290">
                  <c:v>83.08471564290322</c:v>
                </c:pt>
                <c:pt idx="291">
                  <c:v>83.316906593548381</c:v>
                </c:pt>
                <c:pt idx="292">
                  <c:v>83.829704761397835</c:v>
                </c:pt>
                <c:pt idx="293">
                  <c:v>84.12361997908603</c:v>
                </c:pt>
                <c:pt idx="294">
                  <c:v>84.34048342720429</c:v>
                </c:pt>
                <c:pt idx="295">
                  <c:v>84.633091146774177</c:v>
                </c:pt>
                <c:pt idx="296">
                  <c:v>84.85163751327957</c:v>
                </c:pt>
                <c:pt idx="297">
                  <c:v>85.142601151075269</c:v>
                </c:pt>
                <c:pt idx="298">
                  <c:v>85.327463259408603</c:v>
                </c:pt>
                <c:pt idx="299">
                  <c:v>85.635670337580635</c:v>
                </c:pt>
                <c:pt idx="300">
                  <c:v>85.855278237204288</c:v>
                </c:pt>
                <c:pt idx="301">
                  <c:v>86.10424658930107</c:v>
                </c:pt>
                <c:pt idx="302">
                  <c:v>86.356011174999992</c:v>
                </c:pt>
                <c:pt idx="303">
                  <c:v>86.884654666397864</c:v>
                </c:pt>
                <c:pt idx="304">
                  <c:v>87.132173119623658</c:v>
                </c:pt>
                <c:pt idx="305">
                  <c:v>87.376843557150551</c:v>
                </c:pt>
                <c:pt idx="306">
                  <c:v>87.679095693440857</c:v>
                </c:pt>
                <c:pt idx="307">
                  <c:v>87.88467064306451</c:v>
                </c:pt>
                <c:pt idx="308">
                  <c:v>88.141302746451615</c:v>
                </c:pt>
                <c:pt idx="309">
                  <c:v>88.373131222419374</c:v>
                </c:pt>
                <c:pt idx="310">
                  <c:v>88.663201618924745</c:v>
                </c:pt>
                <c:pt idx="311">
                  <c:v>88.871650475322582</c:v>
                </c:pt>
                <c:pt idx="312">
                  <c:v>89.178821911397833</c:v>
                </c:pt>
                <c:pt idx="313">
                  <c:v>89.399724363602132</c:v>
                </c:pt>
                <c:pt idx="314">
                  <c:v>89.897712849892486</c:v>
                </c:pt>
                <c:pt idx="315">
                  <c:v>90.152014758655909</c:v>
                </c:pt>
                <c:pt idx="316">
                  <c:v>90.427236637096783</c:v>
                </c:pt>
                <c:pt idx="317">
                  <c:v>90.720413959784949</c:v>
                </c:pt>
                <c:pt idx="318">
                  <c:v>90.943258240806458</c:v>
                </c:pt>
                <c:pt idx="319">
                  <c:v>91.174361767365596</c:v>
                </c:pt>
                <c:pt idx="320">
                  <c:v>91.406656282204295</c:v>
                </c:pt>
                <c:pt idx="321">
                  <c:v>91.74489698021506</c:v>
                </c:pt>
                <c:pt idx="322">
                  <c:v>91.945138373225788</c:v>
                </c:pt>
                <c:pt idx="323">
                  <c:v>92.239726758279573</c:v>
                </c:pt>
                <c:pt idx="324">
                  <c:v>92.504074395000004</c:v>
                </c:pt>
                <c:pt idx="325">
                  <c:v>93.023500672043014</c:v>
                </c:pt>
                <c:pt idx="326">
                  <c:v>93.312703718333339</c:v>
                </c:pt>
                <c:pt idx="327">
                  <c:v>93.555976039086019</c:v>
                </c:pt>
                <c:pt idx="328">
                  <c:v>93.829540890215057</c:v>
                </c:pt>
                <c:pt idx="329">
                  <c:v>94.03045545059139</c:v>
                </c:pt>
                <c:pt idx="330">
                  <c:v>94.297961795645151</c:v>
                </c:pt>
                <c:pt idx="331">
                  <c:v>94.551098607043016</c:v>
                </c:pt>
                <c:pt idx="332">
                  <c:v>94.83417841962364</c:v>
                </c:pt>
                <c:pt idx="333">
                  <c:v>95.066731845053766</c:v>
                </c:pt>
                <c:pt idx="334">
                  <c:v>95.364582502580632</c:v>
                </c:pt>
                <c:pt idx="335">
                  <c:v>95.475499767580644</c:v>
                </c:pt>
                <c:pt idx="336">
                  <c:v>96.09243174489248</c:v>
                </c:pt>
                <c:pt idx="337">
                  <c:v>96.372314012634405</c:v>
                </c:pt>
                <c:pt idx="338">
                  <c:v>96.578950495376347</c:v>
                </c:pt>
                <c:pt idx="339">
                  <c:v>96.877409592634407</c:v>
                </c:pt>
                <c:pt idx="340">
                  <c:v>97.119853399731184</c:v>
                </c:pt>
                <c:pt idx="341">
                  <c:v>97.415891683602155</c:v>
                </c:pt>
                <c:pt idx="342">
                  <c:v>97.650464611075279</c:v>
                </c:pt>
                <c:pt idx="343">
                  <c:v>97.88855872150539</c:v>
                </c:pt>
                <c:pt idx="344">
                  <c:v>98.145656863817209</c:v>
                </c:pt>
                <c:pt idx="345">
                  <c:v>98.396541153709691</c:v>
                </c:pt>
                <c:pt idx="346">
                  <c:v>98.943619073870963</c:v>
                </c:pt>
                <c:pt idx="347">
                  <c:v>99.144740762634413</c:v>
                </c:pt>
                <c:pt idx="348">
                  <c:v>99.475990876720431</c:v>
                </c:pt>
                <c:pt idx="349">
                  <c:v>99.689281359731183</c:v>
                </c:pt>
                <c:pt idx="350">
                  <c:v>99.975066787204298</c:v>
                </c:pt>
                <c:pt idx="351">
                  <c:v>100.20461685064517</c:v>
                </c:pt>
                <c:pt idx="352">
                  <c:v>100.49300432876345</c:v>
                </c:pt>
                <c:pt idx="353">
                  <c:v>100.73516333430108</c:v>
                </c:pt>
                <c:pt idx="354">
                  <c:v>101.03681997645161</c:v>
                </c:pt>
                <c:pt idx="355">
                  <c:v>101.23985760301076</c:v>
                </c:pt>
                <c:pt idx="356">
                  <c:v>101.49348634440861</c:v>
                </c:pt>
                <c:pt idx="357">
                  <c:v>102.04211772763442</c:v>
                </c:pt>
                <c:pt idx="358">
                  <c:v>102.2700625458602</c:v>
                </c:pt>
                <c:pt idx="359">
                  <c:v>102.56601021107527</c:v>
                </c:pt>
                <c:pt idx="360">
                  <c:v>102.75333196935483</c:v>
                </c:pt>
                <c:pt idx="361">
                  <c:v>103.04525357607527</c:v>
                </c:pt>
                <c:pt idx="362">
                  <c:v>103.29059718096774</c:v>
                </c:pt>
                <c:pt idx="363">
                  <c:v>103.54137790666667</c:v>
                </c:pt>
                <c:pt idx="364">
                  <c:v>103.82964887510751</c:v>
                </c:pt>
                <c:pt idx="365">
                  <c:v>104.11533073838709</c:v>
                </c:pt>
                <c:pt idx="366">
                  <c:v>104.35953513698924</c:v>
                </c:pt>
                <c:pt idx="367">
                  <c:v>104.63506770801077</c:v>
                </c:pt>
                <c:pt idx="368">
                  <c:v>105.12922431870966</c:v>
                </c:pt>
                <c:pt idx="369">
                  <c:v>105.33008709698925</c:v>
                </c:pt>
                <c:pt idx="370">
                  <c:v>105.60385907650537</c:v>
                </c:pt>
                <c:pt idx="371">
                  <c:v>105.81093570715053</c:v>
                </c:pt>
                <c:pt idx="372">
                  <c:v>106.13452206994623</c:v>
                </c:pt>
                <c:pt idx="373">
                  <c:v>106.34584483306452</c:v>
                </c:pt>
                <c:pt idx="374">
                  <c:v>106.66196162747313</c:v>
                </c:pt>
                <c:pt idx="375">
                  <c:v>106.86367881043012</c:v>
                </c:pt>
                <c:pt idx="376">
                  <c:v>107.19042388150538</c:v>
                </c:pt>
                <c:pt idx="377">
                  <c:v>107.43001967295699</c:v>
                </c:pt>
                <c:pt idx="378">
                  <c:v>107.68727316155915</c:v>
                </c:pt>
                <c:pt idx="379">
                  <c:v>108.15471020698925</c:v>
                </c:pt>
                <c:pt idx="380">
                  <c:v>108.39368461317203</c:v>
                </c:pt>
                <c:pt idx="381">
                  <c:v>108.63536463430107</c:v>
                </c:pt>
                <c:pt idx="382">
                  <c:v>108.91092309639784</c:v>
                </c:pt>
                <c:pt idx="383">
                  <c:v>109.1933685782258</c:v>
                </c:pt>
                <c:pt idx="384">
                  <c:v>109.40702153591397</c:v>
                </c:pt>
                <c:pt idx="385">
                  <c:v>109.69441220860215</c:v>
                </c:pt>
                <c:pt idx="386">
                  <c:v>109.94809273209677</c:v>
                </c:pt>
                <c:pt idx="387">
                  <c:v>110.22994271973118</c:v>
                </c:pt>
                <c:pt idx="388">
                  <c:v>110.43427489892474</c:v>
                </c:pt>
                <c:pt idx="389">
                  <c:v>110.71602132236559</c:v>
                </c:pt>
                <c:pt idx="390">
                  <c:v>111.23777779403225</c:v>
                </c:pt>
                <c:pt idx="391">
                  <c:v>111.44910055709677</c:v>
                </c:pt>
                <c:pt idx="392">
                  <c:v>111.74130696537635</c:v>
                </c:pt>
                <c:pt idx="393">
                  <c:v>111.96132912182794</c:v>
                </c:pt>
                <c:pt idx="394">
                  <c:v>112.25664245629032</c:v>
                </c:pt>
                <c:pt idx="395">
                  <c:v>112.49733861741935</c:v>
                </c:pt>
                <c:pt idx="396">
                  <c:v>112.75923954978495</c:v>
                </c:pt>
                <c:pt idx="397">
                  <c:v>112.98181197478493</c:v>
                </c:pt>
                <c:pt idx="398">
                  <c:v>113.31016229107529</c:v>
                </c:pt>
                <c:pt idx="399">
                  <c:v>113.54204254913978</c:v>
                </c:pt>
                <c:pt idx="400">
                  <c:v>113.80742582795699</c:v>
                </c:pt>
                <c:pt idx="401">
                  <c:v>114.31587429913979</c:v>
                </c:pt>
                <c:pt idx="402">
                  <c:v>114.5750437255914</c:v>
                </c:pt>
                <c:pt idx="403">
                  <c:v>114.85567683376344</c:v>
                </c:pt>
                <c:pt idx="404">
                  <c:v>115.10307877725806</c:v>
                </c:pt>
                <c:pt idx="405">
                  <c:v>115.39217825935484</c:v>
                </c:pt>
                <c:pt idx="406">
                  <c:v>115.58397916956989</c:v>
                </c:pt>
                <c:pt idx="407">
                  <c:v>115.8840564575269</c:v>
                </c:pt>
                <c:pt idx="408">
                  <c:v>116.09460248903225</c:v>
                </c:pt>
                <c:pt idx="409">
                  <c:v>116.41135361424732</c:v>
                </c:pt>
                <c:pt idx="410">
                  <c:v>116.62764745924733</c:v>
                </c:pt>
                <c:pt idx="411">
                  <c:v>117.1348013777957</c:v>
                </c:pt>
                <c:pt idx="412">
                  <c:v>117.3914334811828</c:v>
                </c:pt>
                <c:pt idx="413">
                  <c:v>117.62673135806452</c:v>
                </c:pt>
                <c:pt idx="414">
                  <c:v>117.84085035473119</c:v>
                </c:pt>
                <c:pt idx="415">
                  <c:v>118.10918521344087</c:v>
                </c:pt>
                <c:pt idx="416">
                  <c:v>118.3895853022043</c:v>
                </c:pt>
                <c:pt idx="417">
                  <c:v>118.58974902204301</c:v>
                </c:pt>
                <c:pt idx="418">
                  <c:v>118.89266138016127</c:v>
                </c:pt>
                <c:pt idx="419">
                  <c:v>119.12775212860214</c:v>
                </c:pt>
                <c:pt idx="420">
                  <c:v>119.44212127704301</c:v>
                </c:pt>
                <c:pt idx="421">
                  <c:v>119.67705667919354</c:v>
                </c:pt>
                <c:pt idx="422">
                  <c:v>120.12367731913979</c:v>
                </c:pt>
                <c:pt idx="423">
                  <c:v>120.47097988521504</c:v>
                </c:pt>
                <c:pt idx="424">
                  <c:v>120.68406323983869</c:v>
                </c:pt>
                <c:pt idx="425">
                  <c:v>120.97232126274193</c:v>
                </c:pt>
                <c:pt idx="426">
                  <c:v>121.18548229048389</c:v>
                </c:pt>
                <c:pt idx="427">
                  <c:v>121.4995925283871</c:v>
                </c:pt>
                <c:pt idx="428">
                  <c:v>121.73105852962367</c:v>
                </c:pt>
                <c:pt idx="429">
                  <c:v>121.96614927806451</c:v>
                </c:pt>
                <c:pt idx="430">
                  <c:v>122.18394480408601</c:v>
                </c:pt>
                <c:pt idx="431">
                  <c:v>122.4826757573656</c:v>
                </c:pt>
                <c:pt idx="432">
                  <c:v>122.7130543344086</c:v>
                </c:pt>
                <c:pt idx="433">
                  <c:v>123.19944362962366</c:v>
                </c:pt>
                <c:pt idx="434">
                  <c:v>123.54099838220429</c:v>
                </c:pt>
                <c:pt idx="435">
                  <c:v>123.76164192392471</c:v>
                </c:pt>
                <c:pt idx="436">
                  <c:v>124.0485665576344</c:v>
                </c:pt>
                <c:pt idx="437">
                  <c:v>124.28262166403226</c:v>
                </c:pt>
                <c:pt idx="438">
                  <c:v>124.54849687284947</c:v>
                </c:pt>
                <c:pt idx="439">
                  <c:v>124.77626045370967</c:v>
                </c:pt>
                <c:pt idx="440">
                  <c:v>125.06003932467743</c:v>
                </c:pt>
                <c:pt idx="441">
                  <c:v>125.3126324239785</c:v>
                </c:pt>
                <c:pt idx="442">
                  <c:v>125.61012060677417</c:v>
                </c:pt>
                <c:pt idx="443">
                  <c:v>125.84422749532258</c:v>
                </c:pt>
                <c:pt idx="444">
                  <c:v>126.32989184107527</c:v>
                </c:pt>
                <c:pt idx="445">
                  <c:v>126.63100477107528</c:v>
                </c:pt>
                <c:pt idx="446">
                  <c:v>126.86885291655913</c:v>
                </c:pt>
                <c:pt idx="447">
                  <c:v>127.15493609107526</c:v>
                </c:pt>
                <c:pt idx="448">
                  <c:v>127.39128255553764</c:v>
                </c:pt>
                <c:pt idx="449">
                  <c:v>127.65045198198924</c:v>
                </c:pt>
                <c:pt idx="450">
                  <c:v>127.92028852166668</c:v>
                </c:pt>
                <c:pt idx="451">
                  <c:v>128.20514187129032</c:v>
                </c:pt>
                <c:pt idx="452">
                  <c:v>128.42008938161288</c:v>
                </c:pt>
                <c:pt idx="453">
                  <c:v>128.71493667715052</c:v>
                </c:pt>
                <c:pt idx="454">
                  <c:v>128.94412426586021</c:v>
                </c:pt>
                <c:pt idx="455">
                  <c:v>129.43817731231184</c:v>
                </c:pt>
                <c:pt idx="456">
                  <c:v>129.7272767944086</c:v>
                </c:pt>
                <c:pt idx="457">
                  <c:v>129.88464260596774</c:v>
                </c:pt>
                <c:pt idx="458">
                  <c:v>130.14521014919353</c:v>
                </c:pt>
                <c:pt idx="459">
                  <c:v>130.41996598870966</c:v>
                </c:pt>
                <c:pt idx="460">
                  <c:v>130.70034018639785</c:v>
                </c:pt>
                <c:pt idx="461">
                  <c:v>130.91008359537634</c:v>
                </c:pt>
                <c:pt idx="462">
                  <c:v>131.19313751688171</c:v>
                </c:pt>
                <c:pt idx="463">
                  <c:v>131.45826188521505</c:v>
                </c:pt>
                <c:pt idx="464">
                  <c:v>131.74492760844086</c:v>
                </c:pt>
                <c:pt idx="465">
                  <c:v>131.98566260612904</c:v>
                </c:pt>
                <c:pt idx="466">
                  <c:v>132.48753475016127</c:v>
                </c:pt>
                <c:pt idx="467">
                  <c:v>132.79895231876344</c:v>
                </c:pt>
                <c:pt idx="468">
                  <c:v>132.95446692010754</c:v>
                </c:pt>
                <c:pt idx="469">
                  <c:v>133.2737553683871</c:v>
                </c:pt>
                <c:pt idx="470">
                  <c:v>133.50739621790322</c:v>
                </c:pt>
                <c:pt idx="471">
                  <c:v>133.73689449924731</c:v>
                </c:pt>
                <c:pt idx="472">
                  <c:v>134.02236923408603</c:v>
                </c:pt>
                <c:pt idx="473">
                  <c:v>134.27915668381721</c:v>
                </c:pt>
                <c:pt idx="474">
                  <c:v>134.51844178258065</c:v>
                </c:pt>
                <c:pt idx="475">
                  <c:v>134.79884187134408</c:v>
                </c:pt>
                <c:pt idx="476">
                  <c:v>135.30045510489248</c:v>
                </c:pt>
                <c:pt idx="477">
                  <c:v>135.56935956672041</c:v>
                </c:pt>
                <c:pt idx="478">
                  <c:v>135.85669845731184</c:v>
                </c:pt>
                <c:pt idx="479">
                  <c:v>136.08655921333332</c:v>
                </c:pt>
                <c:pt idx="480">
                  <c:v>136.35841525505376</c:v>
                </c:pt>
                <c:pt idx="481">
                  <c:v>136.57337571091395</c:v>
                </c:pt>
                <c:pt idx="482">
                  <c:v>136.85569173747311</c:v>
                </c:pt>
                <c:pt idx="483">
                  <c:v>137.08845229129034</c:v>
                </c:pt>
                <c:pt idx="484">
                  <c:v>137.36346704129033</c:v>
                </c:pt>
                <c:pt idx="485">
                  <c:v>137.5724596097312</c:v>
                </c:pt>
                <c:pt idx="486">
                  <c:v>137.88574133403225</c:v>
                </c:pt>
              </c:numCache>
            </c:numRef>
          </c:xVal>
          <c:yVal>
            <c:numRef>
              <c:f>'5.00 K'!$Q$14:$Q$500</c:f>
              <c:numCache>
                <c:formatCode>General</c:formatCode>
                <c:ptCount val="487"/>
                <c:pt idx="0">
                  <c:v>4.5473060332428872E-2</c:v>
                </c:pt>
                <c:pt idx="1">
                  <c:v>4.9330626313953574E-2</c:v>
                </c:pt>
                <c:pt idx="2">
                  <c:v>5.0201689599999932E-2</c:v>
                </c:pt>
                <c:pt idx="3">
                  <c:v>5.6423570215245467E-2</c:v>
                </c:pt>
                <c:pt idx="4">
                  <c:v>5.3312629907622644E-2</c:v>
                </c:pt>
                <c:pt idx="5">
                  <c:v>5.7419071113695042E-2</c:v>
                </c:pt>
                <c:pt idx="6">
                  <c:v>6.339207650426365E-2</c:v>
                </c:pt>
                <c:pt idx="7">
                  <c:v>6.7125204873384969E-2</c:v>
                </c:pt>
                <c:pt idx="8">
                  <c:v>6.6005266362532233E-2</c:v>
                </c:pt>
                <c:pt idx="9">
                  <c:v>6.9489519507105912E-2</c:v>
                </c:pt>
                <c:pt idx="10">
                  <c:v>7.2227146977777712E-2</c:v>
                </c:pt>
                <c:pt idx="11">
                  <c:v>7.3595960713049025E-2</c:v>
                </c:pt>
                <c:pt idx="12">
                  <c:v>7.6955776245348828E-2</c:v>
                </c:pt>
                <c:pt idx="13">
                  <c:v>7.8697902817570997E-2</c:v>
                </c:pt>
                <c:pt idx="14">
                  <c:v>8.4048720146640832E-2</c:v>
                </c:pt>
                <c:pt idx="15">
                  <c:v>8.6910785229586562E-2</c:v>
                </c:pt>
                <c:pt idx="16">
                  <c:v>8.6413034780361719E-2</c:v>
                </c:pt>
                <c:pt idx="17">
                  <c:v>8.9026224638759699E-2</c:v>
                </c:pt>
                <c:pt idx="18">
                  <c:v>8.840403657726098E-2</c:v>
                </c:pt>
                <c:pt idx="19">
                  <c:v>9.1514976884883803E-2</c:v>
                </c:pt>
                <c:pt idx="20">
                  <c:v>9.8110170336950964E-2</c:v>
                </c:pt>
                <c:pt idx="21">
                  <c:v>0.10059892258294584</c:v>
                </c:pt>
                <c:pt idx="22">
                  <c:v>0.10196773631834638</c:v>
                </c:pt>
                <c:pt idx="23">
                  <c:v>0.10507867662596887</c:v>
                </c:pt>
                <c:pt idx="24">
                  <c:v>0.10918511783191215</c:v>
                </c:pt>
                <c:pt idx="25">
                  <c:v>0.10769186648436707</c:v>
                </c:pt>
                <c:pt idx="26">
                  <c:v>0.11229605813953486</c:v>
                </c:pt>
                <c:pt idx="27">
                  <c:v>0.11378930948720928</c:v>
                </c:pt>
                <c:pt idx="28">
                  <c:v>0.11279380858875981</c:v>
                </c:pt>
                <c:pt idx="29">
                  <c:v>0.11627806173320415</c:v>
                </c:pt>
                <c:pt idx="30">
                  <c:v>0.11727356263165384</c:v>
                </c:pt>
                <c:pt idx="31">
                  <c:v>0.11951343965310085</c:v>
                </c:pt>
                <c:pt idx="32">
                  <c:v>0.12175331667467709</c:v>
                </c:pt>
                <c:pt idx="33">
                  <c:v>0.12424206892067174</c:v>
                </c:pt>
                <c:pt idx="34">
                  <c:v>0.12660638355452208</c:v>
                </c:pt>
                <c:pt idx="35">
                  <c:v>0.12772632206524542</c:v>
                </c:pt>
                <c:pt idx="36">
                  <c:v>0.12934401102519372</c:v>
                </c:pt>
                <c:pt idx="37">
                  <c:v>0.13257938894509053</c:v>
                </c:pt>
                <c:pt idx="38">
                  <c:v>0.13581476686498711</c:v>
                </c:pt>
                <c:pt idx="39">
                  <c:v>0.13618807970180885</c:v>
                </c:pt>
                <c:pt idx="40">
                  <c:v>0.13855239433565886</c:v>
                </c:pt>
                <c:pt idx="41">
                  <c:v>0.14265883554160214</c:v>
                </c:pt>
                <c:pt idx="42">
                  <c:v>0.14178777225555556</c:v>
                </c:pt>
                <c:pt idx="43">
                  <c:v>0.15136946840284232</c:v>
                </c:pt>
                <c:pt idx="44">
                  <c:v>0.15360934542441879</c:v>
                </c:pt>
                <c:pt idx="45">
                  <c:v>0.15186721885206717</c:v>
                </c:pt>
                <c:pt idx="46">
                  <c:v>0.15821353707958657</c:v>
                </c:pt>
                <c:pt idx="47">
                  <c:v>0.15995566365180874</c:v>
                </c:pt>
                <c:pt idx="48">
                  <c:v>0.16207110306098177</c:v>
                </c:pt>
                <c:pt idx="49">
                  <c:v>0.16368879202093017</c:v>
                </c:pt>
                <c:pt idx="50">
                  <c:v>0.16692416994082687</c:v>
                </c:pt>
                <c:pt idx="51">
                  <c:v>0.16642641949160214</c:v>
                </c:pt>
                <c:pt idx="52">
                  <c:v>0.16742192039005171</c:v>
                </c:pt>
                <c:pt idx="53">
                  <c:v>0.16953735979922496</c:v>
                </c:pt>
                <c:pt idx="54">
                  <c:v>0.17501261474056845</c:v>
                </c:pt>
                <c:pt idx="55">
                  <c:v>0.17501261474056845</c:v>
                </c:pt>
                <c:pt idx="56">
                  <c:v>0.17638142847596899</c:v>
                </c:pt>
                <c:pt idx="57">
                  <c:v>0.17675474131279062</c:v>
                </c:pt>
                <c:pt idx="58">
                  <c:v>0.17700361653746782</c:v>
                </c:pt>
                <c:pt idx="59">
                  <c:v>0.18111005774341088</c:v>
                </c:pt>
                <c:pt idx="60">
                  <c:v>0.18086118251886302</c:v>
                </c:pt>
                <c:pt idx="61">
                  <c:v>0.18496762372493553</c:v>
                </c:pt>
                <c:pt idx="62">
                  <c:v>0.18347437237726111</c:v>
                </c:pt>
                <c:pt idx="63">
                  <c:v>0.1889496273186046</c:v>
                </c:pt>
                <c:pt idx="64">
                  <c:v>0.19181169240155044</c:v>
                </c:pt>
                <c:pt idx="65">
                  <c:v>0.19181169240155044</c:v>
                </c:pt>
                <c:pt idx="66">
                  <c:v>0.19641588405684757</c:v>
                </c:pt>
                <c:pt idx="67">
                  <c:v>0.19579369599534896</c:v>
                </c:pt>
                <c:pt idx="68">
                  <c:v>0.19654032166912155</c:v>
                </c:pt>
                <c:pt idx="69">
                  <c:v>0.20226445183514213</c:v>
                </c:pt>
                <c:pt idx="70">
                  <c:v>0.2008956380997417</c:v>
                </c:pt>
                <c:pt idx="71">
                  <c:v>0.2033843903458657</c:v>
                </c:pt>
                <c:pt idx="72">
                  <c:v>0.20325995273346248</c:v>
                </c:pt>
                <c:pt idx="73">
                  <c:v>0.20848633245025844</c:v>
                </c:pt>
                <c:pt idx="74">
                  <c:v>0.2104773342471577</c:v>
                </c:pt>
                <c:pt idx="75">
                  <c:v>0.22304553308979341</c:v>
                </c:pt>
                <c:pt idx="76">
                  <c:v>0.22665422384664086</c:v>
                </c:pt>
                <c:pt idx="77">
                  <c:v>0.2308851026648579</c:v>
                </c:pt>
                <c:pt idx="78">
                  <c:v>0.22690309907118861</c:v>
                </c:pt>
                <c:pt idx="79">
                  <c:v>0.22603203578501291</c:v>
                </c:pt>
                <c:pt idx="80">
                  <c:v>0.23810248417855301</c:v>
                </c:pt>
                <c:pt idx="81">
                  <c:v>0.24021792358772615</c:v>
                </c:pt>
                <c:pt idx="82">
                  <c:v>0.24469767763062017</c:v>
                </c:pt>
                <c:pt idx="83">
                  <c:v>0.24544430330439287</c:v>
                </c:pt>
                <c:pt idx="84">
                  <c:v>0.24706199226434117</c:v>
                </c:pt>
                <c:pt idx="85">
                  <c:v>0.25141730869496132</c:v>
                </c:pt>
                <c:pt idx="86">
                  <c:v>0.26398550753772615</c:v>
                </c:pt>
                <c:pt idx="87">
                  <c:v>0.26336331947622743</c:v>
                </c:pt>
                <c:pt idx="88">
                  <c:v>0.26709644784521963</c:v>
                </c:pt>
                <c:pt idx="89">
                  <c:v>0.26796751113139522</c:v>
                </c:pt>
                <c:pt idx="90">
                  <c:v>0.27207395233746762</c:v>
                </c:pt>
                <c:pt idx="91">
                  <c:v>0.27356720368501292</c:v>
                </c:pt>
                <c:pt idx="92">
                  <c:v>0.27244726517428958</c:v>
                </c:pt>
                <c:pt idx="93">
                  <c:v>0.27394051652196377</c:v>
                </c:pt>
                <c:pt idx="94">
                  <c:v>0.27443826697118862</c:v>
                </c:pt>
                <c:pt idx="95">
                  <c:v>0.27655370638036175</c:v>
                </c:pt>
                <c:pt idx="96">
                  <c:v>0.27829583295258403</c:v>
                </c:pt>
                <c:pt idx="97">
                  <c:v>0.28041127236175706</c:v>
                </c:pt>
                <c:pt idx="98">
                  <c:v>0.28576208969082689</c:v>
                </c:pt>
                <c:pt idx="99">
                  <c:v>0.28364665028165376</c:v>
                </c:pt>
                <c:pt idx="100">
                  <c:v>0.2848910264046513</c:v>
                </c:pt>
                <c:pt idx="101">
                  <c:v>0.2848910264046513</c:v>
                </c:pt>
                <c:pt idx="102">
                  <c:v>0.29111290701989673</c:v>
                </c:pt>
                <c:pt idx="103">
                  <c:v>0.29086403179521964</c:v>
                </c:pt>
                <c:pt idx="104">
                  <c:v>0.2959659738997415</c:v>
                </c:pt>
                <c:pt idx="105">
                  <c:v>0.2967125995735142</c:v>
                </c:pt>
                <c:pt idx="106">
                  <c:v>0.29845472614573637</c:v>
                </c:pt>
                <c:pt idx="107">
                  <c:v>0.30144122884108521</c:v>
                </c:pt>
                <c:pt idx="108">
                  <c:v>0.30592098288397923</c:v>
                </c:pt>
                <c:pt idx="109">
                  <c:v>0.30828529751782957</c:v>
                </c:pt>
                <c:pt idx="110">
                  <c:v>0.3253332504033592</c:v>
                </c:pt>
                <c:pt idx="111">
                  <c:v>0.32993744205865633</c:v>
                </c:pt>
                <c:pt idx="112">
                  <c:v>0.33628376028604651</c:v>
                </c:pt>
                <c:pt idx="113">
                  <c:v>0.34076351432906976</c:v>
                </c:pt>
                <c:pt idx="114">
                  <c:v>0.34362557941201549</c:v>
                </c:pt>
                <c:pt idx="115">
                  <c:v>0.34574101882118863</c:v>
                </c:pt>
                <c:pt idx="116">
                  <c:v>0.35208733704870804</c:v>
                </c:pt>
                <c:pt idx="117">
                  <c:v>0.35395390123320419</c:v>
                </c:pt>
                <c:pt idx="118">
                  <c:v>1.0057581144793282</c:v>
                </c:pt>
                <c:pt idx="119">
                  <c:v>1.011855557483204</c:v>
                </c:pt>
                <c:pt idx="120">
                  <c:v>1.013099933605943</c:v>
                </c:pt>
                <c:pt idx="121">
                  <c:v>1.0162108739134366</c:v>
                </c:pt>
                <c:pt idx="122">
                  <c:v>1.0204417527312661</c:v>
                </c:pt>
                <c:pt idx="123">
                  <c:v>1.0204417527312661</c:v>
                </c:pt>
                <c:pt idx="124">
                  <c:v>1.0226816297532297</c:v>
                </c:pt>
                <c:pt idx="125">
                  <c:v>1.0241748811007751</c:v>
                </c:pt>
                <c:pt idx="126">
                  <c:v>1.0266636333462533</c:v>
                </c:pt>
                <c:pt idx="127">
                  <c:v>1.0297745736537465</c:v>
                </c:pt>
                <c:pt idx="128">
                  <c:v>1.0279080094702842</c:v>
                </c:pt>
                <c:pt idx="129">
                  <c:v>1.0326366387377262</c:v>
                </c:pt>
                <c:pt idx="130">
                  <c:v>1.0374897056175709</c:v>
                </c:pt>
                <c:pt idx="131">
                  <c:v>1.0406006459250647</c:v>
                </c:pt>
                <c:pt idx="132">
                  <c:v>1.0437115862325583</c:v>
                </c:pt>
                <c:pt idx="133">
                  <c:v>1.0522977814819121</c:v>
                </c:pt>
                <c:pt idx="134">
                  <c:v>1.0567775355245479</c:v>
                </c:pt>
                <c:pt idx="135">
                  <c:v>1.0610084143423772</c:v>
                </c:pt>
                <c:pt idx="136">
                  <c:v>1.0664836692842377</c:v>
                </c:pt>
                <c:pt idx="137">
                  <c:v>1.0682257958565893</c:v>
                </c:pt>
                <c:pt idx="138">
                  <c:v>1.0679769206317828</c:v>
                </c:pt>
                <c:pt idx="139">
                  <c:v>1.0746965516963822</c:v>
                </c:pt>
                <c:pt idx="140">
                  <c:v>1.079300743351421</c:v>
                </c:pt>
                <c:pt idx="141">
                  <c:v>1.0871403129263564</c:v>
                </c:pt>
                <c:pt idx="142">
                  <c:v>1.0980908228087856</c:v>
                </c:pt>
                <c:pt idx="143">
                  <c:v>1.1035660777506462</c:v>
                </c:pt>
                <c:pt idx="144">
                  <c:v>1.1041882658113695</c:v>
                </c:pt>
                <c:pt idx="145">
                  <c:v>1.1092902079160207</c:v>
                </c:pt>
                <c:pt idx="146">
                  <c:v>1.1094146455284239</c:v>
                </c:pt>
                <c:pt idx="147">
                  <c:v>1.1143921500206717</c:v>
                </c:pt>
                <c:pt idx="148">
                  <c:v>1.1199918425749353</c:v>
                </c:pt>
                <c:pt idx="149">
                  <c:v>1.1253426599031009</c:v>
                </c:pt>
                <c:pt idx="150">
                  <c:v>1.1298224139470285</c:v>
                </c:pt>
                <c:pt idx="151">
                  <c:v>1.1349243560503877</c:v>
                </c:pt>
                <c:pt idx="152">
                  <c:v>1.1390307972571061</c:v>
                </c:pt>
                <c:pt idx="153">
                  <c:v>1.1418928623397933</c:v>
                </c:pt>
                <c:pt idx="154">
                  <c:v>1.1461237411576228</c:v>
                </c:pt>
                <c:pt idx="155">
                  <c:v>1.1474925548940567</c:v>
                </c:pt>
                <c:pt idx="156">
                  <c:v>1.1530922474470284</c:v>
                </c:pt>
                <c:pt idx="157">
                  <c:v>1.1595630032868218</c:v>
                </c:pt>
                <c:pt idx="158">
                  <c:v>1.1642916325542634</c:v>
                </c:pt>
                <c:pt idx="159">
                  <c:v>1.1679003233113696</c:v>
                </c:pt>
                <c:pt idx="160">
                  <c:v>1.1711357012312662</c:v>
                </c:pt>
                <c:pt idx="161">
                  <c:v>1.1761132057235144</c:v>
                </c:pt>
                <c:pt idx="162">
                  <c:v>1.1800952093165376</c:v>
                </c:pt>
                <c:pt idx="163">
                  <c:v>1.1835794624612404</c:v>
                </c:pt>
                <c:pt idx="164">
                  <c:v>1.1861926523204134</c:v>
                </c:pt>
                <c:pt idx="165">
                  <c:v>1.1880592165051675</c:v>
                </c:pt>
                <c:pt idx="166">
                  <c:v>1.2011251657958655</c:v>
                </c:pt>
                <c:pt idx="167">
                  <c:v>1.2080936720852711</c:v>
                </c:pt>
                <c:pt idx="168">
                  <c:v>1.2080936720852711</c:v>
                </c:pt>
                <c:pt idx="169">
                  <c:v>1.2192930571925065</c:v>
                </c:pt>
                <c:pt idx="170">
                  <c:v>1.2182975562945733</c:v>
                </c:pt>
                <c:pt idx="171">
                  <c:v>1.2200396828669249</c:v>
                </c:pt>
                <c:pt idx="172">
                  <c:v>1.2267593139315243</c:v>
                </c:pt>
                <c:pt idx="173">
                  <c:v>1.2291236285645994</c:v>
                </c:pt>
                <c:pt idx="174">
                  <c:v>1.2334789449948318</c:v>
                </c:pt>
                <c:pt idx="175">
                  <c:v>1.2392030751614986</c:v>
                </c:pt>
                <c:pt idx="176">
                  <c:v>1.241069639346253</c:v>
                </c:pt>
                <c:pt idx="177">
                  <c:v>1.2472915199612402</c:v>
                </c:pt>
                <c:pt idx="178">
                  <c:v>1.251024648330749</c:v>
                </c:pt>
                <c:pt idx="179">
                  <c:v>1.2532645253514212</c:v>
                </c:pt>
                <c:pt idx="180">
                  <c:v>1.2558777152105942</c:v>
                </c:pt>
                <c:pt idx="181">
                  <c:v>1.2592375307416022</c:v>
                </c:pt>
                <c:pt idx="182">
                  <c:v>1.2634684095607234</c:v>
                </c:pt>
                <c:pt idx="183">
                  <c:v>1.2679481636033589</c:v>
                </c:pt>
                <c:pt idx="184">
                  <c:v>1.2724279176459947</c:v>
                </c:pt>
                <c:pt idx="185">
                  <c:v>1.2732989809328163</c:v>
                </c:pt>
                <c:pt idx="186">
                  <c:v>1.2796452991602065</c:v>
                </c:pt>
                <c:pt idx="187">
                  <c:v>1.2858671797751935</c:v>
                </c:pt>
                <c:pt idx="188">
                  <c:v>1.2897247457571057</c:v>
                </c:pt>
                <c:pt idx="189">
                  <c:v>1.2943289374121445</c:v>
                </c:pt>
                <c:pt idx="190">
                  <c:v>1.2969421272700257</c:v>
                </c:pt>
                <c:pt idx="191">
                  <c:v>1.3026662574366923</c:v>
                </c:pt>
                <c:pt idx="192">
                  <c:v>1.3066482610297157</c:v>
                </c:pt>
                <c:pt idx="193">
                  <c:v>1.3066482610297157</c:v>
                </c:pt>
                <c:pt idx="194">
                  <c:v>1.3159810819521962</c:v>
                </c:pt>
                <c:pt idx="195">
                  <c:v>2.2460277963100772</c:v>
                </c:pt>
                <c:pt idx="196">
                  <c:v>2.2476454852700254</c:v>
                </c:pt>
                <c:pt idx="197">
                  <c:v>2.2501342375155033</c:v>
                </c:pt>
                <c:pt idx="198">
                  <c:v>2.2515030512519378</c:v>
                </c:pt>
                <c:pt idx="199">
                  <c:v>2.2539918034974158</c:v>
                </c:pt>
                <c:pt idx="200">
                  <c:v>2.254365116334625</c:v>
                </c:pt>
                <c:pt idx="201">
                  <c:v>2.2608358721744182</c:v>
                </c:pt>
                <c:pt idx="202">
                  <c:v>2.2655645014418604</c:v>
                </c:pt>
                <c:pt idx="203">
                  <c:v>2.2671821904018086</c:v>
                </c:pt>
                <c:pt idx="204">
                  <c:v>2.2721596948940568</c:v>
                </c:pt>
                <c:pt idx="205">
                  <c:v>2.27863045073385</c:v>
                </c:pt>
                <c:pt idx="206">
                  <c:v>2.2787548883462532</c:v>
                </c:pt>
                <c:pt idx="207">
                  <c:v>2.2821147038785528</c:v>
                </c:pt>
                <c:pt idx="208">
                  <c:v>2.2851012065736431</c:v>
                </c:pt>
                <c:pt idx="209">
                  <c:v>2.2909497743514207</c:v>
                </c:pt>
                <c:pt idx="210">
                  <c:v>2.2935629642105941</c:v>
                </c:pt>
                <c:pt idx="211">
                  <c:v>2.2992870943759685</c:v>
                </c:pt>
                <c:pt idx="212">
                  <c:v>2.2997848448255813</c:v>
                </c:pt>
                <c:pt idx="213">
                  <c:v>2.3055089749909556</c:v>
                </c:pt>
                <c:pt idx="214">
                  <c:v>2.3058822878281648</c:v>
                </c:pt>
                <c:pt idx="215">
                  <c:v>2.3140951702403099</c:v>
                </c:pt>
                <c:pt idx="216">
                  <c:v>2.3230546783255814</c:v>
                </c:pt>
                <c:pt idx="217">
                  <c:v>2.3234279911627906</c:v>
                </c:pt>
                <c:pt idx="218">
                  <c:v>2.3306453726770022</c:v>
                </c:pt>
                <c:pt idx="219">
                  <c:v>2.3310186855129196</c:v>
                </c:pt>
                <c:pt idx="220">
                  <c:v>2.333631875372093</c:v>
                </c:pt>
                <c:pt idx="221">
                  <c:v>2.3333830001472866</c:v>
                </c:pt>
                <c:pt idx="222">
                  <c:v>2.335125126719638</c:v>
                </c:pt>
                <c:pt idx="223">
                  <c:v>2.3466978246640822</c:v>
                </c:pt>
                <c:pt idx="224">
                  <c:v>2.3447068228669248</c:v>
                </c:pt>
                <c:pt idx="225">
                  <c:v>2.3476933255620156</c:v>
                </c:pt>
                <c:pt idx="226">
                  <c:v>2.349684327359173</c:v>
                </c:pt>
                <c:pt idx="227">
                  <c:v>2.3576483345465111</c:v>
                </c:pt>
                <c:pt idx="228">
                  <c:v>2.3600126491808782</c:v>
                </c:pt>
                <c:pt idx="229">
                  <c:v>2.3654879041214469</c:v>
                </c:pt>
                <c:pt idx="230">
                  <c:v>2.3709631590633076</c:v>
                </c:pt>
                <c:pt idx="231">
                  <c:v>2.3703409710012919</c:v>
                </c:pt>
                <c:pt idx="232">
                  <c:v>2.3805448552105943</c:v>
                </c:pt>
                <c:pt idx="233">
                  <c:v>2.3831580450684755</c:v>
                </c:pt>
                <c:pt idx="234">
                  <c:v>2.3861445477635659</c:v>
                </c:pt>
                <c:pt idx="235">
                  <c:v>2.3911220522558136</c:v>
                </c:pt>
                <c:pt idx="236">
                  <c:v>2.3949796182377256</c:v>
                </c:pt>
                <c:pt idx="237">
                  <c:v>2.4026947502002582</c:v>
                </c:pt>
                <c:pt idx="238">
                  <c:v>2.4101610069392767</c:v>
                </c:pt>
                <c:pt idx="239">
                  <c:v>2.4184983269625322</c:v>
                </c:pt>
                <c:pt idx="240">
                  <c:v>2.5072223445348838</c:v>
                </c:pt>
                <c:pt idx="241">
                  <c:v>2.5075956573720926</c:v>
                </c:pt>
                <c:pt idx="242">
                  <c:v>2.5107065976795861</c:v>
                </c:pt>
                <c:pt idx="243">
                  <c:v>2.5171773535193793</c:v>
                </c:pt>
                <c:pt idx="244">
                  <c:v>3.3772901297622742</c:v>
                </c:pt>
                <c:pt idx="245">
                  <c:v>3.3812721333565894</c:v>
                </c:pt>
                <c:pt idx="246">
                  <c:v>3.3837608856020673</c:v>
                </c:pt>
                <c:pt idx="247">
                  <c:v>3.3857518873992252</c:v>
                </c:pt>
                <c:pt idx="248">
                  <c:v>3.3826409470917316</c:v>
                </c:pt>
                <c:pt idx="249">
                  <c:v>3.3920982056266147</c:v>
                </c:pt>
                <c:pt idx="250">
                  <c:v>3.3978223357932817</c:v>
                </c:pt>
                <c:pt idx="251">
                  <c:v>3.4004355256511629</c:v>
                </c:pt>
                <c:pt idx="252">
                  <c:v>3.4020532146111111</c:v>
                </c:pt>
                <c:pt idx="253">
                  <c:v>3.4102660970232561</c:v>
                </c:pt>
                <c:pt idx="254">
                  <c:v>3.4086484080633079</c:v>
                </c:pt>
                <c:pt idx="255">
                  <c:v>3.4146214134534882</c:v>
                </c:pt>
                <c:pt idx="256">
                  <c:v>3.4162391024134369</c:v>
                </c:pt>
                <c:pt idx="257">
                  <c:v>3.4235809215400521</c:v>
                </c:pt>
                <c:pt idx="258">
                  <c:v>3.4268162994599485</c:v>
                </c:pt>
                <c:pt idx="259">
                  <c:v>3.4347803066472862</c:v>
                </c:pt>
                <c:pt idx="260">
                  <c:v>3.4387623102403104</c:v>
                </c:pt>
                <c:pt idx="261">
                  <c:v>3.4461041293669252</c:v>
                </c:pt>
                <c:pt idx="262">
                  <c:v>3.4485928816124032</c:v>
                </c:pt>
                <c:pt idx="263">
                  <c:v>3.4574279520865638</c:v>
                </c:pt>
                <c:pt idx="264">
                  <c:v>3.4607877676188634</c:v>
                </c:pt>
                <c:pt idx="265">
                  <c:v>3.4637742703139534</c:v>
                </c:pt>
                <c:pt idx="266">
                  <c:v>3.4697472757041345</c:v>
                </c:pt>
                <c:pt idx="267">
                  <c:v>3.4780845957286819</c:v>
                </c:pt>
                <c:pt idx="268">
                  <c:v>3.4779601581162791</c:v>
                </c:pt>
                <c:pt idx="269">
                  <c:v>3.4816932864857879</c:v>
                </c:pt>
                <c:pt idx="270">
                  <c:v>3.4897817312855302</c:v>
                </c:pt>
                <c:pt idx="271">
                  <c:v>3.495256986226098</c:v>
                </c:pt>
                <c:pt idx="272">
                  <c:v>3.5004833659431527</c:v>
                </c:pt>
                <c:pt idx="273">
                  <c:v>3.4983679265335921</c:v>
                </c:pt>
                <c:pt idx="274">
                  <c:v>3.504963119985788</c:v>
                </c:pt>
                <c:pt idx="275">
                  <c:v>3.5054608704354004</c:v>
                </c:pt>
                <c:pt idx="276">
                  <c:v>3.5086962483552973</c:v>
                </c:pt>
                <c:pt idx="277">
                  <c:v>3.5113094382131789</c:v>
                </c:pt>
                <c:pt idx="278">
                  <c:v>4.1169472972958658</c:v>
                </c:pt>
                <c:pt idx="279">
                  <c:v>4.119809362378553</c:v>
                </c:pt>
                <c:pt idx="280">
                  <c:v>4.1235424907480622</c:v>
                </c:pt>
                <c:pt idx="281">
                  <c:v>4.125657930156331</c:v>
                </c:pt>
                <c:pt idx="282">
                  <c:v>4.1311331850981912</c:v>
                </c:pt>
                <c:pt idx="283">
                  <c:v>4.1313820603229976</c:v>
                </c:pt>
                <c:pt idx="284">
                  <c:v>4.1348663134677004</c:v>
                </c:pt>
                <c:pt idx="285">
                  <c:v>4.1395949427351422</c:v>
                </c:pt>
                <c:pt idx="286">
                  <c:v>4.1458168233501294</c:v>
                </c:pt>
                <c:pt idx="287">
                  <c:v>4.1502965773927647</c:v>
                </c:pt>
                <c:pt idx="288">
                  <c:v>4.1576383965180881</c:v>
                </c:pt>
                <c:pt idx="289">
                  <c:v>4.1641091523578808</c:v>
                </c:pt>
                <c:pt idx="290">
                  <c:v>4.1679667183397937</c:v>
                </c:pt>
                <c:pt idx="291">
                  <c:v>4.1734419732816539</c:v>
                </c:pt>
                <c:pt idx="292">
                  <c:v>4.1820281685297154</c:v>
                </c:pt>
                <c:pt idx="293">
                  <c:v>4.1855124216744191</c:v>
                </c:pt>
                <c:pt idx="294">
                  <c:v>4.1907388013914719</c:v>
                </c:pt>
                <c:pt idx="295">
                  <c:v>4.198205058129199</c:v>
                </c:pt>
                <c:pt idx="296">
                  <c:v>4.2013159984366917</c:v>
                </c:pt>
                <c:pt idx="297">
                  <c:v>4.2049246891937981</c:v>
                </c:pt>
                <c:pt idx="298">
                  <c:v>4.2062935029289408</c:v>
                </c:pt>
                <c:pt idx="299">
                  <c:v>4.2087822551757101</c:v>
                </c:pt>
                <c:pt idx="300">
                  <c:v>4.2184883889354001</c:v>
                </c:pt>
                <c:pt idx="301">
                  <c:v>4.3453836440813953</c:v>
                </c:pt>
                <c:pt idx="302">
                  <c:v>4.346192488562016</c:v>
                </c:pt>
                <c:pt idx="303">
                  <c:v>4.351294430666667</c:v>
                </c:pt>
                <c:pt idx="304">
                  <c:v>4.3514188682790698</c:v>
                </c:pt>
                <c:pt idx="305">
                  <c:v>4.3581384993423775</c:v>
                </c:pt>
                <c:pt idx="306">
                  <c:v>4.3621205029366923</c:v>
                </c:pt>
                <c:pt idx="307">
                  <c:v>4.3670980074289405</c:v>
                </c:pt>
                <c:pt idx="308">
                  <c:v>5.0414254285025839</c:v>
                </c:pt>
                <c:pt idx="309">
                  <c:v>5.0403054899909554</c:v>
                </c:pt>
                <c:pt idx="310">
                  <c:v>5.0408032404405692</c:v>
                </c:pt>
                <c:pt idx="311">
                  <c:v>5.0441630559728683</c:v>
                </c:pt>
                <c:pt idx="312">
                  <c:v>5.0481450595671831</c:v>
                </c:pt>
                <c:pt idx="313">
                  <c:v>5.0482694971795867</c:v>
                </c:pt>
                <c:pt idx="314">
                  <c:v>5.0571045676524538</c:v>
                </c:pt>
                <c:pt idx="315">
                  <c:v>5.1067551749612408</c:v>
                </c:pt>
                <c:pt idx="316">
                  <c:v>5.1060085492881129</c:v>
                </c:pt>
                <c:pt idx="317">
                  <c:v>5.1091194895956074</c:v>
                </c:pt>
                <c:pt idx="318">
                  <c:v>5.1152169325981918</c:v>
                </c:pt>
                <c:pt idx="319">
                  <c:v>5.1162124334961243</c:v>
                </c:pt>
                <c:pt idx="320">
                  <c:v>5.1177056848449611</c:v>
                </c:pt>
                <c:pt idx="321">
                  <c:v>5.1194478114160207</c:v>
                </c:pt>
                <c:pt idx="322">
                  <c:v>5.1211899379883716</c:v>
                </c:pt>
                <c:pt idx="323">
                  <c:v>5.126540755317829</c:v>
                </c:pt>
                <c:pt idx="324">
                  <c:v>5.1313938221976736</c:v>
                </c:pt>
                <c:pt idx="325">
                  <c:v>5.1343803248927653</c:v>
                </c:pt>
                <c:pt idx="326">
                  <c:v>5.1352513881795865</c:v>
                </c:pt>
                <c:pt idx="327">
                  <c:v>5.1415977064069764</c:v>
                </c:pt>
                <c:pt idx="328">
                  <c:v>5.1435887082041338</c:v>
                </c:pt>
                <c:pt idx="329">
                  <c:v>5.1508060897170536</c:v>
                </c:pt>
                <c:pt idx="330">
                  <c:v>5.151801590614987</c:v>
                </c:pt>
                <c:pt idx="331">
                  <c:v>5.155659156596899</c:v>
                </c:pt>
                <c:pt idx="332">
                  <c:v>5.1631254133346252</c:v>
                </c:pt>
                <c:pt idx="333">
                  <c:v>5.1644942270710592</c:v>
                </c:pt>
                <c:pt idx="334">
                  <c:v>5.1693472939509046</c:v>
                </c:pt>
                <c:pt idx="335">
                  <c:v>5.1702183572364344</c:v>
                </c:pt>
                <c:pt idx="336">
                  <c:v>5.5885776098010327</c:v>
                </c:pt>
                <c:pt idx="337">
                  <c:v>5.592684051007752</c:v>
                </c:pt>
                <c:pt idx="338">
                  <c:v>5.5933062390684745</c:v>
                </c:pt>
                <c:pt idx="339">
                  <c:v>5.5981593059483199</c:v>
                </c:pt>
                <c:pt idx="340">
                  <c:v>5.6030123728281653</c:v>
                </c:pt>
                <c:pt idx="341">
                  <c:v>5.6041323113397921</c:v>
                </c:pt>
                <c:pt idx="342">
                  <c:v>5.6086120653824292</c:v>
                </c:pt>
                <c:pt idx="343">
                  <c:v>5.6119718809147283</c:v>
                </c:pt>
                <c:pt idx="344">
                  <c:v>5.6150828212222219</c:v>
                </c:pt>
                <c:pt idx="345">
                  <c:v>5.6157050092829461</c:v>
                </c:pt>
                <c:pt idx="346">
                  <c:v>5.6250378302067183</c:v>
                </c:pt>
                <c:pt idx="347">
                  <c:v>5.631881898882428</c:v>
                </c:pt>
                <c:pt idx="348">
                  <c:v>5.6342462135167954</c:v>
                </c:pt>
                <c:pt idx="349">
                  <c:v>5.643205721602067</c:v>
                </c:pt>
                <c:pt idx="350">
                  <c:v>5.6455700362364345</c:v>
                </c:pt>
                <c:pt idx="351">
                  <c:v>5.6468144123591726</c:v>
                </c:pt>
                <c:pt idx="352">
                  <c:v>5.6530362929741598</c:v>
                </c:pt>
                <c:pt idx="353">
                  <c:v>5.6554006076085273</c:v>
                </c:pt>
                <c:pt idx="354">
                  <c:v>5.662617989121447</c:v>
                </c:pt>
                <c:pt idx="355">
                  <c:v>5.6662266798785534</c:v>
                </c:pt>
                <c:pt idx="356">
                  <c:v>5.6667244303281654</c:v>
                </c:pt>
                <c:pt idx="357">
                  <c:v>5.6805370052932815</c:v>
                </c:pt>
                <c:pt idx="358">
                  <c:v>5.6820302566408269</c:v>
                </c:pt>
                <c:pt idx="359">
                  <c:v>5.6883765748695083</c:v>
                </c:pt>
                <c:pt idx="360">
                  <c:v>5.6939762674224816</c:v>
                </c:pt>
                <c:pt idx="361">
                  <c:v>5.6927318912997418</c:v>
                </c:pt>
                <c:pt idx="362">
                  <c:v>5.6978338334043919</c:v>
                </c:pt>
                <c:pt idx="363">
                  <c:v>5.7026869002842373</c:v>
                </c:pt>
                <c:pt idx="364">
                  <c:v>5.7080377176124033</c:v>
                </c:pt>
                <c:pt idx="365">
                  <c:v>5.7090332185116281</c:v>
                </c:pt>
                <c:pt idx="366">
                  <c:v>5.7173705385361755</c:v>
                </c:pt>
                <c:pt idx="367">
                  <c:v>5.7204814788436691</c:v>
                </c:pt>
                <c:pt idx="368">
                  <c:v>6.4175809829677002</c:v>
                </c:pt>
                <c:pt idx="369">
                  <c:v>6.4163366068449612</c:v>
                </c:pt>
                <c:pt idx="370">
                  <c:v>6.4211896737248058</c:v>
                </c:pt>
                <c:pt idx="371">
                  <c:v>6.4218118617868205</c:v>
                </c:pt>
                <c:pt idx="372">
                  <c:v>6.4302736194237715</c:v>
                </c:pt>
                <c:pt idx="373">
                  <c:v>6.4327623716692504</c:v>
                </c:pt>
                <c:pt idx="374">
                  <c:v>6.4362466248139523</c:v>
                </c:pt>
                <c:pt idx="375">
                  <c:v>6.4376154385490949</c:v>
                </c:pt>
                <c:pt idx="376">
                  <c:v>6.4406019412441857</c:v>
                </c:pt>
                <c:pt idx="377">
                  <c:v>6.4429662558785532</c:v>
                </c:pt>
                <c:pt idx="378">
                  <c:v>6.5488626639483192</c:v>
                </c:pt>
                <c:pt idx="379">
                  <c:v>6.5564533582997404</c:v>
                </c:pt>
                <c:pt idx="380">
                  <c:v>6.5616797380155036</c:v>
                </c:pt>
                <c:pt idx="381">
                  <c:v>6.5640440526498702</c:v>
                </c:pt>
                <c:pt idx="382">
                  <c:v>6.5715103093875946</c:v>
                </c:pt>
                <c:pt idx="383">
                  <c:v>6.5764878138798437</c:v>
                </c:pt>
                <c:pt idx="384">
                  <c:v>6.5800965046369493</c:v>
                </c:pt>
                <c:pt idx="385">
                  <c:v>6.5799720670245456</c:v>
                </c:pt>
                <c:pt idx="386">
                  <c:v>6.5907981392945718</c:v>
                </c:pt>
                <c:pt idx="387">
                  <c:v>6.5924158282545218</c:v>
                </c:pt>
                <c:pt idx="388">
                  <c:v>6.6051084647093008</c:v>
                </c:pt>
                <c:pt idx="389">
                  <c:v>7.0579369358824273</c:v>
                </c:pt>
                <c:pt idx="390">
                  <c:v>7.0594301872299727</c:v>
                </c:pt>
                <c:pt idx="391">
                  <c:v>7.0617945018643402</c:v>
                </c:pt>
                <c:pt idx="392">
                  <c:v>7.0675186320297145</c:v>
                </c:pt>
                <c:pt idx="393">
                  <c:v>7.0697585090516784</c:v>
                </c:pt>
                <c:pt idx="394">
                  <c:v>7.0676430696421182</c:v>
                </c:pt>
                <c:pt idx="395">
                  <c:v>7.0746115759315229</c:v>
                </c:pt>
                <c:pt idx="396">
                  <c:v>7.0742382630943146</c:v>
                </c:pt>
                <c:pt idx="397">
                  <c:v>7.0793402051989647</c:v>
                </c:pt>
                <c:pt idx="398">
                  <c:v>7.0803357060968981</c:v>
                </c:pt>
                <c:pt idx="399">
                  <c:v>7.0869308995490936</c:v>
                </c:pt>
                <c:pt idx="400">
                  <c:v>7.0911617783682166</c:v>
                </c:pt>
                <c:pt idx="401">
                  <c:v>7.1008679121279057</c:v>
                </c:pt>
                <c:pt idx="402">
                  <c:v>7.1012412249651149</c:v>
                </c:pt>
                <c:pt idx="403">
                  <c:v>7.1047254781085263</c:v>
                </c:pt>
                <c:pt idx="404">
                  <c:v>7.1093296697648567</c:v>
                </c:pt>
                <c:pt idx="405">
                  <c:v>7.1108229211124021</c:v>
                </c:pt>
                <c:pt idx="406">
                  <c:v>7.1143071742558126</c:v>
                </c:pt>
                <c:pt idx="407">
                  <c:v>7.1128139229082672</c:v>
                </c:pt>
                <c:pt idx="408">
                  <c:v>7.1197824291976746</c:v>
                </c:pt>
                <c:pt idx="409">
                  <c:v>7.1212756805452182</c:v>
                </c:pt>
                <c:pt idx="410">
                  <c:v>7.1228933695051673</c:v>
                </c:pt>
                <c:pt idx="411">
                  <c:v>7.12936412534496</c:v>
                </c:pt>
                <c:pt idx="412">
                  <c:v>7.2892664571550378</c:v>
                </c:pt>
                <c:pt idx="413">
                  <c:v>7.2931240231369499</c:v>
                </c:pt>
                <c:pt idx="414">
                  <c:v>7.7618805086847518</c:v>
                </c:pt>
                <c:pt idx="415">
                  <c:v>7.7693467654224806</c:v>
                </c:pt>
                <c:pt idx="416">
                  <c:v>7.7700933910968972</c:v>
                </c:pt>
                <c:pt idx="417">
                  <c:v>7.7737020818540037</c:v>
                </c:pt>
                <c:pt idx="418">
                  <c:v>7.7811683385917307</c:v>
                </c:pt>
                <c:pt idx="419">
                  <c:v>7.7871413439819106</c:v>
                </c:pt>
                <c:pt idx="420">
                  <c:v>7.7912477851886281</c:v>
                </c:pt>
                <c:pt idx="421">
                  <c:v>7.7946076007209291</c:v>
                </c:pt>
                <c:pt idx="422">
                  <c:v>7.8041892968682154</c:v>
                </c:pt>
                <c:pt idx="423">
                  <c:v>7.8048114849289378</c:v>
                </c:pt>
                <c:pt idx="424">
                  <c:v>7.8097889894211869</c:v>
                </c:pt>
                <c:pt idx="425">
                  <c:v>7.8157619948113686</c:v>
                </c:pt>
                <c:pt idx="426">
                  <c:v>7.8228549387131769</c:v>
                </c:pt>
                <c:pt idx="427">
                  <c:v>7.8274591303682159</c:v>
                </c:pt>
                <c:pt idx="428">
                  <c:v>8.1116746368695072</c:v>
                </c:pt>
                <c:pt idx="429">
                  <c:v>8.115656640463822</c:v>
                </c:pt>
                <c:pt idx="430">
                  <c:v>8.1145367019534849</c:v>
                </c:pt>
                <c:pt idx="431">
                  <c:v>8.1188920183837201</c:v>
                </c:pt>
                <c:pt idx="432">
                  <c:v>8.1206341449560693</c:v>
                </c:pt>
                <c:pt idx="433">
                  <c:v>8.1273537760206711</c:v>
                </c:pt>
                <c:pt idx="434">
                  <c:v>8.1309624667764844</c:v>
                </c:pt>
                <c:pt idx="435">
                  <c:v>8.1319579676757083</c:v>
                </c:pt>
                <c:pt idx="436">
                  <c:v>8.1375576602286799</c:v>
                </c:pt>
                <c:pt idx="437">
                  <c:v>8.1395486620258382</c:v>
                </c:pt>
                <c:pt idx="438">
                  <c:v>8.1451483545801011</c:v>
                </c:pt>
                <c:pt idx="439">
                  <c:v>8.1467660435400511</c:v>
                </c:pt>
                <c:pt idx="440">
                  <c:v>8.1485081701124003</c:v>
                </c:pt>
                <c:pt idx="441">
                  <c:v>8.1538589874405663</c:v>
                </c:pt>
                <c:pt idx="442">
                  <c:v>8.1577165534224783</c:v>
                </c:pt>
                <c:pt idx="443">
                  <c:v>8.1610763689547792</c:v>
                </c:pt>
                <c:pt idx="444">
                  <c:v>8.1648094973242884</c:v>
                </c:pt>
                <c:pt idx="445">
                  <c:v>8.1702847522648554</c:v>
                </c:pt>
                <c:pt idx="446">
                  <c:v>8.1700358770400499</c:v>
                </c:pt>
                <c:pt idx="447">
                  <c:v>8.1786220722894036</c:v>
                </c:pt>
                <c:pt idx="448">
                  <c:v>8.1845950776795853</c:v>
                </c:pt>
                <c:pt idx="449">
                  <c:v>8.1895725821718326</c:v>
                </c:pt>
                <c:pt idx="450">
                  <c:v>8.192061334418602</c:v>
                </c:pt>
                <c:pt idx="451">
                  <c:v>8.1950478371136928</c:v>
                </c:pt>
                <c:pt idx="452">
                  <c:v>8.2007719672790671</c:v>
                </c:pt>
                <c:pt idx="453">
                  <c:v>8.2068694102829447</c:v>
                </c:pt>
                <c:pt idx="454">
                  <c:v>8.2089848496912126</c:v>
                </c:pt>
                <c:pt idx="455">
                  <c:v>8.2199353595736415</c:v>
                </c:pt>
                <c:pt idx="456">
                  <c:v>8.2221752365956053</c:v>
                </c:pt>
                <c:pt idx="457">
                  <c:v>8.8017123064974143</c:v>
                </c:pt>
                <c:pt idx="458">
                  <c:v>8.8070631238255785</c:v>
                </c:pt>
                <c:pt idx="459">
                  <c:v>8.8090541256227368</c:v>
                </c:pt>
                <c:pt idx="460">
                  <c:v>8.8151515686253212</c:v>
                </c:pt>
                <c:pt idx="461">
                  <c:v>8.819133572219636</c:v>
                </c:pt>
                <c:pt idx="462">
                  <c:v>8.8222445125271314</c:v>
                </c:pt>
                <c:pt idx="463">
                  <c:v>8.8233644510374649</c:v>
                </c:pt>
                <c:pt idx="464">
                  <c:v>8.829959644489664</c:v>
                </c:pt>
                <c:pt idx="465">
                  <c:v>8.8328217095723485</c:v>
                </c:pt>
                <c:pt idx="466">
                  <c:v>8.8753793729806176</c:v>
                </c:pt>
                <c:pt idx="467">
                  <c:v>8.8799835646356549</c:v>
                </c:pt>
                <c:pt idx="468">
                  <c:v>8.8857076948023241</c:v>
                </c:pt>
                <c:pt idx="469">
                  <c:v>8.8845877562906956</c:v>
                </c:pt>
                <c:pt idx="470">
                  <c:v>8.8910585121304901</c:v>
                </c:pt>
                <c:pt idx="471">
                  <c:v>8.8956627037855274</c:v>
                </c:pt>
                <c:pt idx="472">
                  <c:v>8.8992713945426338</c:v>
                </c:pt>
                <c:pt idx="473">
                  <c:v>8.9052443999341069</c:v>
                </c:pt>
                <c:pt idx="474">
                  <c:v>8.9098485915891441</c:v>
                </c:pt>
                <c:pt idx="475">
                  <c:v>8.9051199623217041</c:v>
                </c:pt>
                <c:pt idx="476">
                  <c:v>8.9179370363888868</c:v>
                </c:pt>
                <c:pt idx="477">
                  <c:v>8.9206746638591721</c:v>
                </c:pt>
                <c:pt idx="478">
                  <c:v>8.9226656656563286</c:v>
                </c:pt>
                <c:pt idx="479">
                  <c:v>8.9201769134095592</c:v>
                </c:pt>
                <c:pt idx="480">
                  <c:v>8.9237856041666657</c:v>
                </c:pt>
                <c:pt idx="481">
                  <c:v>9.4520232683953473</c:v>
                </c:pt>
                <c:pt idx="482">
                  <c:v>9.4568763352751919</c:v>
                </c:pt>
                <c:pt idx="483">
                  <c:v>9.4543875830297139</c:v>
                </c:pt>
                <c:pt idx="484">
                  <c:v>9.4608583388695067</c:v>
                </c:pt>
                <c:pt idx="485">
                  <c:v>9.4630982158901791</c:v>
                </c:pt>
                <c:pt idx="486">
                  <c:v>9.4674535323217039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3B1-48E5-BD8E-1F67BFA6DCA9}"/>
            </c:ext>
          </c:extLst>
        </c:ser>
        <c:ser>
          <c:idx val="2"/>
          <c:order val="2"/>
          <c:tx>
            <c:v>5.50 K</c:v>
          </c:tx>
          <c:marker>
            <c:symbol val="none"/>
          </c:marker>
          <c:xVal>
            <c:numRef>
              <c:f>'5.50 K'!$P$14:$P$500</c:f>
              <c:numCache>
                <c:formatCode>General</c:formatCode>
                <c:ptCount val="487"/>
                <c:pt idx="0">
                  <c:v>5.6215542887548384</c:v>
                </c:pt>
                <c:pt idx="1">
                  <c:v>5.7706863750591406</c:v>
                </c:pt>
                <c:pt idx="2">
                  <c:v>5.9366087665666667</c:v>
                </c:pt>
                <c:pt idx="3">
                  <c:v>6.0927314194166673</c:v>
                </c:pt>
                <c:pt idx="4">
                  <c:v>6.2841175968408605</c:v>
                </c:pt>
                <c:pt idx="5">
                  <c:v>6.4474379441344079</c:v>
                </c:pt>
                <c:pt idx="6">
                  <c:v>6.6358207670430103</c:v>
                </c:pt>
                <c:pt idx="7">
                  <c:v>6.8192843023822585</c:v>
                </c:pt>
                <c:pt idx="8">
                  <c:v>7.0166771888381723</c:v>
                </c:pt>
                <c:pt idx="9">
                  <c:v>7.1986390469193555</c:v>
                </c:pt>
                <c:pt idx="10">
                  <c:v>7.5073631783602144</c:v>
                </c:pt>
                <c:pt idx="11">
                  <c:v>7.7553988357903219</c:v>
                </c:pt>
                <c:pt idx="12">
                  <c:v>7.9655818699247307</c:v>
                </c:pt>
                <c:pt idx="13">
                  <c:v>8.2163619719999996</c:v>
                </c:pt>
                <c:pt idx="14">
                  <c:v>8.4386619881451619</c:v>
                </c:pt>
                <c:pt idx="15">
                  <c:v>8.7162133709946232</c:v>
                </c:pt>
                <c:pt idx="16">
                  <c:v>8.9489733459731173</c:v>
                </c:pt>
                <c:pt idx="17">
                  <c:v>9.214925566548386</c:v>
                </c:pt>
                <c:pt idx="18">
                  <c:v>9.4232444496021515</c:v>
                </c:pt>
                <c:pt idx="19">
                  <c:v>9.6994495011129018</c:v>
                </c:pt>
                <c:pt idx="20">
                  <c:v>9.9065773987580652</c:v>
                </c:pt>
                <c:pt idx="21">
                  <c:v>10.353624129344086</c:v>
                </c:pt>
                <c:pt idx="22">
                  <c:v>10.611653707838709</c:v>
                </c:pt>
                <c:pt idx="23">
                  <c:v>10.827480977182795</c:v>
                </c:pt>
                <c:pt idx="24">
                  <c:v>11.097990011510753</c:v>
                </c:pt>
                <c:pt idx="25">
                  <c:v>11.29424369452688</c:v>
                </c:pt>
                <c:pt idx="26">
                  <c:v>11.541399058392473</c:v>
                </c:pt>
                <c:pt idx="27">
                  <c:v>11.748112700241935</c:v>
                </c:pt>
                <c:pt idx="28">
                  <c:v>11.995539919473119</c:v>
                </c:pt>
                <c:pt idx="29">
                  <c:v>12.19174182051613</c:v>
                </c:pt>
                <c:pt idx="30">
                  <c:v>12.454690686580644</c:v>
                </c:pt>
                <c:pt idx="31">
                  <c:v>12.667877075231184</c:v>
                </c:pt>
                <c:pt idx="32">
                  <c:v>13.089848384709679</c:v>
                </c:pt>
                <c:pt idx="33">
                  <c:v>13.362118006161289</c:v>
                </c:pt>
                <c:pt idx="34">
                  <c:v>13.576961417994625</c:v>
                </c:pt>
                <c:pt idx="35">
                  <c:v>13.836440891768818</c:v>
                </c:pt>
                <c:pt idx="36">
                  <c:v>14.041186818591399</c:v>
                </c:pt>
                <c:pt idx="37">
                  <c:v>14.312161890688175</c:v>
                </c:pt>
                <c:pt idx="38">
                  <c:v>14.519030878462365</c:v>
                </c:pt>
                <c:pt idx="39">
                  <c:v>14.770069890408603</c:v>
                </c:pt>
                <c:pt idx="40">
                  <c:v>14.975230073026882</c:v>
                </c:pt>
                <c:pt idx="41">
                  <c:v>15.267539318575269</c:v>
                </c:pt>
                <c:pt idx="42">
                  <c:v>15.46731417585484</c:v>
                </c:pt>
                <c:pt idx="43">
                  <c:v>15.926206033086022</c:v>
                </c:pt>
                <c:pt idx="44">
                  <c:v>16.164273660446234</c:v>
                </c:pt>
                <c:pt idx="45">
                  <c:v>16.370611882978498</c:v>
                </c:pt>
                <c:pt idx="46">
                  <c:v>16.638013998838709</c:v>
                </c:pt>
                <c:pt idx="47">
                  <c:v>16.870566845919356</c:v>
                </c:pt>
                <c:pt idx="48">
                  <c:v>17.141283008145162</c:v>
                </c:pt>
                <c:pt idx="49">
                  <c:v>17.346236062865593</c:v>
                </c:pt>
                <c:pt idx="50">
                  <c:v>17.610790170129032</c:v>
                </c:pt>
                <c:pt idx="51">
                  <c:v>17.818332323569891</c:v>
                </c:pt>
                <c:pt idx="52">
                  <c:v>18.090135907258063</c:v>
                </c:pt>
                <c:pt idx="53">
                  <c:v>18.30685641566129</c:v>
                </c:pt>
                <c:pt idx="54">
                  <c:v>18.768182025693548</c:v>
                </c:pt>
                <c:pt idx="55">
                  <c:v>19.046147664333333</c:v>
                </c:pt>
                <c:pt idx="56">
                  <c:v>19.256123570569894</c:v>
                </c:pt>
                <c:pt idx="57">
                  <c:v>19.521506189430109</c:v>
                </c:pt>
                <c:pt idx="58">
                  <c:v>19.71687957888172</c:v>
                </c:pt>
                <c:pt idx="59">
                  <c:v>19.96781502688172</c:v>
                </c:pt>
                <c:pt idx="60">
                  <c:v>20.20611567311828</c:v>
                </c:pt>
                <c:pt idx="61">
                  <c:v>20.457776068758065</c:v>
                </c:pt>
                <c:pt idx="62">
                  <c:v>20.666923463408605</c:v>
                </c:pt>
                <c:pt idx="63">
                  <c:v>20.955452624827956</c:v>
                </c:pt>
                <c:pt idx="64">
                  <c:v>21.175992053844087</c:v>
                </c:pt>
                <c:pt idx="65">
                  <c:v>21.616294182263438</c:v>
                </c:pt>
                <c:pt idx="66">
                  <c:v>21.900525439806451</c:v>
                </c:pt>
                <c:pt idx="67">
                  <c:v>22.125207426779568</c:v>
                </c:pt>
                <c:pt idx="68">
                  <c:v>22.388933022456989</c:v>
                </c:pt>
                <c:pt idx="69">
                  <c:v>22.601873446725804</c:v>
                </c:pt>
                <c:pt idx="70">
                  <c:v>22.891334683688171</c:v>
                </c:pt>
                <c:pt idx="71">
                  <c:v>23.091420232811828</c:v>
                </c:pt>
                <c:pt idx="72">
                  <c:v>23.372492789919352</c:v>
                </c:pt>
                <c:pt idx="73">
                  <c:v>23.581381274693545</c:v>
                </c:pt>
                <c:pt idx="74">
                  <c:v>23.864939366569892</c:v>
                </c:pt>
                <c:pt idx="75">
                  <c:v>24.329695532403225</c:v>
                </c:pt>
                <c:pt idx="76">
                  <c:v>24.570274585521506</c:v>
                </c:pt>
                <c:pt idx="77">
                  <c:v>24.829805841268815</c:v>
                </c:pt>
                <c:pt idx="78">
                  <c:v>25.022590131999998</c:v>
                </c:pt>
                <c:pt idx="79">
                  <c:v>25.313035226473115</c:v>
                </c:pt>
                <c:pt idx="80">
                  <c:v>25.513068993623655</c:v>
                </c:pt>
                <c:pt idx="81">
                  <c:v>25.789170481188172</c:v>
                </c:pt>
                <c:pt idx="82">
                  <c:v>26.016027311080645</c:v>
                </c:pt>
                <c:pt idx="83">
                  <c:v>26.259920410559136</c:v>
                </c:pt>
                <c:pt idx="84">
                  <c:v>26.506402608758062</c:v>
                </c:pt>
                <c:pt idx="85">
                  <c:v>26.789805354709678</c:v>
                </c:pt>
                <c:pt idx="86">
                  <c:v>27.265422789677423</c:v>
                </c:pt>
                <c:pt idx="87">
                  <c:v>27.464990519059143</c:v>
                </c:pt>
                <c:pt idx="88">
                  <c:v>27.76553309854301</c:v>
                </c:pt>
                <c:pt idx="89">
                  <c:v>27.997723471806449</c:v>
                </c:pt>
                <c:pt idx="90">
                  <c:v>28.261578522419352</c:v>
                </c:pt>
                <c:pt idx="91">
                  <c:v>28.487231421408602</c:v>
                </c:pt>
                <c:pt idx="92">
                  <c:v>28.76877001628494</c:v>
                </c:pt>
                <c:pt idx="93">
                  <c:v>28.990862904532257</c:v>
                </c:pt>
                <c:pt idx="94">
                  <c:v>29.26204510452688</c:v>
                </c:pt>
                <c:pt idx="95">
                  <c:v>29.488332332704299</c:v>
                </c:pt>
                <c:pt idx="96">
                  <c:v>29.75547553868817</c:v>
                </c:pt>
                <c:pt idx="97">
                  <c:v>30.230639881381716</c:v>
                </c:pt>
                <c:pt idx="98">
                  <c:v>30.451645348172043</c:v>
                </c:pt>
                <c:pt idx="99">
                  <c:v>30.724018533575265</c:v>
                </c:pt>
                <c:pt idx="100">
                  <c:v>30.943936578897848</c:v>
                </c:pt>
                <c:pt idx="101">
                  <c:v>31.254214169569895</c:v>
                </c:pt>
                <c:pt idx="102">
                  <c:v>31.462895526446232</c:v>
                </c:pt>
                <c:pt idx="103">
                  <c:v>31.753288838946236</c:v>
                </c:pt>
                <c:pt idx="104">
                  <c:v>31.942966211215047</c:v>
                </c:pt>
                <c:pt idx="105">
                  <c:v>32.273231644010757</c:v>
                </c:pt>
                <c:pt idx="106">
                  <c:v>32.459543187940859</c:v>
                </c:pt>
                <c:pt idx="107">
                  <c:v>32.765367528817201</c:v>
                </c:pt>
                <c:pt idx="108">
                  <c:v>33.259730038521496</c:v>
                </c:pt>
                <c:pt idx="109">
                  <c:v>33.448112861430111</c:v>
                </c:pt>
                <c:pt idx="110">
                  <c:v>33.738765083801077</c:v>
                </c:pt>
                <c:pt idx="111">
                  <c:v>33.939834490440859</c:v>
                </c:pt>
                <c:pt idx="112">
                  <c:v>34.245632940327951</c:v>
                </c:pt>
                <c:pt idx="113">
                  <c:v>34.353546574999996</c:v>
                </c:pt>
                <c:pt idx="114">
                  <c:v>34.658011639043011</c:v>
                </c:pt>
                <c:pt idx="115">
                  <c:v>34.874615638005373</c:v>
                </c:pt>
                <c:pt idx="116">
                  <c:v>35.158691549629026</c:v>
                </c:pt>
                <c:pt idx="117">
                  <c:v>35.351734750231181</c:v>
                </c:pt>
                <c:pt idx="118">
                  <c:v>35.655591376080643</c:v>
                </c:pt>
                <c:pt idx="119">
                  <c:v>36.154057607252689</c:v>
                </c:pt>
                <c:pt idx="120">
                  <c:v>36.314361654537635</c:v>
                </c:pt>
                <c:pt idx="121">
                  <c:v>36.629830388145159</c:v>
                </c:pt>
                <c:pt idx="122">
                  <c:v>36.853735645500002</c:v>
                </c:pt>
                <c:pt idx="123">
                  <c:v>37.08344048398925</c:v>
                </c:pt>
                <c:pt idx="124">
                  <c:v>37.33991660324731</c:v>
                </c:pt>
                <c:pt idx="125">
                  <c:v>37.619021445327959</c:v>
                </c:pt>
                <c:pt idx="126">
                  <c:v>37.856390016026879</c:v>
                </c:pt>
                <c:pt idx="127">
                  <c:v>38.154395278763438</c:v>
                </c:pt>
                <c:pt idx="128">
                  <c:v>38.368617306903225</c:v>
                </c:pt>
                <c:pt idx="129">
                  <c:v>38.665483366204299</c:v>
                </c:pt>
                <c:pt idx="130">
                  <c:v>39.139702687865586</c:v>
                </c:pt>
                <c:pt idx="131">
                  <c:v>39.376657002768816</c:v>
                </c:pt>
                <c:pt idx="132">
                  <c:v>39.58072976392473</c:v>
                </c:pt>
                <c:pt idx="133">
                  <c:v>39.853102949327955</c:v>
                </c:pt>
                <c:pt idx="134">
                  <c:v>40.134796890123653</c:v>
                </c:pt>
                <c:pt idx="135">
                  <c:v>40.36724617325806</c:v>
                </c:pt>
                <c:pt idx="136">
                  <c:v>40.649160187446235</c:v>
                </c:pt>
                <c:pt idx="137">
                  <c:v>40.873842174419352</c:v>
                </c:pt>
                <c:pt idx="138">
                  <c:v>41.103754140801072</c:v>
                </c:pt>
                <c:pt idx="139">
                  <c:v>41.387830052424725</c:v>
                </c:pt>
                <c:pt idx="140">
                  <c:v>41.887733233392467</c:v>
                </c:pt>
                <c:pt idx="141">
                  <c:v>42.153504217059144</c:v>
                </c:pt>
                <c:pt idx="142">
                  <c:v>42.377435365397851</c:v>
                </c:pt>
                <c:pt idx="143">
                  <c:v>42.665511434543006</c:v>
                </c:pt>
                <c:pt idx="144">
                  <c:v>42.904640592376346</c:v>
                </c:pt>
                <c:pt idx="145">
                  <c:v>43.12067498961828</c:v>
                </c:pt>
                <c:pt idx="146">
                  <c:v>43.304604562725807</c:v>
                </c:pt>
                <c:pt idx="147">
                  <c:v>43.653407942360218</c:v>
                </c:pt>
                <c:pt idx="148">
                  <c:v>43.877002507870969</c:v>
                </c:pt>
                <c:pt idx="149">
                  <c:v>44.148288271811829</c:v>
                </c:pt>
                <c:pt idx="150">
                  <c:v>44.365358308543016</c:v>
                </c:pt>
                <c:pt idx="151">
                  <c:v>44.868213062053762</c:v>
                </c:pt>
                <c:pt idx="152">
                  <c:v>45.148094633741927</c:v>
                </c:pt>
                <c:pt idx="153">
                  <c:v>45.342691293580643</c:v>
                </c:pt>
                <c:pt idx="154">
                  <c:v>45.662496767548383</c:v>
                </c:pt>
                <c:pt idx="155">
                  <c:v>45.896188818064516</c:v>
                </c:pt>
                <c:pt idx="156">
                  <c:v>46.177209593193545</c:v>
                </c:pt>
                <c:pt idx="157">
                  <c:v>46.376854995537627</c:v>
                </c:pt>
                <c:pt idx="158">
                  <c:v>46.683287774612907</c:v>
                </c:pt>
                <c:pt idx="159">
                  <c:v>46.898597224215059</c:v>
                </c:pt>
                <c:pt idx="160">
                  <c:v>47.155228689397845</c:v>
                </c:pt>
                <c:pt idx="161">
                  <c:v>47.39741298371505</c:v>
                </c:pt>
                <c:pt idx="162">
                  <c:v>47.90223545225269</c:v>
                </c:pt>
                <c:pt idx="163">
                  <c:v>48.194881280639784</c:v>
                </c:pt>
                <c:pt idx="164">
                  <c:v>48.407847595897842</c:v>
                </c:pt>
                <c:pt idx="165">
                  <c:v>48.728481581451611</c:v>
                </c:pt>
                <c:pt idx="166">
                  <c:v>48.917019750284936</c:v>
                </c:pt>
                <c:pt idx="167">
                  <c:v>49.169456875543005</c:v>
                </c:pt>
                <c:pt idx="168">
                  <c:v>49.431525448037632</c:v>
                </c:pt>
                <c:pt idx="169">
                  <c:v>49.724870333075266</c:v>
                </c:pt>
                <c:pt idx="170">
                  <c:v>49.926457559462357</c:v>
                </c:pt>
                <c:pt idx="171">
                  <c:v>50.227259048817203</c:v>
                </c:pt>
                <c:pt idx="172">
                  <c:v>50.463384852129032</c:v>
                </c:pt>
                <c:pt idx="173">
                  <c:v>50.985968537887103</c:v>
                </c:pt>
                <c:pt idx="174">
                  <c:v>51.236179038247315</c:v>
                </c:pt>
                <c:pt idx="175">
                  <c:v>51.455475699876345</c:v>
                </c:pt>
                <c:pt idx="176">
                  <c:v>51.727072155666662</c:v>
                </c:pt>
                <c:pt idx="177">
                  <c:v>51.9986168294785</c:v>
                </c:pt>
                <c:pt idx="178">
                  <c:v>52.266446146629029</c:v>
                </c:pt>
                <c:pt idx="179">
                  <c:v>52.482687671768822</c:v>
                </c:pt>
                <c:pt idx="180">
                  <c:v>52.794984759440858</c:v>
                </c:pt>
                <c:pt idx="181">
                  <c:v>52.9868369746344</c:v>
                </c:pt>
                <c:pt idx="182">
                  <c:v>53.238549152252695</c:v>
                </c:pt>
                <c:pt idx="183">
                  <c:v>53.517809340252697</c:v>
                </c:pt>
                <c:pt idx="184">
                  <c:v>53.931443751849457</c:v>
                </c:pt>
                <c:pt idx="185">
                  <c:v>54.217914579784946</c:v>
                </c:pt>
                <c:pt idx="186">
                  <c:v>54.387358145553762</c:v>
                </c:pt>
                <c:pt idx="187">
                  <c:v>54.703940191607529</c:v>
                </c:pt>
                <c:pt idx="188">
                  <c:v>54.921010228344088</c:v>
                </c:pt>
                <c:pt idx="189">
                  <c:v>55.219119055026873</c:v>
                </c:pt>
                <c:pt idx="190">
                  <c:v>55.406569802397854</c:v>
                </c:pt>
                <c:pt idx="191">
                  <c:v>55.690852841913973</c:v>
                </c:pt>
                <c:pt idx="192">
                  <c:v>55.94458451650538</c:v>
                </c:pt>
                <c:pt idx="193">
                  <c:v>56.236583070215048</c:v>
                </c:pt>
                <c:pt idx="194">
                  <c:v>56.435166942096771</c:v>
                </c:pt>
                <c:pt idx="195">
                  <c:v>56.955886476774197</c:v>
                </c:pt>
                <c:pt idx="196">
                  <c:v>57.247315428763436</c:v>
                </c:pt>
                <c:pt idx="197">
                  <c:v>57.455634311827957</c:v>
                </c:pt>
                <c:pt idx="198">
                  <c:v>57.770054460430103</c:v>
                </c:pt>
                <c:pt idx="199">
                  <c:v>57.991267055161295</c:v>
                </c:pt>
                <c:pt idx="200">
                  <c:v>58.22894631768817</c:v>
                </c:pt>
                <c:pt idx="201">
                  <c:v>58.437886584462362</c:v>
                </c:pt>
                <c:pt idx="202">
                  <c:v>58.78810102284946</c:v>
                </c:pt>
                <c:pt idx="203">
                  <c:v>58.984044014032257</c:v>
                </c:pt>
                <c:pt idx="204">
                  <c:v>59.26185430677419</c:v>
                </c:pt>
                <c:pt idx="205">
                  <c:v>59.776567132419352</c:v>
                </c:pt>
                <c:pt idx="206">
                  <c:v>60.017560441344081</c:v>
                </c:pt>
                <c:pt idx="207">
                  <c:v>60.221076546236553</c:v>
                </c:pt>
                <c:pt idx="208">
                  <c:v>60.44406267354838</c:v>
                </c:pt>
                <c:pt idx="209">
                  <c:v>60.803261284569892</c:v>
                </c:pt>
                <c:pt idx="210">
                  <c:v>61.027373669784936</c:v>
                </c:pt>
                <c:pt idx="211">
                  <c:v>61.313417296451611</c:v>
                </c:pt>
                <c:pt idx="212">
                  <c:v>61.561142262043006</c:v>
                </c:pt>
                <c:pt idx="213">
                  <c:v>61.832997627688172</c:v>
                </c:pt>
                <c:pt idx="214">
                  <c:v>62.059129509946239</c:v>
                </c:pt>
                <c:pt idx="215">
                  <c:v>62.298828269516122</c:v>
                </c:pt>
                <c:pt idx="216">
                  <c:v>62.84108910553762</c:v>
                </c:pt>
                <c:pt idx="217">
                  <c:v>63.115222878064522</c:v>
                </c:pt>
                <c:pt idx="218">
                  <c:v>63.302311151612905</c:v>
                </c:pt>
                <c:pt idx="219">
                  <c:v>63.56774555247312</c:v>
                </c:pt>
                <c:pt idx="220">
                  <c:v>63.846125446881715</c:v>
                </c:pt>
                <c:pt idx="221">
                  <c:v>64.129838884677426</c:v>
                </c:pt>
                <c:pt idx="222">
                  <c:v>64.370534447258066</c:v>
                </c:pt>
                <c:pt idx="223">
                  <c:v>64.604847881451619</c:v>
                </c:pt>
                <c:pt idx="224">
                  <c:v>64.918646646397846</c:v>
                </c:pt>
                <c:pt idx="225">
                  <c:v>65.140428842795714</c:v>
                </c:pt>
                <c:pt idx="226">
                  <c:v>65.428906222258064</c:v>
                </c:pt>
                <c:pt idx="227">
                  <c:v>65.882257408225797</c:v>
                </c:pt>
                <c:pt idx="228">
                  <c:v>66.108285726505372</c:v>
                </c:pt>
                <c:pt idx="229">
                  <c:v>66.390847015376337</c:v>
                </c:pt>
                <c:pt idx="230">
                  <c:v>66.600020301021516</c:v>
                </c:pt>
                <c:pt idx="231">
                  <c:v>66.862917385107522</c:v>
                </c:pt>
                <c:pt idx="232">
                  <c:v>67.131717614301081</c:v>
                </c:pt>
                <c:pt idx="233">
                  <c:v>67.356554947150542</c:v>
                </c:pt>
                <c:pt idx="234">
                  <c:v>67.594907375376337</c:v>
                </c:pt>
                <c:pt idx="235">
                  <c:v>67.847448064569889</c:v>
                </c:pt>
                <c:pt idx="236">
                  <c:v>68.124844101505374</c:v>
                </c:pt>
                <c:pt idx="237">
                  <c:v>68.407729027741937</c:v>
                </c:pt>
                <c:pt idx="238">
                  <c:v>68.885573087580639</c:v>
                </c:pt>
                <c:pt idx="239">
                  <c:v>69.07188463150537</c:v>
                </c:pt>
                <c:pt idx="240">
                  <c:v>69.409554886666669</c:v>
                </c:pt>
                <c:pt idx="241">
                  <c:v>69.623932260698936</c:v>
                </c:pt>
                <c:pt idx="242">
                  <c:v>69.895425152580643</c:v>
                </c:pt>
                <c:pt idx="243">
                  <c:v>70.130359970483866</c:v>
                </c:pt>
                <c:pt idx="244">
                  <c:v>70.424714603978487</c:v>
                </c:pt>
                <c:pt idx="245">
                  <c:v>70.650781758763443</c:v>
                </c:pt>
                <c:pt idx="246">
                  <c:v>70.913005677204296</c:v>
                </c:pt>
                <c:pt idx="247">
                  <c:v>71.186621630000005</c:v>
                </c:pt>
                <c:pt idx="248">
                  <c:v>71.423731290806458</c:v>
                </c:pt>
                <c:pt idx="249">
                  <c:v>71.899296943817205</c:v>
                </c:pt>
                <c:pt idx="250">
                  <c:v>72.135785220967733</c:v>
                </c:pt>
                <c:pt idx="251">
                  <c:v>72.456807571344086</c:v>
                </c:pt>
                <c:pt idx="252">
                  <c:v>72.665566601182789</c:v>
                </c:pt>
                <c:pt idx="253">
                  <c:v>72.978808709892476</c:v>
                </c:pt>
                <c:pt idx="254">
                  <c:v>73.201885455645169</c:v>
                </c:pt>
                <c:pt idx="255">
                  <c:v>73.484873945806456</c:v>
                </c:pt>
                <c:pt idx="256">
                  <c:v>73.711161173978496</c:v>
                </c:pt>
                <c:pt idx="257">
                  <c:v>73.978977545645165</c:v>
                </c:pt>
                <c:pt idx="258">
                  <c:v>74.161301877526867</c:v>
                </c:pt>
                <c:pt idx="259">
                  <c:v>74.437455147043011</c:v>
                </c:pt>
                <c:pt idx="260">
                  <c:v>74.974486003655912</c:v>
                </c:pt>
                <c:pt idx="261">
                  <c:v>75.149612641129025</c:v>
                </c:pt>
                <c:pt idx="262">
                  <c:v>75.480447675645152</c:v>
                </c:pt>
                <c:pt idx="263">
                  <c:v>75.699122953602142</c:v>
                </c:pt>
                <c:pt idx="264">
                  <c:v>76.005050858387094</c:v>
                </c:pt>
                <c:pt idx="265">
                  <c:v>76.181213135376353</c:v>
                </c:pt>
                <c:pt idx="266">
                  <c:v>76.525433810268808</c:v>
                </c:pt>
                <c:pt idx="267">
                  <c:v>76.703706202688167</c:v>
                </c:pt>
                <c:pt idx="268">
                  <c:v>76.999484840483873</c:v>
                </c:pt>
                <c:pt idx="269">
                  <c:v>77.224839993118266</c:v>
                </c:pt>
                <c:pt idx="270">
                  <c:v>77.468992002473115</c:v>
                </c:pt>
                <c:pt idx="271">
                  <c:v>78.024716151881719</c:v>
                </c:pt>
                <c:pt idx="272">
                  <c:v>78.251365853870965</c:v>
                </c:pt>
                <c:pt idx="273">
                  <c:v>78.511958640107522</c:v>
                </c:pt>
                <c:pt idx="274">
                  <c:v>78.766402316881724</c:v>
                </c:pt>
                <c:pt idx="275">
                  <c:v>79.070880326397855</c:v>
                </c:pt>
                <c:pt idx="276">
                  <c:v>79.267600047204297</c:v>
                </c:pt>
                <c:pt idx="277">
                  <c:v>79.574977847311843</c:v>
                </c:pt>
                <c:pt idx="278">
                  <c:v>79.792979959569891</c:v>
                </c:pt>
                <c:pt idx="279">
                  <c:v>80.058259014462365</c:v>
                </c:pt>
                <c:pt idx="280">
                  <c:v>80.318256308010746</c:v>
                </c:pt>
                <c:pt idx="281">
                  <c:v>80.772694915430094</c:v>
                </c:pt>
                <c:pt idx="282">
                  <c:v>81.103322822043012</c:v>
                </c:pt>
                <c:pt idx="283">
                  <c:v>81.305013612365599</c:v>
                </c:pt>
                <c:pt idx="284">
                  <c:v>81.557295391720416</c:v>
                </c:pt>
                <c:pt idx="285">
                  <c:v>81.810975284354839</c:v>
                </c:pt>
                <c:pt idx="286">
                  <c:v>82.123997319677414</c:v>
                </c:pt>
                <c:pt idx="287">
                  <c:v>82.332109074838712</c:v>
                </c:pt>
                <c:pt idx="288">
                  <c:v>82.635124243602164</c:v>
                </c:pt>
                <c:pt idx="289">
                  <c:v>82.844660003064504</c:v>
                </c:pt>
                <c:pt idx="290">
                  <c:v>83.151675329301071</c:v>
                </c:pt>
                <c:pt idx="291">
                  <c:v>83.363152912795698</c:v>
                </c:pt>
                <c:pt idx="292">
                  <c:v>83.824219612956981</c:v>
                </c:pt>
                <c:pt idx="293">
                  <c:v>84.077588813763441</c:v>
                </c:pt>
                <c:pt idx="294">
                  <c:v>84.35084229274193</c:v>
                </c:pt>
                <c:pt idx="295">
                  <c:v>84.608379942473107</c:v>
                </c:pt>
                <c:pt idx="296">
                  <c:v>84.802031581290322</c:v>
                </c:pt>
                <c:pt idx="297">
                  <c:v>85.132038104193541</c:v>
                </c:pt>
                <c:pt idx="298">
                  <c:v>85.368888855161288</c:v>
                </c:pt>
                <c:pt idx="299">
                  <c:v>85.62448468086022</c:v>
                </c:pt>
                <c:pt idx="300">
                  <c:v>85.812867503763428</c:v>
                </c:pt>
                <c:pt idx="301">
                  <c:v>86.122005891021502</c:v>
                </c:pt>
                <c:pt idx="302">
                  <c:v>86.386974254086027</c:v>
                </c:pt>
                <c:pt idx="303">
                  <c:v>86.874553325107527</c:v>
                </c:pt>
                <c:pt idx="304">
                  <c:v>87.130459842634409</c:v>
                </c:pt>
                <c:pt idx="305">
                  <c:v>87.382430930161291</c:v>
                </c:pt>
                <c:pt idx="306">
                  <c:v>87.68659824784946</c:v>
                </c:pt>
                <c:pt idx="307">
                  <c:v>87.844429705860236</c:v>
                </c:pt>
                <c:pt idx="308">
                  <c:v>88.169672287096787</c:v>
                </c:pt>
                <c:pt idx="309">
                  <c:v>88.384839336290327</c:v>
                </c:pt>
                <c:pt idx="310">
                  <c:v>88.679349315752674</c:v>
                </c:pt>
                <c:pt idx="311">
                  <c:v>88.947450488279571</c:v>
                </c:pt>
                <c:pt idx="312">
                  <c:v>89.213920528602159</c:v>
                </c:pt>
                <c:pt idx="313">
                  <c:v>89.470707339677404</c:v>
                </c:pt>
                <c:pt idx="314">
                  <c:v>89.963309262258051</c:v>
                </c:pt>
                <c:pt idx="315">
                  <c:v>90.238841148118269</c:v>
                </c:pt>
                <c:pt idx="316">
                  <c:v>90.494864175107537</c:v>
                </c:pt>
                <c:pt idx="317">
                  <c:v>90.780273472580632</c:v>
                </c:pt>
                <c:pt idx="318">
                  <c:v>90.966597961989251</c:v>
                </c:pt>
                <c:pt idx="319">
                  <c:v>91.281898404193541</c:v>
                </c:pt>
                <c:pt idx="320">
                  <c:v>91.508755234086024</c:v>
                </c:pt>
                <c:pt idx="321">
                  <c:v>91.831926536397845</c:v>
                </c:pt>
                <c:pt idx="322">
                  <c:v>92.058524456397848</c:v>
                </c:pt>
                <c:pt idx="323">
                  <c:v>92.293096800483866</c:v>
                </c:pt>
                <c:pt idx="324">
                  <c:v>92.5742211395699</c:v>
                </c:pt>
                <c:pt idx="325">
                  <c:v>93.063042978010756</c:v>
                </c:pt>
                <c:pt idx="326">
                  <c:v>93.343079895645161</c:v>
                </c:pt>
                <c:pt idx="327">
                  <c:v>93.57211156844086</c:v>
                </c:pt>
                <c:pt idx="328">
                  <c:v>93.80585540091397</c:v>
                </c:pt>
                <c:pt idx="329">
                  <c:v>94.064713491021493</c:v>
                </c:pt>
                <c:pt idx="330">
                  <c:v>94.347753763172051</c:v>
                </c:pt>
                <c:pt idx="331">
                  <c:v>94.583128727849456</c:v>
                </c:pt>
                <c:pt idx="332">
                  <c:v>94.87314662102149</c:v>
                </c:pt>
                <c:pt idx="333">
                  <c:v>95.087627559032242</c:v>
                </c:pt>
                <c:pt idx="334">
                  <c:v>95.374189005430111</c:v>
                </c:pt>
                <c:pt idx="335">
                  <c:v>95.627299296344091</c:v>
                </c:pt>
                <c:pt idx="336">
                  <c:v>96.129688012096778</c:v>
                </c:pt>
                <c:pt idx="337">
                  <c:v>96.408430380322585</c:v>
                </c:pt>
                <c:pt idx="338">
                  <c:v>96.655870545053759</c:v>
                </c:pt>
                <c:pt idx="339">
                  <c:v>96.891763329516124</c:v>
                </c:pt>
                <c:pt idx="340">
                  <c:v>97.135721156451623</c:v>
                </c:pt>
                <c:pt idx="341">
                  <c:v>97.409337109247318</c:v>
                </c:pt>
                <c:pt idx="342">
                  <c:v>97.681658512634414</c:v>
                </c:pt>
                <c:pt idx="343">
                  <c:v>97.940516602741937</c:v>
                </c:pt>
                <c:pt idx="344">
                  <c:v>98.156499218010751</c:v>
                </c:pt>
                <c:pt idx="345">
                  <c:v>98.440419783709686</c:v>
                </c:pt>
                <c:pt idx="346">
                  <c:v>98.981127160537639</c:v>
                </c:pt>
                <c:pt idx="347">
                  <c:v>99.150039961021506</c:v>
                </c:pt>
                <c:pt idx="348">
                  <c:v>99.43178568381721</c:v>
                </c:pt>
                <c:pt idx="349">
                  <c:v>99.691265157580645</c:v>
                </c:pt>
                <c:pt idx="350">
                  <c:v>100.00444253881722</c:v>
                </c:pt>
                <c:pt idx="351">
                  <c:v>100.2233767266129</c:v>
                </c:pt>
                <c:pt idx="352">
                  <c:v>100.45002642865592</c:v>
                </c:pt>
                <c:pt idx="353">
                  <c:v>100.70503970709677</c:v>
                </c:pt>
                <c:pt idx="354">
                  <c:v>100.9909020968817</c:v>
                </c:pt>
                <c:pt idx="355">
                  <c:v>101.22920274311826</c:v>
                </c:pt>
                <c:pt idx="356">
                  <c:v>101.47480464774193</c:v>
                </c:pt>
                <c:pt idx="357">
                  <c:v>101.9741900089785</c:v>
                </c:pt>
                <c:pt idx="358">
                  <c:v>102.23760491279569</c:v>
                </c:pt>
                <c:pt idx="359">
                  <c:v>102.52328606559139</c:v>
                </c:pt>
                <c:pt idx="360">
                  <c:v>102.74752790580645</c:v>
                </c:pt>
                <c:pt idx="361">
                  <c:v>103.06007095784946</c:v>
                </c:pt>
                <c:pt idx="362">
                  <c:v>103.26155462026881</c:v>
                </c:pt>
                <c:pt idx="363">
                  <c:v>103.55277644435483</c:v>
                </c:pt>
                <c:pt idx="364">
                  <c:v>103.78475968973117</c:v>
                </c:pt>
                <c:pt idx="365">
                  <c:v>104.03243287333333</c:v>
                </c:pt>
                <c:pt idx="366">
                  <c:v>104.25685595043011</c:v>
                </c:pt>
                <c:pt idx="367">
                  <c:v>104.59152285107527</c:v>
                </c:pt>
                <c:pt idx="368">
                  <c:v>105.12668955661289</c:v>
                </c:pt>
                <c:pt idx="369">
                  <c:v>105.31212080698924</c:v>
                </c:pt>
                <c:pt idx="370">
                  <c:v>105.59992502075269</c:v>
                </c:pt>
                <c:pt idx="371">
                  <c:v>105.81834138881722</c:v>
                </c:pt>
                <c:pt idx="372">
                  <c:v>106.12965461897848</c:v>
                </c:pt>
                <c:pt idx="373">
                  <c:v>106.36966407037634</c:v>
                </c:pt>
                <c:pt idx="374">
                  <c:v>106.64693065236558</c:v>
                </c:pt>
                <c:pt idx="375">
                  <c:v>106.86341814188172</c:v>
                </c:pt>
                <c:pt idx="376">
                  <c:v>107.18658944419356</c:v>
                </c:pt>
                <c:pt idx="377">
                  <c:v>107.41991902086022</c:v>
                </c:pt>
                <c:pt idx="378">
                  <c:v>107.72760751284947</c:v>
                </c:pt>
                <c:pt idx="379">
                  <c:v>108.16744360349462</c:v>
                </c:pt>
                <c:pt idx="380">
                  <c:v>108.37472684704299</c:v>
                </c:pt>
                <c:pt idx="381">
                  <c:v>108.61287214736559</c:v>
                </c:pt>
                <c:pt idx="382">
                  <c:v>108.86818317220428</c:v>
                </c:pt>
                <c:pt idx="383">
                  <c:v>109.18181364569892</c:v>
                </c:pt>
                <c:pt idx="384">
                  <c:v>109.38925223521505</c:v>
                </c:pt>
                <c:pt idx="385">
                  <c:v>109.66685540005376</c:v>
                </c:pt>
                <c:pt idx="386">
                  <c:v>109.88765373892473</c:v>
                </c:pt>
                <c:pt idx="387">
                  <c:v>110.19415124548387</c:v>
                </c:pt>
                <c:pt idx="388">
                  <c:v>110.39087096623656</c:v>
                </c:pt>
                <c:pt idx="389">
                  <c:v>110.74014038365591</c:v>
                </c:pt>
                <c:pt idx="390">
                  <c:v>111.25050352344086</c:v>
                </c:pt>
                <c:pt idx="391">
                  <c:v>111.47016265892474</c:v>
                </c:pt>
                <c:pt idx="392">
                  <c:v>111.68888971881719</c:v>
                </c:pt>
                <c:pt idx="393">
                  <c:v>111.96405913086022</c:v>
                </c:pt>
                <c:pt idx="394">
                  <c:v>112.25326145790322</c:v>
                </c:pt>
                <c:pt idx="395">
                  <c:v>112.42994155462365</c:v>
                </c:pt>
                <c:pt idx="396">
                  <c:v>112.74533261526881</c:v>
                </c:pt>
                <c:pt idx="397">
                  <c:v>113.01431408134407</c:v>
                </c:pt>
                <c:pt idx="398">
                  <c:v>113.29269397580644</c:v>
                </c:pt>
                <c:pt idx="399">
                  <c:v>113.52498791301075</c:v>
                </c:pt>
                <c:pt idx="400">
                  <c:v>113.83479946591397</c:v>
                </c:pt>
                <c:pt idx="401">
                  <c:v>114.28276532650538</c:v>
                </c:pt>
                <c:pt idx="402">
                  <c:v>114.54317687586021</c:v>
                </c:pt>
                <c:pt idx="403">
                  <c:v>114.79004743887096</c:v>
                </c:pt>
                <c:pt idx="404">
                  <c:v>115.05220662978495</c:v>
                </c:pt>
                <c:pt idx="405">
                  <c:v>115.35689176725806</c:v>
                </c:pt>
                <c:pt idx="406">
                  <c:v>115.49804942946236</c:v>
                </c:pt>
                <c:pt idx="407">
                  <c:v>115.83582324854839</c:v>
                </c:pt>
                <c:pt idx="408">
                  <c:v>116.03326791698925</c:v>
                </c:pt>
                <c:pt idx="409">
                  <c:v>116.32283271790322</c:v>
                </c:pt>
                <c:pt idx="410">
                  <c:v>116.54735935892474</c:v>
                </c:pt>
                <c:pt idx="411">
                  <c:v>117.08061013145162</c:v>
                </c:pt>
                <c:pt idx="412">
                  <c:v>117.37550847569891</c:v>
                </c:pt>
                <c:pt idx="413">
                  <c:v>117.55798815354839</c:v>
                </c:pt>
                <c:pt idx="414">
                  <c:v>117.87292612188172</c:v>
                </c:pt>
                <c:pt idx="415">
                  <c:v>118.10698064623655</c:v>
                </c:pt>
                <c:pt idx="416">
                  <c:v>118.38059659903226</c:v>
                </c:pt>
                <c:pt idx="417">
                  <c:v>118.61740851349462</c:v>
                </c:pt>
                <c:pt idx="418">
                  <c:v>118.93213935397849</c:v>
                </c:pt>
                <c:pt idx="419">
                  <c:v>119.15661421306451</c:v>
                </c:pt>
                <c:pt idx="420">
                  <c:v>119.40630689365592</c:v>
                </c:pt>
                <c:pt idx="421">
                  <c:v>119.67531425075268</c:v>
                </c:pt>
                <c:pt idx="422">
                  <c:v>120.14684090973117</c:v>
                </c:pt>
                <c:pt idx="423">
                  <c:v>120.4773134704301</c:v>
                </c:pt>
                <c:pt idx="424">
                  <c:v>120.68568413543009</c:v>
                </c:pt>
                <c:pt idx="425">
                  <c:v>120.94235443709677</c:v>
                </c:pt>
                <c:pt idx="426">
                  <c:v>121.21521955129032</c:v>
                </c:pt>
                <c:pt idx="427">
                  <c:v>121.48650531521506</c:v>
                </c:pt>
                <c:pt idx="428">
                  <c:v>121.71584767989246</c:v>
                </c:pt>
                <c:pt idx="429">
                  <c:v>121.89294203236558</c:v>
                </c:pt>
                <c:pt idx="430">
                  <c:v>122.16749006069892</c:v>
                </c:pt>
                <c:pt idx="431">
                  <c:v>122.4777158694086</c:v>
                </c:pt>
                <c:pt idx="432">
                  <c:v>122.70607437655913</c:v>
                </c:pt>
                <c:pt idx="433">
                  <c:v>123.22032116440859</c:v>
                </c:pt>
                <c:pt idx="434">
                  <c:v>123.53619120833332</c:v>
                </c:pt>
                <c:pt idx="435">
                  <c:v>123.65622182499999</c:v>
                </c:pt>
                <c:pt idx="436">
                  <c:v>123.99415099005375</c:v>
                </c:pt>
                <c:pt idx="437">
                  <c:v>124.26072459430107</c:v>
                </c:pt>
                <c:pt idx="438">
                  <c:v>124.51916842860216</c:v>
                </c:pt>
                <c:pt idx="439">
                  <c:v>124.72689181892473</c:v>
                </c:pt>
                <c:pt idx="440">
                  <c:v>125.035188749086</c:v>
                </c:pt>
                <c:pt idx="441">
                  <c:v>125.27426612494624</c:v>
                </c:pt>
                <c:pt idx="442">
                  <c:v>125.52665146822581</c:v>
                </c:pt>
                <c:pt idx="443">
                  <c:v>125.79793723215055</c:v>
                </c:pt>
                <c:pt idx="444">
                  <c:v>126.2788364285484</c:v>
                </c:pt>
                <c:pt idx="445">
                  <c:v>126.58880332736561</c:v>
                </c:pt>
                <c:pt idx="446">
                  <c:v>126.8114269808602</c:v>
                </c:pt>
                <c:pt idx="447">
                  <c:v>127.0851594430645</c:v>
                </c:pt>
                <c:pt idx="448">
                  <c:v>127.31153728967742</c:v>
                </c:pt>
                <c:pt idx="449">
                  <c:v>127.62316121172043</c:v>
                </c:pt>
                <c:pt idx="450">
                  <c:v>127.8322568244086</c:v>
                </c:pt>
                <c:pt idx="451">
                  <c:v>128.10690841666667</c:v>
                </c:pt>
                <c:pt idx="452">
                  <c:v>128.33780424053765</c:v>
                </c:pt>
                <c:pt idx="453">
                  <c:v>128.63891642177418</c:v>
                </c:pt>
                <c:pt idx="454">
                  <c:v>128.86121643790321</c:v>
                </c:pt>
                <c:pt idx="455">
                  <c:v>129.32689173381721</c:v>
                </c:pt>
                <c:pt idx="456">
                  <c:v>129.62976450209675</c:v>
                </c:pt>
                <c:pt idx="457">
                  <c:v>129.87246661618281</c:v>
                </c:pt>
                <c:pt idx="458">
                  <c:v>130.1584584608602</c:v>
                </c:pt>
                <c:pt idx="459">
                  <c:v>130.40991172860214</c:v>
                </c:pt>
                <c:pt idx="460">
                  <c:v>130.68007123462365</c:v>
                </c:pt>
                <c:pt idx="461">
                  <c:v>130.91536852634408</c:v>
                </c:pt>
                <c:pt idx="462">
                  <c:v>131.18737923790323</c:v>
                </c:pt>
                <c:pt idx="463">
                  <c:v>131.43841824983872</c:v>
                </c:pt>
                <c:pt idx="464">
                  <c:v>131.72560107994622</c:v>
                </c:pt>
                <c:pt idx="465">
                  <c:v>131.95903422059141</c:v>
                </c:pt>
                <c:pt idx="466">
                  <c:v>132.43625689677421</c:v>
                </c:pt>
                <c:pt idx="467">
                  <c:v>132.77056132354838</c:v>
                </c:pt>
                <c:pt idx="468">
                  <c:v>132.95987622198928</c:v>
                </c:pt>
                <c:pt idx="469">
                  <c:v>133.23762178725806</c:v>
                </c:pt>
                <c:pt idx="470">
                  <c:v>133.50126970994626</c:v>
                </c:pt>
                <c:pt idx="471">
                  <c:v>133.77162339838708</c:v>
                </c:pt>
                <c:pt idx="472">
                  <c:v>133.97295171489245</c:v>
                </c:pt>
                <c:pt idx="473">
                  <c:v>134.27582448322582</c:v>
                </c:pt>
                <c:pt idx="474">
                  <c:v>134.52178886166666</c:v>
                </c:pt>
                <c:pt idx="475">
                  <c:v>134.76537126930108</c:v>
                </c:pt>
                <c:pt idx="476">
                  <c:v>135.31855810193545</c:v>
                </c:pt>
                <c:pt idx="477">
                  <c:v>135.51123882870965</c:v>
                </c:pt>
                <c:pt idx="478">
                  <c:v>135.83125143059141</c:v>
                </c:pt>
                <c:pt idx="479">
                  <c:v>136.01305794274194</c:v>
                </c:pt>
                <c:pt idx="480">
                  <c:v>136.30246739774194</c:v>
                </c:pt>
                <c:pt idx="481">
                  <c:v>136.52549236150537</c:v>
                </c:pt>
                <c:pt idx="482">
                  <c:v>136.79299804134411</c:v>
                </c:pt>
                <c:pt idx="483">
                  <c:v>137.0604648846774</c:v>
                </c:pt>
                <c:pt idx="484">
                  <c:v>137.36810159462365</c:v>
                </c:pt>
                <c:pt idx="485">
                  <c:v>137.54778504586022</c:v>
                </c:pt>
                <c:pt idx="486">
                  <c:v>137.8481722794086</c:v>
                </c:pt>
              </c:numCache>
            </c:numRef>
          </c:xVal>
          <c:yVal>
            <c:numRef>
              <c:f>'5.50 K'!$Q$14:$Q$500</c:f>
              <c:numCache>
                <c:formatCode>General</c:formatCode>
                <c:ptCount val="487"/>
                <c:pt idx="0">
                  <c:v>4.5968917537596798E-2</c:v>
                </c:pt>
                <c:pt idx="1">
                  <c:v>4.8706538200387672E-2</c:v>
                </c:pt>
                <c:pt idx="2">
                  <c:v>5.0697535045865605E-2</c:v>
                </c:pt>
                <c:pt idx="3">
                  <c:v>5.5799464462661486E-2</c:v>
                </c:pt>
                <c:pt idx="4">
                  <c:v>5.5301715251292016E-2</c:v>
                </c:pt>
                <c:pt idx="5">
                  <c:v>5.9905895456718372E-2</c:v>
                </c:pt>
                <c:pt idx="6">
                  <c:v>6.2767953422222189E-2</c:v>
                </c:pt>
                <c:pt idx="7">
                  <c:v>6.5007824873514197E-2</c:v>
                </c:pt>
                <c:pt idx="8">
                  <c:v>6.7869882839017959E-2</c:v>
                </c:pt>
                <c:pt idx="9">
                  <c:v>6.7123259021963699E-2</c:v>
                </c:pt>
                <c:pt idx="10">
                  <c:v>7.1478564621705432E-2</c:v>
                </c:pt>
                <c:pt idx="11">
                  <c:v>7.6207182129974183E-2</c:v>
                </c:pt>
                <c:pt idx="12">
                  <c:v>7.9566989306847635E-2</c:v>
                </c:pt>
                <c:pt idx="13">
                  <c:v>7.8447053581266191E-2</c:v>
                </c:pt>
                <c:pt idx="14">
                  <c:v>8.0313613123901784E-2</c:v>
                </c:pt>
                <c:pt idx="15">
                  <c:v>8.2055735363824212E-2</c:v>
                </c:pt>
                <c:pt idx="16">
                  <c:v>8.5788854449353857E-2</c:v>
                </c:pt>
                <c:pt idx="17">
                  <c:v>8.7282102083462487E-2</c:v>
                </c:pt>
                <c:pt idx="18">
                  <c:v>8.9770848140439174E-2</c:v>
                </c:pt>
                <c:pt idx="19">
                  <c:v>8.9397536231911989E-2</c:v>
                </c:pt>
                <c:pt idx="20">
                  <c:v>9.2757343408785664E-2</c:v>
                </c:pt>
                <c:pt idx="21">
                  <c:v>9.4997214860077672E-2</c:v>
                </c:pt>
                <c:pt idx="22">
                  <c:v>9.9850269671188652E-2</c:v>
                </c:pt>
                <c:pt idx="23">
                  <c:v>0.10221457842532305</c:v>
                </c:pt>
                <c:pt idx="24">
                  <c:v>0.10308563954534894</c:v>
                </c:pt>
                <c:pt idx="25">
                  <c:v>0.10607213481369521</c:v>
                </c:pt>
                <c:pt idx="26">
                  <c:v>0.10943194199056855</c:v>
                </c:pt>
                <c:pt idx="27">
                  <c:v>0.11279174916757112</c:v>
                </c:pt>
                <c:pt idx="28">
                  <c:v>0.10918306738488365</c:v>
                </c:pt>
                <c:pt idx="29">
                  <c:v>0.11154737613901805</c:v>
                </c:pt>
                <c:pt idx="30">
                  <c:v>0.11192068804754524</c:v>
                </c:pt>
                <c:pt idx="31">
                  <c:v>0.11664930555581404</c:v>
                </c:pt>
                <c:pt idx="32">
                  <c:v>0.12000911273281661</c:v>
                </c:pt>
                <c:pt idx="33">
                  <c:v>0.12175123497260981</c:v>
                </c:pt>
                <c:pt idx="34">
                  <c:v>0.12299560800116288</c:v>
                </c:pt>
                <c:pt idx="35">
                  <c:v>0.1290930358406977</c:v>
                </c:pt>
                <c:pt idx="36">
                  <c:v>0.12759978820658918</c:v>
                </c:pt>
                <c:pt idx="37">
                  <c:v>0.12996409696072359</c:v>
                </c:pt>
                <c:pt idx="38">
                  <c:v>0.13332390413759704</c:v>
                </c:pt>
                <c:pt idx="39">
                  <c:v>0.13693258592015517</c:v>
                </c:pt>
                <c:pt idx="40">
                  <c:v>0.13967020658294577</c:v>
                </c:pt>
                <c:pt idx="41">
                  <c:v>0.13917245737144707</c:v>
                </c:pt>
                <c:pt idx="42">
                  <c:v>0.14054126770284231</c:v>
                </c:pt>
                <c:pt idx="43">
                  <c:v>0.14215895263992245</c:v>
                </c:pt>
                <c:pt idx="44">
                  <c:v>0.14638982093669256</c:v>
                </c:pt>
                <c:pt idx="45">
                  <c:v>0.14974962811369513</c:v>
                </c:pt>
                <c:pt idx="46">
                  <c:v>0.1595801750387596</c:v>
                </c:pt>
                <c:pt idx="47">
                  <c:v>0.15758917819315238</c:v>
                </c:pt>
                <c:pt idx="48">
                  <c:v>0.16020236155297146</c:v>
                </c:pt>
                <c:pt idx="49">
                  <c:v>0.16132229727855302</c:v>
                </c:pt>
                <c:pt idx="50">
                  <c:v>0.1623177957014213</c:v>
                </c:pt>
                <c:pt idx="51">
                  <c:v>0.16679753860400509</c:v>
                </c:pt>
                <c:pt idx="52">
                  <c:v>0.16704641320968988</c:v>
                </c:pt>
                <c:pt idx="53">
                  <c:v>0.17090396959793291</c:v>
                </c:pt>
                <c:pt idx="54">
                  <c:v>0.16916184735813949</c:v>
                </c:pt>
                <c:pt idx="55">
                  <c:v>0.17339271565490949</c:v>
                </c:pt>
                <c:pt idx="56">
                  <c:v>0.17986345540310072</c:v>
                </c:pt>
                <c:pt idx="57">
                  <c:v>0.17675252283191217</c:v>
                </c:pt>
                <c:pt idx="58">
                  <c:v>0.17787245855749362</c:v>
                </c:pt>
                <c:pt idx="59">
                  <c:v>0.18459207291136953</c:v>
                </c:pt>
                <c:pt idx="60">
                  <c:v>0.18272551336860471</c:v>
                </c:pt>
                <c:pt idx="61">
                  <c:v>0.18546313403126607</c:v>
                </c:pt>
                <c:pt idx="62">
                  <c:v>0.1898184396310077</c:v>
                </c:pt>
                <c:pt idx="63">
                  <c:v>0.18832519199677006</c:v>
                </c:pt>
                <c:pt idx="64">
                  <c:v>0.18907181581395344</c:v>
                </c:pt>
                <c:pt idx="65">
                  <c:v>0.19056506344806207</c:v>
                </c:pt>
                <c:pt idx="66">
                  <c:v>0.19703580319625319</c:v>
                </c:pt>
                <c:pt idx="67">
                  <c:v>0.19728467780193798</c:v>
                </c:pt>
                <c:pt idx="68">
                  <c:v>0.20126667149315253</c:v>
                </c:pt>
                <c:pt idx="69">
                  <c:v>0.20524866518423773</c:v>
                </c:pt>
                <c:pt idx="70">
                  <c:v>0.20923065887545228</c:v>
                </c:pt>
                <c:pt idx="71">
                  <c:v>0.20736409933268735</c:v>
                </c:pt>
                <c:pt idx="72">
                  <c:v>0.20910622157260977</c:v>
                </c:pt>
                <c:pt idx="73">
                  <c:v>0.21246602874948323</c:v>
                </c:pt>
                <c:pt idx="74">
                  <c:v>0.22055445343462526</c:v>
                </c:pt>
                <c:pt idx="75">
                  <c:v>0.22677631857713171</c:v>
                </c:pt>
                <c:pt idx="76">
                  <c:v>0.23710461471356598</c:v>
                </c:pt>
                <c:pt idx="77">
                  <c:v>0.23735348931925065</c:v>
                </c:pt>
                <c:pt idx="78">
                  <c:v>0.23710461471356598</c:v>
                </c:pt>
                <c:pt idx="79">
                  <c:v>0.23834898774211893</c:v>
                </c:pt>
                <c:pt idx="80">
                  <c:v>0.23884673695348829</c:v>
                </c:pt>
                <c:pt idx="81">
                  <c:v>0.24382422906744189</c:v>
                </c:pt>
                <c:pt idx="82">
                  <c:v>0.24369979176459938</c:v>
                </c:pt>
                <c:pt idx="83">
                  <c:v>0.24656184973010337</c:v>
                </c:pt>
                <c:pt idx="84">
                  <c:v>0.25651683395801034</c:v>
                </c:pt>
                <c:pt idx="85">
                  <c:v>0.25651683395801034</c:v>
                </c:pt>
                <c:pt idx="86">
                  <c:v>0.26199207528333329</c:v>
                </c:pt>
                <c:pt idx="87">
                  <c:v>0.26970718805994826</c:v>
                </c:pt>
                <c:pt idx="88">
                  <c:v>0.27020493727144695</c:v>
                </c:pt>
                <c:pt idx="89">
                  <c:v>0.27393805635684748</c:v>
                </c:pt>
                <c:pt idx="90">
                  <c:v>0.27294255793410854</c:v>
                </c:pt>
                <c:pt idx="91">
                  <c:v>0.27891554847080108</c:v>
                </c:pt>
                <c:pt idx="92">
                  <c:v>0.27953773498501294</c:v>
                </c:pt>
                <c:pt idx="93">
                  <c:v>0.27941329768217066</c:v>
                </c:pt>
                <c:pt idx="94">
                  <c:v>0.27866667386511629</c:v>
                </c:pt>
                <c:pt idx="95">
                  <c:v>0.28513741361330752</c:v>
                </c:pt>
                <c:pt idx="96">
                  <c:v>0.28551072552183471</c:v>
                </c:pt>
                <c:pt idx="97">
                  <c:v>0.28663066124741615</c:v>
                </c:pt>
                <c:pt idx="98">
                  <c:v>0.29297696369276488</c:v>
                </c:pt>
                <c:pt idx="99">
                  <c:v>0.294345774024031</c:v>
                </c:pt>
                <c:pt idx="100">
                  <c:v>0.29646120817248073</c:v>
                </c:pt>
                <c:pt idx="101">
                  <c:v>0.29770558120103369</c:v>
                </c:pt>
                <c:pt idx="102">
                  <c:v>0.30019432725801037</c:v>
                </c:pt>
                <c:pt idx="103">
                  <c:v>0.29621233356679583</c:v>
                </c:pt>
                <c:pt idx="104">
                  <c:v>0.30330525982919904</c:v>
                </c:pt>
                <c:pt idx="105">
                  <c:v>0.30293194792067196</c:v>
                </c:pt>
                <c:pt idx="106">
                  <c:v>0.30666506700607227</c:v>
                </c:pt>
                <c:pt idx="107">
                  <c:v>0.30703837891472868</c:v>
                </c:pt>
                <c:pt idx="108">
                  <c:v>0.311020372605814</c:v>
                </c:pt>
                <c:pt idx="109">
                  <c:v>0.31736667505116273</c:v>
                </c:pt>
                <c:pt idx="110">
                  <c:v>0.31724223774832044</c:v>
                </c:pt>
                <c:pt idx="111">
                  <c:v>0.32445960131356594</c:v>
                </c:pt>
                <c:pt idx="112">
                  <c:v>0.32645059815904393</c:v>
                </c:pt>
                <c:pt idx="113">
                  <c:v>0.32831715770180875</c:v>
                </c:pt>
                <c:pt idx="114">
                  <c:v>0.9388065654780362</c:v>
                </c:pt>
                <c:pt idx="115">
                  <c:v>0.93905544008397968</c:v>
                </c:pt>
                <c:pt idx="116">
                  <c:v>0.94515286792377262</c:v>
                </c:pt>
                <c:pt idx="117">
                  <c:v>0.94577505443798437</c:v>
                </c:pt>
                <c:pt idx="118">
                  <c:v>0.94739273937467705</c:v>
                </c:pt>
                <c:pt idx="119">
                  <c:v>0.94988148543152473</c:v>
                </c:pt>
                <c:pt idx="120">
                  <c:v>0.95573003866666673</c:v>
                </c:pt>
                <c:pt idx="121">
                  <c:v>0.9572232862997414</c:v>
                </c:pt>
                <c:pt idx="122">
                  <c:v>0.95672553708914743</c:v>
                </c:pt>
                <c:pt idx="123">
                  <c:v>0.96244965301937979</c:v>
                </c:pt>
                <c:pt idx="124">
                  <c:v>0.96207634111111107</c:v>
                </c:pt>
                <c:pt idx="125">
                  <c:v>0.96356958874547805</c:v>
                </c:pt>
                <c:pt idx="126">
                  <c:v>0.96817376895090446</c:v>
                </c:pt>
                <c:pt idx="127">
                  <c:v>0.97028920309948319</c:v>
                </c:pt>
                <c:pt idx="128">
                  <c:v>0.97128470152196389</c:v>
                </c:pt>
                <c:pt idx="129">
                  <c:v>0.97514225791085241</c:v>
                </c:pt>
                <c:pt idx="130">
                  <c:v>0.97700881745348855</c:v>
                </c:pt>
                <c:pt idx="131">
                  <c:v>0.99156798188630479</c:v>
                </c:pt>
                <c:pt idx="132">
                  <c:v>0.99629659939534898</c:v>
                </c:pt>
                <c:pt idx="133">
                  <c:v>0.99754097242377249</c:v>
                </c:pt>
                <c:pt idx="134">
                  <c:v>0.99866090814857889</c:v>
                </c:pt>
                <c:pt idx="135">
                  <c:v>1.0066248955310078</c:v>
                </c:pt>
                <c:pt idx="136">
                  <c:v>1.0057538344108525</c:v>
                </c:pt>
                <c:pt idx="137">
                  <c:v>1.0121001368565892</c:v>
                </c:pt>
                <c:pt idx="138">
                  <c:v>1.0133445098850129</c:v>
                </c:pt>
                <c:pt idx="139">
                  <c:v>1.0183220019987083</c:v>
                </c:pt>
                <c:pt idx="140">
                  <c:v>1.0220551210839792</c:v>
                </c:pt>
                <c:pt idx="141">
                  <c:v>1.0280281116214469</c:v>
                </c:pt>
                <c:pt idx="142">
                  <c:v>1.0336277902493543</c:v>
                </c:pt>
                <c:pt idx="143">
                  <c:v>1.0306412949806201</c:v>
                </c:pt>
                <c:pt idx="144">
                  <c:v>1.0398496553914729</c:v>
                </c:pt>
                <c:pt idx="145">
                  <c:v>1.0402229673010337</c:v>
                </c:pt>
                <c:pt idx="146">
                  <c:v>1.0445782729005166</c:v>
                </c:pt>
                <c:pt idx="147">
                  <c:v>1.0419650895400516</c:v>
                </c:pt>
                <c:pt idx="148">
                  <c:v>1.0459470832312661</c:v>
                </c:pt>
                <c:pt idx="149">
                  <c:v>1.0499290769224805</c:v>
                </c:pt>
                <c:pt idx="150">
                  <c:v>1.0459470832312661</c:v>
                </c:pt>
                <c:pt idx="151">
                  <c:v>1.0556531928540054</c:v>
                </c:pt>
                <c:pt idx="152">
                  <c:v>1.0602573730594318</c:v>
                </c:pt>
                <c:pt idx="153">
                  <c:v>1.064861553264858</c:v>
                </c:pt>
                <c:pt idx="154">
                  <c:v>1.065732614385013</c:v>
                </c:pt>
                <c:pt idx="155">
                  <c:v>1.0717056049211888</c:v>
                </c:pt>
                <c:pt idx="156">
                  <c:v>1.0728255406472866</c:v>
                </c:pt>
                <c:pt idx="157">
                  <c:v>1.0829049621770028</c:v>
                </c:pt>
                <c:pt idx="158">
                  <c:v>1.0815361518462534</c:v>
                </c:pt>
                <c:pt idx="159">
                  <c:v>1.0829049621770028</c:v>
                </c:pt>
                <c:pt idx="160">
                  <c:v>1.088380203502584</c:v>
                </c:pt>
                <c:pt idx="161">
                  <c:v>1.0937310075258397</c:v>
                </c:pt>
                <c:pt idx="162">
                  <c:v>1.0939798821317832</c:v>
                </c:pt>
                <c:pt idx="163">
                  <c:v>1.1038104290568476</c:v>
                </c:pt>
                <c:pt idx="164">
                  <c:v>1.1089123584728682</c:v>
                </c:pt>
                <c:pt idx="165">
                  <c:v>1.1126454775581396</c:v>
                </c:pt>
                <c:pt idx="166">
                  <c:v>1.1199872784263565</c:v>
                </c:pt>
                <c:pt idx="167">
                  <c:v>1.1216049633630489</c:v>
                </c:pt>
                <c:pt idx="168">
                  <c:v>1.1253380824496126</c:v>
                </c:pt>
                <c:pt idx="169">
                  <c:v>1.1290712015348838</c:v>
                </c:pt>
                <c:pt idx="170">
                  <c:v>1.132555446014212</c:v>
                </c:pt>
                <c:pt idx="171">
                  <c:v>1.1392750603682169</c:v>
                </c:pt>
                <c:pt idx="172">
                  <c:v>1.1420126810310076</c:v>
                </c:pt>
                <c:pt idx="173">
                  <c:v>1.1453724882080105</c:v>
                </c:pt>
                <c:pt idx="174">
                  <c:v>1.1543319740129199</c:v>
                </c:pt>
                <c:pt idx="175">
                  <c:v>1.1543319740129199</c:v>
                </c:pt>
                <c:pt idx="176">
                  <c:v>1.1557007843436693</c:v>
                </c:pt>
                <c:pt idx="177">
                  <c:v>1.1595583407325578</c:v>
                </c:pt>
                <c:pt idx="178">
                  <c:v>1.1655313312687337</c:v>
                </c:pt>
                <c:pt idx="179">
                  <c:v>1.1732464440465118</c:v>
                </c:pt>
                <c:pt idx="180">
                  <c:v>1.1809615568229974</c:v>
                </c:pt>
                <c:pt idx="181">
                  <c:v>1.1819570552454779</c:v>
                </c:pt>
                <c:pt idx="182">
                  <c:v>1.1880544830852708</c:v>
                </c:pt>
                <c:pt idx="183">
                  <c:v>1.1886766695994833</c:v>
                </c:pt>
                <c:pt idx="184">
                  <c:v>1.189298856113695</c:v>
                </c:pt>
                <c:pt idx="185">
                  <c:v>2.0411966314173124</c:v>
                </c:pt>
                <c:pt idx="186">
                  <c:v>2.0469207473475453</c:v>
                </c:pt>
                <c:pt idx="187">
                  <c:v>2.0475429338630491</c:v>
                </c:pt>
                <c:pt idx="188">
                  <c:v>2.048413994981912</c:v>
                </c:pt>
                <c:pt idx="189">
                  <c:v>2.0505294291304907</c:v>
                </c:pt>
                <c:pt idx="190">
                  <c:v>2.0509027410387599</c:v>
                </c:pt>
                <c:pt idx="191">
                  <c:v>2.0551336093359169</c:v>
                </c:pt>
                <c:pt idx="192">
                  <c:v>2.0572490434844957</c:v>
                </c:pt>
                <c:pt idx="193">
                  <c:v>2.0567512942726096</c:v>
                </c:pt>
                <c:pt idx="194">
                  <c:v>2.0607332879638243</c:v>
                </c:pt>
                <c:pt idx="195">
                  <c:v>2.0667062785012917</c:v>
                </c:pt>
                <c:pt idx="196">
                  <c:v>2.0786522595749353</c:v>
                </c:pt>
                <c:pt idx="197">
                  <c:v>2.079025571483204</c:v>
                </c:pt>
                <c:pt idx="198">
                  <c:v>2.0776567611524546</c:v>
                </c:pt>
                <c:pt idx="199">
                  <c:v>2.0828831278720932</c:v>
                </c:pt>
                <c:pt idx="200">
                  <c:v>2.0874873080775189</c:v>
                </c:pt>
                <c:pt idx="201">
                  <c:v>2.0891049930142116</c:v>
                </c:pt>
                <c:pt idx="202">
                  <c:v>2.094082485127907</c:v>
                </c:pt>
                <c:pt idx="203">
                  <c:v>2.0968201057906972</c:v>
                </c:pt>
                <c:pt idx="204">
                  <c:v>2.0955757327622737</c:v>
                </c:pt>
                <c:pt idx="205">
                  <c:v>2.1031664082364339</c:v>
                </c:pt>
                <c:pt idx="206">
                  <c:v>2.1054062796873381</c:v>
                </c:pt>
                <c:pt idx="207">
                  <c:v>2.1115037075271315</c:v>
                </c:pt>
                <c:pt idx="208">
                  <c:v>2.1128725178578809</c:v>
                </c:pt>
                <c:pt idx="209">
                  <c:v>2.1129969551614982</c:v>
                </c:pt>
                <c:pt idx="210">
                  <c:v>2.1200898814237723</c:v>
                </c:pt>
                <c:pt idx="211">
                  <c:v>2.1154857012183457</c:v>
                </c:pt>
                <c:pt idx="212">
                  <c:v>2.123076376691214</c:v>
                </c:pt>
                <c:pt idx="213">
                  <c:v>2.1229519393888889</c:v>
                </c:pt>
                <c:pt idx="214">
                  <c:v>2.1310403640736433</c:v>
                </c:pt>
                <c:pt idx="215">
                  <c:v>2.1326580490116278</c:v>
                </c:pt>
                <c:pt idx="216">
                  <c:v>2.1467194642325578</c:v>
                </c:pt>
                <c:pt idx="217">
                  <c:v>2.1555545127351419</c:v>
                </c:pt>
                <c:pt idx="218">
                  <c:v>2.1561766992493538</c:v>
                </c:pt>
                <c:pt idx="219">
                  <c:v>2.160283130242894</c:v>
                </c:pt>
                <c:pt idx="220">
                  <c:v>2.1611541913630488</c:v>
                </c:pt>
                <c:pt idx="221">
                  <c:v>2.1617763778772607</c:v>
                </c:pt>
                <c:pt idx="222">
                  <c:v>2.1635185001175707</c:v>
                </c:pt>
                <c:pt idx="223">
                  <c:v>2.166131683478036</c:v>
                </c:pt>
                <c:pt idx="224">
                  <c:v>2.1719802367118861</c:v>
                </c:pt>
                <c:pt idx="225">
                  <c:v>2.1826818447558138</c:v>
                </c:pt>
                <c:pt idx="226">
                  <c:v>2.1906458321382427</c:v>
                </c:pt>
                <c:pt idx="227">
                  <c:v>2.1938812020129199</c:v>
                </c:pt>
                <c:pt idx="228">
                  <c:v>2.9969995545994834</c:v>
                </c:pt>
                <c:pt idx="229">
                  <c:v>2.9977461784173127</c:v>
                </c:pt>
                <c:pt idx="230">
                  <c:v>3.003968043559432</c:v>
                </c:pt>
                <c:pt idx="231">
                  <c:v>3.0116831563359172</c:v>
                </c:pt>
                <c:pt idx="232">
                  <c:v>3.0128030920620157</c:v>
                </c:pt>
                <c:pt idx="233">
                  <c:v>3.0210159540490955</c:v>
                </c:pt>
                <c:pt idx="234">
                  <c:v>3.0218870151692503</c:v>
                </c:pt>
                <c:pt idx="235">
                  <c:v>3.0261178834664086</c:v>
                </c:pt>
                <c:pt idx="236">
                  <c:v>3.0296021279457368</c:v>
                </c:pt>
                <c:pt idx="237">
                  <c:v>3.0319664367002583</c:v>
                </c:pt>
                <c:pt idx="238">
                  <c:v>3.0398059867790699</c:v>
                </c:pt>
                <c:pt idx="239">
                  <c:v>3.0406770478992251</c:v>
                </c:pt>
                <c:pt idx="240">
                  <c:v>3.0457789773165378</c:v>
                </c:pt>
                <c:pt idx="241">
                  <c:v>3.052249717064599</c:v>
                </c:pt>
                <c:pt idx="242">
                  <c:v>3.0547384631214474</c:v>
                </c:pt>
                <c:pt idx="243">
                  <c:v>3.0576005210865635</c:v>
                </c:pt>
                <c:pt idx="244">
                  <c:v>3.0604625790529711</c:v>
                </c:pt>
                <c:pt idx="245">
                  <c:v>3.0686754410400519</c:v>
                </c:pt>
                <c:pt idx="246">
                  <c:v>3.074399556971577</c:v>
                </c:pt>
                <c:pt idx="247">
                  <c:v>3.0829857308682165</c:v>
                </c:pt>
                <c:pt idx="248">
                  <c:v>3.0874654737713181</c:v>
                </c:pt>
                <c:pt idx="249">
                  <c:v>3.094433962729974</c:v>
                </c:pt>
                <c:pt idx="250">
                  <c:v>3.0974204579987079</c:v>
                </c:pt>
                <c:pt idx="251">
                  <c:v>3.0980426445129203</c:v>
                </c:pt>
                <c:pt idx="252">
                  <c:v>3.1066288184095607</c:v>
                </c:pt>
                <c:pt idx="253">
                  <c:v>3.1048866961692503</c:v>
                </c:pt>
                <c:pt idx="254">
                  <c:v>3.1089931271640827</c:v>
                </c:pt>
                <c:pt idx="255">
                  <c:v>3.1098641882829456</c:v>
                </c:pt>
                <c:pt idx="256">
                  <c:v>3.1108596867067182</c:v>
                </c:pt>
                <c:pt idx="257">
                  <c:v>3.1206902336317826</c:v>
                </c:pt>
                <c:pt idx="258">
                  <c:v>3.1313918416770021</c:v>
                </c:pt>
                <c:pt idx="259">
                  <c:v>3.8093262675968989</c:v>
                </c:pt>
                <c:pt idx="260">
                  <c:v>3.8106950779289397</c:v>
                </c:pt>
                <c:pt idx="261">
                  <c:v>3.8177880041912147</c:v>
                </c:pt>
                <c:pt idx="262">
                  <c:v>3.8207744994599473</c:v>
                </c:pt>
                <c:pt idx="263">
                  <c:v>3.8253786796653744</c:v>
                </c:pt>
                <c:pt idx="264">
                  <c:v>3.8343381654702844</c:v>
                </c:pt>
                <c:pt idx="265">
                  <c:v>3.8367024742235145</c:v>
                </c:pt>
                <c:pt idx="266">
                  <c:v>3.8456619600297159</c:v>
                </c:pt>
                <c:pt idx="267">
                  <c:v>3.8483995806925062</c:v>
                </c:pt>
                <c:pt idx="268">
                  <c:v>3.853003760896641</c:v>
                </c:pt>
                <c:pt idx="269">
                  <c:v>3.8608433109767439</c:v>
                </c:pt>
                <c:pt idx="270">
                  <c:v>3.8625854332170535</c:v>
                </c:pt>
                <c:pt idx="271">
                  <c:v>3.8653230538798447</c:v>
                </c:pt>
                <c:pt idx="272">
                  <c:v>3.8773934722558137</c:v>
                </c:pt>
                <c:pt idx="273">
                  <c:v>3.967610516821706</c:v>
                </c:pt>
                <c:pt idx="274">
                  <c:v>3.9737079446602062</c:v>
                </c:pt>
                <c:pt idx="275">
                  <c:v>3.9750767549922479</c:v>
                </c:pt>
                <c:pt idx="276">
                  <c:v>3.9801786844082683</c:v>
                </c:pt>
                <c:pt idx="277">
                  <c:v>3.9831651796770027</c:v>
                </c:pt>
                <c:pt idx="278">
                  <c:v>3.9842851154031012</c:v>
                </c:pt>
                <c:pt idx="279">
                  <c:v>3.9917513535736431</c:v>
                </c:pt>
                <c:pt idx="280">
                  <c:v>3.9932446012080112</c:v>
                </c:pt>
                <c:pt idx="281">
                  <c:v>3.9963555337790702</c:v>
                </c:pt>
                <c:pt idx="282">
                  <c:v>4.0035728973449611</c:v>
                </c:pt>
                <c:pt idx="283">
                  <c:v>4.0076793283385008</c:v>
                </c:pt>
                <c:pt idx="284">
                  <c:v>4.0086748267609815</c:v>
                </c:pt>
                <c:pt idx="285">
                  <c:v>4.0163899395374676</c:v>
                </c:pt>
                <c:pt idx="286">
                  <c:v>4.0186298109896637</c:v>
                </c:pt>
                <c:pt idx="287">
                  <c:v>4.0213674316524548</c:v>
                </c:pt>
                <c:pt idx="288">
                  <c:v>4.0267182356744184</c:v>
                </c:pt>
                <c:pt idx="289">
                  <c:v>4.0330645381201551</c:v>
                </c:pt>
                <c:pt idx="290">
                  <c:v>4.03804203023385</c:v>
                </c:pt>
                <c:pt idx="291">
                  <c:v>4.0438905834677001</c:v>
                </c:pt>
                <c:pt idx="292">
                  <c:v>4.0517301335465108</c:v>
                </c:pt>
                <c:pt idx="293">
                  <c:v>4.6326345725710594</c:v>
                </c:pt>
                <c:pt idx="294">
                  <c:v>4.6394786242286825</c:v>
                </c:pt>
                <c:pt idx="295">
                  <c:v>4.642091807587855</c:v>
                </c:pt>
                <c:pt idx="296">
                  <c:v>4.6454516147648581</c:v>
                </c:pt>
                <c:pt idx="297">
                  <c:v>4.6521712291188626</c:v>
                </c:pt>
                <c:pt idx="298">
                  <c:v>4.656402097416021</c:v>
                </c:pt>
                <c:pt idx="299">
                  <c:v>4.6568998466266152</c:v>
                </c:pt>
                <c:pt idx="300">
                  <c:v>4.6616284641356582</c:v>
                </c:pt>
                <c:pt idx="301">
                  <c:v>4.6649882713126614</c:v>
                </c:pt>
                <c:pt idx="302">
                  <c:v>4.6680992038837203</c:v>
                </c:pt>
                <c:pt idx="303">
                  <c:v>4.6724545094832042</c:v>
                </c:pt>
                <c:pt idx="304">
                  <c:v>4.6809162460762268</c:v>
                </c:pt>
                <c:pt idx="305">
                  <c:v>4.6814139952881133</c:v>
                </c:pt>
                <c:pt idx="306">
                  <c:v>4.6901246064870801</c:v>
                </c:pt>
                <c:pt idx="307">
                  <c:v>4.696097597024548</c:v>
                </c:pt>
                <c:pt idx="308">
                  <c:v>4.7672757342545218</c:v>
                </c:pt>
                <c:pt idx="309">
                  <c:v>4.7705111041279071</c:v>
                </c:pt>
                <c:pt idx="310">
                  <c:v>4.7741197859108526</c:v>
                </c:pt>
                <c:pt idx="311">
                  <c:v>4.7739953486072348</c:v>
                </c:pt>
                <c:pt idx="312">
                  <c:v>4.7837014582299737</c:v>
                </c:pt>
                <c:pt idx="313">
                  <c:v>4.7789728407222221</c:v>
                </c:pt>
                <c:pt idx="314">
                  <c:v>4.7846969566524553</c:v>
                </c:pt>
                <c:pt idx="315">
                  <c:v>4.7868123908010345</c:v>
                </c:pt>
                <c:pt idx="316">
                  <c:v>4.7910432590981902</c:v>
                </c:pt>
                <c:pt idx="317">
                  <c:v>4.7950252527894062</c:v>
                </c:pt>
                <c:pt idx="318">
                  <c:v>4.8001271822054257</c:v>
                </c:pt>
                <c:pt idx="319">
                  <c:v>4.8012471179315241</c:v>
                </c:pt>
                <c:pt idx="320">
                  <c:v>4.8089622307080102</c:v>
                </c:pt>
                <c:pt idx="321">
                  <c:v>4.80970885452584</c:v>
                </c:pt>
                <c:pt idx="322">
                  <c:v>4.8163040315762276</c:v>
                </c:pt>
                <c:pt idx="323">
                  <c:v>4.8139397228217051</c:v>
                </c:pt>
                <c:pt idx="324">
                  <c:v>4.8217792729018081</c:v>
                </c:pt>
                <c:pt idx="325">
                  <c:v>4.8247657681705425</c:v>
                </c:pt>
                <c:pt idx="326">
                  <c:v>5.3847336309896638</c:v>
                </c:pt>
                <c:pt idx="327">
                  <c:v>5.3863513159276488</c:v>
                </c:pt>
                <c:pt idx="328">
                  <c:v>5.3856046921098191</c:v>
                </c:pt>
                <c:pt idx="329">
                  <c:v>5.3887156246808781</c:v>
                </c:pt>
                <c:pt idx="330">
                  <c:v>5.3958085509431521</c:v>
                </c:pt>
                <c:pt idx="331">
                  <c:v>5.3992927954237722</c:v>
                </c:pt>
                <c:pt idx="332">
                  <c:v>5.3997905446343673</c:v>
                </c:pt>
                <c:pt idx="333">
                  <c:v>5.4136030852506458</c:v>
                </c:pt>
                <c:pt idx="334">
                  <c:v>5.4104921526795868</c:v>
                </c:pt>
                <c:pt idx="335">
                  <c:v>5.4143497090684756</c:v>
                </c:pt>
                <c:pt idx="336">
                  <c:v>5.4226870083591727</c:v>
                </c:pt>
                <c:pt idx="337">
                  <c:v>5.4259223782338495</c:v>
                </c:pt>
                <c:pt idx="338">
                  <c:v>5.4351307386434105</c:v>
                </c:pt>
                <c:pt idx="339">
                  <c:v>5.4369972981873387</c:v>
                </c:pt>
                <c:pt idx="340">
                  <c:v>5.4447124109638239</c:v>
                </c:pt>
                <c:pt idx="341">
                  <c:v>5.4472011570206718</c:v>
                </c:pt>
                <c:pt idx="342">
                  <c:v>5.4503120895917307</c:v>
                </c:pt>
                <c:pt idx="343">
                  <c:v>5.4607648230310071</c:v>
                </c:pt>
                <c:pt idx="344">
                  <c:v>5.4598937619108527</c:v>
                </c:pt>
                <c:pt idx="345">
                  <c:v>5.4640001929043924</c:v>
                </c:pt>
                <c:pt idx="346">
                  <c:v>5.4727108041046506</c:v>
                </c:pt>
                <c:pt idx="347">
                  <c:v>5.8127979527906977</c:v>
                </c:pt>
                <c:pt idx="348">
                  <c:v>5.8177754449043926</c:v>
                </c:pt>
                <c:pt idx="349">
                  <c:v>5.8190198179328165</c:v>
                </c:pt>
                <c:pt idx="350">
                  <c:v>5.8203886282648583</c:v>
                </c:pt>
                <c:pt idx="351">
                  <c:v>5.8262371814987084</c:v>
                </c:pt>
                <c:pt idx="352">
                  <c:v>5.8297214259780361</c:v>
                </c:pt>
                <c:pt idx="353">
                  <c:v>6.2041532702506457</c:v>
                </c:pt>
                <c:pt idx="354">
                  <c:v>6.2082597012441845</c:v>
                </c:pt>
                <c:pt idx="355">
                  <c:v>6.2106240099987078</c:v>
                </c:pt>
                <c:pt idx="356">
                  <c:v>6.2131127560555557</c:v>
                </c:pt>
                <c:pt idx="357">
                  <c:v>6.212366132237725</c:v>
                </c:pt>
                <c:pt idx="358">
                  <c:v>6.2230677402829446</c:v>
                </c:pt>
                <c:pt idx="359">
                  <c:v>6.2282941070025828</c:v>
                </c:pt>
                <c:pt idx="360">
                  <c:v>6.229165168122738</c:v>
                </c:pt>
                <c:pt idx="361">
                  <c:v>6.2367558435968977</c:v>
                </c:pt>
                <c:pt idx="362">
                  <c:v>6.2442220817674414</c:v>
                </c:pt>
                <c:pt idx="363">
                  <c:v>6.245964204007751</c:v>
                </c:pt>
                <c:pt idx="364">
                  <c:v>6.2510661334237723</c:v>
                </c:pt>
                <c:pt idx="365">
                  <c:v>6.2577857477777759</c:v>
                </c:pt>
                <c:pt idx="366">
                  <c:v>6.2650031113436686</c:v>
                </c:pt>
                <c:pt idx="367">
                  <c:v>6.2651275486459941</c:v>
                </c:pt>
                <c:pt idx="368">
                  <c:v>6.2664963589780349</c:v>
                </c:pt>
                <c:pt idx="369">
                  <c:v>6.3956622793346245</c:v>
                </c:pt>
                <c:pt idx="370">
                  <c:v>6.3980265880891469</c:v>
                </c:pt>
                <c:pt idx="371">
                  <c:v>6.4022574563863044</c:v>
                </c:pt>
                <c:pt idx="372">
                  <c:v>6.4058661381679585</c:v>
                </c:pt>
                <c:pt idx="373">
                  <c:v>6.4087281961343656</c:v>
                </c:pt>
                <c:pt idx="374">
                  <c:v>6.409474819950904</c:v>
                </c:pt>
                <c:pt idx="375">
                  <c:v>6.4150744985788108</c:v>
                </c:pt>
                <c:pt idx="376">
                  <c:v>6.4216696756304898</c:v>
                </c:pt>
                <c:pt idx="377">
                  <c:v>6.4246561708992243</c:v>
                </c:pt>
                <c:pt idx="378">
                  <c:v>6.4276426661666646</c:v>
                </c:pt>
                <c:pt idx="379">
                  <c:v>6.4366021519715755</c:v>
                </c:pt>
                <c:pt idx="380">
                  <c:v>6.8395301385968983</c:v>
                </c:pt>
                <c:pt idx="381">
                  <c:v>6.8399034505051661</c:v>
                </c:pt>
                <c:pt idx="382">
                  <c:v>6.8431388203798438</c:v>
                </c:pt>
                <c:pt idx="383">
                  <c:v>6.8471208140710589</c:v>
                </c:pt>
                <c:pt idx="384">
                  <c:v>6.8513516823669232</c:v>
                </c:pt>
                <c:pt idx="385">
                  <c:v>6.8538404284250634</c:v>
                </c:pt>
                <c:pt idx="386">
                  <c:v>6.8594401070529702</c:v>
                </c:pt>
                <c:pt idx="387">
                  <c:v>6.8594401070529702</c:v>
                </c:pt>
                <c:pt idx="388">
                  <c:v>6.8646664737726084</c:v>
                </c:pt>
                <c:pt idx="389">
                  <c:v>6.8640442872583973</c:v>
                </c:pt>
                <c:pt idx="390">
                  <c:v>6.8647909110749348</c:v>
                </c:pt>
                <c:pt idx="391">
                  <c:v>6.8716349627312647</c:v>
                </c:pt>
                <c:pt idx="392">
                  <c:v>6.8733770849715743</c:v>
                </c:pt>
                <c:pt idx="393">
                  <c:v>6.8804700112338493</c:v>
                </c:pt>
                <c:pt idx="394">
                  <c:v>6.8903005581589136</c:v>
                </c:pt>
                <c:pt idx="395">
                  <c:v>6.9046108479870787</c:v>
                </c:pt>
                <c:pt idx="396">
                  <c:v>6.9098372147067177</c:v>
                </c:pt>
                <c:pt idx="397">
                  <c:v>6.9118282115516783</c:v>
                </c:pt>
                <c:pt idx="398">
                  <c:v>6.9199166362377253</c:v>
                </c:pt>
                <c:pt idx="399">
                  <c:v>6.9201655108423763</c:v>
                </c:pt>
                <c:pt idx="400">
                  <c:v>6.9311159934935382</c:v>
                </c:pt>
                <c:pt idx="401">
                  <c:v>6.9344758006705414</c:v>
                </c:pt>
                <c:pt idx="402">
                  <c:v>6.9406976658126602</c:v>
                </c:pt>
                <c:pt idx="403">
                  <c:v>6.9423153507506452</c:v>
                </c:pt>
                <c:pt idx="404">
                  <c:v>6.9511503992519375</c:v>
                </c:pt>
                <c:pt idx="405">
                  <c:v>6.9589899493320404</c:v>
                </c:pt>
                <c:pt idx="406">
                  <c:v>6.959114386634365</c:v>
                </c:pt>
                <c:pt idx="407">
                  <c:v>6.9611053834806187</c:v>
                </c:pt>
                <c:pt idx="408">
                  <c:v>7.4618410901447003</c:v>
                </c:pt>
                <c:pt idx="409">
                  <c:v>7.4644542735038746</c:v>
                </c:pt>
                <c:pt idx="410">
                  <c:v>7.4670674568643403</c:v>
                </c:pt>
                <c:pt idx="411">
                  <c:v>7.4656986465322976</c:v>
                </c:pt>
                <c:pt idx="412">
                  <c:v>7.4761513799715749</c:v>
                </c:pt>
                <c:pt idx="413">
                  <c:v>7.478889000634366</c:v>
                </c:pt>
                <c:pt idx="414">
                  <c:v>7.4796356244521949</c:v>
                </c:pt>
                <c:pt idx="415">
                  <c:v>7.4792623125426339</c:v>
                </c:pt>
                <c:pt idx="416">
                  <c:v>7.4866041134108503</c:v>
                </c:pt>
                <c:pt idx="417">
                  <c:v>7.4895906086795865</c:v>
                </c:pt>
                <c:pt idx="418">
                  <c:v>7.4941947888850118</c:v>
                </c:pt>
                <c:pt idx="419">
                  <c:v>7.4974301587596885</c:v>
                </c:pt>
                <c:pt idx="420">
                  <c:v>7.4946925380968992</c:v>
                </c:pt>
                <c:pt idx="421">
                  <c:v>7.6238584584534879</c:v>
                </c:pt>
                <c:pt idx="422">
                  <c:v>7.6289603878708006</c:v>
                </c:pt>
                <c:pt idx="423">
                  <c:v>7.6334401307726099</c:v>
                </c:pt>
                <c:pt idx="424">
                  <c:v>7.6405330570348839</c:v>
                </c:pt>
                <c:pt idx="425">
                  <c:v>7.6487459190232547</c:v>
                </c:pt>
                <c:pt idx="426">
                  <c:v>7.6547189095607235</c:v>
                </c:pt>
                <c:pt idx="427">
                  <c:v>7.6572076556175697</c:v>
                </c:pt>
                <c:pt idx="428">
                  <c:v>7.6644250191821692</c:v>
                </c:pt>
                <c:pt idx="429">
                  <c:v>7.6702735724160211</c:v>
                </c:pt>
                <c:pt idx="430">
                  <c:v>7.6720156946563298</c:v>
                </c:pt>
                <c:pt idx="431">
                  <c:v>8.235841113864339</c:v>
                </c:pt>
                <c:pt idx="432">
                  <c:v>8.2367121749844934</c:v>
                </c:pt>
                <c:pt idx="433">
                  <c:v>8.243307352034881</c:v>
                </c:pt>
                <c:pt idx="434">
                  <c:v>8.2527645870516775</c:v>
                </c:pt>
                <c:pt idx="435">
                  <c:v>8.2582398283772598</c:v>
                </c:pt>
                <c:pt idx="436">
                  <c:v>8.2568710180465104</c:v>
                </c:pt>
                <c:pt idx="437">
                  <c:v>8.2627195712803587</c:v>
                </c:pt>
                <c:pt idx="438">
                  <c:v>8.2685681245142089</c:v>
                </c:pt>
                <c:pt idx="439">
                  <c:v>8.5415524576382413</c:v>
                </c:pt>
                <c:pt idx="440">
                  <c:v>8.540432521913436</c:v>
                </c:pt>
                <c:pt idx="441">
                  <c:v>8.5424857374095584</c:v>
                </c:pt>
                <c:pt idx="442">
                  <c:v>8.5498275382777749</c:v>
                </c:pt>
                <c:pt idx="443">
                  <c:v>8.5511652392842343</c:v>
                </c:pt>
                <c:pt idx="444">
                  <c:v>8.5600313971111088</c:v>
                </c:pt>
                <c:pt idx="445">
                  <c:v>8.5620223939573634</c:v>
                </c:pt>
                <c:pt idx="446">
                  <c:v>8.5655066384366911</c:v>
                </c:pt>
                <c:pt idx="447">
                  <c:v>8.5712307543682158</c:v>
                </c:pt>
                <c:pt idx="448">
                  <c:v>8.5684931337054238</c:v>
                </c:pt>
                <c:pt idx="449">
                  <c:v>8.5738439377273874</c:v>
                </c:pt>
                <c:pt idx="450">
                  <c:v>8.5811857385956056</c:v>
                </c:pt>
                <c:pt idx="451">
                  <c:v>8.5783236806304881</c:v>
                </c:pt>
                <c:pt idx="452">
                  <c:v>8.5815590505038735</c:v>
                </c:pt>
                <c:pt idx="453">
                  <c:v>8.5885275394638221</c:v>
                </c:pt>
                <c:pt idx="454">
                  <c:v>8.5901452244005139</c:v>
                </c:pt>
                <c:pt idx="455">
                  <c:v>8.5921362212467685</c:v>
                </c:pt>
                <c:pt idx="456">
                  <c:v>8.6018423308695073</c:v>
                </c:pt>
                <c:pt idx="457">
                  <c:v>8.6069442602855286</c:v>
                </c:pt>
                <c:pt idx="458">
                  <c:v>8.6073175721937982</c:v>
                </c:pt>
                <c:pt idx="459">
                  <c:v>8.6131661254276466</c:v>
                </c:pt>
                <c:pt idx="460">
                  <c:v>8.6159037460904369</c:v>
                </c:pt>
                <c:pt idx="461">
                  <c:v>8.622125611233848</c:v>
                </c:pt>
                <c:pt idx="462">
                  <c:v>8.626356479529715</c:v>
                </c:pt>
                <c:pt idx="463">
                  <c:v>8.6308362224328139</c:v>
                </c:pt>
                <c:pt idx="464">
                  <c:v>8.6369336502726082</c:v>
                </c:pt>
                <c:pt idx="465">
                  <c:v>8.6417867050839785</c:v>
                </c:pt>
                <c:pt idx="466">
                  <c:v>8.6435288273229958</c:v>
                </c:pt>
                <c:pt idx="467">
                  <c:v>8.6521150012196362</c:v>
                </c:pt>
                <c:pt idx="468">
                  <c:v>8.6577146798475439</c:v>
                </c:pt>
                <c:pt idx="469">
                  <c:v>8.6589590528759679</c:v>
                </c:pt>
                <c:pt idx="470">
                  <c:v>8.6650564807157604</c:v>
                </c:pt>
                <c:pt idx="471">
                  <c:v>8.6725227188875955</c:v>
                </c:pt>
                <c:pt idx="472">
                  <c:v>8.6728960307958634</c:v>
                </c:pt>
                <c:pt idx="473">
                  <c:v>8.685464198383718</c:v>
                </c:pt>
                <c:pt idx="474">
                  <c:v>8.686584134108525</c:v>
                </c:pt>
                <c:pt idx="475">
                  <c:v>8.6923082500400515</c:v>
                </c:pt>
                <c:pt idx="476">
                  <c:v>8.6939259349767415</c:v>
                </c:pt>
                <c:pt idx="477">
                  <c:v>8.7035076072958635</c:v>
                </c:pt>
                <c:pt idx="478">
                  <c:v>8.8437484476072328</c:v>
                </c:pt>
                <c:pt idx="479">
                  <c:v>8.8458638817558111</c:v>
                </c:pt>
                <c:pt idx="480">
                  <c:v>8.8439973222131769</c:v>
                </c:pt>
                <c:pt idx="481">
                  <c:v>8.8505924992635645</c:v>
                </c:pt>
                <c:pt idx="482">
                  <c:v>8.8554455540749331</c:v>
                </c:pt>
                <c:pt idx="483">
                  <c:v>8.8599252969780338</c:v>
                </c:pt>
                <c:pt idx="484">
                  <c:v>8.8593031104638218</c:v>
                </c:pt>
                <c:pt idx="485">
                  <c:v>8.8663960367260977</c:v>
                </c:pt>
                <c:pt idx="486">
                  <c:v>8.8710002169315221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3B1-48E5-BD8E-1F67BFA6DCA9}"/>
            </c:ext>
          </c:extLst>
        </c:ser>
        <c:ser>
          <c:idx val="3"/>
          <c:order val="3"/>
          <c:tx>
            <c:v>6 K</c:v>
          </c:tx>
          <c:marker>
            <c:symbol val="none"/>
          </c:marker>
          <c:xVal>
            <c:numRef>
              <c:f>'6.00 K'!$P$14:$P$500</c:f>
              <c:numCache>
                <c:formatCode>General</c:formatCode>
                <c:ptCount val="487"/>
                <c:pt idx="0">
                  <c:v>5.4715547278043015</c:v>
                </c:pt>
                <c:pt idx="1">
                  <c:v>5.4967208614865593</c:v>
                </c:pt>
                <c:pt idx="2">
                  <c:v>5.5611896607338718</c:v>
                </c:pt>
                <c:pt idx="3">
                  <c:v>5.6879006260021514</c:v>
                </c:pt>
                <c:pt idx="4">
                  <c:v>5.8508073267516121</c:v>
                </c:pt>
                <c:pt idx="5">
                  <c:v>6.0555151826752684</c:v>
                </c:pt>
                <c:pt idx="6">
                  <c:v>6.2611421720827947</c:v>
                </c:pt>
                <c:pt idx="7">
                  <c:v>6.482873415759677</c:v>
                </c:pt>
                <c:pt idx="8">
                  <c:v>6.6926947607806451</c:v>
                </c:pt>
                <c:pt idx="9">
                  <c:v>6.9095066984913975</c:v>
                </c:pt>
                <c:pt idx="10">
                  <c:v>7.1135802228564513</c:v>
                </c:pt>
                <c:pt idx="11">
                  <c:v>7.4386168918333322</c:v>
                </c:pt>
                <c:pt idx="12">
                  <c:v>7.6808538740645158</c:v>
                </c:pt>
                <c:pt idx="13">
                  <c:v>7.9011352170376341</c:v>
                </c:pt>
                <c:pt idx="14">
                  <c:v>8.1332746764999992</c:v>
                </c:pt>
                <c:pt idx="15">
                  <c:v>8.3622036415376346</c:v>
                </c:pt>
                <c:pt idx="16">
                  <c:v>8.6213216105591393</c:v>
                </c:pt>
                <c:pt idx="17">
                  <c:v>8.8384442412795696</c:v>
                </c:pt>
                <c:pt idx="18">
                  <c:v>9.118067948860217</c:v>
                </c:pt>
                <c:pt idx="19">
                  <c:v>9.3177917711075278</c:v>
                </c:pt>
                <c:pt idx="20">
                  <c:v>9.625170720774193</c:v>
                </c:pt>
                <c:pt idx="21">
                  <c:v>9.8521319634247302</c:v>
                </c:pt>
                <c:pt idx="22">
                  <c:v>10.292189773225806</c:v>
                </c:pt>
                <c:pt idx="23">
                  <c:v>10.566531699666667</c:v>
                </c:pt>
                <c:pt idx="24">
                  <c:v>10.784068587725809</c:v>
                </c:pt>
                <c:pt idx="25">
                  <c:v>11.065556453360214</c:v>
                </c:pt>
                <c:pt idx="26">
                  <c:v>11.256011267521504</c:v>
                </c:pt>
                <c:pt idx="27">
                  <c:v>11.496798349048388</c:v>
                </c:pt>
                <c:pt idx="28">
                  <c:v>11.733701767967743</c:v>
                </c:pt>
                <c:pt idx="29">
                  <c:v>11.979822412806451</c:v>
                </c:pt>
                <c:pt idx="30">
                  <c:v>12.194679573672042</c:v>
                </c:pt>
                <c:pt idx="31">
                  <c:v>12.463066550784946</c:v>
                </c:pt>
                <c:pt idx="32">
                  <c:v>12.676667994069891</c:v>
                </c:pt>
                <c:pt idx="33">
                  <c:v>13.083313359930107</c:v>
                </c:pt>
                <c:pt idx="34">
                  <c:v>13.365267265069892</c:v>
                </c:pt>
                <c:pt idx="35">
                  <c:v>13.562816236258065</c:v>
                </c:pt>
                <c:pt idx="36">
                  <c:v>13.823798363333331</c:v>
                </c:pt>
                <c:pt idx="37">
                  <c:v>14.04542604267742</c:v>
                </c:pt>
                <c:pt idx="38">
                  <c:v>14.282691936774194</c:v>
                </c:pt>
                <c:pt idx="39">
                  <c:v>14.504319616112904</c:v>
                </c:pt>
                <c:pt idx="40">
                  <c:v>14.780163225424733</c:v>
                </c:pt>
                <c:pt idx="41">
                  <c:v>14.962022199688173</c:v>
                </c:pt>
                <c:pt idx="42">
                  <c:v>15.250863133182797</c:v>
                </c:pt>
                <c:pt idx="43">
                  <c:v>15.489734274494625</c:v>
                </c:pt>
                <c:pt idx="44">
                  <c:v>15.934957355564515</c:v>
                </c:pt>
                <c:pt idx="45">
                  <c:v>16.205363837225807</c:v>
                </c:pt>
                <c:pt idx="46">
                  <c:v>16.397954665822581</c:v>
                </c:pt>
                <c:pt idx="47">
                  <c:v>16.672969760440861</c:v>
                </c:pt>
                <c:pt idx="48">
                  <c:v>16.901743378978495</c:v>
                </c:pt>
                <c:pt idx="49">
                  <c:v>17.144601747225806</c:v>
                </c:pt>
                <c:pt idx="50">
                  <c:v>17.370372000016129</c:v>
                </c:pt>
                <c:pt idx="51">
                  <c:v>17.626383038951616</c:v>
                </c:pt>
                <c:pt idx="52">
                  <c:v>17.87070425345161</c:v>
                </c:pt>
                <c:pt idx="53">
                  <c:v>18.128009846591397</c:v>
                </c:pt>
                <c:pt idx="54">
                  <c:v>18.359061880521505</c:v>
                </c:pt>
                <c:pt idx="55">
                  <c:v>18.839030796365591</c:v>
                </c:pt>
                <c:pt idx="56">
                  <c:v>19.09685421118817</c:v>
                </c:pt>
                <c:pt idx="57">
                  <c:v>19.311646644344087</c:v>
                </c:pt>
                <c:pt idx="58">
                  <c:v>19.545443133182797</c:v>
                </c:pt>
                <c:pt idx="59">
                  <c:v>19.800988132607529</c:v>
                </c:pt>
                <c:pt idx="60">
                  <c:v>20.010084527274195</c:v>
                </c:pt>
                <c:pt idx="61">
                  <c:v>20.271066654349465</c:v>
                </c:pt>
                <c:pt idx="62">
                  <c:v>20.541576700349463</c:v>
                </c:pt>
                <c:pt idx="63">
                  <c:v>20.721001912715053</c:v>
                </c:pt>
                <c:pt idx="64">
                  <c:v>21.004405718564517</c:v>
                </c:pt>
                <c:pt idx="65">
                  <c:v>21.217592904510752</c:v>
                </c:pt>
                <c:pt idx="66">
                  <c:v>21.705691620741938</c:v>
                </c:pt>
                <c:pt idx="67">
                  <c:v>21.932445734720432</c:v>
                </c:pt>
                <c:pt idx="68">
                  <c:v>22.186074793930111</c:v>
                </c:pt>
                <c:pt idx="69">
                  <c:v>22.459704715553762</c:v>
                </c:pt>
                <c:pt idx="70">
                  <c:v>22.669577842741933</c:v>
                </c:pt>
                <c:pt idx="71">
                  <c:v>22.920099971865589</c:v>
                </c:pt>
                <c:pt idx="72">
                  <c:v>23.145870224655916</c:v>
                </c:pt>
                <c:pt idx="73">
                  <c:v>23.378786416634409</c:v>
                </c:pt>
                <c:pt idx="74">
                  <c:v>23.647742997591397</c:v>
                </c:pt>
                <c:pt idx="75">
                  <c:v>23.911132995483872</c:v>
                </c:pt>
                <c:pt idx="76">
                  <c:v>24.381405700354836</c:v>
                </c:pt>
                <c:pt idx="77">
                  <c:v>24.584081106182794</c:v>
                </c:pt>
                <c:pt idx="78">
                  <c:v>24.880223325376342</c:v>
                </c:pt>
                <c:pt idx="79">
                  <c:v>25.100608232682792</c:v>
                </c:pt>
                <c:pt idx="80">
                  <c:v>25.291632650693547</c:v>
                </c:pt>
                <c:pt idx="81">
                  <c:v>25.587981998559137</c:v>
                </c:pt>
                <c:pt idx="82">
                  <c:v>25.839384424543013</c:v>
                </c:pt>
                <c:pt idx="83">
                  <c:v>26.048584383548384</c:v>
                </c:pt>
                <c:pt idx="84">
                  <c:v>26.313087698048385</c:v>
                </c:pt>
                <c:pt idx="85">
                  <c:v>26.524203597274191</c:v>
                </c:pt>
                <c:pt idx="86">
                  <c:v>26.819103044435483</c:v>
                </c:pt>
                <c:pt idx="87">
                  <c:v>27.281103547956988</c:v>
                </c:pt>
                <c:pt idx="88">
                  <c:v>27.500815287080641</c:v>
                </c:pt>
                <c:pt idx="89">
                  <c:v>27.761797414155911</c:v>
                </c:pt>
                <c:pt idx="90">
                  <c:v>27.991710240387096</c:v>
                </c:pt>
                <c:pt idx="91">
                  <c:v>28.246245487537635</c:v>
                </c:pt>
                <c:pt idx="92">
                  <c:v>28.468999429032255</c:v>
                </c:pt>
                <c:pt idx="93">
                  <c:v>28.758254619870968</c:v>
                </c:pt>
                <c:pt idx="94">
                  <c:v>28.970665073295695</c:v>
                </c:pt>
                <c:pt idx="95">
                  <c:v>29.230093735327959</c:v>
                </c:pt>
                <c:pt idx="96">
                  <c:v>29.454672998252686</c:v>
                </c:pt>
                <c:pt idx="97">
                  <c:v>29.695304733274192</c:v>
                </c:pt>
                <c:pt idx="98">
                  <c:v>30.223029753618277</c:v>
                </c:pt>
                <c:pt idx="99">
                  <c:v>30.401160411784947</c:v>
                </c:pt>
                <c:pt idx="100">
                  <c:v>30.678816396973119</c:v>
                </c:pt>
                <c:pt idx="101">
                  <c:v>30.944148226166668</c:v>
                </c:pt>
                <c:pt idx="102">
                  <c:v>31.181828377612902</c:v>
                </c:pt>
                <c:pt idx="103">
                  <c:v>31.410653778311822</c:v>
                </c:pt>
                <c:pt idx="104">
                  <c:v>31.703378374413976</c:v>
                </c:pt>
                <c:pt idx="105">
                  <c:v>31.858155274779566</c:v>
                </c:pt>
                <c:pt idx="106">
                  <c:v>32.226844311435478</c:v>
                </c:pt>
                <c:pt idx="107">
                  <c:v>32.396172001026883</c:v>
                </c:pt>
                <c:pt idx="108">
                  <c:v>32.710489761215051</c:v>
                </c:pt>
                <c:pt idx="109">
                  <c:v>33.143699379290318</c:v>
                </c:pt>
                <c:pt idx="110">
                  <c:v>33.409497247994622</c:v>
                </c:pt>
                <c:pt idx="111">
                  <c:v>33.651630665892469</c:v>
                </c:pt>
                <c:pt idx="112">
                  <c:v>33.862539436446234</c:v>
                </c:pt>
                <c:pt idx="113">
                  <c:v>34.14671997481183</c:v>
                </c:pt>
                <c:pt idx="114">
                  <c:v>34.290583783252686</c:v>
                </c:pt>
                <c:pt idx="115">
                  <c:v>34.549908880951605</c:v>
                </c:pt>
                <c:pt idx="116">
                  <c:v>34.78960853694624</c:v>
                </c:pt>
                <c:pt idx="117">
                  <c:v>35.061309572811822</c:v>
                </c:pt>
                <c:pt idx="118">
                  <c:v>35.283869331177421</c:v>
                </c:pt>
                <c:pt idx="119">
                  <c:v>35.58601828187097</c:v>
                </c:pt>
                <c:pt idx="120">
                  <c:v>36.030024481989251</c:v>
                </c:pt>
                <c:pt idx="121">
                  <c:v>36.241800603854834</c:v>
                </c:pt>
                <c:pt idx="122">
                  <c:v>36.546642227284948</c:v>
                </c:pt>
                <c:pt idx="123">
                  <c:v>36.703801107376343</c:v>
                </c:pt>
                <c:pt idx="124">
                  <c:v>36.942206209172042</c:v>
                </c:pt>
                <c:pt idx="125">
                  <c:v>37.196974476080648</c:v>
                </c:pt>
                <c:pt idx="126">
                  <c:v>37.469866501811829</c:v>
                </c:pt>
                <c:pt idx="127">
                  <c:v>37.73064150021505</c:v>
                </c:pt>
                <c:pt idx="128">
                  <c:v>38.037813321204304</c:v>
                </c:pt>
                <c:pt idx="129">
                  <c:v>38.247738230564515</c:v>
                </c:pt>
                <c:pt idx="130">
                  <c:v>38.561279258231181</c:v>
                </c:pt>
                <c:pt idx="131">
                  <c:v>39.021260257198925</c:v>
                </c:pt>
                <c:pt idx="132">
                  <c:v>39.224608831209672</c:v>
                </c:pt>
                <c:pt idx="133">
                  <c:v>39.496983035258062</c:v>
                </c:pt>
                <c:pt idx="134">
                  <c:v>39.745641006333337</c:v>
                </c:pt>
                <c:pt idx="135">
                  <c:v>39.958879974446234</c:v>
                </c:pt>
                <c:pt idx="136">
                  <c:v>40.213078637505376</c:v>
                </c:pt>
                <c:pt idx="137">
                  <c:v>40.530464491150532</c:v>
                </c:pt>
                <c:pt idx="138">
                  <c:v>40.736816430908604</c:v>
                </c:pt>
                <c:pt idx="139">
                  <c:v>41.011469050354833</c:v>
                </c:pt>
                <c:pt idx="140">
                  <c:v>41.198350894919358</c:v>
                </c:pt>
                <c:pt idx="141">
                  <c:v>41.72212752495161</c:v>
                </c:pt>
                <c:pt idx="142">
                  <c:v>41.992119749268817</c:v>
                </c:pt>
                <c:pt idx="143">
                  <c:v>42.1866912457957</c:v>
                </c:pt>
                <c:pt idx="144">
                  <c:v>42.484115073650536</c:v>
                </c:pt>
                <c:pt idx="145">
                  <c:v>42.728837599951618</c:v>
                </c:pt>
                <c:pt idx="146">
                  <c:v>42.922761819370962</c:v>
                </c:pt>
                <c:pt idx="147">
                  <c:v>43.164584544263441</c:v>
                </c:pt>
                <c:pt idx="148">
                  <c:v>43.447004488919355</c:v>
                </c:pt>
                <c:pt idx="149">
                  <c:v>43.694885727467742</c:v>
                </c:pt>
                <c:pt idx="150">
                  <c:v>43.980671513048385</c:v>
                </c:pt>
                <c:pt idx="151">
                  <c:v>44.197224539919361</c:v>
                </c:pt>
                <c:pt idx="152">
                  <c:v>44.719551269247312</c:v>
                </c:pt>
                <c:pt idx="153">
                  <c:v>44.968261022489244</c:v>
                </c:pt>
                <c:pt idx="154">
                  <c:v>45.189215533645161</c:v>
                </c:pt>
                <c:pt idx="155">
                  <c:v>45.474328151037625</c:v>
                </c:pt>
                <c:pt idx="156">
                  <c:v>45.725885923526882</c:v>
                </c:pt>
                <c:pt idx="157">
                  <c:v>45.988110822634404</c:v>
                </c:pt>
                <c:pt idx="158">
                  <c:v>46.199744543537633</c:v>
                </c:pt>
                <c:pt idx="159">
                  <c:v>46.487213249580648</c:v>
                </c:pt>
                <c:pt idx="160">
                  <c:v>46.700529890946235</c:v>
                </c:pt>
                <c:pt idx="161">
                  <c:v>47.000568718284946</c:v>
                </c:pt>
                <c:pt idx="162">
                  <c:v>47.200965708720425</c:v>
                </c:pt>
                <c:pt idx="163">
                  <c:v>47.667574825198926</c:v>
                </c:pt>
                <c:pt idx="164">
                  <c:v>48.003382185134413</c:v>
                </c:pt>
                <c:pt idx="165">
                  <c:v>48.218679494430106</c:v>
                </c:pt>
                <c:pt idx="166">
                  <c:v>48.496464935043008</c:v>
                </c:pt>
                <c:pt idx="167">
                  <c:v>48.701159845424726</c:v>
                </c:pt>
                <c:pt idx="168">
                  <c:v>48.994557609709673</c:v>
                </c:pt>
                <c:pt idx="169">
                  <c:v>49.229959345758061</c:v>
                </c:pt>
                <c:pt idx="170">
                  <c:v>49.481879593424722</c:v>
                </c:pt>
                <c:pt idx="171">
                  <c:v>49.702419847231177</c:v>
                </c:pt>
                <c:pt idx="172">
                  <c:v>49.969201577134399</c:v>
                </c:pt>
                <c:pt idx="173">
                  <c:v>50.249239542053765</c:v>
                </c:pt>
                <c:pt idx="174">
                  <c:v>50.700003315107523</c:v>
                </c:pt>
                <c:pt idx="175">
                  <c:v>50.936803169693555</c:v>
                </c:pt>
                <c:pt idx="176">
                  <c:v>51.157757680849457</c:v>
                </c:pt>
                <c:pt idx="177">
                  <c:v>51.450378712618281</c:v>
                </c:pt>
                <c:pt idx="178">
                  <c:v>51.666155006962363</c:v>
                </c:pt>
                <c:pt idx="179">
                  <c:v>51.969339601016131</c:v>
                </c:pt>
                <c:pt idx="180">
                  <c:v>52.172377482021503</c:v>
                </c:pt>
                <c:pt idx="181">
                  <c:v>52.491860513473121</c:v>
                </c:pt>
                <c:pt idx="182">
                  <c:v>52.655207362650536</c:v>
                </c:pt>
                <c:pt idx="183">
                  <c:v>52.927944041876344</c:v>
                </c:pt>
                <c:pt idx="184">
                  <c:v>53.162154788059141</c:v>
                </c:pt>
                <c:pt idx="185">
                  <c:v>53.636841922758059</c:v>
                </c:pt>
                <c:pt idx="186">
                  <c:v>53.935469686021506</c:v>
                </c:pt>
                <c:pt idx="187">
                  <c:v>54.116979130650535</c:v>
                </c:pt>
                <c:pt idx="188">
                  <c:v>54.455880475129021</c:v>
                </c:pt>
                <c:pt idx="189">
                  <c:v>54.686168722080637</c:v>
                </c:pt>
                <c:pt idx="190">
                  <c:v>54.953364709322578</c:v>
                </c:pt>
                <c:pt idx="191">
                  <c:v>55.188403970193541</c:v>
                </c:pt>
                <c:pt idx="192">
                  <c:v>55.460156788225802</c:v>
                </c:pt>
                <c:pt idx="193">
                  <c:v>55.65718793773118</c:v>
                </c:pt>
                <c:pt idx="194">
                  <c:v>55.952139167043008</c:v>
                </c:pt>
                <c:pt idx="195">
                  <c:v>56.19919189091398</c:v>
                </c:pt>
                <c:pt idx="196">
                  <c:v>56.697647040752692</c:v>
                </c:pt>
                <c:pt idx="197">
                  <c:v>56.977736787849459</c:v>
                </c:pt>
                <c:pt idx="198">
                  <c:v>57.18077466887096</c:v>
                </c:pt>
                <c:pt idx="199">
                  <c:v>57.433471649032256</c:v>
                </c:pt>
                <c:pt idx="200">
                  <c:v>57.722157236021502</c:v>
                </c:pt>
                <c:pt idx="201">
                  <c:v>58.016797772365592</c:v>
                </c:pt>
                <c:pt idx="202">
                  <c:v>58.201504765860207</c:v>
                </c:pt>
                <c:pt idx="203">
                  <c:v>58.515951981451614</c:v>
                </c:pt>
                <c:pt idx="204">
                  <c:v>58.710821225483862</c:v>
                </c:pt>
                <c:pt idx="205">
                  <c:v>59.012322899032256</c:v>
                </c:pt>
                <c:pt idx="206">
                  <c:v>59.479242708548391</c:v>
                </c:pt>
                <c:pt idx="207">
                  <c:v>59.679587916827955</c:v>
                </c:pt>
                <c:pt idx="208">
                  <c:v>60.00208725956989</c:v>
                </c:pt>
                <c:pt idx="209">
                  <c:v>60.21456244069892</c:v>
                </c:pt>
                <c:pt idx="210">
                  <c:v>60.410376709247309</c:v>
                </c:pt>
                <c:pt idx="211">
                  <c:v>60.736578476989244</c:v>
                </c:pt>
                <c:pt idx="212">
                  <c:v>61.009470502741927</c:v>
                </c:pt>
                <c:pt idx="213">
                  <c:v>61.256471444408604</c:v>
                </c:pt>
                <c:pt idx="214">
                  <c:v>61.483743380107519</c:v>
                </c:pt>
                <c:pt idx="215">
                  <c:v>61.705008584247317</c:v>
                </c:pt>
                <c:pt idx="216">
                  <c:v>62.020620898655913</c:v>
                </c:pt>
                <c:pt idx="217">
                  <c:v>62.490336945215063</c:v>
                </c:pt>
                <c:pt idx="218">
                  <c:v>62.685814629677431</c:v>
                </c:pt>
                <c:pt idx="219">
                  <c:v>62.996766548924718</c:v>
                </c:pt>
                <c:pt idx="220">
                  <c:v>63.190638986182798</c:v>
                </c:pt>
                <c:pt idx="221">
                  <c:v>63.473576752526881</c:v>
                </c:pt>
                <c:pt idx="222">
                  <c:v>63.73373036489248</c:v>
                </c:pt>
                <c:pt idx="223">
                  <c:v>64.020241100860218</c:v>
                </c:pt>
                <c:pt idx="224">
                  <c:v>64.235965613010762</c:v>
                </c:pt>
                <c:pt idx="225">
                  <c:v>64.51105838091398</c:v>
                </c:pt>
                <c:pt idx="226">
                  <c:v>64.742084523763438</c:v>
                </c:pt>
                <c:pt idx="227">
                  <c:v>65.054706417956979</c:v>
                </c:pt>
                <c:pt idx="228">
                  <c:v>65.522506524301079</c:v>
                </c:pt>
                <c:pt idx="229">
                  <c:v>65.741907570376341</c:v>
                </c:pt>
                <c:pt idx="230">
                  <c:v>66.03452860215053</c:v>
                </c:pt>
                <c:pt idx="231">
                  <c:v>66.280092588709678</c:v>
                </c:pt>
                <c:pt idx="232">
                  <c:v>66.558111049086023</c:v>
                </c:pt>
                <c:pt idx="233">
                  <c:v>66.813914959301087</c:v>
                </c:pt>
                <c:pt idx="234">
                  <c:v>67.048850655860207</c:v>
                </c:pt>
                <c:pt idx="235">
                  <c:v>67.267992791129018</c:v>
                </c:pt>
                <c:pt idx="236">
                  <c:v>67.535758382204293</c:v>
                </c:pt>
                <c:pt idx="237">
                  <c:v>67.79409961870968</c:v>
                </c:pt>
                <c:pt idx="238">
                  <c:v>68.082629859193545</c:v>
                </c:pt>
                <c:pt idx="239">
                  <c:v>68.570366100268814</c:v>
                </c:pt>
                <c:pt idx="240">
                  <c:v>68.778996455430104</c:v>
                </c:pt>
                <c:pt idx="241">
                  <c:v>69.023149377903223</c:v>
                </c:pt>
                <c:pt idx="242">
                  <c:v>69.239081018709683</c:v>
                </c:pt>
                <c:pt idx="243">
                  <c:v>69.529216506451604</c:v>
                </c:pt>
                <c:pt idx="244">
                  <c:v>69.738727158440852</c:v>
                </c:pt>
                <c:pt idx="245">
                  <c:v>70.0459507616129</c:v>
                </c:pt>
                <c:pt idx="246">
                  <c:v>70.261053887795697</c:v>
                </c:pt>
                <c:pt idx="247">
                  <c:v>70.560290091505379</c:v>
                </c:pt>
                <c:pt idx="248">
                  <c:v>70.754084855483853</c:v>
                </c:pt>
                <c:pt idx="249">
                  <c:v>71.052867965268817</c:v>
                </c:pt>
                <c:pt idx="250">
                  <c:v>71.494984116236566</c:v>
                </c:pt>
                <c:pt idx="251">
                  <c:v>71.767979706344079</c:v>
                </c:pt>
                <c:pt idx="252">
                  <c:v>72.016068073548382</c:v>
                </c:pt>
                <c:pt idx="253">
                  <c:v>72.286849975913981</c:v>
                </c:pt>
                <c:pt idx="254">
                  <c:v>72.559224179999987</c:v>
                </c:pt>
                <c:pt idx="255">
                  <c:v>72.78670324430108</c:v>
                </c:pt>
                <c:pt idx="256">
                  <c:v>73.078599325752677</c:v>
                </c:pt>
                <c:pt idx="257">
                  <c:v>73.305560568387094</c:v>
                </c:pt>
                <c:pt idx="258">
                  <c:v>73.592899818978481</c:v>
                </c:pt>
                <c:pt idx="259">
                  <c:v>73.779419188387095</c:v>
                </c:pt>
                <c:pt idx="260">
                  <c:v>74.091562097526889</c:v>
                </c:pt>
                <c:pt idx="261">
                  <c:v>74.621397241236551</c:v>
                </c:pt>
                <c:pt idx="262">
                  <c:v>74.790673148655912</c:v>
                </c:pt>
                <c:pt idx="263">
                  <c:v>75.08412269510751</c:v>
                </c:pt>
                <c:pt idx="264">
                  <c:v>75.340547991397841</c:v>
                </c:pt>
                <c:pt idx="265">
                  <c:v>75.619239619946242</c:v>
                </c:pt>
                <c:pt idx="266">
                  <c:v>75.835067696451617</c:v>
                </c:pt>
                <c:pt idx="267">
                  <c:v>76.115571700860215</c:v>
                </c:pt>
                <c:pt idx="268">
                  <c:v>76.356514128924729</c:v>
                </c:pt>
                <c:pt idx="269">
                  <c:v>76.609560638709681</c:v>
                </c:pt>
                <c:pt idx="270">
                  <c:v>76.82281255236559</c:v>
                </c:pt>
                <c:pt idx="271">
                  <c:v>77.09245524709678</c:v>
                </c:pt>
                <c:pt idx="272">
                  <c:v>77.579362973440851</c:v>
                </c:pt>
                <c:pt idx="273">
                  <c:v>77.84220925854838</c:v>
                </c:pt>
                <c:pt idx="274">
                  <c:v>78.15590563274192</c:v>
                </c:pt>
                <c:pt idx="275">
                  <c:v>78.390854274784957</c:v>
                </c:pt>
                <c:pt idx="276">
                  <c:v>78.672419813709681</c:v>
                </c:pt>
                <c:pt idx="277">
                  <c:v>78.823494289032269</c:v>
                </c:pt>
                <c:pt idx="278">
                  <c:v>79.164894123118273</c:v>
                </c:pt>
                <c:pt idx="279">
                  <c:v>79.405163382956985</c:v>
                </c:pt>
                <c:pt idx="280">
                  <c:v>79.663867094677414</c:v>
                </c:pt>
                <c:pt idx="281">
                  <c:v>79.877727448763437</c:v>
                </c:pt>
                <c:pt idx="282">
                  <c:v>80.361476462903227</c:v>
                </c:pt>
                <c:pt idx="283">
                  <c:v>80.610548691290319</c:v>
                </c:pt>
                <c:pt idx="284">
                  <c:v>80.901098436344085</c:v>
                </c:pt>
                <c:pt idx="285">
                  <c:v>81.140798092365586</c:v>
                </c:pt>
                <c:pt idx="286">
                  <c:v>81.359059930752679</c:v>
                </c:pt>
                <c:pt idx="287">
                  <c:v>81.663694425537628</c:v>
                </c:pt>
                <c:pt idx="288">
                  <c:v>81.884700718870974</c:v>
                </c:pt>
                <c:pt idx="289">
                  <c:v>82.19259749021505</c:v>
                </c:pt>
                <c:pt idx="290">
                  <c:v>82.39226953026882</c:v>
                </c:pt>
                <c:pt idx="291">
                  <c:v>82.707312240806445</c:v>
                </c:pt>
                <c:pt idx="292">
                  <c:v>82.896485446344073</c:v>
                </c:pt>
                <c:pt idx="293">
                  <c:v>83.423213659946228</c:v>
                </c:pt>
                <c:pt idx="294">
                  <c:v>83.70796380215053</c:v>
                </c:pt>
                <c:pt idx="295">
                  <c:v>83.941760290967736</c:v>
                </c:pt>
                <c:pt idx="296">
                  <c:v>84.230653006666671</c:v>
                </c:pt>
                <c:pt idx="297">
                  <c:v>84.429729551774187</c:v>
                </c:pt>
                <c:pt idx="298">
                  <c:v>84.748215776505376</c:v>
                </c:pt>
                <c:pt idx="299">
                  <c:v>84.963642541236567</c:v>
                </c:pt>
                <c:pt idx="300">
                  <c:v>85.256367137311827</c:v>
                </c:pt>
                <c:pt idx="301">
                  <c:v>85.440763437849469</c:v>
                </c:pt>
                <c:pt idx="302">
                  <c:v>85.733850509086011</c:v>
                </c:pt>
                <c:pt idx="303">
                  <c:v>85.981679965483877</c:v>
                </c:pt>
                <c:pt idx="304">
                  <c:v>86.440884231935499</c:v>
                </c:pt>
                <c:pt idx="305">
                  <c:v>86.761674763118293</c:v>
                </c:pt>
                <c:pt idx="306">
                  <c:v>87.01825540591399</c:v>
                </c:pt>
                <c:pt idx="307">
                  <c:v>87.293840104408602</c:v>
                </c:pt>
                <c:pt idx="308">
                  <c:v>87.505111350107526</c:v>
                </c:pt>
                <c:pt idx="309">
                  <c:v>87.791104264354857</c:v>
                </c:pt>
                <c:pt idx="310">
                  <c:v>88.042299561666681</c:v>
                </c:pt>
                <c:pt idx="311">
                  <c:v>88.242075166075281</c:v>
                </c:pt>
                <c:pt idx="312">
                  <c:v>88.534372559301076</c:v>
                </c:pt>
                <c:pt idx="313">
                  <c:v>88.847512275161293</c:v>
                </c:pt>
                <c:pt idx="314">
                  <c:v>89.085671411666667</c:v>
                </c:pt>
                <c:pt idx="315">
                  <c:v>89.594586559462371</c:v>
                </c:pt>
                <c:pt idx="316">
                  <c:v>89.827036711935477</c:v>
                </c:pt>
                <c:pt idx="317">
                  <c:v>90.076885672903231</c:v>
                </c:pt>
                <c:pt idx="318">
                  <c:v>90.364328487849463</c:v>
                </c:pt>
                <c:pt idx="319">
                  <c:v>90.582460870806457</c:v>
                </c:pt>
                <c:pt idx="320">
                  <c:v>90.796554244731183</c:v>
                </c:pt>
                <c:pt idx="321">
                  <c:v>91.09928574478495</c:v>
                </c:pt>
                <c:pt idx="322">
                  <c:v>91.404179150376351</c:v>
                </c:pt>
                <c:pt idx="323">
                  <c:v>91.499095864462362</c:v>
                </c:pt>
                <c:pt idx="324">
                  <c:v>91.908744596075266</c:v>
                </c:pt>
                <c:pt idx="325">
                  <c:v>92.167759000752682</c:v>
                </c:pt>
                <c:pt idx="326">
                  <c:v>92.682525533548386</c:v>
                </c:pt>
                <c:pt idx="327">
                  <c:v>92.943455878440858</c:v>
                </c:pt>
                <c:pt idx="328">
                  <c:v>93.174456130215063</c:v>
                </c:pt>
                <c:pt idx="329">
                  <c:v>93.402504798387085</c:v>
                </c:pt>
                <c:pt idx="330">
                  <c:v>93.620973765483882</c:v>
                </c:pt>
                <c:pt idx="331">
                  <c:v>93.928456279516126</c:v>
                </c:pt>
                <c:pt idx="332">
                  <c:v>94.161268907150543</c:v>
                </c:pt>
                <c:pt idx="333">
                  <c:v>94.449333108118282</c:v>
                </c:pt>
                <c:pt idx="334">
                  <c:v>94.650946979516135</c:v>
                </c:pt>
                <c:pt idx="335">
                  <c:v>94.91781932817203</c:v>
                </c:pt>
                <c:pt idx="336">
                  <c:v>95.182063731827938</c:v>
                </c:pt>
                <c:pt idx="337">
                  <c:v>95.6679358148387</c:v>
                </c:pt>
                <c:pt idx="338">
                  <c:v>95.949268333978509</c:v>
                </c:pt>
                <c:pt idx="339">
                  <c:v>96.15670769924732</c:v>
                </c:pt>
                <c:pt idx="340">
                  <c:v>96.446791404784946</c:v>
                </c:pt>
                <c:pt idx="341">
                  <c:v>96.670632771827954</c:v>
                </c:pt>
                <c:pt idx="342">
                  <c:v>96.961415536612904</c:v>
                </c:pt>
                <c:pt idx="343">
                  <c:v>97.219290733602151</c:v>
                </c:pt>
                <c:pt idx="344">
                  <c:v>97.494150481720439</c:v>
                </c:pt>
                <c:pt idx="345">
                  <c:v>97.736957067795686</c:v>
                </c:pt>
                <c:pt idx="346">
                  <c:v>97.988618404623651</c:v>
                </c:pt>
                <c:pt idx="347">
                  <c:v>98.522803250430101</c:v>
                </c:pt>
                <c:pt idx="348">
                  <c:v>98.695859256129026</c:v>
                </c:pt>
                <c:pt idx="349">
                  <c:v>99.02410641951613</c:v>
                </c:pt>
                <c:pt idx="350">
                  <c:v>99.247701821236575</c:v>
                </c:pt>
                <c:pt idx="351">
                  <c:v>99.546122455860228</c:v>
                </c:pt>
                <c:pt idx="352">
                  <c:v>99.750972712741927</c:v>
                </c:pt>
                <c:pt idx="353">
                  <c:v>100.0554000788172</c:v>
                </c:pt>
                <c:pt idx="354">
                  <c:v>100.2723673630645</c:v>
                </c:pt>
                <c:pt idx="355">
                  <c:v>100.56370678612905</c:v>
                </c:pt>
                <c:pt idx="356">
                  <c:v>100.77311387381721</c:v>
                </c:pt>
                <c:pt idx="357">
                  <c:v>101.05449817510751</c:v>
                </c:pt>
                <c:pt idx="358">
                  <c:v>101.56507035231182</c:v>
                </c:pt>
                <c:pt idx="359">
                  <c:v>101.78017347844086</c:v>
                </c:pt>
                <c:pt idx="360">
                  <c:v>102.0839794585484</c:v>
                </c:pt>
                <c:pt idx="361">
                  <c:v>102.32088287741935</c:v>
                </c:pt>
                <c:pt idx="362">
                  <c:v>102.60228012430107</c:v>
                </c:pt>
                <c:pt idx="363">
                  <c:v>102.77230687311828</c:v>
                </c:pt>
                <c:pt idx="364">
                  <c:v>103.11419863784946</c:v>
                </c:pt>
                <c:pt idx="365">
                  <c:v>103.34188483080645</c:v>
                </c:pt>
                <c:pt idx="366">
                  <c:v>103.656823977043</c:v>
                </c:pt>
                <c:pt idx="367">
                  <c:v>103.87083967768817</c:v>
                </c:pt>
                <c:pt idx="368">
                  <c:v>104.16501417446236</c:v>
                </c:pt>
                <c:pt idx="369">
                  <c:v>104.67574169817203</c:v>
                </c:pt>
                <c:pt idx="370">
                  <c:v>104.89840502086021</c:v>
                </c:pt>
                <c:pt idx="371">
                  <c:v>105.1754914022043</c:v>
                </c:pt>
                <c:pt idx="372">
                  <c:v>105.38779829129031</c:v>
                </c:pt>
                <c:pt idx="373">
                  <c:v>105.73391030268817</c:v>
                </c:pt>
                <c:pt idx="374">
                  <c:v>105.91509610876345</c:v>
                </c:pt>
                <c:pt idx="375">
                  <c:v>106.25224980505376</c:v>
                </c:pt>
                <c:pt idx="376">
                  <c:v>106.49743837086022</c:v>
                </c:pt>
                <c:pt idx="377">
                  <c:v>106.7600645817742</c:v>
                </c:pt>
                <c:pt idx="378">
                  <c:v>106.98596429</c:v>
                </c:pt>
                <c:pt idx="379">
                  <c:v>107.29846967430107</c:v>
                </c:pt>
                <c:pt idx="380">
                  <c:v>107.73556295494623</c:v>
                </c:pt>
                <c:pt idx="381">
                  <c:v>107.99607904252687</c:v>
                </c:pt>
                <c:pt idx="382">
                  <c:v>108.28517888688172</c:v>
                </c:pt>
                <c:pt idx="383">
                  <c:v>108.51773260365592</c:v>
                </c:pt>
                <c:pt idx="384">
                  <c:v>108.80184841435485</c:v>
                </c:pt>
                <c:pt idx="385">
                  <c:v>109.00522287940861</c:v>
                </c:pt>
                <c:pt idx="386">
                  <c:v>109.25828233478495</c:v>
                </c:pt>
                <c:pt idx="387">
                  <c:v>109.498033772957</c:v>
                </c:pt>
                <c:pt idx="388">
                  <c:v>109.7878585676344</c:v>
                </c:pt>
                <c:pt idx="389">
                  <c:v>110.03599871704301</c:v>
                </c:pt>
                <c:pt idx="390">
                  <c:v>110.30583559483871</c:v>
                </c:pt>
                <c:pt idx="391">
                  <c:v>110.77544807709677</c:v>
                </c:pt>
                <c:pt idx="392">
                  <c:v>111.00463595295699</c:v>
                </c:pt>
                <c:pt idx="393">
                  <c:v>111.31822876279571</c:v>
                </c:pt>
                <c:pt idx="394">
                  <c:v>111.54301515440861</c:v>
                </c:pt>
                <c:pt idx="395">
                  <c:v>111.84884063903225</c:v>
                </c:pt>
                <c:pt idx="396">
                  <c:v>112.07171109037634</c:v>
                </c:pt>
                <c:pt idx="397">
                  <c:v>112.31021975650536</c:v>
                </c:pt>
                <c:pt idx="398">
                  <c:v>112.58141591623655</c:v>
                </c:pt>
                <c:pt idx="399">
                  <c:v>112.82545232881719</c:v>
                </c:pt>
                <c:pt idx="400">
                  <c:v>113.0608670104301</c:v>
                </c:pt>
                <c:pt idx="401">
                  <c:v>113.38595546155915</c:v>
                </c:pt>
                <c:pt idx="402">
                  <c:v>113.86763318892473</c:v>
                </c:pt>
                <c:pt idx="403">
                  <c:v>114.10391522182795</c:v>
                </c:pt>
                <c:pt idx="404">
                  <c:v>114.37520200037633</c:v>
                </c:pt>
                <c:pt idx="405">
                  <c:v>114.65571895032259</c:v>
                </c:pt>
                <c:pt idx="406">
                  <c:v>114.94217790408604</c:v>
                </c:pt>
                <c:pt idx="407">
                  <c:v>115.14500865645161</c:v>
                </c:pt>
                <c:pt idx="408">
                  <c:v>115.42230216645162</c:v>
                </c:pt>
                <c:pt idx="409">
                  <c:v>115.65397558639785</c:v>
                </c:pt>
                <c:pt idx="410">
                  <c:v>115.92396781069893</c:v>
                </c:pt>
                <c:pt idx="411">
                  <c:v>116.15543410198924</c:v>
                </c:pt>
                <c:pt idx="412">
                  <c:v>116.6566337067742</c:v>
                </c:pt>
                <c:pt idx="413">
                  <c:v>116.91274831005376</c:v>
                </c:pt>
                <c:pt idx="414">
                  <c:v>117.17735518887096</c:v>
                </c:pt>
                <c:pt idx="415">
                  <c:v>117.47039047795698</c:v>
                </c:pt>
                <c:pt idx="416">
                  <c:v>117.61869460731182</c:v>
                </c:pt>
                <c:pt idx="417">
                  <c:v>117.96211394596776</c:v>
                </c:pt>
                <c:pt idx="418">
                  <c:v>118.15179202763441</c:v>
                </c:pt>
                <c:pt idx="419">
                  <c:v>118.47631087489248</c:v>
                </c:pt>
                <c:pt idx="420">
                  <c:v>118.71474186779569</c:v>
                </c:pt>
                <c:pt idx="421">
                  <c:v>118.9765913461828</c:v>
                </c:pt>
                <c:pt idx="422">
                  <c:v>119.22540466376343</c:v>
                </c:pt>
                <c:pt idx="423">
                  <c:v>119.72660426849463</c:v>
                </c:pt>
                <c:pt idx="424">
                  <c:v>120.02626767516129</c:v>
                </c:pt>
                <c:pt idx="425">
                  <c:v>120.24877565134408</c:v>
                </c:pt>
                <c:pt idx="426">
                  <c:v>120.53160985333334</c:v>
                </c:pt>
                <c:pt idx="427">
                  <c:v>120.78561433327957</c:v>
                </c:pt>
                <c:pt idx="428">
                  <c:v>121.07376915301076</c:v>
                </c:pt>
                <c:pt idx="429">
                  <c:v>121.28769423489248</c:v>
                </c:pt>
                <c:pt idx="430">
                  <c:v>121.57731190091398</c:v>
                </c:pt>
                <c:pt idx="431">
                  <c:v>121.77941770284946</c:v>
                </c:pt>
                <c:pt idx="432">
                  <c:v>122.07131378430108</c:v>
                </c:pt>
                <c:pt idx="433">
                  <c:v>122.33555818795699</c:v>
                </c:pt>
                <c:pt idx="434">
                  <c:v>122.83390977344085</c:v>
                </c:pt>
                <c:pt idx="435">
                  <c:v>123.13590337763441</c:v>
                </c:pt>
                <c:pt idx="436">
                  <c:v>123.36488412483871</c:v>
                </c:pt>
                <c:pt idx="437">
                  <c:v>123.66138881919356</c:v>
                </c:pt>
                <c:pt idx="438">
                  <c:v>123.90911471123655</c:v>
                </c:pt>
                <c:pt idx="439">
                  <c:v>124.16434901768818</c:v>
                </c:pt>
                <c:pt idx="440">
                  <c:v>124.40539501005377</c:v>
                </c:pt>
                <c:pt idx="441">
                  <c:v>124.66099179166667</c:v>
                </c:pt>
                <c:pt idx="442">
                  <c:v>124.90317699172043</c:v>
                </c:pt>
                <c:pt idx="443">
                  <c:v>125.1842117633871</c:v>
                </c:pt>
                <c:pt idx="444">
                  <c:v>125.4318858732258</c:v>
                </c:pt>
                <c:pt idx="445">
                  <c:v>125.89818429672042</c:v>
                </c:pt>
                <c:pt idx="446">
                  <c:v>126.19163384317203</c:v>
                </c:pt>
                <c:pt idx="447">
                  <c:v>126.39638053575267</c:v>
                </c:pt>
                <c:pt idx="448">
                  <c:v>126.6990990902688</c:v>
                </c:pt>
                <c:pt idx="449">
                  <c:v>126.96507819655913</c:v>
                </c:pt>
                <c:pt idx="450">
                  <c:v>127.21081047516128</c:v>
                </c:pt>
                <c:pt idx="451">
                  <c:v>127.4681290138172</c:v>
                </c:pt>
                <c:pt idx="452">
                  <c:v>127.7575395511828</c:v>
                </c:pt>
                <c:pt idx="453">
                  <c:v>127.95172268145161</c:v>
                </c:pt>
                <c:pt idx="454">
                  <c:v>128.27789855811827</c:v>
                </c:pt>
                <c:pt idx="455">
                  <c:v>128.44303189209677</c:v>
                </c:pt>
                <c:pt idx="456">
                  <c:v>128.91197120612901</c:v>
                </c:pt>
                <c:pt idx="457">
                  <c:v>129.25047123881723</c:v>
                </c:pt>
                <c:pt idx="458">
                  <c:v>129.50151118962367</c:v>
                </c:pt>
                <c:pt idx="459">
                  <c:v>129.73556658930107</c:v>
                </c:pt>
                <c:pt idx="460">
                  <c:v>130.00151980451614</c:v>
                </c:pt>
                <c:pt idx="461">
                  <c:v>130.2913963813441</c:v>
                </c:pt>
                <c:pt idx="462">
                  <c:v>130.52964613666668</c:v>
                </c:pt>
                <c:pt idx="463">
                  <c:v>130.79391643139783</c:v>
                </c:pt>
                <c:pt idx="464">
                  <c:v>131.01826267456988</c:v>
                </c:pt>
                <c:pt idx="465">
                  <c:v>131.31830150188173</c:v>
                </c:pt>
                <c:pt idx="466">
                  <c:v>131.5724483827957</c:v>
                </c:pt>
                <c:pt idx="467">
                  <c:v>132.0332578964516</c:v>
                </c:pt>
                <c:pt idx="468">
                  <c:v>132.33250704569895</c:v>
                </c:pt>
                <c:pt idx="469">
                  <c:v>132.5391696784946</c:v>
                </c:pt>
                <c:pt idx="470">
                  <c:v>132.82656071129031</c:v>
                </c:pt>
                <c:pt idx="471">
                  <c:v>133.04949589037633</c:v>
                </c:pt>
                <c:pt idx="472">
                  <c:v>133.3364208836559</c:v>
                </c:pt>
                <c:pt idx="473">
                  <c:v>133.56928529344086</c:v>
                </c:pt>
                <c:pt idx="474">
                  <c:v>133.86755058155913</c:v>
                </c:pt>
                <c:pt idx="475">
                  <c:v>134.09870617978495</c:v>
                </c:pt>
                <c:pt idx="476">
                  <c:v>134.31950534446236</c:v>
                </c:pt>
                <c:pt idx="477">
                  <c:v>134.87129612741936</c:v>
                </c:pt>
                <c:pt idx="478">
                  <c:v>135.10353915123653</c:v>
                </c:pt>
                <c:pt idx="479">
                  <c:v>135.34541365827957</c:v>
                </c:pt>
                <c:pt idx="480">
                  <c:v>135.59899093532258</c:v>
                </c:pt>
                <c:pt idx="481">
                  <c:v>135.89016206634412</c:v>
                </c:pt>
                <c:pt idx="482">
                  <c:v>136.12385499086022</c:v>
                </c:pt>
                <c:pt idx="483">
                  <c:v>136.30224455989244</c:v>
                </c:pt>
                <c:pt idx="484">
                  <c:v>136.59406296801075</c:v>
                </c:pt>
                <c:pt idx="485">
                  <c:v>136.90520907043012</c:v>
                </c:pt>
                <c:pt idx="486">
                  <c:v>137.12393694833332</c:v>
                </c:pt>
              </c:numCache>
            </c:numRef>
          </c:xVal>
          <c:yVal>
            <c:numRef>
              <c:f>'6.00 K'!$Q$14:$Q$500</c:f>
              <c:numCache>
                <c:formatCode>General</c:formatCode>
                <c:ptCount val="487"/>
                <c:pt idx="0">
                  <c:v>0.75182933556059428</c:v>
                </c:pt>
                <c:pt idx="1">
                  <c:v>0.7514560222559431</c:v>
                </c:pt>
                <c:pt idx="2">
                  <c:v>0.75780234843565886</c:v>
                </c:pt>
                <c:pt idx="3">
                  <c:v>0.7596689149591731</c:v>
                </c:pt>
                <c:pt idx="4">
                  <c:v>0.76265542139677001</c:v>
                </c:pt>
                <c:pt idx="5">
                  <c:v>0.76165991925090437</c:v>
                </c:pt>
                <c:pt idx="6">
                  <c:v>0.76352648577428939</c:v>
                </c:pt>
                <c:pt idx="7">
                  <c:v>0.76788180766240322</c:v>
                </c:pt>
                <c:pt idx="8">
                  <c:v>0.76875287204005172</c:v>
                </c:pt>
                <c:pt idx="9">
                  <c:v>0.77422813384224798</c:v>
                </c:pt>
                <c:pt idx="10">
                  <c:v>0.7739792583056847</c:v>
                </c:pt>
                <c:pt idx="11">
                  <c:v>0.77684132697506447</c:v>
                </c:pt>
                <c:pt idx="12">
                  <c:v>0.77709020251149874</c:v>
                </c:pt>
                <c:pt idx="13">
                  <c:v>0.78380984199599479</c:v>
                </c:pt>
                <c:pt idx="14">
                  <c:v>0.78492978191007756</c:v>
                </c:pt>
                <c:pt idx="15">
                  <c:v>0.78654747289702842</c:v>
                </c:pt>
                <c:pt idx="16">
                  <c:v>0.78642303512881151</c:v>
                </c:pt>
                <c:pt idx="17">
                  <c:v>0.78542753298294588</c:v>
                </c:pt>
                <c:pt idx="18">
                  <c:v>0.79451149006382438</c:v>
                </c:pt>
                <c:pt idx="19">
                  <c:v>0.79525811667325585</c:v>
                </c:pt>
                <c:pt idx="20">
                  <c:v>0.79538255444147277</c:v>
                </c:pt>
                <c:pt idx="21">
                  <c:v>0.80085781624366925</c:v>
                </c:pt>
                <c:pt idx="22">
                  <c:v>0.80521313813178308</c:v>
                </c:pt>
                <c:pt idx="23">
                  <c:v>0.80409319821770031</c:v>
                </c:pt>
                <c:pt idx="24">
                  <c:v>0.8067063913505168</c:v>
                </c:pt>
                <c:pt idx="25">
                  <c:v>0.80994177332454798</c:v>
                </c:pt>
                <c:pt idx="26">
                  <c:v>0.8109372754704135</c:v>
                </c:pt>
                <c:pt idx="27">
                  <c:v>0.81516815959018096</c:v>
                </c:pt>
                <c:pt idx="28">
                  <c:v>0.81852797933242893</c:v>
                </c:pt>
                <c:pt idx="29">
                  <c:v>0.8179057904913436</c:v>
                </c:pt>
                <c:pt idx="30">
                  <c:v>0.82014567031950913</c:v>
                </c:pt>
                <c:pt idx="31">
                  <c:v>0.82151448577002584</c:v>
                </c:pt>
                <c:pt idx="32">
                  <c:v>0.82499874328049105</c:v>
                </c:pt>
                <c:pt idx="33">
                  <c:v>0.8320916960696384</c:v>
                </c:pt>
                <c:pt idx="34">
                  <c:v>0.8350782025072353</c:v>
                </c:pt>
                <c:pt idx="35">
                  <c:v>0.83893577332235147</c:v>
                </c:pt>
                <c:pt idx="36">
                  <c:v>0.84018015100465115</c:v>
                </c:pt>
                <c:pt idx="37">
                  <c:v>0.84154896645516808</c:v>
                </c:pt>
                <c:pt idx="38">
                  <c:v>0.84341553297868221</c:v>
                </c:pt>
                <c:pt idx="39">
                  <c:v>0.84627760164793286</c:v>
                </c:pt>
                <c:pt idx="40">
                  <c:v>0.84640203941614989</c:v>
                </c:pt>
                <c:pt idx="41">
                  <c:v>0.85075736130426372</c:v>
                </c:pt>
                <c:pt idx="42">
                  <c:v>0.8533705544370801</c:v>
                </c:pt>
                <c:pt idx="43">
                  <c:v>0.85486380765594328</c:v>
                </c:pt>
                <c:pt idx="44">
                  <c:v>0.85411718104651169</c:v>
                </c:pt>
                <c:pt idx="45">
                  <c:v>0.86121013383565892</c:v>
                </c:pt>
                <c:pt idx="46">
                  <c:v>0.85946800508049104</c:v>
                </c:pt>
                <c:pt idx="47">
                  <c:v>0.8619567604450904</c:v>
                </c:pt>
                <c:pt idx="48">
                  <c:v>0.8624545115179586</c:v>
                </c:pt>
                <c:pt idx="49">
                  <c:v>0.864569953577907</c:v>
                </c:pt>
                <c:pt idx="50">
                  <c:v>0.86792977332015508</c:v>
                </c:pt>
                <c:pt idx="51">
                  <c:v>0.86817864885658913</c:v>
                </c:pt>
                <c:pt idx="52">
                  <c:v>0.8778847947786822</c:v>
                </c:pt>
                <c:pt idx="53">
                  <c:v>0.8860976874819122</c:v>
                </c:pt>
                <c:pt idx="54">
                  <c:v>0.89095076044289401</c:v>
                </c:pt>
                <c:pt idx="55">
                  <c:v>0.89331507803927646</c:v>
                </c:pt>
                <c:pt idx="56">
                  <c:v>0.89841702653682176</c:v>
                </c:pt>
                <c:pt idx="57">
                  <c:v>0.89978584198733857</c:v>
                </c:pt>
                <c:pt idx="58">
                  <c:v>0.90600773039883731</c:v>
                </c:pt>
                <c:pt idx="59">
                  <c:v>0.9076254213859174</c:v>
                </c:pt>
                <c:pt idx="60">
                  <c:v>0.91048749005516794</c:v>
                </c:pt>
                <c:pt idx="61">
                  <c:v>0.91023861451873389</c:v>
                </c:pt>
                <c:pt idx="62">
                  <c:v>0.91222961881046516</c:v>
                </c:pt>
                <c:pt idx="63">
                  <c:v>0.91571387632093038</c:v>
                </c:pt>
                <c:pt idx="64">
                  <c:v>0.92305570464651165</c:v>
                </c:pt>
                <c:pt idx="65">
                  <c:v>0.92952646859457355</c:v>
                </c:pt>
                <c:pt idx="66">
                  <c:v>0.93910817674832048</c:v>
                </c:pt>
                <c:pt idx="67">
                  <c:v>0.94060142996705431</c:v>
                </c:pt>
                <c:pt idx="68">
                  <c:v>0.94246799649056845</c:v>
                </c:pt>
                <c:pt idx="69">
                  <c:v>0.94520562739160208</c:v>
                </c:pt>
                <c:pt idx="70">
                  <c:v>0.94980982481614984</c:v>
                </c:pt>
                <c:pt idx="71">
                  <c:v>0.95142751580323004</c:v>
                </c:pt>
                <c:pt idx="72">
                  <c:v>0.95478733554547801</c:v>
                </c:pt>
                <c:pt idx="73">
                  <c:v>0.95727609091007748</c:v>
                </c:pt>
                <c:pt idx="74">
                  <c:v>0.9651156703086563</c:v>
                </c:pt>
                <c:pt idx="75">
                  <c:v>0.96138253726162792</c:v>
                </c:pt>
                <c:pt idx="76">
                  <c:v>0.97046649434250642</c:v>
                </c:pt>
                <c:pt idx="77">
                  <c:v>0.97345300078010322</c:v>
                </c:pt>
                <c:pt idx="78">
                  <c:v>0.98203920678798462</c:v>
                </c:pt>
                <c:pt idx="79">
                  <c:v>0.98602121537144716</c:v>
                </c:pt>
                <c:pt idx="80">
                  <c:v>0.9836568977750646</c:v>
                </c:pt>
                <c:pt idx="81">
                  <c:v>0.98477683768914726</c:v>
                </c:pt>
                <c:pt idx="82">
                  <c:v>0.98850997073604663</c:v>
                </c:pt>
                <c:pt idx="83">
                  <c:v>0.99087428833242897</c:v>
                </c:pt>
                <c:pt idx="84">
                  <c:v>0.9918697904782946</c:v>
                </c:pt>
                <c:pt idx="85">
                  <c:v>0.99498073468410841</c:v>
                </c:pt>
                <c:pt idx="86">
                  <c:v>0.99398523253824278</c:v>
                </c:pt>
                <c:pt idx="87">
                  <c:v>0.99970936987687331</c:v>
                </c:pt>
                <c:pt idx="88">
                  <c:v>1.0049357561425065</c:v>
                </c:pt>
                <c:pt idx="89">
                  <c:v>1.0085444514211885</c:v>
                </c:pt>
                <c:pt idx="90">
                  <c:v>1.0034425029237726</c:v>
                </c:pt>
                <c:pt idx="91">
                  <c:v>1.0096643913352712</c:v>
                </c:pt>
                <c:pt idx="92">
                  <c:v>1.0110332067857881</c:v>
                </c:pt>
                <c:pt idx="93">
                  <c:v>1.0086688891894058</c:v>
                </c:pt>
                <c:pt idx="94">
                  <c:v>1.0161351552833333</c:v>
                </c:pt>
                <c:pt idx="95">
                  <c:v>1.0175039707338502</c:v>
                </c:pt>
                <c:pt idx="96">
                  <c:v>1.0211126660125323</c:v>
                </c:pt>
                <c:pt idx="97">
                  <c:v>1.0254679879006461</c:v>
                </c:pt>
                <c:pt idx="98">
                  <c:v>1.030569936398062</c:v>
                </c:pt>
                <c:pt idx="99">
                  <c:v>1.031938751848708</c:v>
                </c:pt>
                <c:pt idx="100">
                  <c:v>1.0431381509894058</c:v>
                </c:pt>
                <c:pt idx="101">
                  <c:v>1.0422670866118864</c:v>
                </c:pt>
                <c:pt idx="102">
                  <c:v>1.046622408499871</c:v>
                </c:pt>
                <c:pt idx="103">
                  <c:v>1.0528442969114986</c:v>
                </c:pt>
                <c:pt idx="104">
                  <c:v>1.0608083140782947</c:v>
                </c:pt>
                <c:pt idx="105">
                  <c:v>1.0625504428334627</c:v>
                </c:pt>
                <c:pt idx="106">
                  <c:v>1.0682745801720932</c:v>
                </c:pt>
                <c:pt idx="107">
                  <c:v>1.0727543398284238</c:v>
                </c:pt>
                <c:pt idx="108">
                  <c:v>1.0773585372529715</c:v>
                </c:pt>
                <c:pt idx="109">
                  <c:v>1.0881846230891474</c:v>
                </c:pt>
                <c:pt idx="110">
                  <c:v>1.0900511896125322</c:v>
                </c:pt>
                <c:pt idx="111">
                  <c:v>1.0922910694406975</c:v>
                </c:pt>
                <c:pt idx="112">
                  <c:v>1.1013750265215763</c:v>
                </c:pt>
                <c:pt idx="113">
                  <c:v>1.10286827974031</c:v>
                </c:pt>
                <c:pt idx="114">
                  <c:v>1.7107467775490954</c:v>
                </c:pt>
                <c:pt idx="115">
                  <c:v>1.7097512754031008</c:v>
                </c:pt>
                <c:pt idx="116">
                  <c:v>1.7107467775490954</c:v>
                </c:pt>
                <c:pt idx="117">
                  <c:v>1.7138577217545217</c:v>
                </c:pt>
                <c:pt idx="118">
                  <c:v>1.7116178419263566</c:v>
                </c:pt>
                <c:pt idx="119">
                  <c:v>1.718835232484496</c:v>
                </c:pt>
                <c:pt idx="120">
                  <c:v>1.7224439277622736</c:v>
                </c:pt>
                <c:pt idx="121">
                  <c:v>1.7245593698229975</c:v>
                </c:pt>
                <c:pt idx="122">
                  <c:v>1.7241860565180878</c:v>
                </c:pt>
                <c:pt idx="123">
                  <c:v>1.7291635672467702</c:v>
                </c:pt>
                <c:pt idx="124">
                  <c:v>1.7316523226111113</c:v>
                </c:pt>
                <c:pt idx="125">
                  <c:v>1.7347632668178294</c:v>
                </c:pt>
                <c:pt idx="126">
                  <c:v>1.7413584685335917</c:v>
                </c:pt>
                <c:pt idx="127">
                  <c:v>1.7469581681046513</c:v>
                </c:pt>
                <c:pt idx="128">
                  <c:v>1.7540511208927645</c:v>
                </c:pt>
                <c:pt idx="129">
                  <c:v>1.7541755586614989</c:v>
                </c:pt>
                <c:pt idx="130">
                  <c:v>1.7611440736821706</c:v>
                </c:pt>
                <c:pt idx="131">
                  <c:v>1.7723434728229974</c:v>
                </c:pt>
                <c:pt idx="132">
                  <c:v>1.7723434728229974</c:v>
                </c:pt>
                <c:pt idx="133">
                  <c:v>1.7755788547971576</c:v>
                </c:pt>
                <c:pt idx="134">
                  <c:v>1.7840406230374679</c:v>
                </c:pt>
                <c:pt idx="135">
                  <c:v>1.7878981938527132</c:v>
                </c:pt>
                <c:pt idx="136">
                  <c:v>1.7920046402041341</c:v>
                </c:pt>
                <c:pt idx="137">
                  <c:v>1.7964843998604647</c:v>
                </c:pt>
                <c:pt idx="138">
                  <c:v>1.8017107861253232</c:v>
                </c:pt>
                <c:pt idx="139">
                  <c:v>1.8038262281860462</c:v>
                </c:pt>
                <c:pt idx="140">
                  <c:v>1.8081815500736436</c:v>
                </c:pt>
                <c:pt idx="141">
                  <c:v>1.8158966917041341</c:v>
                </c:pt>
                <c:pt idx="142">
                  <c:v>1.8162700050090439</c:v>
                </c:pt>
                <c:pt idx="143">
                  <c:v>1.8205008891291987</c:v>
                </c:pt>
                <c:pt idx="144">
                  <c:v>1.8213719535064599</c:v>
                </c:pt>
                <c:pt idx="145">
                  <c:v>1.8257272753940568</c:v>
                </c:pt>
                <c:pt idx="146">
                  <c:v>1.830829223891473</c:v>
                </c:pt>
                <c:pt idx="147">
                  <c:v>1.8310780994289408</c:v>
                </c:pt>
                <c:pt idx="148">
                  <c:v>1.8354334213165375</c:v>
                </c:pt>
                <c:pt idx="149">
                  <c:v>1.8400376187416019</c:v>
                </c:pt>
                <c:pt idx="150">
                  <c:v>1.8539746487829458</c:v>
                </c:pt>
                <c:pt idx="151">
                  <c:v>1.8583299706705427</c:v>
                </c:pt>
                <c:pt idx="152">
                  <c:v>1.8671650522157623</c:v>
                </c:pt>
                <c:pt idx="153">
                  <c:v>1.8735113783953488</c:v>
                </c:pt>
                <c:pt idx="154">
                  <c:v>1.8767467603695089</c:v>
                </c:pt>
                <c:pt idx="155">
                  <c:v>1.8814753955620154</c:v>
                </c:pt>
                <c:pt idx="156">
                  <c:v>1.8863284685232558</c:v>
                </c:pt>
                <c:pt idx="157">
                  <c:v>1.8918037303255812</c:v>
                </c:pt>
                <c:pt idx="158">
                  <c:v>1.8956613011408265</c:v>
                </c:pt>
                <c:pt idx="159">
                  <c:v>1.9027542539289404</c:v>
                </c:pt>
                <c:pt idx="160">
                  <c:v>1.911838211010336</c:v>
                </c:pt>
                <c:pt idx="161">
                  <c:v>1.9155713440568471</c:v>
                </c:pt>
                <c:pt idx="162">
                  <c:v>1.9196777904082685</c:v>
                </c:pt>
                <c:pt idx="163">
                  <c:v>1.919304477104651</c:v>
                </c:pt>
                <c:pt idx="164">
                  <c:v>1.9210466058591729</c:v>
                </c:pt>
                <c:pt idx="165">
                  <c:v>1.9310016273178292</c:v>
                </c:pt>
                <c:pt idx="166">
                  <c:v>1.9310016273178292</c:v>
                </c:pt>
                <c:pt idx="167">
                  <c:v>1.9286373097209297</c:v>
                </c:pt>
                <c:pt idx="168">
                  <c:v>1.9333659449147285</c:v>
                </c:pt>
                <c:pt idx="169">
                  <c:v>1.9380945801072347</c:v>
                </c:pt>
                <c:pt idx="170">
                  <c:v>1.9392145200206716</c:v>
                </c:pt>
                <c:pt idx="171">
                  <c:v>1.9431965286046509</c:v>
                </c:pt>
                <c:pt idx="172">
                  <c:v>1.9494184170155038</c:v>
                </c:pt>
                <c:pt idx="173">
                  <c:v>1.9534004255994832</c:v>
                </c:pt>
                <c:pt idx="174">
                  <c:v>1.9664663912635658</c:v>
                </c:pt>
                <c:pt idx="175">
                  <c:v>2.6625712667480617</c:v>
                </c:pt>
                <c:pt idx="176">
                  <c:v>2.6675487774767439</c:v>
                </c:pt>
                <c:pt idx="177">
                  <c:v>2.6719040993656327</c:v>
                </c:pt>
                <c:pt idx="178">
                  <c:v>2.6737706658888887</c:v>
                </c:pt>
                <c:pt idx="179">
                  <c:v>2.6758861079483203</c:v>
                </c:pt>
                <c:pt idx="180">
                  <c:v>2.6816102452868216</c:v>
                </c:pt>
                <c:pt idx="181">
                  <c:v>2.6858411294069766</c:v>
                </c:pt>
                <c:pt idx="182">
                  <c:v>2.6910675156731263</c:v>
                </c:pt>
                <c:pt idx="183">
                  <c:v>2.7027646658863049</c:v>
                </c:pt>
                <c:pt idx="184">
                  <c:v>2.6979115929250641</c:v>
                </c:pt>
                <c:pt idx="185">
                  <c:v>2.7098576186757106</c:v>
                </c:pt>
                <c:pt idx="186">
                  <c:v>2.7139640650271315</c:v>
                </c:pt>
                <c:pt idx="187">
                  <c:v>2.7180705113785528</c:v>
                </c:pt>
                <c:pt idx="188">
                  <c:v>2.7269055929237722</c:v>
                </c:pt>
                <c:pt idx="189">
                  <c:v>2.7306387259702842</c:v>
                </c:pt>
                <c:pt idx="190">
                  <c:v>2.7338741079444442</c:v>
                </c:pt>
                <c:pt idx="191">
                  <c:v>2.7382294298320411</c:v>
                </c:pt>
                <c:pt idx="192">
                  <c:v>2.7505487688875969</c:v>
                </c:pt>
                <c:pt idx="193">
                  <c:v>2.7583883482855294</c:v>
                </c:pt>
                <c:pt idx="194">
                  <c:v>2.76448579892894</c:v>
                </c:pt>
                <c:pt idx="195">
                  <c:v>2.767970056439276</c:v>
                </c:pt>
                <c:pt idx="196">
                  <c:v>2.7785472667390176</c:v>
                </c:pt>
                <c:pt idx="197">
                  <c:v>2.7891244770387593</c:v>
                </c:pt>
                <c:pt idx="198">
                  <c:v>2.7907421680258397</c:v>
                </c:pt>
                <c:pt idx="199">
                  <c:v>2.7988306229612401</c:v>
                </c:pt>
                <c:pt idx="200">
                  <c:v>2.8011949405568473</c:v>
                </c:pt>
                <c:pt idx="201">
                  <c:v>2.8072923912002579</c:v>
                </c:pt>
                <c:pt idx="202">
                  <c:v>2.812767653002584</c:v>
                </c:pt>
                <c:pt idx="203">
                  <c:v>2.8217271723152448</c:v>
                </c:pt>
                <c:pt idx="204">
                  <c:v>2.822100485620155</c:v>
                </c:pt>
                <c:pt idx="205">
                  <c:v>2.8314333182377256</c:v>
                </c:pt>
                <c:pt idx="206">
                  <c:v>2.8379040821860464</c:v>
                </c:pt>
                <c:pt idx="207">
                  <c:v>2.8438770950607233</c:v>
                </c:pt>
                <c:pt idx="208">
                  <c:v>2.8487301680219637</c:v>
                </c:pt>
                <c:pt idx="209">
                  <c:v>2.8630405113682165</c:v>
                </c:pt>
                <c:pt idx="210">
                  <c:v>2.8702579019250645</c:v>
                </c:pt>
                <c:pt idx="211">
                  <c:v>2.8696357130839791</c:v>
                </c:pt>
                <c:pt idx="212">
                  <c:v>2.8742399105090435</c:v>
                </c:pt>
                <c:pt idx="213">
                  <c:v>2.8787196701653741</c:v>
                </c:pt>
                <c:pt idx="214">
                  <c:v>3.5399819705452198</c:v>
                </c:pt>
                <c:pt idx="215">
                  <c:v>3.5381154040219638</c:v>
                </c:pt>
                <c:pt idx="216">
                  <c:v>3.5408530349224807</c:v>
                </c:pt>
                <c:pt idx="217">
                  <c:v>3.5458305456524548</c:v>
                </c:pt>
                <c:pt idx="218">
                  <c:v>3.5495636786989659</c:v>
                </c:pt>
                <c:pt idx="219">
                  <c:v>3.548692614321705</c:v>
                </c:pt>
                <c:pt idx="220">
                  <c:v>3.5559100048785526</c:v>
                </c:pt>
                <c:pt idx="221">
                  <c:v>3.5615097044496125</c:v>
                </c:pt>
                <c:pt idx="222">
                  <c:v>3.5611363911447027</c:v>
                </c:pt>
                <c:pt idx="223">
                  <c:v>3.5651183997273903</c:v>
                </c:pt>
                <c:pt idx="224">
                  <c:v>3.5684782194702844</c:v>
                </c:pt>
                <c:pt idx="225">
                  <c:v>3.57034478599354</c:v>
                </c:pt>
                <c:pt idx="226">
                  <c:v>3.5773133010142115</c:v>
                </c:pt>
                <c:pt idx="227">
                  <c:v>3.5847795671085274</c:v>
                </c:pt>
                <c:pt idx="228">
                  <c:v>3.590379266678295</c:v>
                </c:pt>
                <c:pt idx="229">
                  <c:v>3.5974722194677002</c:v>
                </c:pt>
                <c:pt idx="230">
                  <c:v>3.6028230435012922</c:v>
                </c:pt>
                <c:pt idx="231">
                  <c:v>3.603196356806202</c:v>
                </c:pt>
                <c:pt idx="232">
                  <c:v>3.609169369680878</c:v>
                </c:pt>
                <c:pt idx="233">
                  <c:v>3.6143957559470281</c:v>
                </c:pt>
                <c:pt idx="234">
                  <c:v>3.6233552752596903</c:v>
                </c:pt>
                <c:pt idx="235">
                  <c:v>3.627212846074936</c:v>
                </c:pt>
                <c:pt idx="236">
                  <c:v>3.6323147945723515</c:v>
                </c:pt>
                <c:pt idx="237">
                  <c:v>3.6356746143152452</c:v>
                </c:pt>
                <c:pt idx="238">
                  <c:v>3.6405276872751942</c:v>
                </c:pt>
                <c:pt idx="239">
                  <c:v>3.6469984512235141</c:v>
                </c:pt>
                <c:pt idx="240">
                  <c:v>3.6511048975749354</c:v>
                </c:pt>
                <c:pt idx="241">
                  <c:v>4.1656550692105938</c:v>
                </c:pt>
                <c:pt idx="242">
                  <c:v>4.1718769576227386</c:v>
                </c:pt>
                <c:pt idx="243">
                  <c:v>4.1744901507545222</c:v>
                </c:pt>
                <c:pt idx="244">
                  <c:v>4.1771033438875964</c:v>
                </c:pt>
                <c:pt idx="245">
                  <c:v>4.1761078417416018</c:v>
                </c:pt>
                <c:pt idx="246">
                  <c:v>4.1823297301537465</c:v>
                </c:pt>
                <c:pt idx="247">
                  <c:v>4.1856895498953488</c:v>
                </c:pt>
                <c:pt idx="248">
                  <c:v>4.1944001936718349</c:v>
                </c:pt>
                <c:pt idx="249">
                  <c:v>4.1996265799379842</c:v>
                </c:pt>
                <c:pt idx="250">
                  <c:v>4.2058484683488366</c:v>
                </c:pt>
                <c:pt idx="251">
                  <c:v>4.2110748546149877</c:v>
                </c:pt>
                <c:pt idx="252">
                  <c:v>4.2195366228552977</c:v>
                </c:pt>
                <c:pt idx="253">
                  <c:v>4.2207810005374675</c:v>
                </c:pt>
                <c:pt idx="254">
                  <c:v>4.2287450177041341</c:v>
                </c:pt>
                <c:pt idx="255">
                  <c:v>4.2291183310090439</c:v>
                </c:pt>
                <c:pt idx="256">
                  <c:v>4.2375800992480617</c:v>
                </c:pt>
                <c:pt idx="257">
                  <c:v>4.2375800992480617</c:v>
                </c:pt>
                <c:pt idx="258">
                  <c:v>4.2416865455994834</c:v>
                </c:pt>
                <c:pt idx="259">
                  <c:v>4.2492772494625326</c:v>
                </c:pt>
                <c:pt idx="260">
                  <c:v>4.2546280734961242</c:v>
                </c:pt>
                <c:pt idx="261">
                  <c:v>4.3594046743462531</c:v>
                </c:pt>
                <c:pt idx="262">
                  <c:v>4.3663731893669251</c:v>
                </c:pt>
                <c:pt idx="263">
                  <c:v>4.3590313610413434</c:v>
                </c:pt>
                <c:pt idx="264">
                  <c:v>4.36699537820801</c:v>
                </c:pt>
                <c:pt idx="265">
                  <c:v>4.3683641936589153</c:v>
                </c:pt>
                <c:pt idx="266">
                  <c:v>4.3738394554612396</c:v>
                </c:pt>
                <c:pt idx="267">
                  <c:v>4.3725950777790699</c:v>
                </c:pt>
                <c:pt idx="268">
                  <c:v>4.3781947773488374</c:v>
                </c:pt>
                <c:pt idx="269">
                  <c:v>4.8744525970542636</c:v>
                </c:pt>
                <c:pt idx="270">
                  <c:v>4.8780612923333333</c:v>
                </c:pt>
                <c:pt idx="271">
                  <c:v>4.8824166142209302</c:v>
                </c:pt>
                <c:pt idx="272">
                  <c:v>4.8875185627183457</c:v>
                </c:pt>
                <c:pt idx="273">
                  <c:v>4.8922471979121447</c:v>
                </c:pt>
                <c:pt idx="274">
                  <c:v>4.8936160133617568</c:v>
                </c:pt>
                <c:pt idx="275">
                  <c:v>4.89448707774031</c:v>
                </c:pt>
                <c:pt idx="276">
                  <c:v>4.9010822794560722</c:v>
                </c:pt>
                <c:pt idx="277">
                  <c:v>4.9053131635762268</c:v>
                </c:pt>
                <c:pt idx="278">
                  <c:v>4.9121572408281651</c:v>
                </c:pt>
                <c:pt idx="279">
                  <c:v>4.9129038674379837</c:v>
                </c:pt>
                <c:pt idx="280">
                  <c:v>4.9229833266653742</c:v>
                </c:pt>
                <c:pt idx="281">
                  <c:v>4.9217389489819121</c:v>
                </c:pt>
                <c:pt idx="282">
                  <c:v>5.2687025562532295</c:v>
                </c:pt>
                <c:pt idx="283">
                  <c:v>5.2714401871537468</c:v>
                </c:pt>
                <c:pt idx="284">
                  <c:v>5.2787820154793277</c:v>
                </c:pt>
                <c:pt idx="285">
                  <c:v>5.2808974575387602</c:v>
                </c:pt>
                <c:pt idx="286">
                  <c:v>5.2786575777105949</c:v>
                </c:pt>
                <c:pt idx="287">
                  <c:v>5.2832617751356592</c:v>
                </c:pt>
                <c:pt idx="288">
                  <c:v>5.2902302901563312</c:v>
                </c:pt>
                <c:pt idx="289">
                  <c:v>5.2952078008863053</c:v>
                </c:pt>
                <c:pt idx="290">
                  <c:v>5.2986920583966404</c:v>
                </c:pt>
                <c:pt idx="291">
                  <c:v>5.3021763159069764</c:v>
                </c:pt>
                <c:pt idx="292">
                  <c:v>5.3082737665503874</c:v>
                </c:pt>
                <c:pt idx="293">
                  <c:v>5.3085226420865634</c:v>
                </c:pt>
                <c:pt idx="294">
                  <c:v>5.3166110970219638</c:v>
                </c:pt>
                <c:pt idx="295">
                  <c:v>5.3199709167635651</c:v>
                </c:pt>
                <c:pt idx="296">
                  <c:v>5.3177310369353998</c:v>
                </c:pt>
                <c:pt idx="297">
                  <c:v>5.3219619210555544</c:v>
                </c:pt>
                <c:pt idx="298">
                  <c:v>5.3309214403682175</c:v>
                </c:pt>
                <c:pt idx="299">
                  <c:v>5.3309214403682175</c:v>
                </c:pt>
                <c:pt idx="300">
                  <c:v>5.3376410798527125</c:v>
                </c:pt>
                <c:pt idx="301">
                  <c:v>5.339507646375969</c:v>
                </c:pt>
                <c:pt idx="302">
                  <c:v>5.3442362815684756</c:v>
                </c:pt>
                <c:pt idx="303">
                  <c:v>5.3544401785633067</c:v>
                </c:pt>
                <c:pt idx="304">
                  <c:v>5.3609109425116275</c:v>
                </c:pt>
                <c:pt idx="305">
                  <c:v>5.3686260841421189</c:v>
                </c:pt>
                <c:pt idx="306">
                  <c:v>5.369746024055555</c:v>
                </c:pt>
                <c:pt idx="307">
                  <c:v>5.3765901013087856</c:v>
                </c:pt>
                <c:pt idx="308">
                  <c:v>5.3800743588191215</c:v>
                </c:pt>
                <c:pt idx="309">
                  <c:v>5.3882872515232556</c:v>
                </c:pt>
                <c:pt idx="310">
                  <c:v>5.3909004446550384</c:v>
                </c:pt>
                <c:pt idx="311">
                  <c:v>5.3937625133242895</c:v>
                </c:pt>
                <c:pt idx="312">
                  <c:v>5.4006065905775191</c:v>
                </c:pt>
                <c:pt idx="313">
                  <c:v>5.4050863502338506</c:v>
                </c:pt>
                <c:pt idx="314">
                  <c:v>5.4109349253410848</c:v>
                </c:pt>
                <c:pt idx="315">
                  <c:v>5.4184011914341079</c:v>
                </c:pt>
                <c:pt idx="316">
                  <c:v>5.9094326248746762</c:v>
                </c:pt>
                <c:pt idx="317">
                  <c:v>5.9177699553462526</c:v>
                </c:pt>
                <c:pt idx="318">
                  <c:v>5.9183921441873393</c:v>
                </c:pt>
                <c:pt idx="319">
                  <c:v>5.9305870454728682</c:v>
                </c:pt>
                <c:pt idx="320">
                  <c:v>5.9320802986925063</c:v>
                </c:pt>
                <c:pt idx="321">
                  <c:v>5.9457684531976733</c:v>
                </c:pt>
                <c:pt idx="322">
                  <c:v>5.94639064203876</c:v>
                </c:pt>
                <c:pt idx="323">
                  <c:v>5.9490038351718342</c:v>
                </c:pt>
                <c:pt idx="324">
                  <c:v>5.9541057836692506</c:v>
                </c:pt>
                <c:pt idx="325">
                  <c:v>5.9578389167157626</c:v>
                </c:pt>
                <c:pt idx="326">
                  <c:v>5.9721492600620145</c:v>
                </c:pt>
                <c:pt idx="327">
                  <c:v>5.9822287192894059</c:v>
                </c:pt>
                <c:pt idx="328">
                  <c:v>5.9890727965426356</c:v>
                </c:pt>
                <c:pt idx="329">
                  <c:v>5.988326169932817</c:v>
                </c:pt>
                <c:pt idx="330">
                  <c:v>6.1403891227105936</c:v>
                </c:pt>
                <c:pt idx="331">
                  <c:v>6.1436245046847544</c:v>
                </c:pt>
                <c:pt idx="332">
                  <c:v>6.1467354488901806</c:v>
                </c:pt>
                <c:pt idx="333">
                  <c:v>6.1472331999638241</c:v>
                </c:pt>
                <c:pt idx="334">
                  <c:v>6.1590547879457365</c:v>
                </c:pt>
                <c:pt idx="335">
                  <c:v>6.161792418846253</c:v>
                </c:pt>
                <c:pt idx="336">
                  <c:v>6.170005311550387</c:v>
                </c:pt>
                <c:pt idx="337">
                  <c:v>6.1722451913785523</c:v>
                </c:pt>
                <c:pt idx="338">
                  <c:v>6.5263950797635664</c:v>
                </c:pt>
                <c:pt idx="339">
                  <c:v>6.5351057235400507</c:v>
                </c:pt>
                <c:pt idx="340">
                  <c:v>6.5341102213940569</c:v>
                </c:pt>
                <c:pt idx="341">
                  <c:v>6.5363501012222214</c:v>
                </c:pt>
                <c:pt idx="342">
                  <c:v>6.5413276119509041</c:v>
                </c:pt>
                <c:pt idx="343">
                  <c:v>6.5435674917790703</c:v>
                </c:pt>
                <c:pt idx="344">
                  <c:v>6.5486694402764858</c:v>
                </c:pt>
                <c:pt idx="345">
                  <c:v>6.5552646419935403</c:v>
                </c:pt>
                <c:pt idx="346">
                  <c:v>6.5596199638811363</c:v>
                </c:pt>
                <c:pt idx="347">
                  <c:v>6.5619842814780371</c:v>
                </c:pt>
                <c:pt idx="348">
                  <c:v>6.5688283587299736</c:v>
                </c:pt>
                <c:pt idx="349">
                  <c:v>6.5729348050813954</c:v>
                </c:pt>
                <c:pt idx="350">
                  <c:v>6.5802766334082694</c:v>
                </c:pt>
                <c:pt idx="351">
                  <c:v>6.5827653887726099</c:v>
                </c:pt>
                <c:pt idx="352">
                  <c:v>6.5840097664547796</c:v>
                </c:pt>
                <c:pt idx="353">
                  <c:v>6.5918493458527125</c:v>
                </c:pt>
                <c:pt idx="354">
                  <c:v>6.9533410625645988</c:v>
                </c:pt>
                <c:pt idx="355">
                  <c:v>6.9588163243669232</c:v>
                </c:pt>
                <c:pt idx="356">
                  <c:v>6.9579452599883709</c:v>
                </c:pt>
                <c:pt idx="357">
                  <c:v>6.9626738951821698</c:v>
                </c:pt>
                <c:pt idx="358">
                  <c:v>6.975739860846252</c:v>
                </c:pt>
                <c:pt idx="359">
                  <c:v>6.9787263672829436</c:v>
                </c:pt>
                <c:pt idx="360">
                  <c:v>6.9786019295155022</c:v>
                </c:pt>
                <c:pt idx="361">
                  <c:v>6.9854460067674413</c:v>
                </c:pt>
                <c:pt idx="362">
                  <c:v>6.9889302642777764</c:v>
                </c:pt>
                <c:pt idx="363">
                  <c:v>6.9978897835904386</c:v>
                </c:pt>
                <c:pt idx="364">
                  <c:v>7.0027428565516789</c:v>
                </c:pt>
                <c:pt idx="365">
                  <c:v>7.0041116720025833</c:v>
                </c:pt>
                <c:pt idx="366">
                  <c:v>7.0117023758643402</c:v>
                </c:pt>
                <c:pt idx="367">
                  <c:v>7.0166798865943152</c:v>
                </c:pt>
                <c:pt idx="368">
                  <c:v>7.0219062728591712</c:v>
                </c:pt>
                <c:pt idx="369">
                  <c:v>7.0317368565503866</c:v>
                </c:pt>
                <c:pt idx="370">
                  <c:v>7.0395764359483195</c:v>
                </c:pt>
                <c:pt idx="371">
                  <c:v>7.0446783844457359</c:v>
                </c:pt>
                <c:pt idx="372">
                  <c:v>7.0489092685658905</c:v>
                </c:pt>
                <c:pt idx="373">
                  <c:v>7.0505269595529709</c:v>
                </c:pt>
                <c:pt idx="374">
                  <c:v>7.05699772350129</c:v>
                </c:pt>
                <c:pt idx="375">
                  <c:v>7.0606064187790682</c:v>
                </c:pt>
                <c:pt idx="376">
                  <c:v>7.0672016204961228</c:v>
                </c:pt>
                <c:pt idx="377">
                  <c:v>7.0723035689935392</c:v>
                </c:pt>
                <c:pt idx="378">
                  <c:v>7.0750411998940557</c:v>
                </c:pt>
                <c:pt idx="379">
                  <c:v>7.0806408994651155</c:v>
                </c:pt>
                <c:pt idx="380">
                  <c:v>7.0884804788630476</c:v>
                </c:pt>
                <c:pt idx="381">
                  <c:v>7.0922136119095596</c:v>
                </c:pt>
                <c:pt idx="382">
                  <c:v>7.1019197578320412</c:v>
                </c:pt>
                <c:pt idx="383">
                  <c:v>7.1041596376602056</c:v>
                </c:pt>
                <c:pt idx="384">
                  <c:v>7.1159812256421171</c:v>
                </c:pt>
                <c:pt idx="385">
                  <c:v>7.1182211054702833</c:v>
                </c:pt>
                <c:pt idx="386">
                  <c:v>7.693496908002583</c:v>
                </c:pt>
                <c:pt idx="387">
                  <c:v>7.6918792170155035</c:v>
                </c:pt>
                <c:pt idx="388">
                  <c:v>7.6969811655129199</c:v>
                </c:pt>
                <c:pt idx="389">
                  <c:v>7.698101105426356</c:v>
                </c:pt>
                <c:pt idx="390">
                  <c:v>7.6985988564999994</c:v>
                </c:pt>
                <c:pt idx="391">
                  <c:v>7.7090516290310065</c:v>
                </c:pt>
                <c:pt idx="392">
                  <c:v>7.7150246419069752</c:v>
                </c:pt>
                <c:pt idx="393">
                  <c:v>7.7171400839664077</c:v>
                </c:pt>
                <c:pt idx="394">
                  <c:v>7.7244819122919886</c:v>
                </c:pt>
                <c:pt idx="395">
                  <c:v>7.7243574745232548</c:v>
                </c:pt>
                <c:pt idx="396">
                  <c:v>7.7264729165839778</c:v>
                </c:pt>
                <c:pt idx="397">
                  <c:v>7.8542705045568466</c:v>
                </c:pt>
                <c:pt idx="398">
                  <c:v>7.8583769509082675</c:v>
                </c:pt>
                <c:pt idx="399">
                  <c:v>7.8591235775180861</c:v>
                </c:pt>
                <c:pt idx="400">
                  <c:v>7.8606168307364337</c:v>
                </c:pt>
                <c:pt idx="401">
                  <c:v>7.8708207277312647</c:v>
                </c:pt>
                <c:pt idx="402">
                  <c:v>7.8794069337390162</c:v>
                </c:pt>
                <c:pt idx="403">
                  <c:v>8.2211130453023245</c:v>
                </c:pt>
                <c:pt idx="404">
                  <c:v>8.223104049594312</c:v>
                </c:pt>
                <c:pt idx="405">
                  <c:v>8.2293259380051662</c:v>
                </c:pt>
                <c:pt idx="406">
                  <c:v>8.2319391311382404</c:v>
                </c:pt>
                <c:pt idx="407">
                  <c:v>8.2324368822105942</c:v>
                </c:pt>
                <c:pt idx="408">
                  <c:v>8.2423919036692492</c:v>
                </c:pt>
                <c:pt idx="409">
                  <c:v>8.2489871053863055</c:v>
                </c:pt>
                <c:pt idx="410">
                  <c:v>8.2509781096769998</c:v>
                </c:pt>
                <c:pt idx="411">
                  <c:v>8.2562044959431518</c:v>
                </c:pt>
                <c:pt idx="412">
                  <c:v>8.2746212856408263</c:v>
                </c:pt>
                <c:pt idx="413">
                  <c:v>8.2747457234095592</c:v>
                </c:pt>
                <c:pt idx="414">
                  <c:v>8.2789766075297138</c:v>
                </c:pt>
                <c:pt idx="415">
                  <c:v>8.2809676118217048</c:v>
                </c:pt>
                <c:pt idx="416">
                  <c:v>8.288185002378551</c:v>
                </c:pt>
                <c:pt idx="417">
                  <c:v>8.6969630710180859</c:v>
                </c:pt>
                <c:pt idx="418">
                  <c:v>8.6983318864676988</c:v>
                </c:pt>
                <c:pt idx="419">
                  <c:v>8.6998251396873378</c:v>
                </c:pt>
                <c:pt idx="420">
                  <c:v>8.7044293371111081</c:v>
                </c:pt>
                <c:pt idx="421">
                  <c:v>8.7084113456950902</c:v>
                </c:pt>
                <c:pt idx="422">
                  <c:v>8.7101534744496121</c:v>
                </c:pt>
                <c:pt idx="423">
                  <c:v>8.7183663671537452</c:v>
                </c:pt>
                <c:pt idx="424">
                  <c:v>8.7230950023462519</c:v>
                </c:pt>
                <c:pt idx="425">
                  <c:v>8.7281969508436674</c:v>
                </c:pt>
                <c:pt idx="426">
                  <c:v>8.7365342813152438</c:v>
                </c:pt>
                <c:pt idx="427">
                  <c:v>8.7388985989108505</c:v>
                </c:pt>
                <c:pt idx="428">
                  <c:v>8.7472359293824269</c:v>
                </c:pt>
                <c:pt idx="429">
                  <c:v>8.7500979980516789</c:v>
                </c:pt>
                <c:pt idx="430">
                  <c:v>8.7564443242312642</c:v>
                </c:pt>
                <c:pt idx="431">
                  <c:v>8.7585597662919881</c:v>
                </c:pt>
                <c:pt idx="432">
                  <c:v>8.7617951482661489</c:v>
                </c:pt>
                <c:pt idx="433">
                  <c:v>8.7690125388229951</c:v>
                </c:pt>
                <c:pt idx="434">
                  <c:v>8.7792164358178297</c:v>
                </c:pt>
                <c:pt idx="435">
                  <c:v>8.7876782040581389</c:v>
                </c:pt>
                <c:pt idx="436">
                  <c:v>8.7886737062041327</c:v>
                </c:pt>
                <c:pt idx="437">
                  <c:v>8.7930290280917305</c:v>
                </c:pt>
                <c:pt idx="438">
                  <c:v>8.7996242298074918</c:v>
                </c:pt>
                <c:pt idx="439">
                  <c:v>8.8176677062015507</c:v>
                </c:pt>
                <c:pt idx="440">
                  <c:v>8.8265027877454756</c:v>
                </c:pt>
                <c:pt idx="441">
                  <c:v>8.8357111825956061</c:v>
                </c:pt>
                <c:pt idx="442">
                  <c:v>8.8449195774444433</c:v>
                </c:pt>
                <c:pt idx="443">
                  <c:v>8.8535057834521957</c:v>
                </c:pt>
                <c:pt idx="444">
                  <c:v>8.8588566074857873</c:v>
                </c:pt>
                <c:pt idx="445">
                  <c:v>8.8725447619909552</c:v>
                </c:pt>
                <c:pt idx="446">
                  <c:v>8.8766512083436666</c:v>
                </c:pt>
                <c:pt idx="447">
                  <c:v>9.3446927641020636</c:v>
                </c:pt>
                <c:pt idx="448">
                  <c:v>9.3507902147454764</c:v>
                </c:pt>
                <c:pt idx="449">
                  <c:v>9.3489236482222218</c:v>
                </c:pt>
                <c:pt idx="450">
                  <c:v>9.3516612791227374</c:v>
                </c:pt>
                <c:pt idx="451">
                  <c:v>9.3541500344870769</c:v>
                </c:pt>
                <c:pt idx="452">
                  <c:v>9.3606207984353986</c:v>
                </c:pt>
                <c:pt idx="453">
                  <c:v>9.3631095537997417</c:v>
                </c:pt>
                <c:pt idx="454">
                  <c:v>9.3674648756886292</c:v>
                </c:pt>
                <c:pt idx="455">
                  <c:v>9.4896627640917295</c:v>
                </c:pt>
                <c:pt idx="456">
                  <c:v>9.4951380258927642</c:v>
                </c:pt>
                <c:pt idx="457">
                  <c:v>9.5012354765361735</c:v>
                </c:pt>
                <c:pt idx="458">
                  <c:v>9.5062129872661494</c:v>
                </c:pt>
                <c:pt idx="459">
                  <c:v>9.5116882490684738</c:v>
                </c:pt>
                <c:pt idx="460">
                  <c:v>9.5141770044328169</c:v>
                </c:pt>
                <c:pt idx="461">
                  <c:v>9.5218921460633048</c:v>
                </c:pt>
                <c:pt idx="462">
                  <c:v>9.5236342748178302</c:v>
                </c:pt>
                <c:pt idx="463">
                  <c:v>9.531722729753227</c:v>
                </c:pt>
                <c:pt idx="464">
                  <c:v>9.5347092361912118</c:v>
                </c:pt>
                <c:pt idx="465">
                  <c:v>9.5416777512118855</c:v>
                </c:pt>
                <c:pt idx="466">
                  <c:v>9.547650764086562</c:v>
                </c:pt>
                <c:pt idx="467">
                  <c:v>9.9942579142674397</c:v>
                </c:pt>
                <c:pt idx="468">
                  <c:v>10.002595244739016</c:v>
                </c:pt>
                <c:pt idx="469">
                  <c:v>10.010061510833332</c:v>
                </c:pt>
                <c:pt idx="470">
                  <c:v>10.007821631005168</c:v>
                </c:pt>
                <c:pt idx="471">
                  <c:v>10.019892094523254</c:v>
                </c:pt>
                <c:pt idx="472">
                  <c:v>10.021509785510336</c:v>
                </c:pt>
                <c:pt idx="473">
                  <c:v>10.026736171776484</c:v>
                </c:pt>
                <c:pt idx="474">
                  <c:v>10.031838120273903</c:v>
                </c:pt>
                <c:pt idx="475">
                  <c:v>10.03308249795607</c:v>
                </c:pt>
                <c:pt idx="476">
                  <c:v>10.033704686797158</c:v>
                </c:pt>
                <c:pt idx="477">
                  <c:v>10.052494789799741</c:v>
                </c:pt>
                <c:pt idx="478">
                  <c:v>10.057098987224805</c:v>
                </c:pt>
                <c:pt idx="479">
                  <c:v>10.06008549366279</c:v>
                </c:pt>
                <c:pt idx="480">
                  <c:v>10.066431819842375</c:v>
                </c:pt>
                <c:pt idx="481">
                  <c:v>10.070538266193797</c:v>
                </c:pt>
                <c:pt idx="482">
                  <c:v>10.074769150313951</c:v>
                </c:pt>
                <c:pt idx="483">
                  <c:v>10.429043476467701</c:v>
                </c:pt>
                <c:pt idx="484">
                  <c:v>10.433398798355295</c:v>
                </c:pt>
                <c:pt idx="485">
                  <c:v>10.439745124534884</c:v>
                </c:pt>
                <c:pt idx="486">
                  <c:v>10.438127433547802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3B1-48E5-BD8E-1F67BFA6DCA9}"/>
            </c:ext>
          </c:extLst>
        </c:ser>
        <c:ser>
          <c:idx val="4"/>
          <c:order val="4"/>
          <c:tx>
            <c:v>6.50 K</c:v>
          </c:tx>
          <c:marker>
            <c:symbol val="none"/>
          </c:marker>
          <c:xVal>
            <c:numRef>
              <c:f>'6.50 K'!$P$14:$P$500</c:f>
              <c:numCache>
                <c:formatCode>General</c:formatCode>
                <c:ptCount val="487"/>
                <c:pt idx="0">
                  <c:v>5.0725626718241932</c:v>
                </c:pt>
                <c:pt idx="1">
                  <c:v>5.1961144984967742</c:v>
                </c:pt>
                <c:pt idx="2">
                  <c:v>5.3459715757768818</c:v>
                </c:pt>
                <c:pt idx="3">
                  <c:v>5.5191823302693548</c:v>
                </c:pt>
                <c:pt idx="4">
                  <c:v>5.7130023165370964</c:v>
                </c:pt>
                <c:pt idx="5">
                  <c:v>5.8961034310021505</c:v>
                </c:pt>
                <c:pt idx="6">
                  <c:v>6.1053156136145148</c:v>
                </c:pt>
                <c:pt idx="7">
                  <c:v>6.294941258741936</c:v>
                </c:pt>
                <c:pt idx="8">
                  <c:v>6.508490182965053</c:v>
                </c:pt>
                <c:pt idx="9">
                  <c:v>6.6972355342731182</c:v>
                </c:pt>
                <c:pt idx="10">
                  <c:v>6.9997976982489245</c:v>
                </c:pt>
                <c:pt idx="11">
                  <c:v>7.2460728397639791</c:v>
                </c:pt>
                <c:pt idx="12">
                  <c:v>7.4504563518655917</c:v>
                </c:pt>
                <c:pt idx="13">
                  <c:v>7.6806272946827949</c:v>
                </c:pt>
                <c:pt idx="14">
                  <c:v>7.8884284180860238</c:v>
                </c:pt>
                <c:pt idx="15">
                  <c:v>8.1479597488817195</c:v>
                </c:pt>
                <c:pt idx="16">
                  <c:v>8.3756451562043015</c:v>
                </c:pt>
                <c:pt idx="17">
                  <c:v>8.6497272260215041</c:v>
                </c:pt>
                <c:pt idx="18">
                  <c:v>8.8704220647795715</c:v>
                </c:pt>
                <c:pt idx="19">
                  <c:v>9.159831603451611</c:v>
                </c:pt>
                <c:pt idx="20">
                  <c:v>9.382183465870968</c:v>
                </c:pt>
                <c:pt idx="21">
                  <c:v>9.8073653807096779</c:v>
                </c:pt>
                <c:pt idx="22">
                  <c:v>10.092373450284946</c:v>
                </c:pt>
                <c:pt idx="23">
                  <c:v>10.294957538252687</c:v>
                </c:pt>
                <c:pt idx="24">
                  <c:v>10.559718849978495</c:v>
                </c:pt>
                <c:pt idx="25">
                  <c:v>10.768710959139785</c:v>
                </c:pt>
                <c:pt idx="26">
                  <c:v>11.044035796698925</c:v>
                </c:pt>
                <c:pt idx="27">
                  <c:v>11.245985555295698</c:v>
                </c:pt>
                <c:pt idx="28">
                  <c:v>11.484804090338709</c:v>
                </c:pt>
                <c:pt idx="29">
                  <c:v>11.698819052467741</c:v>
                </c:pt>
                <c:pt idx="30">
                  <c:v>11.952240108516129</c:v>
                </c:pt>
                <c:pt idx="31">
                  <c:v>12.151510149166667</c:v>
                </c:pt>
                <c:pt idx="32">
                  <c:v>12.586944897908603</c:v>
                </c:pt>
                <c:pt idx="33">
                  <c:v>12.860612711806453</c:v>
                </c:pt>
                <c:pt idx="34">
                  <c:v>13.048063513381722</c:v>
                </c:pt>
                <c:pt idx="35">
                  <c:v>13.32545963051613</c:v>
                </c:pt>
                <c:pt idx="36">
                  <c:v>13.541960128134408</c:v>
                </c:pt>
                <c:pt idx="37">
                  <c:v>13.800093345215053</c:v>
                </c:pt>
                <c:pt idx="38">
                  <c:v>14.010794260021505</c:v>
                </c:pt>
                <c:pt idx="39">
                  <c:v>14.275296661801075</c:v>
                </c:pt>
                <c:pt idx="40">
                  <c:v>14.489363405919356</c:v>
                </c:pt>
                <c:pt idx="41">
                  <c:v>14.728026594994624</c:v>
                </c:pt>
                <c:pt idx="42">
                  <c:v>14.945044912505375</c:v>
                </c:pt>
                <c:pt idx="43">
                  <c:v>15.4021763147957</c:v>
                </c:pt>
                <c:pt idx="44">
                  <c:v>15.650626299865591</c:v>
                </c:pt>
                <c:pt idx="45">
                  <c:v>15.892085716365592</c:v>
                </c:pt>
                <c:pt idx="46">
                  <c:v>16.148794928741935</c:v>
                </c:pt>
                <c:pt idx="47">
                  <c:v>16.346692746672044</c:v>
                </c:pt>
                <c:pt idx="48">
                  <c:v>16.628749242854838</c:v>
                </c:pt>
                <c:pt idx="49">
                  <c:v>16.843437370844086</c:v>
                </c:pt>
                <c:pt idx="50">
                  <c:v>17.119746066198928</c:v>
                </c:pt>
                <c:pt idx="51">
                  <c:v>17.320556621037635</c:v>
                </c:pt>
                <c:pt idx="52">
                  <c:v>17.59712422633871</c:v>
                </c:pt>
                <c:pt idx="53">
                  <c:v>17.844020751725804</c:v>
                </c:pt>
                <c:pt idx="54">
                  <c:v>18.289358805935482</c:v>
                </c:pt>
                <c:pt idx="55">
                  <c:v>18.573124107763441</c:v>
                </c:pt>
                <c:pt idx="56">
                  <c:v>18.766063800215054</c:v>
                </c:pt>
                <c:pt idx="57">
                  <c:v>19.029944818118281</c:v>
                </c:pt>
                <c:pt idx="58">
                  <c:v>19.260840708784944</c:v>
                </c:pt>
                <c:pt idx="59">
                  <c:v>19.518145414037633</c:v>
                </c:pt>
                <c:pt idx="60">
                  <c:v>19.714192025849464</c:v>
                </c:pt>
                <c:pt idx="61">
                  <c:v>20.012249156752691</c:v>
                </c:pt>
                <c:pt idx="62">
                  <c:v>20.205706669091398</c:v>
                </c:pt>
                <c:pt idx="63">
                  <c:v>20.493303838134409</c:v>
                </c:pt>
                <c:pt idx="64">
                  <c:v>20.727928032037635</c:v>
                </c:pt>
                <c:pt idx="65">
                  <c:v>21.177188571940864</c:v>
                </c:pt>
                <c:pt idx="66">
                  <c:v>21.468099788306453</c:v>
                </c:pt>
                <c:pt idx="67">
                  <c:v>21.674502797994624</c:v>
                </c:pt>
                <c:pt idx="68">
                  <c:v>21.937141048155915</c:v>
                </c:pt>
                <c:pt idx="69">
                  <c:v>22.16792042934409</c:v>
                </c:pt>
                <c:pt idx="70">
                  <c:v>22.451763404161291</c:v>
                </c:pt>
                <c:pt idx="71">
                  <c:v>22.688924915543012</c:v>
                </c:pt>
                <c:pt idx="72">
                  <c:v>22.94317448342473</c:v>
                </c:pt>
                <c:pt idx="73">
                  <c:v>23.0891479115</c:v>
                </c:pt>
                <c:pt idx="74">
                  <c:v>23.43841742989785</c:v>
                </c:pt>
                <c:pt idx="75">
                  <c:v>23.922423684682794</c:v>
                </c:pt>
                <c:pt idx="76">
                  <c:v>24.122379836688168</c:v>
                </c:pt>
                <c:pt idx="77">
                  <c:v>24.370402620344084</c:v>
                </c:pt>
                <c:pt idx="78">
                  <c:v>24.590942113134407</c:v>
                </c:pt>
                <c:pt idx="79">
                  <c:v>24.871238021677417</c:v>
                </c:pt>
                <c:pt idx="80">
                  <c:v>25.078676671150536</c:v>
                </c:pt>
                <c:pt idx="81">
                  <c:v>25.366843442080643</c:v>
                </c:pt>
                <c:pt idx="82">
                  <c:v>25.568430726758063</c:v>
                </c:pt>
                <c:pt idx="83">
                  <c:v>25.8589276872043</c:v>
                </c:pt>
                <c:pt idx="84">
                  <c:v>26.063984365166665</c:v>
                </c:pt>
                <c:pt idx="85">
                  <c:v>26.351581534215054</c:v>
                </c:pt>
                <c:pt idx="86">
                  <c:v>26.821813779817205</c:v>
                </c:pt>
                <c:pt idx="87">
                  <c:v>27.032204002688168</c:v>
                </c:pt>
                <c:pt idx="88">
                  <c:v>27.318144148069887</c:v>
                </c:pt>
                <c:pt idx="89">
                  <c:v>27.544742133618275</c:v>
                </c:pt>
                <c:pt idx="90">
                  <c:v>27.848598847327956</c:v>
                </c:pt>
                <c:pt idx="91">
                  <c:v>28.043402691397848</c:v>
                </c:pt>
                <c:pt idx="92">
                  <c:v>28.340851383919354</c:v>
                </c:pt>
                <c:pt idx="93">
                  <c:v>28.5413512468172</c:v>
                </c:pt>
                <c:pt idx="94">
                  <c:v>28.817297468252686</c:v>
                </c:pt>
                <c:pt idx="95">
                  <c:v>29.042756250032259</c:v>
                </c:pt>
                <c:pt idx="96">
                  <c:v>29.298352149634404</c:v>
                </c:pt>
                <c:pt idx="97">
                  <c:v>29.770448546860212</c:v>
                </c:pt>
                <c:pt idx="98">
                  <c:v>30.000360579725807</c:v>
                </c:pt>
                <c:pt idx="99">
                  <c:v>30.307013520865592</c:v>
                </c:pt>
                <c:pt idx="100">
                  <c:v>30.506956727376341</c:v>
                </c:pt>
                <c:pt idx="101">
                  <c:v>30.773116152817199</c:v>
                </c:pt>
                <c:pt idx="102">
                  <c:v>30.965486243381719</c:v>
                </c:pt>
                <c:pt idx="103">
                  <c:v>31.287052397462364</c:v>
                </c:pt>
                <c:pt idx="104">
                  <c:v>31.42815831853763</c:v>
                </c:pt>
                <c:pt idx="105">
                  <c:v>31.783123855768814</c:v>
                </c:pt>
                <c:pt idx="106">
                  <c:v>31.994912192354839</c:v>
                </c:pt>
                <c:pt idx="107">
                  <c:v>32.28023095386559</c:v>
                </c:pt>
                <c:pt idx="108">
                  <c:v>32.723743692946236</c:v>
                </c:pt>
                <c:pt idx="109">
                  <c:v>32.985346303317201</c:v>
                </c:pt>
                <c:pt idx="110">
                  <c:v>33.219918715231181</c:v>
                </c:pt>
                <c:pt idx="111">
                  <c:v>33.477275202473116</c:v>
                </c:pt>
                <c:pt idx="112">
                  <c:v>33.746023727381719</c:v>
                </c:pt>
                <c:pt idx="113">
                  <c:v>33.969980831473116</c:v>
                </c:pt>
                <c:pt idx="114">
                  <c:v>34.244917304112903</c:v>
                </c:pt>
                <c:pt idx="115">
                  <c:v>34.481755178059139</c:v>
                </c:pt>
                <c:pt idx="116">
                  <c:v>34.735590490026887</c:v>
                </c:pt>
                <c:pt idx="117">
                  <c:v>34.968661224247306</c:v>
                </c:pt>
                <c:pt idx="118">
                  <c:v>35.275831985279567</c:v>
                </c:pt>
                <c:pt idx="119">
                  <c:v>35.713596923537636</c:v>
                </c:pt>
                <c:pt idx="120">
                  <c:v>35.853511858854837</c:v>
                </c:pt>
                <c:pt idx="121">
                  <c:v>36.138856511360217</c:v>
                </c:pt>
                <c:pt idx="122">
                  <c:v>36.360470480430102</c:v>
                </c:pt>
                <c:pt idx="123">
                  <c:v>36.683797222150538</c:v>
                </c:pt>
                <c:pt idx="124">
                  <c:v>36.885384506827954</c:v>
                </c:pt>
                <c:pt idx="125">
                  <c:v>37.110429032693553</c:v>
                </c:pt>
                <c:pt idx="126">
                  <c:v>37.385028922403222</c:v>
                </c:pt>
                <c:pt idx="127">
                  <c:v>37.624417059327953</c:v>
                </c:pt>
                <c:pt idx="128">
                  <c:v>37.884828683946232</c:v>
                </c:pt>
                <c:pt idx="129">
                  <c:v>38.174756042510751</c:v>
                </c:pt>
                <c:pt idx="130">
                  <c:v>38.626294989946231</c:v>
                </c:pt>
                <c:pt idx="131">
                  <c:v>38.8703952879086</c:v>
                </c:pt>
                <c:pt idx="132">
                  <c:v>39.154574845650544</c:v>
                </c:pt>
                <c:pt idx="133">
                  <c:v>39.382881636849454</c:v>
                </c:pt>
                <c:pt idx="134">
                  <c:v>39.654426389182788</c:v>
                </c:pt>
                <c:pt idx="135">
                  <c:v>39.850162309059144</c:v>
                </c:pt>
                <c:pt idx="136">
                  <c:v>40.176595970139786</c:v>
                </c:pt>
                <c:pt idx="137">
                  <c:v>40.366894781129027</c:v>
                </c:pt>
                <c:pt idx="138">
                  <c:v>40.644355625752688</c:v>
                </c:pt>
                <c:pt idx="139">
                  <c:v>40.865050464510752</c:v>
                </c:pt>
                <c:pt idx="140">
                  <c:v>41.382922140349464</c:v>
                </c:pt>
                <c:pt idx="141">
                  <c:v>41.645819300456985</c:v>
                </c:pt>
                <c:pt idx="142">
                  <c:v>41.874540347569891</c:v>
                </c:pt>
                <c:pt idx="143">
                  <c:v>42.15852572285484</c:v>
                </c:pt>
                <c:pt idx="144">
                  <c:v>42.366792884161285</c:v>
                </c:pt>
                <c:pt idx="145">
                  <c:v>42.663141209408593</c:v>
                </c:pt>
                <c:pt idx="146">
                  <c:v>42.828740011462365</c:v>
                </c:pt>
                <c:pt idx="147">
                  <c:v>43.135341170612897</c:v>
                </c:pt>
                <c:pt idx="148">
                  <c:v>43.375091781462366</c:v>
                </c:pt>
                <c:pt idx="149">
                  <c:v>43.636797955811829</c:v>
                </c:pt>
                <c:pt idx="150">
                  <c:v>43.843718785397854</c:v>
                </c:pt>
                <c:pt idx="151">
                  <c:v>44.382199693010747</c:v>
                </c:pt>
                <c:pt idx="152">
                  <c:v>44.667155980596768</c:v>
                </c:pt>
                <c:pt idx="153">
                  <c:v>44.887643691397855</c:v>
                </c:pt>
                <c:pt idx="154">
                  <c:v>45.070848369838707</c:v>
                </c:pt>
                <c:pt idx="155">
                  <c:v>45.380711794317207</c:v>
                </c:pt>
                <c:pt idx="156">
                  <c:v>45.67586913381183</c:v>
                </c:pt>
                <c:pt idx="157">
                  <c:v>45.878181366338715</c:v>
                </c:pt>
                <c:pt idx="158">
                  <c:v>46.175513549387091</c:v>
                </c:pt>
                <c:pt idx="159">
                  <c:v>46.401464260069886</c:v>
                </c:pt>
                <c:pt idx="160">
                  <c:v>46.682627516930104</c:v>
                </c:pt>
                <c:pt idx="161">
                  <c:v>46.927452762741936</c:v>
                </c:pt>
                <c:pt idx="162">
                  <c:v>47.418553150069897</c:v>
                </c:pt>
                <c:pt idx="163">
                  <c:v>47.711794555956992</c:v>
                </c:pt>
                <c:pt idx="164">
                  <c:v>47.90421642851075</c:v>
                </c:pt>
                <c:pt idx="165">
                  <c:v>48.229989869231183</c:v>
                </c:pt>
                <c:pt idx="166">
                  <c:v>48.438774850430107</c:v>
                </c:pt>
                <c:pt idx="167">
                  <c:v>48.635287500145154</c:v>
                </c:pt>
                <c:pt idx="168">
                  <c:v>48.891038745715051</c:v>
                </c:pt>
                <c:pt idx="169">
                  <c:v>49.185212227413977</c:v>
                </c:pt>
                <c:pt idx="170">
                  <c:v>49.409376459456993</c:v>
                </c:pt>
                <c:pt idx="171">
                  <c:v>49.677814292430106</c:v>
                </c:pt>
                <c:pt idx="172">
                  <c:v>49.935585035591394</c:v>
                </c:pt>
                <c:pt idx="173">
                  <c:v>50.431915403844087</c:v>
                </c:pt>
                <c:pt idx="174">
                  <c:v>50.650797872973115</c:v>
                </c:pt>
                <c:pt idx="175">
                  <c:v>50.81111491210752</c:v>
                </c:pt>
                <c:pt idx="176">
                  <c:v>51.154947321623652</c:v>
                </c:pt>
                <c:pt idx="177">
                  <c:v>51.376574236193555</c:v>
                </c:pt>
                <c:pt idx="178">
                  <c:v>51.662773291521503</c:v>
                </c:pt>
                <c:pt idx="179">
                  <c:v>51.844320946306439</c:v>
                </c:pt>
                <c:pt idx="180">
                  <c:v>52.153614768903218</c:v>
                </c:pt>
                <c:pt idx="181">
                  <c:v>52.383811602715049</c:v>
                </c:pt>
                <c:pt idx="182">
                  <c:v>52.658346764935487</c:v>
                </c:pt>
                <c:pt idx="183">
                  <c:v>52.841810353322579</c:v>
                </c:pt>
                <c:pt idx="184">
                  <c:v>53.384589166059143</c:v>
                </c:pt>
                <c:pt idx="185">
                  <c:v>53.68062679937097</c:v>
                </c:pt>
                <c:pt idx="186">
                  <c:v>53.887651192930107</c:v>
                </c:pt>
                <c:pt idx="187">
                  <c:v>54.180180596462357</c:v>
                </c:pt>
                <c:pt idx="188">
                  <c:v>54.409859610381723</c:v>
                </c:pt>
                <c:pt idx="189">
                  <c:v>54.688213694317199</c:v>
                </c:pt>
                <c:pt idx="190">
                  <c:v>54.862770780537637</c:v>
                </c:pt>
                <c:pt idx="191">
                  <c:v>55.210849313182791</c:v>
                </c:pt>
                <c:pt idx="192">
                  <c:v>55.409588588440862</c:v>
                </c:pt>
                <c:pt idx="193">
                  <c:v>55.699930202919354</c:v>
                </c:pt>
                <c:pt idx="194">
                  <c:v>55.943201989032254</c:v>
                </c:pt>
                <c:pt idx="195">
                  <c:v>56.438600281505373</c:v>
                </c:pt>
                <c:pt idx="196">
                  <c:v>56.673224475376344</c:v>
                </c:pt>
                <c:pt idx="197">
                  <c:v>56.946633379354843</c:v>
                </c:pt>
                <c:pt idx="198">
                  <c:v>57.18467518456989</c:v>
                </c:pt>
                <c:pt idx="199">
                  <c:v>57.456634192795697</c:v>
                </c:pt>
                <c:pt idx="200">
                  <c:v>57.747390063225801</c:v>
                </c:pt>
                <c:pt idx="201">
                  <c:v>57.926037926559133</c:v>
                </c:pt>
                <c:pt idx="202">
                  <c:v>58.207214128924733</c:v>
                </c:pt>
                <c:pt idx="203">
                  <c:v>58.418523482096774</c:v>
                </c:pt>
                <c:pt idx="204">
                  <c:v>58.699570229516119</c:v>
                </c:pt>
                <c:pt idx="205">
                  <c:v>59.187460133494625</c:v>
                </c:pt>
                <c:pt idx="206">
                  <c:v>59.40820675424731</c:v>
                </c:pt>
                <c:pt idx="207">
                  <c:v>59.693577297741925</c:v>
                </c:pt>
                <c:pt idx="208">
                  <c:v>59.930220989247317</c:v>
                </c:pt>
                <c:pt idx="209">
                  <c:v>60.200328791344091</c:v>
                </c:pt>
                <c:pt idx="210">
                  <c:v>60.437788049193543</c:v>
                </c:pt>
                <c:pt idx="211">
                  <c:v>60.722809064247315</c:v>
                </c:pt>
                <c:pt idx="212">
                  <c:v>60.964113134784945</c:v>
                </c:pt>
                <c:pt idx="213">
                  <c:v>61.244875081236565</c:v>
                </c:pt>
                <c:pt idx="214">
                  <c:v>61.485039948010751</c:v>
                </c:pt>
                <c:pt idx="215">
                  <c:v>61.779161647688163</c:v>
                </c:pt>
                <c:pt idx="216">
                  <c:v>62.268035409462364</c:v>
                </c:pt>
                <c:pt idx="217">
                  <c:v>62.477286428602149</c:v>
                </c:pt>
                <c:pt idx="218">
                  <c:v>62.786010649301076</c:v>
                </c:pt>
                <c:pt idx="219">
                  <c:v>63.004841336451605</c:v>
                </c:pt>
                <c:pt idx="220">
                  <c:v>63.283428439354836</c:v>
                </c:pt>
                <c:pt idx="221">
                  <c:v>63.547620149193548</c:v>
                </c:pt>
                <c:pt idx="222">
                  <c:v>63.839515223333336</c:v>
                </c:pt>
                <c:pt idx="223">
                  <c:v>64.025878603118272</c:v>
                </c:pt>
                <c:pt idx="224">
                  <c:v>64.329592916397857</c:v>
                </c:pt>
                <c:pt idx="225">
                  <c:v>64.551362231397846</c:v>
                </c:pt>
                <c:pt idx="226">
                  <c:v>64.855801492526879</c:v>
                </c:pt>
                <c:pt idx="227">
                  <c:v>65.352442552688174</c:v>
                </c:pt>
                <c:pt idx="228">
                  <c:v>65.511620388064514</c:v>
                </c:pt>
                <c:pt idx="229">
                  <c:v>65.826506665537636</c:v>
                </c:pt>
                <c:pt idx="230">
                  <c:v>66.036016594569901</c:v>
                </c:pt>
                <c:pt idx="231">
                  <c:v>66.321930848978496</c:v>
                </c:pt>
                <c:pt idx="232">
                  <c:v>66.553383396021502</c:v>
                </c:pt>
                <c:pt idx="233">
                  <c:v>66.862625436612902</c:v>
                </c:pt>
                <c:pt idx="234">
                  <c:v>67.012275385913981</c:v>
                </c:pt>
                <c:pt idx="235">
                  <c:v>67.327938393225807</c:v>
                </c:pt>
                <c:pt idx="236">
                  <c:v>67.546406606451612</c:v>
                </c:pt>
                <c:pt idx="237">
                  <c:v>67.865953262956992</c:v>
                </c:pt>
                <c:pt idx="238">
                  <c:v>68.327537916290311</c:v>
                </c:pt>
                <c:pt idx="239">
                  <c:v>68.522134632419352</c:v>
                </c:pt>
                <c:pt idx="240">
                  <c:v>68.881915894677419</c:v>
                </c:pt>
                <c:pt idx="241">
                  <c:v>69.099866288010745</c:v>
                </c:pt>
                <c:pt idx="242">
                  <c:v>69.345882519569898</c:v>
                </c:pt>
                <c:pt idx="243">
                  <c:v>69.583095812903224</c:v>
                </c:pt>
                <c:pt idx="244">
                  <c:v>69.891353995752695</c:v>
                </c:pt>
                <c:pt idx="245">
                  <c:v>70.090818218870979</c:v>
                </c:pt>
                <c:pt idx="246">
                  <c:v>70.348019360107529</c:v>
                </c:pt>
                <c:pt idx="247">
                  <c:v>70.606631560591396</c:v>
                </c:pt>
                <c:pt idx="248">
                  <c:v>70.856427877419364</c:v>
                </c:pt>
                <c:pt idx="249">
                  <c:v>71.347838956666664</c:v>
                </c:pt>
                <c:pt idx="250">
                  <c:v>71.610891462741918</c:v>
                </c:pt>
                <c:pt idx="251">
                  <c:v>71.853956120913978</c:v>
                </c:pt>
                <c:pt idx="252">
                  <c:v>72.075790163440857</c:v>
                </c:pt>
                <c:pt idx="253">
                  <c:v>72.39426234365591</c:v>
                </c:pt>
                <c:pt idx="254">
                  <c:v>72.572690133548377</c:v>
                </c:pt>
                <c:pt idx="255">
                  <c:v>72.898722484247301</c:v>
                </c:pt>
                <c:pt idx="256">
                  <c:v>73.139612298870972</c:v>
                </c:pt>
                <c:pt idx="257">
                  <c:v>73.395622454354836</c:v>
                </c:pt>
                <c:pt idx="258">
                  <c:v>73.585714137419345</c:v>
                </c:pt>
                <c:pt idx="259">
                  <c:v>73.937210281344093</c:v>
                </c:pt>
                <c:pt idx="260">
                  <c:v>74.425876915161297</c:v>
                </c:pt>
                <c:pt idx="261">
                  <c:v>74.636008228118271</c:v>
                </c:pt>
                <c:pt idx="262">
                  <c:v>74.956849434354837</c:v>
                </c:pt>
                <c:pt idx="263">
                  <c:v>75.163977391881716</c:v>
                </c:pt>
                <c:pt idx="264">
                  <c:v>75.415534296290318</c:v>
                </c:pt>
                <c:pt idx="265">
                  <c:v>75.644617817365585</c:v>
                </c:pt>
                <c:pt idx="266">
                  <c:v>75.937237839354836</c:v>
                </c:pt>
                <c:pt idx="267">
                  <c:v>76.199824307526882</c:v>
                </c:pt>
                <c:pt idx="268">
                  <c:v>76.466889917795697</c:v>
                </c:pt>
                <c:pt idx="269">
                  <c:v>76.649861577258065</c:v>
                </c:pt>
                <c:pt idx="270">
                  <c:v>76.957097065806465</c:v>
                </c:pt>
                <c:pt idx="271">
                  <c:v>77.457828903118283</c:v>
                </c:pt>
                <c:pt idx="272">
                  <c:v>77.673190196989253</c:v>
                </c:pt>
                <c:pt idx="273">
                  <c:v>77.994756351075267</c:v>
                </c:pt>
                <c:pt idx="274">
                  <c:v>78.204110934139791</c:v>
                </c:pt>
                <c:pt idx="275">
                  <c:v>78.477390383118276</c:v>
                </c:pt>
                <c:pt idx="276">
                  <c:v>78.723134759247301</c:v>
                </c:pt>
                <c:pt idx="277">
                  <c:v>79.024195245537641</c:v>
                </c:pt>
                <c:pt idx="278">
                  <c:v>79.206416066182797</c:v>
                </c:pt>
                <c:pt idx="279">
                  <c:v>79.468329368494608</c:v>
                </c:pt>
                <c:pt idx="280">
                  <c:v>79.747537855268803</c:v>
                </c:pt>
                <c:pt idx="281">
                  <c:v>80.263493597473115</c:v>
                </c:pt>
                <c:pt idx="282">
                  <c:v>80.522092852473122</c:v>
                </c:pt>
                <c:pt idx="283">
                  <c:v>80.743305511129023</c:v>
                </c:pt>
                <c:pt idx="284">
                  <c:v>81.018319656774196</c:v>
                </c:pt>
                <c:pt idx="285">
                  <c:v>81.269669433225801</c:v>
                </c:pt>
                <c:pt idx="286">
                  <c:v>81.553848990967737</c:v>
                </c:pt>
                <c:pt idx="287">
                  <c:v>81.795774445376338</c:v>
                </c:pt>
                <c:pt idx="288">
                  <c:v>82.01118752123655</c:v>
                </c:pt>
                <c:pt idx="289">
                  <c:v>82.284492861182798</c:v>
                </c:pt>
                <c:pt idx="290">
                  <c:v>82.588867394784941</c:v>
                </c:pt>
                <c:pt idx="291">
                  <c:v>82.751941824892469</c:v>
                </c:pt>
                <c:pt idx="292">
                  <c:v>83.320870542258064</c:v>
                </c:pt>
                <c:pt idx="293">
                  <c:v>83.604998318010757</c:v>
                </c:pt>
                <c:pt idx="294">
                  <c:v>83.823984351129027</c:v>
                </c:pt>
                <c:pt idx="295">
                  <c:v>84.088952790806445</c:v>
                </c:pt>
                <c:pt idx="296">
                  <c:v>84.273555582956988</c:v>
                </c:pt>
                <c:pt idx="297">
                  <c:v>84.566007313494637</c:v>
                </c:pt>
                <c:pt idx="298">
                  <c:v>84.765432700107525</c:v>
                </c:pt>
                <c:pt idx="299">
                  <c:v>85.076085799946227</c:v>
                </c:pt>
                <c:pt idx="300">
                  <c:v>85.283213757473106</c:v>
                </c:pt>
                <c:pt idx="301">
                  <c:v>85.548389325107522</c:v>
                </c:pt>
                <c:pt idx="302">
                  <c:v>85.812011433064526</c:v>
                </c:pt>
                <c:pt idx="303">
                  <c:v>86.302438654516138</c:v>
                </c:pt>
                <c:pt idx="304">
                  <c:v>86.58402911279569</c:v>
                </c:pt>
                <c:pt idx="305">
                  <c:v>86.828543666666661</c:v>
                </c:pt>
                <c:pt idx="306">
                  <c:v>87.145397659731202</c:v>
                </c:pt>
                <c:pt idx="307">
                  <c:v>87.355373626666676</c:v>
                </c:pt>
                <c:pt idx="308">
                  <c:v>87.635980227150554</c:v>
                </c:pt>
                <c:pt idx="309">
                  <c:v>87.881892894731195</c:v>
                </c:pt>
                <c:pt idx="310">
                  <c:v>88.171872035322593</c:v>
                </c:pt>
                <c:pt idx="311">
                  <c:v>88.373096846075271</c:v>
                </c:pt>
                <c:pt idx="312">
                  <c:v>88.651321474999989</c:v>
                </c:pt>
                <c:pt idx="313">
                  <c:v>88.906464282204311</c:v>
                </c:pt>
                <c:pt idx="314">
                  <c:v>89.380942650967739</c:v>
                </c:pt>
                <c:pt idx="315">
                  <c:v>89.709913629516123</c:v>
                </c:pt>
                <c:pt idx="316">
                  <c:v>89.905908459354833</c:v>
                </c:pt>
                <c:pt idx="317">
                  <c:v>90.168028889623656</c:v>
                </c:pt>
                <c:pt idx="318">
                  <c:v>90.374224771344089</c:v>
                </c:pt>
                <c:pt idx="319">
                  <c:v>90.679311307311806</c:v>
                </c:pt>
                <c:pt idx="320">
                  <c:v>90.94932849091397</c:v>
                </c:pt>
                <c:pt idx="321">
                  <c:v>91.233145574784928</c:v>
                </c:pt>
                <c:pt idx="322">
                  <c:v>91.451251314032277</c:v>
                </c:pt>
                <c:pt idx="323">
                  <c:v>91.717669649408592</c:v>
                </c:pt>
                <c:pt idx="324">
                  <c:v>92.002108117150541</c:v>
                </c:pt>
                <c:pt idx="325">
                  <c:v>92.467472855752689</c:v>
                </c:pt>
                <c:pt idx="326">
                  <c:v>92.77635242241935</c:v>
                </c:pt>
                <c:pt idx="327">
                  <c:v>92.965822721559135</c:v>
                </c:pt>
                <c:pt idx="328">
                  <c:v>93.312503140483869</c:v>
                </c:pt>
                <c:pt idx="329">
                  <c:v>93.515540320860225</c:v>
                </c:pt>
                <c:pt idx="330">
                  <c:v>93.80225719607526</c:v>
                </c:pt>
                <c:pt idx="331">
                  <c:v>94.03346377870966</c:v>
                </c:pt>
                <c:pt idx="332">
                  <c:v>94.364816728763444</c:v>
                </c:pt>
                <c:pt idx="333">
                  <c:v>94.540888438172047</c:v>
                </c:pt>
                <c:pt idx="334">
                  <c:v>94.839722298924713</c:v>
                </c:pt>
                <c:pt idx="335">
                  <c:v>95.07129135543012</c:v>
                </c:pt>
                <c:pt idx="336">
                  <c:v>95.54074687123655</c:v>
                </c:pt>
                <c:pt idx="337">
                  <c:v>95.789611112204298</c:v>
                </c:pt>
                <c:pt idx="338">
                  <c:v>96.055304499731179</c:v>
                </c:pt>
                <c:pt idx="339">
                  <c:v>96.378941933387097</c:v>
                </c:pt>
                <c:pt idx="340">
                  <c:v>96.543621605107532</c:v>
                </c:pt>
                <c:pt idx="341">
                  <c:v>96.856630785483858</c:v>
                </c:pt>
                <c:pt idx="342">
                  <c:v>97.033686352688164</c:v>
                </c:pt>
                <c:pt idx="343">
                  <c:v>97.391189207365599</c:v>
                </c:pt>
                <c:pt idx="344">
                  <c:v>97.548917147043014</c:v>
                </c:pt>
                <c:pt idx="345">
                  <c:v>97.785094800645169</c:v>
                </c:pt>
                <c:pt idx="346">
                  <c:v>98.418026056881715</c:v>
                </c:pt>
                <c:pt idx="347">
                  <c:v>98.589735133709667</c:v>
                </c:pt>
                <c:pt idx="348">
                  <c:v>98.908349714354827</c:v>
                </c:pt>
                <c:pt idx="349">
                  <c:v>99.14385420209679</c:v>
                </c:pt>
                <c:pt idx="350">
                  <c:v>99.412602726989249</c:v>
                </c:pt>
                <c:pt idx="351">
                  <c:v>99.629724608494627</c:v>
                </c:pt>
                <c:pt idx="352">
                  <c:v>99.90054441295699</c:v>
                </c:pt>
                <c:pt idx="353">
                  <c:v>100.11994470198924</c:v>
                </c:pt>
                <c:pt idx="354">
                  <c:v>100.44386693661289</c:v>
                </c:pt>
                <c:pt idx="355">
                  <c:v>100.64721480892472</c:v>
                </c:pt>
                <c:pt idx="356">
                  <c:v>100.93360804672042</c:v>
                </c:pt>
                <c:pt idx="357">
                  <c:v>101.42476021602151</c:v>
                </c:pt>
                <c:pt idx="358">
                  <c:v>101.63142213564517</c:v>
                </c:pt>
                <c:pt idx="359">
                  <c:v>101.95764866876343</c:v>
                </c:pt>
                <c:pt idx="360">
                  <c:v>102.19936699521504</c:v>
                </c:pt>
                <c:pt idx="361">
                  <c:v>102.50161846725807</c:v>
                </c:pt>
                <c:pt idx="362">
                  <c:v>102.72496713295699</c:v>
                </c:pt>
                <c:pt idx="363">
                  <c:v>102.98791607505376</c:v>
                </c:pt>
                <c:pt idx="364">
                  <c:v>103.20353627887097</c:v>
                </c:pt>
                <c:pt idx="365">
                  <c:v>103.4772040927957</c:v>
                </c:pt>
                <c:pt idx="366">
                  <c:v>103.70214505467743</c:v>
                </c:pt>
                <c:pt idx="367">
                  <c:v>104.06943470537634</c:v>
                </c:pt>
                <c:pt idx="368">
                  <c:v>104.56250280827956</c:v>
                </c:pt>
                <c:pt idx="369">
                  <c:v>104.78267982715055</c:v>
                </c:pt>
                <c:pt idx="370">
                  <c:v>105.07628370698926</c:v>
                </c:pt>
                <c:pt idx="371">
                  <c:v>105.26647895397849</c:v>
                </c:pt>
                <c:pt idx="372">
                  <c:v>105.56950715586021</c:v>
                </c:pt>
                <c:pt idx="373">
                  <c:v>105.84648901709679</c:v>
                </c:pt>
                <c:pt idx="374">
                  <c:v>106.12895976919356</c:v>
                </c:pt>
                <c:pt idx="375">
                  <c:v>106.36990136580644</c:v>
                </c:pt>
                <c:pt idx="376">
                  <c:v>106.67127254403225</c:v>
                </c:pt>
                <c:pt idx="377">
                  <c:v>106.88307382607526</c:v>
                </c:pt>
                <c:pt idx="378">
                  <c:v>107.17103346903225</c:v>
                </c:pt>
                <c:pt idx="379">
                  <c:v>107.63686424553764</c:v>
                </c:pt>
                <c:pt idx="380">
                  <c:v>107.86092491365591</c:v>
                </c:pt>
                <c:pt idx="381">
                  <c:v>108.13775142887096</c:v>
                </c:pt>
                <c:pt idx="382">
                  <c:v>108.3664724760215</c:v>
                </c:pt>
                <c:pt idx="383">
                  <c:v>108.63439248908603</c:v>
                </c:pt>
                <c:pt idx="384">
                  <c:v>108.86408444849464</c:v>
                </c:pt>
                <c:pt idx="385">
                  <c:v>109.1132334904301</c:v>
                </c:pt>
                <c:pt idx="386">
                  <c:v>109.33656921064517</c:v>
                </c:pt>
                <c:pt idx="387">
                  <c:v>109.6383028627957</c:v>
                </c:pt>
                <c:pt idx="388">
                  <c:v>109.90078576698923</c:v>
                </c:pt>
                <c:pt idx="389">
                  <c:v>110.16544351473118</c:v>
                </c:pt>
                <c:pt idx="390">
                  <c:v>110.72246237451614</c:v>
                </c:pt>
                <c:pt idx="391">
                  <c:v>110.89836579247313</c:v>
                </c:pt>
                <c:pt idx="392">
                  <c:v>111.2049669516129</c:v>
                </c:pt>
                <c:pt idx="393">
                  <c:v>111.43544858634408</c:v>
                </c:pt>
                <c:pt idx="394">
                  <c:v>111.69694763274194</c:v>
                </c:pt>
                <c:pt idx="395">
                  <c:v>111.85871456758063</c:v>
                </c:pt>
                <c:pt idx="396">
                  <c:v>112.20394509080644</c:v>
                </c:pt>
                <c:pt idx="397">
                  <c:v>112.40460029967741</c:v>
                </c:pt>
                <c:pt idx="398">
                  <c:v>112.6728957322043</c:v>
                </c:pt>
                <c:pt idx="399">
                  <c:v>112.94304237080647</c:v>
                </c:pt>
                <c:pt idx="400">
                  <c:v>113.21878146430107</c:v>
                </c:pt>
                <c:pt idx="401">
                  <c:v>113.75767662779569</c:v>
                </c:pt>
                <c:pt idx="402">
                  <c:v>113.99898069833334</c:v>
                </c:pt>
                <c:pt idx="403">
                  <c:v>114.27777492919355</c:v>
                </c:pt>
                <c:pt idx="404">
                  <c:v>114.51581673440862</c:v>
                </c:pt>
                <c:pt idx="405">
                  <c:v>114.81518136053764</c:v>
                </c:pt>
                <c:pt idx="406">
                  <c:v>115.02022509301075</c:v>
                </c:pt>
                <c:pt idx="407">
                  <c:v>115.29250773870966</c:v>
                </c:pt>
                <c:pt idx="408">
                  <c:v>115.49937678629031</c:v>
                </c:pt>
                <c:pt idx="409">
                  <c:v>115.78101902655914</c:v>
                </c:pt>
                <c:pt idx="410">
                  <c:v>115.97271595123655</c:v>
                </c:pt>
                <c:pt idx="411">
                  <c:v>116.51798029946237</c:v>
                </c:pt>
                <c:pt idx="412">
                  <c:v>116.79988144967741</c:v>
                </c:pt>
                <c:pt idx="413">
                  <c:v>116.99163015639783</c:v>
                </c:pt>
                <c:pt idx="414">
                  <c:v>117.29838666150538</c:v>
                </c:pt>
                <c:pt idx="415">
                  <c:v>117.54186557559139</c:v>
                </c:pt>
                <c:pt idx="416">
                  <c:v>117.81858852682795</c:v>
                </c:pt>
                <c:pt idx="417">
                  <c:v>118.07998400924733</c:v>
                </c:pt>
                <c:pt idx="418">
                  <c:v>118.33340506532258</c:v>
                </c:pt>
                <c:pt idx="419">
                  <c:v>118.61704091215053</c:v>
                </c:pt>
                <c:pt idx="420">
                  <c:v>118.9091301688172</c:v>
                </c:pt>
                <c:pt idx="421">
                  <c:v>119.11325477096776</c:v>
                </c:pt>
                <c:pt idx="422">
                  <c:v>119.59234173672043</c:v>
                </c:pt>
                <c:pt idx="423">
                  <c:v>119.92353934086022</c:v>
                </c:pt>
                <c:pt idx="424">
                  <c:v>120.14154151612904</c:v>
                </c:pt>
                <c:pt idx="425">
                  <c:v>120.42887977526883</c:v>
                </c:pt>
                <c:pt idx="426">
                  <c:v>120.67593164661291</c:v>
                </c:pt>
                <c:pt idx="427">
                  <c:v>120.96220837494624</c:v>
                </c:pt>
                <c:pt idx="428">
                  <c:v>121.12317268892474</c:v>
                </c:pt>
                <c:pt idx="429">
                  <c:v>121.4481176177957</c:v>
                </c:pt>
                <c:pt idx="430">
                  <c:v>121.66265039983871</c:v>
                </c:pt>
                <c:pt idx="431">
                  <c:v>121.96666245951613</c:v>
                </c:pt>
                <c:pt idx="432">
                  <c:v>122.19191411333333</c:v>
                </c:pt>
                <c:pt idx="433">
                  <c:v>122.70528075607525</c:v>
                </c:pt>
                <c:pt idx="434">
                  <c:v>122.97884500602149</c:v>
                </c:pt>
                <c:pt idx="435">
                  <c:v>123.20906773080645</c:v>
                </c:pt>
                <c:pt idx="436">
                  <c:v>123.47439864440861</c:v>
                </c:pt>
                <c:pt idx="437">
                  <c:v>123.71559915096775</c:v>
                </c:pt>
                <c:pt idx="438">
                  <c:v>123.96001014086022</c:v>
                </c:pt>
                <c:pt idx="439">
                  <c:v>124.19520393666664</c:v>
                </c:pt>
                <c:pt idx="440">
                  <c:v>124.44396461365591</c:v>
                </c:pt>
                <c:pt idx="441">
                  <c:v>124.65056180580646</c:v>
                </c:pt>
                <c:pt idx="442">
                  <c:v>125.00788342360217</c:v>
                </c:pt>
                <c:pt idx="443">
                  <c:v>125.23018350397849</c:v>
                </c:pt>
                <c:pt idx="444">
                  <c:v>125.72754951204301</c:v>
                </c:pt>
                <c:pt idx="445">
                  <c:v>126.02177477575269</c:v>
                </c:pt>
                <c:pt idx="446">
                  <c:v>126.19022158720431</c:v>
                </c:pt>
                <c:pt idx="447">
                  <c:v>126.50635063241936</c:v>
                </c:pt>
                <c:pt idx="448">
                  <c:v>126.75495596344086</c:v>
                </c:pt>
                <c:pt idx="449">
                  <c:v>126.94899602317203</c:v>
                </c:pt>
                <c:pt idx="450">
                  <c:v>127.22903302177419</c:v>
                </c:pt>
                <c:pt idx="451">
                  <c:v>127.53884466424731</c:v>
                </c:pt>
                <c:pt idx="452">
                  <c:v>127.75379170215054</c:v>
                </c:pt>
                <c:pt idx="453">
                  <c:v>128.09389580844086</c:v>
                </c:pt>
                <c:pt idx="454">
                  <c:v>128.27689335892472</c:v>
                </c:pt>
                <c:pt idx="455">
                  <c:v>128.80791766010751</c:v>
                </c:pt>
                <c:pt idx="456">
                  <c:v>129.0728343177957</c:v>
                </c:pt>
                <c:pt idx="457">
                  <c:v>129.31548472005375</c:v>
                </c:pt>
                <c:pt idx="458">
                  <c:v>129.58697769037633</c:v>
                </c:pt>
                <c:pt idx="459">
                  <c:v>129.83868994080643</c:v>
                </c:pt>
                <c:pt idx="460">
                  <c:v>130.11593071193548</c:v>
                </c:pt>
                <c:pt idx="461">
                  <c:v>130.35350647924733</c:v>
                </c:pt>
                <c:pt idx="462">
                  <c:v>130.66177760752689</c:v>
                </c:pt>
                <c:pt idx="463">
                  <c:v>130.86542322629032</c:v>
                </c:pt>
                <c:pt idx="464">
                  <c:v>131.07251234736557</c:v>
                </c:pt>
                <c:pt idx="465">
                  <c:v>131.36155941209677</c:v>
                </c:pt>
                <c:pt idx="466">
                  <c:v>131.8693336</c:v>
                </c:pt>
                <c:pt idx="467">
                  <c:v>132.15646473112903</c:v>
                </c:pt>
                <c:pt idx="468">
                  <c:v>132.35069897333335</c:v>
                </c:pt>
                <c:pt idx="469">
                  <c:v>132.65398608516128</c:v>
                </c:pt>
                <c:pt idx="470">
                  <c:v>132.91154970037636</c:v>
                </c:pt>
                <c:pt idx="471">
                  <c:v>133.16745629188173</c:v>
                </c:pt>
                <c:pt idx="472">
                  <c:v>133.38106994360217</c:v>
                </c:pt>
                <c:pt idx="473">
                  <c:v>133.68891387048387</c:v>
                </c:pt>
                <c:pt idx="474">
                  <c:v>133.92840557139783</c:v>
                </c:pt>
                <c:pt idx="475">
                  <c:v>134.18203375543013</c:v>
                </c:pt>
                <c:pt idx="476">
                  <c:v>134.6942611944086</c:v>
                </c:pt>
                <c:pt idx="477">
                  <c:v>134.91081347403227</c:v>
                </c:pt>
                <c:pt idx="478">
                  <c:v>135.2075760551613</c:v>
                </c:pt>
                <c:pt idx="479">
                  <c:v>135.39093607956988</c:v>
                </c:pt>
                <c:pt idx="480">
                  <c:v>135.68195085994623</c:v>
                </c:pt>
                <c:pt idx="481">
                  <c:v>135.94629791575269</c:v>
                </c:pt>
                <c:pt idx="482">
                  <c:v>136.16031287784946</c:v>
                </c:pt>
                <c:pt idx="483">
                  <c:v>136.45904317462364</c:v>
                </c:pt>
                <c:pt idx="484">
                  <c:v>136.7486598412903</c:v>
                </c:pt>
                <c:pt idx="485">
                  <c:v>136.96729634596775</c:v>
                </c:pt>
                <c:pt idx="486">
                  <c:v>137.23930713618279</c:v>
                </c:pt>
              </c:numCache>
            </c:numRef>
          </c:xVal>
          <c:yVal>
            <c:numRef>
              <c:f>'6.50 K'!$Q$14:$Q$500</c:f>
              <c:numCache>
                <c:formatCode>General</c:formatCode>
                <c:ptCount val="487"/>
                <c:pt idx="0">
                  <c:v>6.4651439900258401E-2</c:v>
                </c:pt>
                <c:pt idx="1">
                  <c:v>6.2287130462532259E-2</c:v>
                </c:pt>
                <c:pt idx="2">
                  <c:v>6.8011248048708006E-2</c:v>
                </c:pt>
                <c:pt idx="3">
                  <c:v>6.7513498693410889E-2</c:v>
                </c:pt>
                <c:pt idx="4">
                  <c:v>6.8011248048708006E-2</c:v>
                </c:pt>
                <c:pt idx="5">
                  <c:v>7.1993242891343734E-2</c:v>
                </c:pt>
                <c:pt idx="6">
                  <c:v>7.4233114990310101E-2</c:v>
                </c:pt>
                <c:pt idx="7">
                  <c:v>7.9086171204780398E-2</c:v>
                </c:pt>
                <c:pt idx="8">
                  <c:v>7.8837296527131839E-2</c:v>
                </c:pt>
                <c:pt idx="9">
                  <c:v>8.1574917981395323E-2</c:v>
                </c:pt>
                <c:pt idx="10">
                  <c:v>8.294372870852712E-2</c:v>
                </c:pt>
                <c:pt idx="11">
                  <c:v>8.7174598228811462E-2</c:v>
                </c:pt>
                <c:pt idx="12">
                  <c:v>8.9290032989018053E-2</c:v>
                </c:pt>
                <c:pt idx="13">
                  <c:v>9.3645339848061948E-2</c:v>
                </c:pt>
                <c:pt idx="14">
                  <c:v>9.0534406377261067E-2</c:v>
                </c:pt>
                <c:pt idx="15">
                  <c:v>9.6880710657752001E-2</c:v>
                </c:pt>
                <c:pt idx="16">
                  <c:v>9.862283340142125E-2</c:v>
                </c:pt>
                <c:pt idx="17">
                  <c:v>0.10372476429354011</c:v>
                </c:pt>
                <c:pt idx="18">
                  <c:v>0.10223151622751941</c:v>
                </c:pt>
                <c:pt idx="19">
                  <c:v>0.10696013510310087</c:v>
                </c:pt>
                <c:pt idx="20">
                  <c:v>0.11044438059043932</c:v>
                </c:pt>
                <c:pt idx="21">
                  <c:v>0.11255981535051685</c:v>
                </c:pt>
                <c:pt idx="22">
                  <c:v>0.11952830632519373</c:v>
                </c:pt>
                <c:pt idx="23">
                  <c:v>0.1181594955980621</c:v>
                </c:pt>
                <c:pt idx="24">
                  <c:v>0.11965274366395345</c:v>
                </c:pt>
                <c:pt idx="25">
                  <c:v>0.12226592777945738</c:v>
                </c:pt>
                <c:pt idx="26">
                  <c:v>0.12774117068811358</c:v>
                </c:pt>
                <c:pt idx="27">
                  <c:v>0.13446078698501285</c:v>
                </c:pt>
                <c:pt idx="28">
                  <c:v>0.13470966166266141</c:v>
                </c:pt>
                <c:pt idx="29">
                  <c:v>0.13670065908397933</c:v>
                </c:pt>
                <c:pt idx="30">
                  <c:v>0.13321641359664071</c:v>
                </c:pt>
                <c:pt idx="31">
                  <c:v>0.14167815263720918</c:v>
                </c:pt>
                <c:pt idx="32">
                  <c:v>0.14142927795956062</c:v>
                </c:pt>
                <c:pt idx="33">
                  <c:v>0.14317140070322987</c:v>
                </c:pt>
                <c:pt idx="34">
                  <c:v>0.15026432901666664</c:v>
                </c:pt>
                <c:pt idx="35">
                  <c:v>0.14951770498372097</c:v>
                </c:pt>
                <c:pt idx="36">
                  <c:v>0.15524182256989671</c:v>
                </c:pt>
                <c:pt idx="37">
                  <c:v>0.15710838265245475</c:v>
                </c:pt>
                <c:pt idx="38">
                  <c:v>0.16270806289987083</c:v>
                </c:pt>
                <c:pt idx="39">
                  <c:v>0.16333024959405684</c:v>
                </c:pt>
                <c:pt idx="40">
                  <c:v>0.1661923083870801</c:v>
                </c:pt>
                <c:pt idx="41">
                  <c:v>0.16892992984147281</c:v>
                </c:pt>
                <c:pt idx="42">
                  <c:v>0.16930324185788115</c:v>
                </c:pt>
                <c:pt idx="43">
                  <c:v>0.17129423927919885</c:v>
                </c:pt>
                <c:pt idx="44">
                  <c:v>0.17739166888204128</c:v>
                </c:pt>
                <c:pt idx="45">
                  <c:v>0.1792582289644703</c:v>
                </c:pt>
                <c:pt idx="46">
                  <c:v>0.18037816501395343</c:v>
                </c:pt>
                <c:pt idx="47">
                  <c:v>0.188839904054522</c:v>
                </c:pt>
                <c:pt idx="48">
                  <c:v>0.18448459719547816</c:v>
                </c:pt>
                <c:pt idx="49">
                  <c:v>0.18759553066627921</c:v>
                </c:pt>
                <c:pt idx="50">
                  <c:v>0.18809328002157633</c:v>
                </c:pt>
                <c:pt idx="51">
                  <c:v>0.19095533881472881</c:v>
                </c:pt>
                <c:pt idx="52">
                  <c:v>0.1941907096242893</c:v>
                </c:pt>
                <c:pt idx="53">
                  <c:v>0.19867045382222226</c:v>
                </c:pt>
                <c:pt idx="54">
                  <c:v>0.19904376583875971</c:v>
                </c:pt>
                <c:pt idx="55">
                  <c:v>0.20588781947454782</c:v>
                </c:pt>
                <c:pt idx="56">
                  <c:v>0.21434955851511639</c:v>
                </c:pt>
                <c:pt idx="57">
                  <c:v>0.21920261472958658</c:v>
                </c:pt>
                <c:pt idx="58">
                  <c:v>0.22517560699354</c:v>
                </c:pt>
                <c:pt idx="59">
                  <c:v>0.22965535119147285</c:v>
                </c:pt>
                <c:pt idx="60">
                  <c:v>0.23226853530684755</c:v>
                </c:pt>
                <c:pt idx="61">
                  <c:v>0.23786821555439275</c:v>
                </c:pt>
                <c:pt idx="62">
                  <c:v>0.24147689838049102</c:v>
                </c:pt>
                <c:pt idx="63">
                  <c:v>0.24209908507467703</c:v>
                </c:pt>
                <c:pt idx="64">
                  <c:v>0.2422235224134367</c:v>
                </c:pt>
                <c:pt idx="65">
                  <c:v>0.247201015966796</c:v>
                </c:pt>
                <c:pt idx="66">
                  <c:v>0.25043638677635649</c:v>
                </c:pt>
                <c:pt idx="67">
                  <c:v>0.2525518215365633</c:v>
                </c:pt>
                <c:pt idx="68">
                  <c:v>0.25752931508979338</c:v>
                </c:pt>
                <c:pt idx="69">
                  <c:v>0.25840037646162795</c:v>
                </c:pt>
                <c:pt idx="70">
                  <c:v>0.25964474984987085</c:v>
                </c:pt>
                <c:pt idx="71">
                  <c:v>0.26064024856059442</c:v>
                </c:pt>
                <c:pt idx="72">
                  <c:v>0.26860423824586555</c:v>
                </c:pt>
                <c:pt idx="73">
                  <c:v>0.2682309262293282</c:v>
                </c:pt>
                <c:pt idx="74">
                  <c:v>0.27134185970012925</c:v>
                </c:pt>
                <c:pt idx="75">
                  <c:v>0.28204347083966408</c:v>
                </c:pt>
                <c:pt idx="76">
                  <c:v>0.28303896955038754</c:v>
                </c:pt>
                <c:pt idx="77">
                  <c:v>0.28540327898811368</c:v>
                </c:pt>
                <c:pt idx="78">
                  <c:v>0.2908785218967701</c:v>
                </c:pt>
                <c:pt idx="79">
                  <c:v>0.28901196181421185</c:v>
                </c:pt>
                <c:pt idx="80">
                  <c:v>0.29436276738397937</c:v>
                </c:pt>
                <c:pt idx="81">
                  <c:v>0.30182900771395349</c:v>
                </c:pt>
                <c:pt idx="82">
                  <c:v>0.30493994118475454</c:v>
                </c:pt>
                <c:pt idx="83">
                  <c:v>0.30593543989534899</c:v>
                </c:pt>
                <c:pt idx="84">
                  <c:v>0.3099174347379845</c:v>
                </c:pt>
                <c:pt idx="85">
                  <c:v>0.31340168022532289</c:v>
                </c:pt>
                <c:pt idx="86">
                  <c:v>0.31663705103501305</c:v>
                </c:pt>
                <c:pt idx="87">
                  <c:v>0.31875248579509041</c:v>
                </c:pt>
                <c:pt idx="88">
                  <c:v>0.32534766475322996</c:v>
                </c:pt>
                <c:pt idx="89">
                  <c:v>0.33132065701718338</c:v>
                </c:pt>
                <c:pt idx="90">
                  <c:v>0.33169396903359172</c:v>
                </c:pt>
                <c:pt idx="91">
                  <c:v>0.33704477460335902</c:v>
                </c:pt>
                <c:pt idx="92">
                  <c:v>0.33629815057041335</c:v>
                </c:pt>
                <c:pt idx="93">
                  <c:v>0.34600426299935394</c:v>
                </c:pt>
                <c:pt idx="94">
                  <c:v>0.34475988961098192</c:v>
                </c:pt>
                <c:pt idx="95">
                  <c:v>0.35098175655258401</c:v>
                </c:pt>
                <c:pt idx="96">
                  <c:v>0.35284831663501293</c:v>
                </c:pt>
                <c:pt idx="97">
                  <c:v>0.36205667970865629</c:v>
                </c:pt>
                <c:pt idx="98">
                  <c:v>0.36417211446873388</c:v>
                </c:pt>
                <c:pt idx="99">
                  <c:v>0.37338047754237735</c:v>
                </c:pt>
                <c:pt idx="100">
                  <c:v>0.38221552859935404</c:v>
                </c:pt>
                <c:pt idx="101">
                  <c:v>0.38557533674780364</c:v>
                </c:pt>
                <c:pt idx="102">
                  <c:v>0.38843739554095602</c:v>
                </c:pt>
                <c:pt idx="103">
                  <c:v>0.39378820111072355</c:v>
                </c:pt>
                <c:pt idx="104">
                  <c:v>0.40013450539121453</c:v>
                </c:pt>
                <c:pt idx="105">
                  <c:v>0.40672968434922474</c:v>
                </c:pt>
                <c:pt idx="106">
                  <c:v>0.41718242081111123</c:v>
                </c:pt>
                <c:pt idx="107">
                  <c:v>0.4188001062160206</c:v>
                </c:pt>
                <c:pt idx="108">
                  <c:v>0.42539528517403102</c:v>
                </c:pt>
                <c:pt idx="109">
                  <c:v>0.43311040018165359</c:v>
                </c:pt>
                <c:pt idx="110">
                  <c:v>0.43248821348746769</c:v>
                </c:pt>
                <c:pt idx="111">
                  <c:v>0.44393644866007753</c:v>
                </c:pt>
                <c:pt idx="112">
                  <c:v>0.44654963277545212</c:v>
                </c:pt>
                <c:pt idx="113">
                  <c:v>0.45588243318785526</c:v>
                </c:pt>
                <c:pt idx="114">
                  <c:v>0.46197986279069769</c:v>
                </c:pt>
                <c:pt idx="115">
                  <c:v>0.46621073231098198</c:v>
                </c:pt>
                <c:pt idx="116">
                  <c:v>0.46820172973229979</c:v>
                </c:pt>
                <c:pt idx="117">
                  <c:v>0.48350752240865635</c:v>
                </c:pt>
                <c:pt idx="118">
                  <c:v>0.48512520781343671</c:v>
                </c:pt>
                <c:pt idx="119">
                  <c:v>0.48997826402790701</c:v>
                </c:pt>
                <c:pt idx="120">
                  <c:v>0.50229756057222219</c:v>
                </c:pt>
                <c:pt idx="121">
                  <c:v>0.50814611549728683</c:v>
                </c:pt>
                <c:pt idx="122">
                  <c:v>1.1737614409095607</c:v>
                </c:pt>
                <c:pt idx="123">
                  <c:v>1.1778678730904393</c:v>
                </c:pt>
                <c:pt idx="124">
                  <c:v>1.179112246479328</c:v>
                </c:pt>
                <c:pt idx="125">
                  <c:v>1.1812276812390181</c:v>
                </c:pt>
                <c:pt idx="126">
                  <c:v>1.1863296121317828</c:v>
                </c:pt>
                <c:pt idx="127">
                  <c:v>1.187200673502584</c:v>
                </c:pt>
                <c:pt idx="128">
                  <c:v>1.1952891005271316</c:v>
                </c:pt>
                <c:pt idx="129">
                  <c:v>1.2010132181136952</c:v>
                </c:pt>
                <c:pt idx="130">
                  <c:v>1.207359522394057</c:v>
                </c:pt>
                <c:pt idx="131">
                  <c:v>1.2128347653023257</c:v>
                </c:pt>
                <c:pt idx="132">
                  <c:v>1.2156968240956074</c:v>
                </c:pt>
                <c:pt idx="133">
                  <c:v>1.2216698163591733</c:v>
                </c:pt>
                <c:pt idx="134">
                  <c:v>1.2204254429715762</c:v>
                </c:pt>
                <c:pt idx="135">
                  <c:v>1.2295093687067185</c:v>
                </c:pt>
                <c:pt idx="136">
                  <c:v>1.2326203021770024</c:v>
                </c:pt>
                <c:pt idx="137">
                  <c:v>1.2388421691188629</c:v>
                </c:pt>
                <c:pt idx="138">
                  <c:v>1.2404598545232557</c:v>
                </c:pt>
                <c:pt idx="139">
                  <c:v>1.2478016575142115</c:v>
                </c:pt>
                <c:pt idx="140">
                  <c:v>1.2485482815478035</c:v>
                </c:pt>
                <c:pt idx="141">
                  <c:v>1.2578810819599482</c:v>
                </c:pt>
                <c:pt idx="142">
                  <c:v>1.2662183836614984</c:v>
                </c:pt>
                <c:pt idx="143">
                  <c:v>1.2669650076950902</c:v>
                </c:pt>
                <c:pt idx="144">
                  <c:v>1.271444751892765</c:v>
                </c:pt>
                <c:pt idx="145">
                  <c:v>1.2746801227015503</c:v>
                </c:pt>
                <c:pt idx="146">
                  <c:v>1.277168869479328</c:v>
                </c:pt>
                <c:pt idx="147">
                  <c:v>1.2770444321395349</c:v>
                </c:pt>
                <c:pt idx="148">
                  <c:v>1.2830174244043926</c:v>
                </c:pt>
                <c:pt idx="149">
                  <c:v>1.2799064909328164</c:v>
                </c:pt>
                <c:pt idx="150">
                  <c:v>1.2835151737596897</c:v>
                </c:pt>
                <c:pt idx="151">
                  <c:v>1.288865979329457</c:v>
                </c:pt>
                <c:pt idx="152">
                  <c:v>1.2930968488488372</c:v>
                </c:pt>
                <c:pt idx="153">
                  <c:v>1.2998164651459945</c:v>
                </c:pt>
                <c:pt idx="154">
                  <c:v>1.3029273986175709</c:v>
                </c:pt>
                <c:pt idx="155">
                  <c:v>1.3128823857235139</c:v>
                </c:pt>
                <c:pt idx="156">
                  <c:v>1.3154955698385011</c:v>
                </c:pt>
                <c:pt idx="157">
                  <c:v>1.3209708127480619</c:v>
                </c:pt>
                <c:pt idx="158">
                  <c:v>1.3242061835568473</c:v>
                </c:pt>
                <c:pt idx="159">
                  <c:v>1.3354055440516794</c:v>
                </c:pt>
                <c:pt idx="160">
                  <c:v>1.3351566693746768</c:v>
                </c:pt>
                <c:pt idx="161">
                  <c:v>1.3444894697868215</c:v>
                </c:pt>
                <c:pt idx="162">
                  <c:v>1.3488447766459946</c:v>
                </c:pt>
                <c:pt idx="163">
                  <c:v>1.3581775770581395</c:v>
                </c:pt>
                <c:pt idx="164">
                  <c:v>1.3677592521485786</c:v>
                </c:pt>
                <c:pt idx="165">
                  <c:v>1.3677592521485786</c:v>
                </c:pt>
                <c:pt idx="166">
                  <c:v>1.376594303205426</c:v>
                </c:pt>
                <c:pt idx="167">
                  <c:v>1.3814473594198964</c:v>
                </c:pt>
                <c:pt idx="168">
                  <c:v>1.3877936637002581</c:v>
                </c:pt>
                <c:pt idx="169">
                  <c:v>1.3906557224935399</c:v>
                </c:pt>
                <c:pt idx="170">
                  <c:v>1.3960065280633074</c:v>
                </c:pt>
                <c:pt idx="171">
                  <c:v>1.3999885229056845</c:v>
                </c:pt>
                <c:pt idx="172">
                  <c:v>1.4089480113023256</c:v>
                </c:pt>
                <c:pt idx="173">
                  <c:v>1.4134277554999997</c:v>
                </c:pt>
                <c:pt idx="174">
                  <c:v>1.4198984971188626</c:v>
                </c:pt>
                <c:pt idx="175">
                  <c:v>1.4289824228540049</c:v>
                </c:pt>
                <c:pt idx="176">
                  <c:v>2.0400941938578807</c:v>
                </c:pt>
                <c:pt idx="177">
                  <c:v>2.0429562526498701</c:v>
                </c:pt>
                <c:pt idx="178">
                  <c:v>2.0453205620878556</c:v>
                </c:pt>
                <c:pt idx="179">
                  <c:v>2.054155613145995</c:v>
                </c:pt>
                <c:pt idx="180">
                  <c:v>2.0532845517739018</c:v>
                </c:pt>
                <c:pt idx="181">
                  <c:v>2.0602530427480614</c:v>
                </c:pt>
                <c:pt idx="182">
                  <c:v>2.0675948457390181</c:v>
                </c:pt>
                <c:pt idx="183">
                  <c:v>2.074687774052971</c:v>
                </c:pt>
                <c:pt idx="184">
                  <c:v>2.078545331556847</c:v>
                </c:pt>
                <c:pt idx="185">
                  <c:v>2.0902424414069767</c:v>
                </c:pt>
                <c:pt idx="186">
                  <c:v>2.0977086817364343</c:v>
                </c:pt>
                <c:pt idx="187">
                  <c:v>2.0979575564147286</c:v>
                </c:pt>
                <c:pt idx="188">
                  <c:v>2.1075392315038757</c:v>
                </c:pt>
                <c:pt idx="189">
                  <c:v>2.1125167250581391</c:v>
                </c:pt>
                <c:pt idx="190">
                  <c:v>2.1166231572390179</c:v>
                </c:pt>
                <c:pt idx="191">
                  <c:v>2.1156276585284237</c:v>
                </c:pt>
                <c:pt idx="192">
                  <c:v>2.1196096533708007</c:v>
                </c:pt>
                <c:pt idx="193">
                  <c:v>2.12085402675969</c:v>
                </c:pt>
                <c:pt idx="194">
                  <c:v>2.1270758937002574</c:v>
                </c:pt>
                <c:pt idx="195">
                  <c:v>2.129315765799741</c:v>
                </c:pt>
                <c:pt idx="196">
                  <c:v>2.1367820061291987</c:v>
                </c:pt>
                <c:pt idx="197">
                  <c:v>2.1509678627571054</c:v>
                </c:pt>
                <c:pt idx="198">
                  <c:v>2.1598029138139534</c:v>
                </c:pt>
                <c:pt idx="199">
                  <c:v>2.16166947389664</c:v>
                </c:pt>
                <c:pt idx="200">
                  <c:v>2.167393591481912</c:v>
                </c:pt>
                <c:pt idx="201">
                  <c:v>2.1742376451175707</c:v>
                </c:pt>
                <c:pt idx="202">
                  <c:v>2.1803350747209302</c:v>
                </c:pt>
                <c:pt idx="203">
                  <c:v>2.1895434377945735</c:v>
                </c:pt>
                <c:pt idx="204">
                  <c:v>2.7317169230852709</c:v>
                </c:pt>
                <c:pt idx="205">
                  <c:v>2.7329612964741603</c:v>
                </c:pt>
                <c:pt idx="206">
                  <c:v>2.7401786621253228</c:v>
                </c:pt>
                <c:pt idx="207">
                  <c:v>2.7415474728527132</c:v>
                </c:pt>
                <c:pt idx="208">
                  <c:v>2.7454050303565891</c:v>
                </c:pt>
                <c:pt idx="209">
                  <c:v>2.7485159638281651</c:v>
                </c:pt>
                <c:pt idx="210">
                  <c:v>2.753120145364341</c:v>
                </c:pt>
                <c:pt idx="211">
                  <c:v>2.753244582702842</c:v>
                </c:pt>
                <c:pt idx="212">
                  <c:v>2.7577243269005169</c:v>
                </c:pt>
                <c:pt idx="213">
                  <c:v>2.761457447065891</c:v>
                </c:pt>
                <c:pt idx="214">
                  <c:v>2.7643195058591727</c:v>
                </c:pt>
                <c:pt idx="215">
                  <c:v>2.7655638792480621</c:v>
                </c:pt>
                <c:pt idx="216">
                  <c:v>2.7709146848178294</c:v>
                </c:pt>
                <c:pt idx="217">
                  <c:v>2.7819896079728679</c:v>
                </c:pt>
                <c:pt idx="218">
                  <c:v>2.7837317307170535</c:v>
                </c:pt>
                <c:pt idx="219">
                  <c:v>2.7985397740374678</c:v>
                </c:pt>
                <c:pt idx="220">
                  <c:v>2.8014018328307486</c:v>
                </c:pt>
                <c:pt idx="221">
                  <c:v>2.8097391345322995</c:v>
                </c:pt>
                <c:pt idx="222">
                  <c:v>2.8174542495400514</c:v>
                </c:pt>
                <c:pt idx="223">
                  <c:v>2.8210629323669254</c:v>
                </c:pt>
                <c:pt idx="224">
                  <c:v>2.8251693645478033</c:v>
                </c:pt>
                <c:pt idx="225">
                  <c:v>2.8308934821343668</c:v>
                </c:pt>
                <c:pt idx="226">
                  <c:v>2.8343777276214466</c:v>
                </c:pt>
                <c:pt idx="227">
                  <c:v>2.8394796585142119</c:v>
                </c:pt>
                <c:pt idx="228">
                  <c:v>2.8447060267441859</c:v>
                </c:pt>
                <c:pt idx="229">
                  <c:v>3.2859608302428942</c:v>
                </c:pt>
                <c:pt idx="230">
                  <c:v>3.2898183877467702</c:v>
                </c:pt>
                <c:pt idx="231">
                  <c:v>3.2941736946059432</c:v>
                </c:pt>
                <c:pt idx="232">
                  <c:v>3.2915605104896635</c:v>
                </c:pt>
                <c:pt idx="233">
                  <c:v>3.3006444362248057</c:v>
                </c:pt>
                <c:pt idx="234">
                  <c:v>3.306617428488372</c:v>
                </c:pt>
                <c:pt idx="235">
                  <c:v>3.310474985992248</c:v>
                </c:pt>
                <c:pt idx="236">
                  <c:v>3.3127148580917316</c:v>
                </c:pt>
                <c:pt idx="237">
                  <c:v>3.3169457276124028</c:v>
                </c:pt>
                <c:pt idx="238">
                  <c:v>3.3342425177093018</c:v>
                </c:pt>
                <c:pt idx="239">
                  <c:v>3.347557312965117</c:v>
                </c:pt>
                <c:pt idx="240">
                  <c:v>3.3522859318397931</c:v>
                </c:pt>
                <c:pt idx="241">
                  <c:v>3.3582589241046508</c:v>
                </c:pt>
                <c:pt idx="242">
                  <c:v>3.3565168013604652</c:v>
                </c:pt>
                <c:pt idx="243">
                  <c:v>3.3622409189470286</c:v>
                </c:pt>
                <c:pt idx="244">
                  <c:v>3.3667206631447026</c:v>
                </c:pt>
                <c:pt idx="245">
                  <c:v>3.3713248446808786</c:v>
                </c:pt>
                <c:pt idx="246">
                  <c:v>3.3841418905813949</c:v>
                </c:pt>
                <c:pt idx="247">
                  <c:v>3.3906126322002583</c:v>
                </c:pt>
                <c:pt idx="248">
                  <c:v>3.3988254965633073</c:v>
                </c:pt>
                <c:pt idx="249">
                  <c:v>3.405793987537467</c:v>
                </c:pt>
                <c:pt idx="250">
                  <c:v>3.4177399720658919</c:v>
                </c:pt>
                <c:pt idx="251">
                  <c:v>3.4233396523126611</c:v>
                </c:pt>
                <c:pt idx="252">
                  <c:v>3.427197209816538</c:v>
                </c:pt>
                <c:pt idx="253">
                  <c:v>3.7431436131111111</c:v>
                </c:pt>
                <c:pt idx="254">
                  <c:v>3.7474989199702842</c:v>
                </c:pt>
                <c:pt idx="255">
                  <c:v>3.750858728118863</c:v>
                </c:pt>
                <c:pt idx="256">
                  <c:v>3.7461301092428947</c:v>
                </c:pt>
                <c:pt idx="257">
                  <c:v>3.7553384723165379</c:v>
                </c:pt>
                <c:pt idx="258">
                  <c:v>3.7547162856227398</c:v>
                </c:pt>
                <c:pt idx="259">
                  <c:v>3.7606892778863052</c:v>
                </c:pt>
                <c:pt idx="260">
                  <c:v>3.7624314006304918</c:v>
                </c:pt>
                <c:pt idx="261">
                  <c:v>3.8667098905710597</c:v>
                </c:pt>
                <c:pt idx="262">
                  <c:v>3.8685764506537472</c:v>
                </c:pt>
                <c:pt idx="263">
                  <c:v>3.8785314377609819</c:v>
                </c:pt>
                <c:pt idx="264">
                  <c:v>3.8832600566356588</c:v>
                </c:pt>
                <c:pt idx="265">
                  <c:v>3.8847533047015501</c:v>
                </c:pt>
                <c:pt idx="266">
                  <c:v>3.8909751716434107</c:v>
                </c:pt>
                <c:pt idx="267">
                  <c:v>3.8965748518914731</c:v>
                </c:pt>
                <c:pt idx="268">
                  <c:v>3.899934660040052</c:v>
                </c:pt>
                <c:pt idx="269">
                  <c:v>3.9035433428656328</c:v>
                </c:pt>
                <c:pt idx="270">
                  <c:v>4.4024437435775194</c:v>
                </c:pt>
                <c:pt idx="271">
                  <c:v>4.4053058023708012</c:v>
                </c:pt>
                <c:pt idx="272">
                  <c:v>4.4140164160891473</c:v>
                </c:pt>
                <c:pt idx="273">
                  <c:v>4.4187450349651165</c:v>
                </c:pt>
                <c:pt idx="274">
                  <c:v>4.4226025924689925</c:v>
                </c:pt>
                <c:pt idx="275">
                  <c:v>4.4191183469806203</c:v>
                </c:pt>
                <c:pt idx="276">
                  <c:v>4.4255890886007752</c:v>
                </c:pt>
                <c:pt idx="277">
                  <c:v>4.4300688327984492</c:v>
                </c:pt>
                <c:pt idx="278">
                  <c:v>4.4406460065994828</c:v>
                </c:pt>
                <c:pt idx="279">
                  <c:v>4.4403971319211886</c:v>
                </c:pt>
                <c:pt idx="280">
                  <c:v>4.446743436201551</c:v>
                </c:pt>
                <c:pt idx="281">
                  <c:v>4.4496054949948318</c:v>
                </c:pt>
                <c:pt idx="282">
                  <c:v>4.4595604821020665</c:v>
                </c:pt>
                <c:pt idx="283">
                  <c:v>4.4640402262997414</c:v>
                </c:pt>
                <c:pt idx="284">
                  <c:v>4.4676489091253231</c:v>
                </c:pt>
                <c:pt idx="285">
                  <c:v>4.4725019653397933</c:v>
                </c:pt>
                <c:pt idx="286">
                  <c:v>4.4706354052571058</c:v>
                </c:pt>
                <c:pt idx="287">
                  <c:v>4.4736219013888894</c:v>
                </c:pt>
                <c:pt idx="288">
                  <c:v>4.4778527709095606</c:v>
                </c:pt>
                <c:pt idx="289">
                  <c:v>4.4888032567273903</c:v>
                </c:pt>
                <c:pt idx="290">
                  <c:v>4.4932830009250644</c:v>
                </c:pt>
                <c:pt idx="291">
                  <c:v>4.4973894331059432</c:v>
                </c:pt>
                <c:pt idx="292">
                  <c:v>4.4993804305271317</c:v>
                </c:pt>
                <c:pt idx="293">
                  <c:v>4.5145617858656335</c:v>
                </c:pt>
                <c:pt idx="294">
                  <c:v>4.5206592154677008</c:v>
                </c:pt>
                <c:pt idx="295">
                  <c:v>4.5226502128888892</c:v>
                </c:pt>
                <c:pt idx="296">
                  <c:v>4.9283159374819121</c:v>
                </c:pt>
                <c:pt idx="297">
                  <c:v>4.9315513082906977</c:v>
                </c:pt>
                <c:pt idx="298">
                  <c:v>4.9356577404728679</c:v>
                </c:pt>
                <c:pt idx="299">
                  <c:v>4.9362799271666669</c:v>
                </c:pt>
                <c:pt idx="300">
                  <c:v>4.9436217301576226</c:v>
                </c:pt>
                <c:pt idx="301">
                  <c:v>4.9437461674961245</c:v>
                </c:pt>
                <c:pt idx="302">
                  <c:v>4.9492214104056851</c:v>
                </c:pt>
                <c:pt idx="303">
                  <c:v>4.953327842586563</c:v>
                </c:pt>
                <c:pt idx="304">
                  <c:v>4.957060962751938</c:v>
                </c:pt>
                <c:pt idx="305">
                  <c:v>4.9658960138087851</c:v>
                </c:pt>
                <c:pt idx="306">
                  <c:v>4.9677625738914726</c:v>
                </c:pt>
                <c:pt idx="307">
                  <c:v>4.9738600034935398</c:v>
                </c:pt>
                <c:pt idx="308">
                  <c:v>4.9773442489806206</c:v>
                </c:pt>
                <c:pt idx="309">
                  <c:v>4.9805796197906984</c:v>
                </c:pt>
                <c:pt idx="310">
                  <c:v>4.9860548626989658</c:v>
                </c:pt>
                <c:pt idx="311">
                  <c:v>4.9922767296408272</c:v>
                </c:pt>
                <c:pt idx="312">
                  <c:v>5.360735689922481</c:v>
                </c:pt>
                <c:pt idx="313">
                  <c:v>5.360735689922481</c:v>
                </c:pt>
                <c:pt idx="314">
                  <c:v>5.3640954980710598</c:v>
                </c:pt>
                <c:pt idx="315">
                  <c:v>5.3710639890452194</c:v>
                </c:pt>
                <c:pt idx="316">
                  <c:v>5.3780324800206722</c:v>
                </c:pt>
                <c:pt idx="317">
                  <c:v>5.4284296022467702</c:v>
                </c:pt>
                <c:pt idx="318">
                  <c:v>5.4332826584612404</c:v>
                </c:pt>
                <c:pt idx="319">
                  <c:v>5.4346514691886307</c:v>
                </c:pt>
                <c:pt idx="320">
                  <c:v>5.4423665841963826</c:v>
                </c:pt>
                <c:pt idx="321">
                  <c:v>5.4477173897661499</c:v>
                </c:pt>
                <c:pt idx="322">
                  <c:v>5.4535659446912144</c:v>
                </c:pt>
                <c:pt idx="323">
                  <c:v>5.4591656249379845</c:v>
                </c:pt>
                <c:pt idx="324">
                  <c:v>5.4630231824418596</c:v>
                </c:pt>
                <c:pt idx="325">
                  <c:v>5.4703649854328171</c:v>
                </c:pt>
                <c:pt idx="326">
                  <c:v>5.4795733485064595</c:v>
                </c:pt>
                <c:pt idx="327">
                  <c:v>5.4866662768204142</c:v>
                </c:pt>
                <c:pt idx="328">
                  <c:v>5.4907727090012921</c:v>
                </c:pt>
                <c:pt idx="329">
                  <c:v>5.4964968265878555</c:v>
                </c:pt>
                <c:pt idx="330">
                  <c:v>5.5020965068359171</c:v>
                </c:pt>
                <c:pt idx="331">
                  <c:v>5.5095627471653748</c:v>
                </c:pt>
                <c:pt idx="332">
                  <c:v>5.510558245875969</c:v>
                </c:pt>
                <c:pt idx="333">
                  <c:v>5.518771110239018</c:v>
                </c:pt>
                <c:pt idx="334">
                  <c:v>5.5198910462881132</c:v>
                </c:pt>
                <c:pt idx="335">
                  <c:v>5.6327557126085273</c:v>
                </c:pt>
                <c:pt idx="336">
                  <c:v>5.6292714671214474</c:v>
                </c:pt>
                <c:pt idx="337">
                  <c:v>5.6398486409224811</c:v>
                </c:pt>
                <c:pt idx="338">
                  <c:v>5.6463193825413445</c:v>
                </c:pt>
                <c:pt idx="339">
                  <c:v>5.6505502520620157</c:v>
                </c:pt>
                <c:pt idx="340">
                  <c:v>5.6545322469043926</c:v>
                </c:pt>
                <c:pt idx="341">
                  <c:v>6.0455143655142116</c:v>
                </c:pt>
                <c:pt idx="342">
                  <c:v>6.0536027925387597</c:v>
                </c:pt>
                <c:pt idx="343">
                  <c:v>6.0541005418940577</c:v>
                </c:pt>
                <c:pt idx="344">
                  <c:v>6.0559671019767451</c:v>
                </c:pt>
                <c:pt idx="345">
                  <c:v>6.0608201581912144</c:v>
                </c:pt>
                <c:pt idx="346">
                  <c:v>6.0666687131162789</c:v>
                </c:pt>
                <c:pt idx="347">
                  <c:v>6.0764992628837202</c:v>
                </c:pt>
                <c:pt idx="348">
                  <c:v>6.0796101963540048</c:v>
                </c:pt>
                <c:pt idx="349">
                  <c:v>6.0868275620064605</c:v>
                </c:pt>
                <c:pt idx="350">
                  <c:v>6.0914317435439278</c:v>
                </c:pt>
                <c:pt idx="351">
                  <c:v>6.4626283252790691</c:v>
                </c:pt>
                <c:pt idx="352">
                  <c:v>6.4658636960891469</c:v>
                </c:pt>
                <c:pt idx="353">
                  <c:v>6.4677302561718344</c:v>
                </c:pt>
                <c:pt idx="354">
                  <c:v>6.4694723789147277</c:v>
                </c:pt>
                <c:pt idx="355">
                  <c:v>6.4750720591627902</c:v>
                </c:pt>
                <c:pt idx="356">
                  <c:v>6.4768141819056835</c:v>
                </c:pt>
                <c:pt idx="357">
                  <c:v>6.4850270462687334</c:v>
                </c:pt>
                <c:pt idx="358">
                  <c:v>6.4919955372441862</c:v>
                </c:pt>
                <c:pt idx="359">
                  <c:v>6.4953553453914727</c:v>
                </c:pt>
                <c:pt idx="360">
                  <c:v>6.499461777573643</c:v>
                </c:pt>
                <c:pt idx="361">
                  <c:v>6.5050614578204131</c:v>
                </c:pt>
                <c:pt idx="362">
                  <c:v>6.5091678900025833</c:v>
                </c:pt>
                <c:pt idx="363">
                  <c:v>6.5137720715387584</c:v>
                </c:pt>
                <c:pt idx="364">
                  <c:v>6.521487186546512</c:v>
                </c:pt>
                <c:pt idx="365">
                  <c:v>6.5250958693733834</c:v>
                </c:pt>
                <c:pt idx="366">
                  <c:v>6.5335576084134361</c:v>
                </c:pt>
                <c:pt idx="367">
                  <c:v>6.5359219178514207</c:v>
                </c:pt>
                <c:pt idx="368">
                  <c:v>6.5422682221317823</c:v>
                </c:pt>
                <c:pt idx="369">
                  <c:v>6.5539653319819102</c:v>
                </c:pt>
                <c:pt idx="370">
                  <c:v>6.5559563294030987</c:v>
                </c:pt>
                <c:pt idx="371">
                  <c:v>6.5631736950555553</c:v>
                </c:pt>
                <c:pt idx="372">
                  <c:v>6.5656624418320408</c:v>
                </c:pt>
                <c:pt idx="373">
                  <c:v>6.5688978126421178</c:v>
                </c:pt>
                <c:pt idx="374">
                  <c:v>6.5812171091860456</c:v>
                </c:pt>
                <c:pt idx="375">
                  <c:v>6.5802216104754514</c:v>
                </c:pt>
                <c:pt idx="376">
                  <c:v>6.5840791679793265</c:v>
                </c:pt>
                <c:pt idx="377">
                  <c:v>6.5868167894341081</c:v>
                </c:pt>
                <c:pt idx="378">
                  <c:v>6.5922920323423755</c:v>
                </c:pt>
                <c:pt idx="379">
                  <c:v>7.0746111576550383</c:v>
                </c:pt>
                <c:pt idx="380">
                  <c:v>7.0819529606459941</c:v>
                </c:pt>
                <c:pt idx="381">
                  <c:v>7.081455211290697</c:v>
                </c:pt>
                <c:pt idx="382">
                  <c:v>7.0864327048436682</c:v>
                </c:pt>
                <c:pt idx="383">
                  <c:v>7.0880503902480605</c:v>
                </c:pt>
                <c:pt idx="384">
                  <c:v>7.0937745078346239</c:v>
                </c:pt>
                <c:pt idx="385">
                  <c:v>7.0945211318682162</c:v>
                </c:pt>
                <c:pt idx="386">
                  <c:v>7.0972587533217055</c:v>
                </c:pt>
                <c:pt idx="387">
                  <c:v>7.1090803005116276</c:v>
                </c:pt>
                <c:pt idx="388">
                  <c:v>7.115177730113694</c:v>
                </c:pt>
                <c:pt idx="389">
                  <c:v>7.1237639064935392</c:v>
                </c:pt>
                <c:pt idx="390">
                  <c:v>7.1283680880297151</c:v>
                </c:pt>
                <c:pt idx="391">
                  <c:v>7.1344655176330738</c:v>
                </c:pt>
                <c:pt idx="392">
                  <c:v>7.2253047749806196</c:v>
                </c:pt>
                <c:pt idx="393">
                  <c:v>7.2371263221692494</c:v>
                </c:pt>
                <c:pt idx="394">
                  <c:v>7.2444681251602061</c:v>
                </c:pt>
                <c:pt idx="395">
                  <c:v>7.2500678054082686</c:v>
                </c:pt>
                <c:pt idx="396">
                  <c:v>7.5239543881770015</c:v>
                </c:pt>
                <c:pt idx="397">
                  <c:v>7.530922879151162</c:v>
                </c:pt>
                <c:pt idx="398">
                  <c:v>7.5311717538294563</c:v>
                </c:pt>
                <c:pt idx="399">
                  <c:v>7.5365225593992253</c:v>
                </c:pt>
                <c:pt idx="400">
                  <c:v>7.5401312422248061</c:v>
                </c:pt>
                <c:pt idx="401">
                  <c:v>7.5432421756963812</c:v>
                </c:pt>
                <c:pt idx="402">
                  <c:v>7.5503351040090427</c:v>
                </c:pt>
                <c:pt idx="403">
                  <c:v>7.5540682241744168</c:v>
                </c:pt>
                <c:pt idx="404">
                  <c:v>7.5581746563552956</c:v>
                </c:pt>
                <c:pt idx="405">
                  <c:v>7.5632765872480618</c:v>
                </c:pt>
                <c:pt idx="406">
                  <c:v>7.5693740168501291</c:v>
                </c:pt>
                <c:pt idx="407">
                  <c:v>7.5718627636266156</c:v>
                </c:pt>
                <c:pt idx="408">
                  <c:v>7.9056037063746754</c:v>
                </c:pt>
                <c:pt idx="409">
                  <c:v>7.9130699467041339</c:v>
                </c:pt>
                <c:pt idx="410">
                  <c:v>7.9134432587209282</c:v>
                </c:pt>
                <c:pt idx="411">
                  <c:v>7.9194162509844954</c:v>
                </c:pt>
                <c:pt idx="412">
                  <c:v>7.9273802406705425</c:v>
                </c:pt>
                <c:pt idx="413">
                  <c:v>7.9344731689832031</c:v>
                </c:pt>
                <c:pt idx="414">
                  <c:v>7.938330726487079</c:v>
                </c:pt>
                <c:pt idx="415">
                  <c:v>7.9449259054457357</c:v>
                </c:pt>
                <c:pt idx="416">
                  <c:v>7.9527654577919886</c:v>
                </c:pt>
                <c:pt idx="417">
                  <c:v>7.9540098311795848</c:v>
                </c:pt>
                <c:pt idx="418">
                  <c:v>7.9618493835258395</c:v>
                </c:pt>
                <c:pt idx="419">
                  <c:v>7.9691911865180884</c:v>
                </c:pt>
                <c:pt idx="420">
                  <c:v>7.9765329895090442</c:v>
                </c:pt>
                <c:pt idx="421">
                  <c:v>7.9847458538720915</c:v>
                </c:pt>
                <c:pt idx="422">
                  <c:v>7.9853680405658896</c:v>
                </c:pt>
                <c:pt idx="423">
                  <c:v>7.9964429637222203</c:v>
                </c:pt>
                <c:pt idx="424">
                  <c:v>8.0029137053410846</c:v>
                </c:pt>
                <c:pt idx="425">
                  <c:v>8.0035358920348845</c:v>
                </c:pt>
                <c:pt idx="426">
                  <c:v>8.0129931297868211</c:v>
                </c:pt>
                <c:pt idx="427">
                  <c:v>8.020832682133074</c:v>
                </c:pt>
                <c:pt idx="428">
                  <c:v>8.0273034237519365</c:v>
                </c:pt>
                <c:pt idx="429">
                  <c:v>8.0268056743966412</c:v>
                </c:pt>
                <c:pt idx="430">
                  <c:v>8.0330275413384999</c:v>
                </c:pt>
                <c:pt idx="431">
                  <c:v>8.0392494082803605</c:v>
                </c:pt>
                <c:pt idx="432">
                  <c:v>8.0470889606266152</c:v>
                </c:pt>
                <c:pt idx="433">
                  <c:v>8.0553018249896642</c:v>
                </c:pt>
                <c:pt idx="434">
                  <c:v>8.066003436129197</c:v>
                </c:pt>
                <c:pt idx="435">
                  <c:v>8.5155955413281657</c:v>
                </c:pt>
                <c:pt idx="436">
                  <c:v>8.5103691730981907</c:v>
                </c:pt>
                <c:pt idx="437">
                  <c:v>8.5180842881046495</c:v>
                </c:pt>
                <c:pt idx="438">
                  <c:v>8.524057280369508</c:v>
                </c:pt>
                <c:pt idx="439">
                  <c:v>8.52430615504651</c:v>
                </c:pt>
                <c:pt idx="440">
                  <c:v>8.6268425222441856</c:v>
                </c:pt>
                <c:pt idx="441">
                  <c:v>8.6321933278139529</c:v>
                </c:pt>
                <c:pt idx="442">
                  <c:v>8.6351798239457356</c:v>
                </c:pt>
                <c:pt idx="443">
                  <c:v>8.6366730720116269</c:v>
                </c:pt>
                <c:pt idx="444">
                  <c:v>8.6451348110529693</c:v>
                </c:pt>
                <c:pt idx="445">
                  <c:v>8.6470013711356586</c:v>
                </c:pt>
                <c:pt idx="446">
                  <c:v>8.6544676114651153</c:v>
                </c:pt>
                <c:pt idx="447">
                  <c:v>8.9246521834043921</c:v>
                </c:pt>
                <c:pt idx="448">
                  <c:v>8.9313717997002584</c:v>
                </c:pt>
                <c:pt idx="449">
                  <c:v>8.9356026692209287</c:v>
                </c:pt>
                <c:pt idx="450">
                  <c:v>8.9402068507583969</c:v>
                </c:pt>
                <c:pt idx="451">
                  <c:v>8.940953474790696</c:v>
                </c:pt>
                <c:pt idx="452">
                  <c:v>8.9496640885090439</c:v>
                </c:pt>
                <c:pt idx="453">
                  <c:v>8.9509084618979315</c:v>
                </c:pt>
                <c:pt idx="454">
                  <c:v>8.9597435129547804</c:v>
                </c:pt>
                <c:pt idx="455">
                  <c:v>8.965094318524546</c:v>
                </c:pt>
                <c:pt idx="456">
                  <c:v>8.9776624897467698</c:v>
                </c:pt>
                <c:pt idx="457">
                  <c:v>8.9772891777299719</c:v>
                </c:pt>
                <c:pt idx="458">
                  <c:v>8.9835110446718325</c:v>
                </c:pt>
                <c:pt idx="459">
                  <c:v>8.9937149064560717</c:v>
                </c:pt>
                <c:pt idx="460">
                  <c:v>9.0005589600917304</c:v>
                </c:pt>
                <c:pt idx="461">
                  <c:v>9.0074030137273891</c:v>
                </c:pt>
                <c:pt idx="462">
                  <c:v>9.0096428858255813</c:v>
                </c:pt>
                <c:pt idx="463">
                  <c:v>9.01586475276744</c:v>
                </c:pt>
                <c:pt idx="464">
                  <c:v>9.0258197398746756</c:v>
                </c:pt>
                <c:pt idx="465">
                  <c:v>9.3958963855607234</c:v>
                </c:pt>
                <c:pt idx="466">
                  <c:v>9.4017449404857878</c:v>
                </c:pt>
                <c:pt idx="467">
                  <c:v>9.402864876534883</c:v>
                </c:pt>
                <c:pt idx="468">
                  <c:v>9.4120732396085263</c:v>
                </c:pt>
                <c:pt idx="469">
                  <c:v>9.4120732396085263</c:v>
                </c:pt>
                <c:pt idx="470">
                  <c:v>9.4138153623527128</c:v>
                </c:pt>
                <c:pt idx="471">
                  <c:v>9.4214060400206705</c:v>
                </c:pt>
                <c:pt idx="472">
                  <c:v>9.4248902855077503</c:v>
                </c:pt>
                <c:pt idx="473">
                  <c:v>9.4321076511602051</c:v>
                </c:pt>
                <c:pt idx="474">
                  <c:v>9.4357163339870791</c:v>
                </c:pt>
                <c:pt idx="475">
                  <c:v>9.443680323671833</c:v>
                </c:pt>
                <c:pt idx="476">
                  <c:v>9.4497777532751925</c:v>
                </c:pt>
                <c:pt idx="477">
                  <c:v>9.5520652457945729</c:v>
                </c:pt>
                <c:pt idx="478">
                  <c:v>9.5602781101576202</c:v>
                </c:pt>
                <c:pt idx="479">
                  <c:v>9.5671221637932806</c:v>
                </c:pt>
                <c:pt idx="480">
                  <c:v>9.5682420998423758</c:v>
                </c:pt>
                <c:pt idx="481">
                  <c:v>9.5747128414625315</c:v>
                </c:pt>
                <c:pt idx="482">
                  <c:v>9.5811835830813958</c:v>
                </c:pt>
                <c:pt idx="483">
                  <c:v>9.5826768311472854</c:v>
                </c:pt>
                <c:pt idx="484">
                  <c:v>9.588898698089146</c:v>
                </c:pt>
                <c:pt idx="485">
                  <c:v>9.597111562452195</c:v>
                </c:pt>
                <c:pt idx="486">
                  <c:v>9.5987292478565873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3B1-48E5-BD8E-1F67BFA6DCA9}"/>
            </c:ext>
          </c:extLst>
        </c:ser>
        <c:ser>
          <c:idx val="5"/>
          <c:order val="5"/>
          <c:tx>
            <c:v>7 K</c:v>
          </c:tx>
          <c:marker>
            <c:symbol val="none"/>
          </c:marker>
          <c:xVal>
            <c:numRef>
              <c:f>'7.00 K'!$P$14:$P$500</c:f>
              <c:numCache>
                <c:formatCode>General</c:formatCode>
                <c:ptCount val="487"/>
                <c:pt idx="0">
                  <c:v>5.5618994874951611</c:v>
                </c:pt>
                <c:pt idx="1">
                  <c:v>5.6663436714924726</c:v>
                </c:pt>
                <c:pt idx="2">
                  <c:v>5.7928987462026882</c:v>
                </c:pt>
                <c:pt idx="3">
                  <c:v>5.9544713615317209</c:v>
                </c:pt>
                <c:pt idx="4">
                  <c:v>6.1135454979924724</c:v>
                </c:pt>
                <c:pt idx="5">
                  <c:v>6.3167378519870967</c:v>
                </c:pt>
                <c:pt idx="6">
                  <c:v>6.4856505580854833</c:v>
                </c:pt>
                <c:pt idx="7">
                  <c:v>6.6966102038994633</c:v>
                </c:pt>
                <c:pt idx="8">
                  <c:v>6.8802807644543016</c:v>
                </c:pt>
                <c:pt idx="9">
                  <c:v>7.0851301407037619</c:v>
                </c:pt>
                <c:pt idx="10">
                  <c:v>7.2776036319876338</c:v>
                </c:pt>
                <c:pt idx="11">
                  <c:v>7.5786120809623645</c:v>
                </c:pt>
                <c:pt idx="12">
                  <c:v>7.8283564039247322</c:v>
                </c:pt>
                <c:pt idx="13">
                  <c:v>8.0333093440645165</c:v>
                </c:pt>
                <c:pt idx="14">
                  <c:v>8.2649817680645175</c:v>
                </c:pt>
                <c:pt idx="15">
                  <c:v>8.4708667832258051</c:v>
                </c:pt>
                <c:pt idx="16">
                  <c:v>8.731744224462366</c:v>
                </c:pt>
                <c:pt idx="17">
                  <c:v>8.9650218887688151</c:v>
                </c:pt>
                <c:pt idx="18">
                  <c:v>9.2254850744462367</c:v>
                </c:pt>
                <c:pt idx="19">
                  <c:v>9.440328366172043</c:v>
                </c:pt>
                <c:pt idx="20">
                  <c:v>9.7253879759408619</c:v>
                </c:pt>
                <c:pt idx="21">
                  <c:v>9.94924132617742</c:v>
                </c:pt>
                <c:pt idx="22">
                  <c:v>10.37106999939785</c:v>
                </c:pt>
                <c:pt idx="23">
                  <c:v>10.65183170769355</c:v>
                </c:pt>
                <c:pt idx="24">
                  <c:v>10.8896661832043</c:v>
                </c:pt>
                <c:pt idx="25">
                  <c:v>11.143138806241934</c:v>
                </c:pt>
                <c:pt idx="26">
                  <c:v>11.350991535327958</c:v>
                </c:pt>
                <c:pt idx="27">
                  <c:v>11.617823900295699</c:v>
                </c:pt>
                <c:pt idx="28">
                  <c:v>11.823450005731184</c:v>
                </c:pt>
                <c:pt idx="29">
                  <c:v>12.078903288182797</c:v>
                </c:pt>
                <c:pt idx="30">
                  <c:v>12.255945759715056</c:v>
                </c:pt>
                <c:pt idx="31">
                  <c:v>12.52391732748387</c:v>
                </c:pt>
                <c:pt idx="32">
                  <c:v>12.743731685973119</c:v>
                </c:pt>
                <c:pt idx="33">
                  <c:v>13.163579699784947</c:v>
                </c:pt>
                <c:pt idx="34">
                  <c:v>13.447914362317206</c:v>
                </c:pt>
                <c:pt idx="35">
                  <c:v>13.652090573274194</c:v>
                </c:pt>
                <c:pt idx="36">
                  <c:v>13.903491918494625</c:v>
                </c:pt>
                <c:pt idx="37">
                  <c:v>14.115435421274196</c:v>
                </c:pt>
                <c:pt idx="38">
                  <c:v>14.382319568188173</c:v>
                </c:pt>
                <c:pt idx="39">
                  <c:v>14.595298709870969</c:v>
                </c:pt>
                <c:pt idx="40">
                  <c:v>14.854570910801076</c:v>
                </c:pt>
                <c:pt idx="41">
                  <c:v>15.039173546376347</c:v>
                </c:pt>
                <c:pt idx="42">
                  <c:v>15.334019943838712</c:v>
                </c:pt>
                <c:pt idx="43">
                  <c:v>15.54896679945699</c:v>
                </c:pt>
                <c:pt idx="44">
                  <c:v>15.996311026306453</c:v>
                </c:pt>
                <c:pt idx="45">
                  <c:v>16.256994285247313</c:v>
                </c:pt>
                <c:pt idx="46">
                  <c:v>16.457338632241935</c:v>
                </c:pt>
                <c:pt idx="47">
                  <c:v>16.744728429559142</c:v>
                </c:pt>
                <c:pt idx="48">
                  <c:v>16.950509880827958</c:v>
                </c:pt>
                <c:pt idx="49">
                  <c:v>17.220656290306454</c:v>
                </c:pt>
                <c:pt idx="50">
                  <c:v>17.445389933612905</c:v>
                </c:pt>
                <c:pt idx="51">
                  <c:v>17.673023365865589</c:v>
                </c:pt>
                <c:pt idx="52">
                  <c:v>17.933072295978494</c:v>
                </c:pt>
                <c:pt idx="53">
                  <c:v>18.181742143575267</c:v>
                </c:pt>
                <c:pt idx="54">
                  <c:v>18.424340558064515</c:v>
                </c:pt>
                <c:pt idx="55">
                  <c:v>18.874273882188174</c:v>
                </c:pt>
                <c:pt idx="56">
                  <c:v>19.136601217897848</c:v>
                </c:pt>
                <c:pt idx="57">
                  <c:v>19.380494181026883</c:v>
                </c:pt>
                <c:pt idx="58">
                  <c:v>19.607558011881721</c:v>
                </c:pt>
                <c:pt idx="59">
                  <c:v>19.820019334112907</c:v>
                </c:pt>
                <c:pt idx="60">
                  <c:v>20.096068885370968</c:v>
                </c:pt>
                <c:pt idx="61">
                  <c:v>20.282639234876346</c:v>
                </c:pt>
                <c:pt idx="62">
                  <c:v>20.589809735354841</c:v>
                </c:pt>
                <c:pt idx="63">
                  <c:v>20.746760812053765</c:v>
                </c:pt>
                <c:pt idx="64">
                  <c:v>21.064080573849463</c:v>
                </c:pt>
                <c:pt idx="65">
                  <c:v>21.285862646263443</c:v>
                </c:pt>
                <c:pt idx="66">
                  <c:v>21.767020483500001</c:v>
                </c:pt>
                <c:pt idx="67">
                  <c:v>21.998330433881719</c:v>
                </c:pt>
                <c:pt idx="68">
                  <c:v>22.238262078182796</c:v>
                </c:pt>
                <c:pt idx="69">
                  <c:v>22.516059270102151</c:v>
                </c:pt>
                <c:pt idx="70">
                  <c:v>22.725672585333331</c:v>
                </c:pt>
                <c:pt idx="71">
                  <c:v>22.979300554204301</c:v>
                </c:pt>
                <c:pt idx="72">
                  <c:v>23.209574865677418</c:v>
                </c:pt>
                <c:pt idx="73">
                  <c:v>23.418670361456989</c:v>
                </c:pt>
                <c:pt idx="74">
                  <c:v>23.662200850967743</c:v>
                </c:pt>
                <c:pt idx="75">
                  <c:v>23.954768842827953</c:v>
                </c:pt>
                <c:pt idx="76">
                  <c:v>24.412844877876342</c:v>
                </c:pt>
                <c:pt idx="77">
                  <c:v>24.608477067833334</c:v>
                </c:pt>
                <c:pt idx="78">
                  <c:v>24.923932679591395</c:v>
                </c:pt>
                <c:pt idx="79">
                  <c:v>25.141934669983868</c:v>
                </c:pt>
                <c:pt idx="80">
                  <c:v>25.425233693612903</c:v>
                </c:pt>
                <c:pt idx="81">
                  <c:v>25.631066926822577</c:v>
                </c:pt>
                <c:pt idx="82">
                  <c:v>25.884643113752688</c:v>
                </c:pt>
                <c:pt idx="83">
                  <c:v>26.124238175408603</c:v>
                </c:pt>
                <c:pt idx="84">
                  <c:v>26.374241408102147</c:v>
                </c:pt>
                <c:pt idx="85">
                  <c:v>26.589706083172043</c:v>
                </c:pt>
                <c:pt idx="86">
                  <c:v>26.852654802225803</c:v>
                </c:pt>
                <c:pt idx="87">
                  <c:v>27.335728571446236</c:v>
                </c:pt>
                <c:pt idx="88">
                  <c:v>27.563931605096773</c:v>
                </c:pt>
                <c:pt idx="89">
                  <c:v>27.841275704994622</c:v>
                </c:pt>
                <c:pt idx="90">
                  <c:v>28.03856491720968</c:v>
                </c:pt>
                <c:pt idx="91">
                  <c:v>28.322187577989247</c:v>
                </c:pt>
                <c:pt idx="92">
                  <c:v>28.513521866473116</c:v>
                </c:pt>
                <c:pt idx="93">
                  <c:v>28.805623820827957</c:v>
                </c:pt>
                <c:pt idx="94">
                  <c:v>29.014563970768812</c:v>
                </c:pt>
                <c:pt idx="95">
                  <c:v>29.277771599553763</c:v>
                </c:pt>
                <c:pt idx="96">
                  <c:v>29.504265829005377</c:v>
                </c:pt>
                <c:pt idx="97">
                  <c:v>29.757997361774191</c:v>
                </c:pt>
                <c:pt idx="98">
                  <c:v>30.230132195016129</c:v>
                </c:pt>
                <c:pt idx="99">
                  <c:v>30.420715645290322</c:v>
                </c:pt>
                <c:pt idx="100">
                  <c:v>30.759887388064513</c:v>
                </c:pt>
                <c:pt idx="101">
                  <c:v>30.94454180558602</c:v>
                </c:pt>
                <c:pt idx="102">
                  <c:v>31.257304756177419</c:v>
                </c:pt>
                <c:pt idx="103">
                  <c:v>31.461791658811826</c:v>
                </c:pt>
                <c:pt idx="104">
                  <c:v>31.744521081037632</c:v>
                </c:pt>
                <c:pt idx="105">
                  <c:v>31.956153892139781</c:v>
                </c:pt>
                <c:pt idx="106">
                  <c:v>32.24136884774731</c:v>
                </c:pt>
                <c:pt idx="107">
                  <c:v>32.412197485827953</c:v>
                </c:pt>
                <c:pt idx="108">
                  <c:v>32.738320178349461</c:v>
                </c:pt>
                <c:pt idx="109">
                  <c:v>33.175877617505371</c:v>
                </c:pt>
                <c:pt idx="110">
                  <c:v>33.390513781446231</c:v>
                </c:pt>
                <c:pt idx="111">
                  <c:v>33.688415313693547</c:v>
                </c:pt>
                <c:pt idx="112">
                  <c:v>33.892591524650541</c:v>
                </c:pt>
                <c:pt idx="113">
                  <c:v>34.180395577532252</c:v>
                </c:pt>
                <c:pt idx="114">
                  <c:v>34.375885367139787</c:v>
                </c:pt>
                <c:pt idx="115">
                  <c:v>34.67658312444086</c:v>
                </c:pt>
                <c:pt idx="116">
                  <c:v>34.875115103344079</c:v>
                </c:pt>
                <c:pt idx="117">
                  <c:v>35.149352286510748</c:v>
                </c:pt>
                <c:pt idx="118">
                  <c:v>35.358188872559133</c:v>
                </c:pt>
                <c:pt idx="119">
                  <c:v>35.658783065973118</c:v>
                </c:pt>
                <c:pt idx="120">
                  <c:v>36.136290276053764</c:v>
                </c:pt>
                <c:pt idx="121">
                  <c:v>36.373335076892474</c:v>
                </c:pt>
                <c:pt idx="122">
                  <c:v>36.646174147532264</c:v>
                </c:pt>
                <c:pt idx="123">
                  <c:v>36.765272622096774</c:v>
                </c:pt>
                <c:pt idx="124">
                  <c:v>37.009838750516131</c:v>
                </c:pt>
                <c:pt idx="125">
                  <c:v>37.252178255279574</c:v>
                </c:pt>
                <c:pt idx="126">
                  <c:v>37.486543340446239</c:v>
                </c:pt>
                <c:pt idx="127">
                  <c:v>37.708325412860212</c:v>
                </c:pt>
                <c:pt idx="128">
                  <c:v>38.029166346946241</c:v>
                </c:pt>
                <c:pt idx="129">
                  <c:v>38.239193917741936</c:v>
                </c:pt>
                <c:pt idx="130">
                  <c:v>38.546416200166668</c:v>
                </c:pt>
                <c:pt idx="131">
                  <c:v>39.000595643822578</c:v>
                </c:pt>
                <c:pt idx="132">
                  <c:v>39.180796814026884</c:v>
                </c:pt>
                <c:pt idx="133">
                  <c:v>39.511010280241933</c:v>
                </c:pt>
                <c:pt idx="134">
                  <c:v>39.720002212129025</c:v>
                </c:pt>
                <c:pt idx="135">
                  <c:v>40.009204377537635</c:v>
                </c:pt>
                <c:pt idx="136">
                  <c:v>40.213859571489252</c:v>
                </c:pt>
                <c:pt idx="137">
                  <c:v>40.501352932698921</c:v>
                </c:pt>
                <c:pt idx="138">
                  <c:v>40.757259307172042</c:v>
                </c:pt>
                <c:pt idx="139">
                  <c:v>41.015599433086017</c:v>
                </c:pt>
                <c:pt idx="140">
                  <c:v>41.219361388478497</c:v>
                </c:pt>
                <c:pt idx="141">
                  <c:v>41.736921933376344</c:v>
                </c:pt>
                <c:pt idx="142">
                  <c:v>42.026072316838707</c:v>
                </c:pt>
                <c:pt idx="143">
                  <c:v>42.231685476784946</c:v>
                </c:pt>
                <c:pt idx="144">
                  <c:v>42.504809348123651</c:v>
                </c:pt>
                <c:pt idx="145">
                  <c:v>42.698680951935479</c:v>
                </c:pt>
                <c:pt idx="146">
                  <c:v>42.980581863032256</c:v>
                </c:pt>
                <c:pt idx="147">
                  <c:v>43.133908203548394</c:v>
                </c:pt>
                <c:pt idx="148">
                  <c:v>43.473597765779566</c:v>
                </c:pt>
                <c:pt idx="149">
                  <c:v>43.718733495602152</c:v>
                </c:pt>
                <c:pt idx="150">
                  <c:v>43.943518920854835</c:v>
                </c:pt>
                <c:pt idx="151">
                  <c:v>44.202739339838708</c:v>
                </c:pt>
                <c:pt idx="152">
                  <c:v>44.709736367860216</c:v>
                </c:pt>
                <c:pt idx="153">
                  <c:v>45.007637900107532</c:v>
                </c:pt>
                <c:pt idx="154">
                  <c:v>45.191670934279564</c:v>
                </c:pt>
                <c:pt idx="155">
                  <c:v>45.49728797639785</c:v>
                </c:pt>
                <c:pt idx="156">
                  <c:v>45.688000881537633</c:v>
                </c:pt>
                <c:pt idx="157">
                  <c:v>45.991080608327955</c:v>
                </c:pt>
                <c:pt idx="158">
                  <c:v>46.185521813537633</c:v>
                </c:pt>
                <c:pt idx="159">
                  <c:v>46.432249838182798</c:v>
                </c:pt>
                <c:pt idx="160">
                  <c:v>46.712208926322582</c:v>
                </c:pt>
                <c:pt idx="161">
                  <c:v>46.950302311559149</c:v>
                </c:pt>
                <c:pt idx="162">
                  <c:v>47.184874524505375</c:v>
                </c:pt>
                <c:pt idx="163">
                  <c:v>47.722578246188171</c:v>
                </c:pt>
                <c:pt idx="164">
                  <c:v>47.950004550655912</c:v>
                </c:pt>
                <c:pt idx="165">
                  <c:v>48.204901177198927</c:v>
                </c:pt>
                <c:pt idx="166">
                  <c:v>48.478918287096775</c:v>
                </c:pt>
                <c:pt idx="167">
                  <c:v>48.71214416946237</c:v>
                </c:pt>
                <c:pt idx="168">
                  <c:v>48.95489792979032</c:v>
                </c:pt>
                <c:pt idx="169">
                  <c:v>49.219659016935481</c:v>
                </c:pt>
                <c:pt idx="170">
                  <c:v>49.48866622361291</c:v>
                </c:pt>
                <c:pt idx="171">
                  <c:v>49.692169269279574</c:v>
                </c:pt>
                <c:pt idx="172">
                  <c:v>49.96474943019355</c:v>
                </c:pt>
                <c:pt idx="173">
                  <c:v>50.183942405338712</c:v>
                </c:pt>
                <c:pt idx="174">
                  <c:v>50.732054298059147</c:v>
                </c:pt>
                <c:pt idx="175">
                  <c:v>50.987442853080644</c:v>
                </c:pt>
                <c:pt idx="176">
                  <c:v>51.230403741188169</c:v>
                </c:pt>
                <c:pt idx="177">
                  <c:v>51.518829177413977</c:v>
                </c:pt>
                <c:pt idx="178">
                  <c:v>51.729322785720427</c:v>
                </c:pt>
                <c:pt idx="179">
                  <c:v>51.879127953940852</c:v>
                </c:pt>
                <c:pt idx="180">
                  <c:v>52.10329199584946</c:v>
                </c:pt>
                <c:pt idx="181">
                  <c:v>52.375872156763442</c:v>
                </c:pt>
                <c:pt idx="182">
                  <c:v>52.654161277166672</c:v>
                </c:pt>
                <c:pt idx="183">
                  <c:v>52.950923606607525</c:v>
                </c:pt>
                <c:pt idx="184">
                  <c:v>53.143552443731188</c:v>
                </c:pt>
                <c:pt idx="185">
                  <c:v>53.634238158930103</c:v>
                </c:pt>
                <c:pt idx="186">
                  <c:v>53.946690417849453</c:v>
                </c:pt>
                <c:pt idx="187">
                  <c:v>54.14449744951613</c:v>
                </c:pt>
                <c:pt idx="188">
                  <c:v>54.435162454887099</c:v>
                </c:pt>
                <c:pt idx="189">
                  <c:v>54.666834878881716</c:v>
                </c:pt>
                <c:pt idx="190">
                  <c:v>54.931337056306454</c:v>
                </c:pt>
                <c:pt idx="191">
                  <c:v>55.14229670211828</c:v>
                </c:pt>
                <c:pt idx="192">
                  <c:v>55.449933240112898</c:v>
                </c:pt>
                <c:pt idx="193">
                  <c:v>55.64069792719355</c:v>
                </c:pt>
                <c:pt idx="194">
                  <c:v>55.895257971075267</c:v>
                </c:pt>
                <c:pt idx="195">
                  <c:v>56.162763501344081</c:v>
                </c:pt>
                <c:pt idx="196">
                  <c:v>56.671935371075264</c:v>
                </c:pt>
                <c:pt idx="197">
                  <c:v>56.901174043655921</c:v>
                </c:pt>
                <c:pt idx="198">
                  <c:v>57.145999081774185</c:v>
                </c:pt>
                <c:pt idx="199">
                  <c:v>57.436392231935478</c:v>
                </c:pt>
                <c:pt idx="200">
                  <c:v>57.691521877258062</c:v>
                </c:pt>
                <c:pt idx="201">
                  <c:v>57.978083163440857</c:v>
                </c:pt>
                <c:pt idx="202">
                  <c:v>58.182311156344085</c:v>
                </c:pt>
                <c:pt idx="203">
                  <c:v>58.463176428494627</c:v>
                </c:pt>
                <c:pt idx="204">
                  <c:v>58.651106054086021</c:v>
                </c:pt>
                <c:pt idx="205">
                  <c:v>58.927725206720432</c:v>
                </c:pt>
                <c:pt idx="206">
                  <c:v>59.399821203548385</c:v>
                </c:pt>
                <c:pt idx="207">
                  <c:v>59.650704729301069</c:v>
                </c:pt>
                <c:pt idx="208">
                  <c:v>59.850220565161287</c:v>
                </c:pt>
                <c:pt idx="209">
                  <c:v>60.12844495811828</c:v>
                </c:pt>
                <c:pt idx="210">
                  <c:v>60.44532457338709</c:v>
                </c:pt>
                <c:pt idx="211">
                  <c:v>60.663468964139788</c:v>
                </c:pt>
                <c:pt idx="212">
                  <c:v>60.940347026505371</c:v>
                </c:pt>
                <c:pt idx="213">
                  <c:v>61.12091067032258</c:v>
                </c:pt>
                <c:pt idx="214">
                  <c:v>61.463500021505368</c:v>
                </c:pt>
                <c:pt idx="215">
                  <c:v>61.708480405483861</c:v>
                </c:pt>
                <c:pt idx="216">
                  <c:v>61.995197037526879</c:v>
                </c:pt>
                <c:pt idx="217">
                  <c:v>62.491889458387099</c:v>
                </c:pt>
                <c:pt idx="218">
                  <c:v>62.680168612096772</c:v>
                </c:pt>
                <c:pt idx="219">
                  <c:v>62.997747283655912</c:v>
                </c:pt>
                <c:pt idx="220">
                  <c:v>63.214454725376342</c:v>
                </c:pt>
                <c:pt idx="221">
                  <c:v>63.512459821505374</c:v>
                </c:pt>
                <c:pt idx="222">
                  <c:v>63.750967462311834</c:v>
                </c:pt>
                <c:pt idx="223">
                  <c:v>64.00666670903226</c:v>
                </c:pt>
                <c:pt idx="224">
                  <c:v>64.204784432365585</c:v>
                </c:pt>
                <c:pt idx="225">
                  <c:v>64.509249326182797</c:v>
                </c:pt>
                <c:pt idx="226">
                  <c:v>64.718215367096761</c:v>
                </c:pt>
                <c:pt idx="227">
                  <c:v>65.025385867580638</c:v>
                </c:pt>
                <c:pt idx="228">
                  <c:v>65.510945170215052</c:v>
                </c:pt>
                <c:pt idx="229">
                  <c:v>65.763019680698918</c:v>
                </c:pt>
                <c:pt idx="230">
                  <c:v>66.031819759623659</c:v>
                </c:pt>
                <c:pt idx="231">
                  <c:v>66.238015466451614</c:v>
                </c:pt>
                <c:pt idx="232">
                  <c:v>66.534052848655904</c:v>
                </c:pt>
                <c:pt idx="233">
                  <c:v>66.751032145591395</c:v>
                </c:pt>
                <c:pt idx="234">
                  <c:v>66.977319247258052</c:v>
                </c:pt>
                <c:pt idx="235">
                  <c:v>67.260566488978498</c:v>
                </c:pt>
                <c:pt idx="236">
                  <c:v>67.522945606612893</c:v>
                </c:pt>
                <c:pt idx="237">
                  <c:v>67.780509003333336</c:v>
                </c:pt>
                <c:pt idx="238">
                  <c:v>68.002394639677419</c:v>
                </c:pt>
                <c:pt idx="239">
                  <c:v>68.473351433655907</c:v>
                </c:pt>
                <c:pt idx="240">
                  <c:v>68.749763458494627</c:v>
                </c:pt>
                <c:pt idx="241">
                  <c:v>68.982989340860215</c:v>
                </c:pt>
                <c:pt idx="242">
                  <c:v>69.173805809892471</c:v>
                </c:pt>
                <c:pt idx="243">
                  <c:v>69.493714668978498</c:v>
                </c:pt>
                <c:pt idx="244">
                  <c:v>69.699910375806439</c:v>
                </c:pt>
                <c:pt idx="245">
                  <c:v>70.010809176344083</c:v>
                </c:pt>
                <c:pt idx="246">
                  <c:v>70.236889150268809</c:v>
                </c:pt>
                <c:pt idx="247">
                  <c:v>70.489248461451623</c:v>
                </c:pt>
                <c:pt idx="248">
                  <c:v>70.743536650161289</c:v>
                </c:pt>
                <c:pt idx="249">
                  <c:v>71.029062297419358</c:v>
                </c:pt>
                <c:pt idx="250">
                  <c:v>71.477804636774195</c:v>
                </c:pt>
                <c:pt idx="251">
                  <c:v>71.707664692688169</c:v>
                </c:pt>
                <c:pt idx="252">
                  <c:v>72.047561382741932</c:v>
                </c:pt>
                <c:pt idx="253">
                  <c:v>72.231646198817202</c:v>
                </c:pt>
                <c:pt idx="254">
                  <c:v>72.534298724569894</c:v>
                </c:pt>
                <c:pt idx="255">
                  <c:v>72.76775762569892</c:v>
                </c:pt>
                <c:pt idx="256">
                  <c:v>73.060170271720438</c:v>
                </c:pt>
                <c:pt idx="257">
                  <c:v>73.28158987053763</c:v>
                </c:pt>
                <c:pt idx="258">
                  <c:v>73.549043618817194</c:v>
                </c:pt>
                <c:pt idx="259">
                  <c:v>73.82291832838709</c:v>
                </c:pt>
                <c:pt idx="260">
                  <c:v>74.036777763172054</c:v>
                </c:pt>
                <c:pt idx="261">
                  <c:v>74.548486948225801</c:v>
                </c:pt>
                <c:pt idx="262">
                  <c:v>74.787512408440861</c:v>
                </c:pt>
                <c:pt idx="263">
                  <c:v>75.113686882903224</c:v>
                </c:pt>
                <c:pt idx="264">
                  <c:v>75.332931639999998</c:v>
                </c:pt>
                <c:pt idx="265">
                  <c:v>75.554506584677426</c:v>
                </c:pt>
                <c:pt idx="266">
                  <c:v>75.836977097150537</c:v>
                </c:pt>
                <c:pt idx="267">
                  <c:v>76.110644678924729</c:v>
                </c:pt>
                <c:pt idx="268">
                  <c:v>76.341592155698919</c:v>
                </c:pt>
                <c:pt idx="269">
                  <c:v>76.608320956774193</c:v>
                </c:pt>
                <c:pt idx="270">
                  <c:v>76.851657263978495</c:v>
                </c:pt>
                <c:pt idx="271">
                  <c:v>77.111861539892487</c:v>
                </c:pt>
                <c:pt idx="272">
                  <c:v>77.607984359408604</c:v>
                </c:pt>
                <c:pt idx="273">
                  <c:v>77.80589495494624</c:v>
                </c:pt>
                <c:pt idx="274">
                  <c:v>78.133156850268804</c:v>
                </c:pt>
                <c:pt idx="275">
                  <c:v>78.355922779677414</c:v>
                </c:pt>
                <c:pt idx="276">
                  <c:v>78.623001108870966</c:v>
                </c:pt>
                <c:pt idx="277">
                  <c:v>78.842686012473109</c:v>
                </c:pt>
                <c:pt idx="278">
                  <c:v>79.129454426451616</c:v>
                </c:pt>
                <c:pt idx="279">
                  <c:v>79.384325162043012</c:v>
                </c:pt>
                <c:pt idx="280">
                  <c:v>79.573795300483866</c:v>
                </c:pt>
                <c:pt idx="281">
                  <c:v>79.871489704946228</c:v>
                </c:pt>
                <c:pt idx="282">
                  <c:v>80.393244587419346</c:v>
                </c:pt>
                <c:pt idx="283">
                  <c:v>80.683741301451604</c:v>
                </c:pt>
                <c:pt idx="284">
                  <c:v>80.888953151344069</c:v>
                </c:pt>
                <c:pt idx="285">
                  <c:v>81.171682573548381</c:v>
                </c:pt>
                <c:pt idx="286">
                  <c:v>81.419407400645156</c:v>
                </c:pt>
                <c:pt idx="287">
                  <c:v>81.704570574301073</c:v>
                </c:pt>
                <c:pt idx="288">
                  <c:v>81.917187242365586</c:v>
                </c:pt>
                <c:pt idx="289">
                  <c:v>82.174336383548379</c:v>
                </c:pt>
                <c:pt idx="290">
                  <c:v>82.435019642473108</c:v>
                </c:pt>
                <c:pt idx="291">
                  <c:v>82.721322018924724</c:v>
                </c:pt>
                <c:pt idx="292">
                  <c:v>82.928242673010757</c:v>
                </c:pt>
                <c:pt idx="293">
                  <c:v>83.447045984623657</c:v>
                </c:pt>
                <c:pt idx="294">
                  <c:v>83.755200342043011</c:v>
                </c:pt>
                <c:pt idx="295">
                  <c:v>83.969059776827962</c:v>
                </c:pt>
                <c:pt idx="296">
                  <c:v>84.236461743172043</c:v>
                </c:pt>
                <c:pt idx="297">
                  <c:v>84.464509430967738</c:v>
                </c:pt>
                <c:pt idx="298">
                  <c:v>84.739795198548393</c:v>
                </c:pt>
                <c:pt idx="299">
                  <c:v>84.924087142473113</c:v>
                </c:pt>
                <c:pt idx="300">
                  <c:v>85.216189096827947</c:v>
                </c:pt>
                <c:pt idx="301">
                  <c:v>85.468574298978496</c:v>
                </c:pt>
                <c:pt idx="302">
                  <c:v>85.706253428655913</c:v>
                </c:pt>
                <c:pt idx="303">
                  <c:v>85.923841163494615</c:v>
                </c:pt>
                <c:pt idx="304">
                  <c:v>86.418514088494632</c:v>
                </c:pt>
                <c:pt idx="305">
                  <c:v>86.682135972849466</c:v>
                </c:pt>
                <c:pt idx="306">
                  <c:v>86.957564140752694</c:v>
                </c:pt>
                <c:pt idx="307">
                  <c:v>87.209742215161299</c:v>
                </c:pt>
                <c:pt idx="308">
                  <c:v>87.439239797473121</c:v>
                </c:pt>
                <c:pt idx="309">
                  <c:v>87.711250356989254</c:v>
                </c:pt>
                <c:pt idx="310">
                  <c:v>87.95793954516131</c:v>
                </c:pt>
                <c:pt idx="311">
                  <c:v>88.253976927365585</c:v>
                </c:pt>
                <c:pt idx="312">
                  <c:v>88.466257012795694</c:v>
                </c:pt>
                <c:pt idx="313">
                  <c:v>88.748714579784945</c:v>
                </c:pt>
                <c:pt idx="314">
                  <c:v>88.992762888763423</c:v>
                </c:pt>
                <c:pt idx="315">
                  <c:v>89.45662555623656</c:v>
                </c:pt>
                <c:pt idx="316">
                  <c:v>89.739613888172045</c:v>
                </c:pt>
                <c:pt idx="317">
                  <c:v>90.024518152096775</c:v>
                </c:pt>
                <c:pt idx="318">
                  <c:v>90.328271044193542</c:v>
                </c:pt>
                <c:pt idx="319">
                  <c:v>90.515721686774185</c:v>
                </c:pt>
                <c:pt idx="320">
                  <c:v>90.748106112526884</c:v>
                </c:pt>
                <c:pt idx="321">
                  <c:v>91.056338142849469</c:v>
                </c:pt>
                <c:pt idx="322">
                  <c:v>91.338756873440872</c:v>
                </c:pt>
                <c:pt idx="323">
                  <c:v>91.562506659784944</c:v>
                </c:pt>
                <c:pt idx="324">
                  <c:v>91.858181568333322</c:v>
                </c:pt>
                <c:pt idx="325">
                  <c:v>92.104094027365591</c:v>
                </c:pt>
                <c:pt idx="326">
                  <c:v>92.628593352956983</c:v>
                </c:pt>
                <c:pt idx="327">
                  <c:v>92.893975823440854</c:v>
                </c:pt>
                <c:pt idx="328">
                  <c:v>93.05196253903226</c:v>
                </c:pt>
                <c:pt idx="329">
                  <c:v>93.368557353602156</c:v>
                </c:pt>
                <c:pt idx="330">
                  <c:v>93.581174021666669</c:v>
                </c:pt>
                <c:pt idx="331">
                  <c:v>93.873483103817208</c:v>
                </c:pt>
                <c:pt idx="332">
                  <c:v>94.07004736876344</c:v>
                </c:pt>
                <c:pt idx="333">
                  <c:v>94.390629393118274</c:v>
                </c:pt>
                <c:pt idx="334">
                  <c:v>94.608100618602151</c:v>
                </c:pt>
                <c:pt idx="335">
                  <c:v>94.868641477204307</c:v>
                </c:pt>
                <c:pt idx="336">
                  <c:v>95.132677617096775</c:v>
                </c:pt>
                <c:pt idx="337">
                  <c:v>95.631959135268815</c:v>
                </c:pt>
                <c:pt idx="338">
                  <c:v>95.894390034838707</c:v>
                </c:pt>
                <c:pt idx="339">
                  <c:v>96.137195577150536</c:v>
                </c:pt>
                <c:pt idx="340">
                  <c:v>96.434786417688187</c:v>
                </c:pt>
                <c:pt idx="341">
                  <c:v>96.671662927204295</c:v>
                </c:pt>
                <c:pt idx="342">
                  <c:v>96.957072065107539</c:v>
                </c:pt>
                <c:pt idx="343">
                  <c:v>97.120185193333327</c:v>
                </c:pt>
                <c:pt idx="344">
                  <c:v>97.461842469516128</c:v>
                </c:pt>
                <c:pt idx="345">
                  <c:v>97.649189548172046</c:v>
                </c:pt>
                <c:pt idx="346">
                  <c:v>97.930779767580646</c:v>
                </c:pt>
                <c:pt idx="347">
                  <c:v>98.495669010645159</c:v>
                </c:pt>
                <c:pt idx="348">
                  <c:v>98.691404764516122</c:v>
                </c:pt>
                <c:pt idx="349">
                  <c:v>98.990083025913989</c:v>
                </c:pt>
                <c:pt idx="350">
                  <c:v>99.211036587204305</c:v>
                </c:pt>
                <c:pt idx="351">
                  <c:v>99.508420299999997</c:v>
                </c:pt>
                <c:pt idx="352">
                  <c:v>99.717464013817207</c:v>
                </c:pt>
                <c:pt idx="353">
                  <c:v>100.01448525301076</c:v>
                </c:pt>
                <c:pt idx="354">
                  <c:v>100.22787865026882</c:v>
                </c:pt>
                <c:pt idx="355">
                  <c:v>100.54791696419353</c:v>
                </c:pt>
                <c:pt idx="356">
                  <c:v>100.74042929193548</c:v>
                </c:pt>
                <c:pt idx="357">
                  <c:v>101.05226016752688</c:v>
                </c:pt>
                <c:pt idx="358">
                  <c:v>101.55024713704302</c:v>
                </c:pt>
                <c:pt idx="359">
                  <c:v>101.7419438991398</c:v>
                </c:pt>
                <c:pt idx="360">
                  <c:v>102.03591000349464</c:v>
                </c:pt>
                <c:pt idx="361">
                  <c:v>102.25261744526881</c:v>
                </c:pt>
                <c:pt idx="362">
                  <c:v>102.58702524908603</c:v>
                </c:pt>
                <c:pt idx="363">
                  <c:v>102.77358265306452</c:v>
                </c:pt>
                <c:pt idx="364">
                  <c:v>103.06503733311828</c:v>
                </c:pt>
                <c:pt idx="365">
                  <c:v>103.31219255881722</c:v>
                </c:pt>
                <c:pt idx="366">
                  <c:v>103.60569262569892</c:v>
                </c:pt>
                <c:pt idx="367">
                  <c:v>103.81779147430106</c:v>
                </c:pt>
                <c:pt idx="368">
                  <c:v>104.10984164672043</c:v>
                </c:pt>
                <c:pt idx="369">
                  <c:v>104.62864495827958</c:v>
                </c:pt>
                <c:pt idx="370">
                  <c:v>104.83587630403227</c:v>
                </c:pt>
                <c:pt idx="371">
                  <c:v>105.12709796532259</c:v>
                </c:pt>
                <c:pt idx="372">
                  <c:v>105.36793579365592</c:v>
                </c:pt>
                <c:pt idx="373">
                  <c:v>105.63471637666666</c:v>
                </c:pt>
                <c:pt idx="374">
                  <c:v>105.82781125129031</c:v>
                </c:pt>
                <c:pt idx="375">
                  <c:v>106.1803427360215</c:v>
                </c:pt>
                <c:pt idx="376">
                  <c:v>106.38182628580645</c:v>
                </c:pt>
                <c:pt idx="377">
                  <c:v>106.69923666602151</c:v>
                </c:pt>
                <c:pt idx="378">
                  <c:v>106.89572325806449</c:v>
                </c:pt>
                <c:pt idx="379">
                  <c:v>107.20222059327956</c:v>
                </c:pt>
                <c:pt idx="380">
                  <c:v>107.69539184182796</c:v>
                </c:pt>
                <c:pt idx="381">
                  <c:v>107.84152049193548</c:v>
                </c:pt>
                <c:pt idx="382">
                  <c:v>108.16930020672042</c:v>
                </c:pt>
                <c:pt idx="383">
                  <c:v>108.39082336940859</c:v>
                </c:pt>
                <c:pt idx="384">
                  <c:v>108.63797859510751</c:v>
                </c:pt>
                <c:pt idx="385">
                  <c:v>108.91178857720429</c:v>
                </c:pt>
                <c:pt idx="386">
                  <c:v>109.16756549682795</c:v>
                </c:pt>
                <c:pt idx="387">
                  <c:v>109.42818402833333</c:v>
                </c:pt>
                <c:pt idx="388">
                  <c:v>109.7295031689785</c:v>
                </c:pt>
                <c:pt idx="389">
                  <c:v>109.94693555801075</c:v>
                </c:pt>
                <c:pt idx="390">
                  <c:v>110.21071278817205</c:v>
                </c:pt>
                <c:pt idx="391">
                  <c:v>110.72796264139785</c:v>
                </c:pt>
                <c:pt idx="392">
                  <c:v>110.93964723446237</c:v>
                </c:pt>
                <c:pt idx="393">
                  <c:v>111.21310768844087</c:v>
                </c:pt>
                <c:pt idx="394">
                  <c:v>111.44198388736559</c:v>
                </c:pt>
                <c:pt idx="395">
                  <c:v>111.70824665096774</c:v>
                </c:pt>
                <c:pt idx="396">
                  <c:v>111.93613899290322</c:v>
                </c:pt>
                <c:pt idx="397">
                  <c:v>112.24310236564516</c:v>
                </c:pt>
                <c:pt idx="398">
                  <c:v>112.45335000967742</c:v>
                </c:pt>
                <c:pt idx="399">
                  <c:v>112.75320631037634</c:v>
                </c:pt>
                <c:pt idx="400">
                  <c:v>112.9971122189785</c:v>
                </c:pt>
                <c:pt idx="401">
                  <c:v>113.27922025784945</c:v>
                </c:pt>
                <c:pt idx="402">
                  <c:v>113.80299463623656</c:v>
                </c:pt>
                <c:pt idx="403">
                  <c:v>113.9988339539785</c:v>
                </c:pt>
                <c:pt idx="404">
                  <c:v>114.35022623586022</c:v>
                </c:pt>
                <c:pt idx="405">
                  <c:v>114.59106406419355</c:v>
                </c:pt>
                <c:pt idx="406">
                  <c:v>114.87563174548387</c:v>
                </c:pt>
                <c:pt idx="407">
                  <c:v>115.09164013102149</c:v>
                </c:pt>
                <c:pt idx="408">
                  <c:v>115.35501605112903</c:v>
                </c:pt>
                <c:pt idx="409">
                  <c:v>115.54288094924731</c:v>
                </c:pt>
                <c:pt idx="410">
                  <c:v>115.87806548220431</c:v>
                </c:pt>
                <c:pt idx="411">
                  <c:v>116.04791026333334</c:v>
                </c:pt>
                <c:pt idx="412">
                  <c:v>116.54936662322582</c:v>
                </c:pt>
                <c:pt idx="413">
                  <c:v>116.87688742822581</c:v>
                </c:pt>
                <c:pt idx="414">
                  <c:v>117.09198962967741</c:v>
                </c:pt>
                <c:pt idx="415">
                  <c:v>117.37523687139785</c:v>
                </c:pt>
                <c:pt idx="416">
                  <c:v>117.62622396102149</c:v>
                </c:pt>
                <c:pt idx="417">
                  <c:v>117.85209680715053</c:v>
                </c:pt>
                <c:pt idx="418">
                  <c:v>118.08464952419355</c:v>
                </c:pt>
                <c:pt idx="419">
                  <c:v>118.37209110349463</c:v>
                </c:pt>
                <c:pt idx="420">
                  <c:v>118.61097416338708</c:v>
                </c:pt>
                <c:pt idx="421">
                  <c:v>118.92787966962365</c:v>
                </c:pt>
                <c:pt idx="422">
                  <c:v>119.16928709935485</c:v>
                </c:pt>
                <c:pt idx="423">
                  <c:v>119.68519062198925</c:v>
                </c:pt>
                <c:pt idx="424">
                  <c:v>119.89982678596773</c:v>
                </c:pt>
                <c:pt idx="425">
                  <c:v>120.15314406317204</c:v>
                </c:pt>
                <c:pt idx="426">
                  <c:v>120.45622378994624</c:v>
                </c:pt>
                <c:pt idx="427">
                  <c:v>120.6454868005914</c:v>
                </c:pt>
                <c:pt idx="428">
                  <c:v>120.93099950241935</c:v>
                </c:pt>
                <c:pt idx="429">
                  <c:v>121.19102254155914</c:v>
                </c:pt>
                <c:pt idx="430">
                  <c:v>121.45640501204299</c:v>
                </c:pt>
                <c:pt idx="431">
                  <c:v>121.67176612322581</c:v>
                </c:pt>
                <c:pt idx="432">
                  <c:v>121.96568044564516</c:v>
                </c:pt>
                <c:pt idx="433">
                  <c:v>122.11429462913978</c:v>
                </c:pt>
                <c:pt idx="434">
                  <c:v>122.69860210172043</c:v>
                </c:pt>
                <c:pt idx="435">
                  <c:v>122.94213259123657</c:v>
                </c:pt>
                <c:pt idx="436">
                  <c:v>123.17784400698925</c:v>
                </c:pt>
                <c:pt idx="437">
                  <c:v>123.52152077903226</c:v>
                </c:pt>
                <c:pt idx="438">
                  <c:v>123.73594981516129</c:v>
                </c:pt>
                <c:pt idx="439">
                  <c:v>124.03012304736559</c:v>
                </c:pt>
                <c:pt idx="440">
                  <c:v>124.16087245962365</c:v>
                </c:pt>
                <c:pt idx="441">
                  <c:v>124.51864686634408</c:v>
                </c:pt>
                <c:pt idx="442">
                  <c:v>124.76362725032259</c:v>
                </c:pt>
                <c:pt idx="443">
                  <c:v>125.04376757526883</c:v>
                </c:pt>
                <c:pt idx="444">
                  <c:v>125.28191274241934</c:v>
                </c:pt>
                <c:pt idx="445">
                  <c:v>125.75742634763439</c:v>
                </c:pt>
                <c:pt idx="446">
                  <c:v>126.02519078763441</c:v>
                </c:pt>
                <c:pt idx="447">
                  <c:v>126.27814559118281</c:v>
                </c:pt>
                <c:pt idx="448">
                  <c:v>126.5545058341398</c:v>
                </c:pt>
                <c:pt idx="449">
                  <c:v>126.78415876225804</c:v>
                </c:pt>
                <c:pt idx="450">
                  <c:v>127.02957929279567</c:v>
                </c:pt>
                <c:pt idx="451">
                  <c:v>127.27553058822581</c:v>
                </c:pt>
                <c:pt idx="452">
                  <c:v>127.58363316370969</c:v>
                </c:pt>
                <c:pt idx="453">
                  <c:v>127.8074865139785</c:v>
                </c:pt>
                <c:pt idx="454">
                  <c:v>128.06846751908603</c:v>
                </c:pt>
                <c:pt idx="455">
                  <c:v>128.31619234618279</c:v>
                </c:pt>
                <c:pt idx="456">
                  <c:v>128.81925394634408</c:v>
                </c:pt>
                <c:pt idx="457">
                  <c:v>129.11570558413979</c:v>
                </c:pt>
                <c:pt idx="458">
                  <c:v>129.31843190059138</c:v>
                </c:pt>
                <c:pt idx="459">
                  <c:v>129.62192588295699</c:v>
                </c:pt>
                <c:pt idx="460">
                  <c:v>129.83418007741938</c:v>
                </c:pt>
                <c:pt idx="461">
                  <c:v>130.12141452892473</c:v>
                </c:pt>
                <c:pt idx="462">
                  <c:v>130.35013538198925</c:v>
                </c:pt>
                <c:pt idx="463">
                  <c:v>130.65945483322579</c:v>
                </c:pt>
                <c:pt idx="464">
                  <c:v>130.87526903645161</c:v>
                </c:pt>
                <c:pt idx="465">
                  <c:v>131.184251905</c:v>
                </c:pt>
                <c:pt idx="466">
                  <c:v>131.39101721322581</c:v>
                </c:pt>
                <c:pt idx="467">
                  <c:v>131.89542514397851</c:v>
                </c:pt>
                <c:pt idx="468">
                  <c:v>132.18908055672043</c:v>
                </c:pt>
                <c:pt idx="469">
                  <c:v>132.33391465817203</c:v>
                </c:pt>
                <c:pt idx="470">
                  <c:v>132.65532519365593</c:v>
                </c:pt>
                <c:pt idx="471">
                  <c:v>132.8662330575269</c:v>
                </c:pt>
                <c:pt idx="472">
                  <c:v>133.11947266177418</c:v>
                </c:pt>
                <c:pt idx="473">
                  <c:v>133.38546357016128</c:v>
                </c:pt>
                <c:pt idx="474">
                  <c:v>133.62402299290321</c:v>
                </c:pt>
                <c:pt idx="475">
                  <c:v>133.91560712779568</c:v>
                </c:pt>
                <c:pt idx="476">
                  <c:v>134.16907975086019</c:v>
                </c:pt>
                <c:pt idx="477">
                  <c:v>134.65577825623657</c:v>
                </c:pt>
                <c:pt idx="478">
                  <c:v>134.9078527667742</c:v>
                </c:pt>
                <c:pt idx="479">
                  <c:v>135.13864489768818</c:v>
                </c:pt>
                <c:pt idx="480">
                  <c:v>135.36524269102151</c:v>
                </c:pt>
                <c:pt idx="481">
                  <c:v>135.68194106946234</c:v>
                </c:pt>
                <c:pt idx="482">
                  <c:v>135.92655897983872</c:v>
                </c:pt>
                <c:pt idx="483">
                  <c:v>136.15227648010753</c:v>
                </c:pt>
                <c:pt idx="484">
                  <c:v>136.42211219790323</c:v>
                </c:pt>
                <c:pt idx="485">
                  <c:v>136.69602574392474</c:v>
                </c:pt>
                <c:pt idx="486">
                  <c:v>136.89789765827956</c:v>
                </c:pt>
              </c:numCache>
            </c:numRef>
          </c:xVal>
          <c:yVal>
            <c:numRef>
              <c:f>'7.00 K'!$Q$14:$Q$500</c:f>
              <c:numCache>
                <c:formatCode>General</c:formatCode>
                <c:ptCount val="487"/>
                <c:pt idx="0">
                  <c:v>0.73340933563204125</c:v>
                </c:pt>
                <c:pt idx="1">
                  <c:v>0.74124888132868216</c:v>
                </c:pt>
                <c:pt idx="2">
                  <c:v>0.74025338346253244</c:v>
                </c:pt>
                <c:pt idx="3">
                  <c:v>0.74037782069573643</c:v>
                </c:pt>
                <c:pt idx="4">
                  <c:v>0.74286656536136952</c:v>
                </c:pt>
                <c:pt idx="5">
                  <c:v>0.74622637065994835</c:v>
                </c:pt>
                <c:pt idx="6">
                  <c:v>0.74423537492751934</c:v>
                </c:pt>
                <c:pt idx="7">
                  <c:v>0.75070611105813945</c:v>
                </c:pt>
                <c:pt idx="8">
                  <c:v>0.75170160892441862</c:v>
                </c:pt>
                <c:pt idx="9">
                  <c:v>0.7560569120892765</c:v>
                </c:pt>
                <c:pt idx="10">
                  <c:v>0.75630578655581404</c:v>
                </c:pt>
                <c:pt idx="11">
                  <c:v>0.75879453122144702</c:v>
                </c:pt>
                <c:pt idx="12">
                  <c:v>0.76140771312041333</c:v>
                </c:pt>
                <c:pt idx="13">
                  <c:v>0.76650963968488361</c:v>
                </c:pt>
                <c:pt idx="14">
                  <c:v>0.76688295138475449</c:v>
                </c:pt>
                <c:pt idx="15">
                  <c:v>0.76775401201770022</c:v>
                </c:pt>
                <c:pt idx="16">
                  <c:v>0.77049163115000008</c:v>
                </c:pt>
                <c:pt idx="17">
                  <c:v>0.77123825454961237</c:v>
                </c:pt>
                <c:pt idx="18">
                  <c:v>0.78019773534586545</c:v>
                </c:pt>
                <c:pt idx="19">
                  <c:v>0.77870448854651164</c:v>
                </c:pt>
                <c:pt idx="20">
                  <c:v>0.78878390444237723</c:v>
                </c:pt>
                <c:pt idx="21">
                  <c:v>0.78953052784211897</c:v>
                </c:pt>
                <c:pt idx="22">
                  <c:v>0.78865946720904379</c:v>
                </c:pt>
                <c:pt idx="23">
                  <c:v>0.79214370974095616</c:v>
                </c:pt>
                <c:pt idx="24">
                  <c:v>0.79475689163992258</c:v>
                </c:pt>
                <c:pt idx="25">
                  <c:v>0.79911219480478046</c:v>
                </c:pt>
                <c:pt idx="26">
                  <c:v>0.80048100437080105</c:v>
                </c:pt>
                <c:pt idx="27">
                  <c:v>0.8039652469027132</c:v>
                </c:pt>
                <c:pt idx="28">
                  <c:v>0.80346749796963823</c:v>
                </c:pt>
                <c:pt idx="29">
                  <c:v>0.80645399156834618</c:v>
                </c:pt>
                <c:pt idx="30">
                  <c:v>0.80807167560103355</c:v>
                </c:pt>
                <c:pt idx="31">
                  <c:v>0.80844498730090442</c:v>
                </c:pt>
                <c:pt idx="32">
                  <c:v>0.81155591813294581</c:v>
                </c:pt>
                <c:pt idx="33">
                  <c:v>0.81715559363062018</c:v>
                </c:pt>
                <c:pt idx="34">
                  <c:v>0.81578678406447047</c:v>
                </c:pt>
                <c:pt idx="35">
                  <c:v>0.81765334256369515</c:v>
                </c:pt>
                <c:pt idx="36">
                  <c:v>0.82511957656059431</c:v>
                </c:pt>
                <c:pt idx="37">
                  <c:v>0.82536845102726097</c:v>
                </c:pt>
                <c:pt idx="38">
                  <c:v>0.82748388399302319</c:v>
                </c:pt>
                <c:pt idx="39">
                  <c:v>0.83146587545801043</c:v>
                </c:pt>
                <c:pt idx="40">
                  <c:v>0.83395462012364341</c:v>
                </c:pt>
                <c:pt idx="41">
                  <c:v>0.83233693609095616</c:v>
                </c:pt>
                <c:pt idx="42">
                  <c:v>0.83495011798992258</c:v>
                </c:pt>
                <c:pt idx="43">
                  <c:v>0.83756329988888878</c:v>
                </c:pt>
                <c:pt idx="44">
                  <c:v>0.84005204455452198</c:v>
                </c:pt>
                <c:pt idx="45">
                  <c:v>0.84515397111899238</c:v>
                </c:pt>
                <c:pt idx="46">
                  <c:v>0.84577615728540068</c:v>
                </c:pt>
                <c:pt idx="47">
                  <c:v>0.84565172005219658</c:v>
                </c:pt>
                <c:pt idx="48">
                  <c:v>0.84515397111899238</c:v>
                </c:pt>
                <c:pt idx="49">
                  <c:v>0.85560669871472872</c:v>
                </c:pt>
                <c:pt idx="50">
                  <c:v>0.85448676361511644</c:v>
                </c:pt>
                <c:pt idx="51">
                  <c:v>0.85709994551408264</c:v>
                </c:pt>
                <c:pt idx="52">
                  <c:v>0.85535782424806195</c:v>
                </c:pt>
                <c:pt idx="53">
                  <c:v>0.86008643911279081</c:v>
                </c:pt>
                <c:pt idx="54">
                  <c:v>0.86282405824509045</c:v>
                </c:pt>
                <c:pt idx="55">
                  <c:v>0.8656861146104653</c:v>
                </c:pt>
                <c:pt idx="56">
                  <c:v>0.87240572520775206</c:v>
                </c:pt>
                <c:pt idx="57">
                  <c:v>0.87464559540684761</c:v>
                </c:pt>
                <c:pt idx="58">
                  <c:v>0.88186295493708022</c:v>
                </c:pt>
                <c:pt idx="59">
                  <c:v>0.87924977303824292</c:v>
                </c:pt>
                <c:pt idx="60">
                  <c:v>0.88534719746899215</c:v>
                </c:pt>
                <c:pt idx="61">
                  <c:v>0.88435169960284232</c:v>
                </c:pt>
                <c:pt idx="62">
                  <c:v>0.88820925383449612</c:v>
                </c:pt>
                <c:pt idx="63">
                  <c:v>0.89181793359974171</c:v>
                </c:pt>
                <c:pt idx="64">
                  <c:v>0.8949288644317831</c:v>
                </c:pt>
                <c:pt idx="65">
                  <c:v>0.8996574792963824</c:v>
                </c:pt>
                <c:pt idx="66">
                  <c:v>0.90687483882674425</c:v>
                </c:pt>
                <c:pt idx="67">
                  <c:v>0.90874139732596904</c:v>
                </c:pt>
                <c:pt idx="68">
                  <c:v>0.90986133242558143</c:v>
                </c:pt>
                <c:pt idx="69">
                  <c:v>0.91060795582519383</c:v>
                </c:pt>
                <c:pt idx="70">
                  <c:v>0.9155854451564599</c:v>
                </c:pt>
                <c:pt idx="71">
                  <c:v>0.9173275664224807</c:v>
                </c:pt>
                <c:pt idx="72">
                  <c:v>0.92006518555465122</c:v>
                </c:pt>
                <c:pt idx="73">
                  <c:v>0.92479380041937986</c:v>
                </c:pt>
                <c:pt idx="74">
                  <c:v>0.92591373551886313</c:v>
                </c:pt>
                <c:pt idx="75">
                  <c:v>0.93089122485012921</c:v>
                </c:pt>
                <c:pt idx="76">
                  <c:v>0.93599315141472872</c:v>
                </c:pt>
                <c:pt idx="77">
                  <c:v>0.94034845457958649</c:v>
                </c:pt>
                <c:pt idx="78">
                  <c:v>0.94246388754534893</c:v>
                </c:pt>
                <c:pt idx="79">
                  <c:v>0.9505523077086564</c:v>
                </c:pt>
                <c:pt idx="80">
                  <c:v>0.9499301215422481</c:v>
                </c:pt>
                <c:pt idx="81">
                  <c:v>0.95216999174134376</c:v>
                </c:pt>
                <c:pt idx="82">
                  <c:v>0.9576452300056848</c:v>
                </c:pt>
                <c:pt idx="83">
                  <c:v>0.96063172360452198</c:v>
                </c:pt>
                <c:pt idx="84">
                  <c:v>0.96162722147080104</c:v>
                </c:pt>
                <c:pt idx="85">
                  <c:v>0.96747577143501284</c:v>
                </c:pt>
                <c:pt idx="86">
                  <c:v>0.97058670226705424</c:v>
                </c:pt>
                <c:pt idx="87">
                  <c:v>0.97581306606485785</c:v>
                </c:pt>
                <c:pt idx="88">
                  <c:v>0.97929730859677</c:v>
                </c:pt>
                <c:pt idx="89">
                  <c:v>0.98079055539612403</c:v>
                </c:pt>
                <c:pt idx="90">
                  <c:v>0.98763460322661489</c:v>
                </c:pt>
                <c:pt idx="91">
                  <c:v>0.99223878085813955</c:v>
                </c:pt>
                <c:pt idx="92">
                  <c:v>0.99883395422196386</c:v>
                </c:pt>
                <c:pt idx="93">
                  <c:v>1.0035625690866925</c:v>
                </c:pt>
                <c:pt idx="94">
                  <c:v>1.0061757509856588</c:v>
                </c:pt>
                <c:pt idx="95">
                  <c:v>1.0138908594490956</c:v>
                </c:pt>
                <c:pt idx="96">
                  <c:v>1.0138908594490956</c:v>
                </c:pt>
                <c:pt idx="97">
                  <c:v>1.0204860328130492</c:v>
                </c:pt>
                <c:pt idx="98">
                  <c:v>1.0339252540074935</c:v>
                </c:pt>
                <c:pt idx="99">
                  <c:v>1.0344230029405685</c:v>
                </c:pt>
                <c:pt idx="100">
                  <c:v>1.0446268560697676</c:v>
                </c:pt>
                <c:pt idx="101">
                  <c:v>1.048857722001292</c:v>
                </c:pt>
                <c:pt idx="102">
                  <c:v>1.058190514497416</c:v>
                </c:pt>
                <c:pt idx="103">
                  <c:v>1.0614258825627907</c:v>
                </c:pt>
                <c:pt idx="104">
                  <c:v>1.0721274846249353</c:v>
                </c:pt>
                <c:pt idx="105">
                  <c:v>1.0804647792549096</c:v>
                </c:pt>
                <c:pt idx="106">
                  <c:v>1.0828290866872092</c:v>
                </c:pt>
                <c:pt idx="107">
                  <c:v>1.0914152557837209</c:v>
                </c:pt>
                <c:pt idx="108">
                  <c:v>1.0988814897806201</c:v>
                </c:pt>
                <c:pt idx="109">
                  <c:v>1.1140628322409563</c:v>
                </c:pt>
                <c:pt idx="110">
                  <c:v>1.1181692609392764</c:v>
                </c:pt>
                <c:pt idx="111">
                  <c:v>1.1253866204696381</c:v>
                </c:pt>
                <c:pt idx="112">
                  <c:v>1.134594975732429</c:v>
                </c:pt>
                <c:pt idx="113">
                  <c:v>1.1456698894945736</c:v>
                </c:pt>
                <c:pt idx="114">
                  <c:v>1.1515184394587854</c:v>
                </c:pt>
                <c:pt idx="115">
                  <c:v>1.1612245436547806</c:v>
                </c:pt>
                <c:pt idx="116">
                  <c:v>1.1657042840528424</c:v>
                </c:pt>
                <c:pt idx="117">
                  <c:v>1.1775258212145996</c:v>
                </c:pt>
                <c:pt idx="118">
                  <c:v>1.1854898041447028</c:v>
                </c:pt>
                <c:pt idx="119">
                  <c:v>1.1890984839098193</c:v>
                </c:pt>
                <c:pt idx="120">
                  <c:v>1.2057730731696383</c:v>
                </c:pt>
                <c:pt idx="121">
                  <c:v>1.2128659954666667</c:v>
                </c:pt>
                <c:pt idx="122">
                  <c:v>1.2152303028990956</c:v>
                </c:pt>
                <c:pt idx="123">
                  <c:v>1.8667836563630489</c:v>
                </c:pt>
                <c:pt idx="124">
                  <c:v>1.8708900850607233</c:v>
                </c:pt>
                <c:pt idx="125">
                  <c:v>1.8756186999250646</c:v>
                </c:pt>
                <c:pt idx="126">
                  <c:v>1.8738765786589147</c:v>
                </c:pt>
                <c:pt idx="127">
                  <c:v>1.8764897605581397</c:v>
                </c:pt>
                <c:pt idx="128">
                  <c:v>1.8817161243565892</c:v>
                </c:pt>
                <c:pt idx="129">
                  <c:v>1.8859469902881136</c:v>
                </c:pt>
                <c:pt idx="130">
                  <c:v>1.8873157998540051</c:v>
                </c:pt>
                <c:pt idx="131">
                  <c:v>1.8978929646834626</c:v>
                </c:pt>
                <c:pt idx="132">
                  <c:v>1.9015016444483199</c:v>
                </c:pt>
                <c:pt idx="133">
                  <c:v>1.9074746316459947</c:v>
                </c:pt>
                <c:pt idx="134">
                  <c:v>1.9093411901447028</c:v>
                </c:pt>
                <c:pt idx="135">
                  <c:v>1.9173051730749351</c:v>
                </c:pt>
                <c:pt idx="136">
                  <c:v>1.9189228571072348</c:v>
                </c:pt>
                <c:pt idx="137">
                  <c:v>1.9250202815387596</c:v>
                </c:pt>
                <c:pt idx="138">
                  <c:v>1.9273845889702841</c:v>
                </c:pt>
                <c:pt idx="139">
                  <c:v>1.9344775112674415</c:v>
                </c:pt>
                <c:pt idx="140">
                  <c:v>1.9339797623346251</c:v>
                </c:pt>
                <c:pt idx="141">
                  <c:v>1.9449302388630492</c:v>
                </c:pt>
                <c:pt idx="142">
                  <c:v>1.9482900441614983</c:v>
                </c:pt>
                <c:pt idx="143">
                  <c:v>1.9541385941266147</c:v>
                </c:pt>
                <c:pt idx="144">
                  <c:v>1.955258529226098</c:v>
                </c:pt>
                <c:pt idx="145">
                  <c:v>1.9634713866227387</c:v>
                </c:pt>
                <c:pt idx="146">
                  <c:v>1.9674533780878549</c:v>
                </c:pt>
                <c:pt idx="147">
                  <c:v>1.9669556291537467</c:v>
                </c:pt>
                <c:pt idx="148">
                  <c:v>1.9779061056834624</c:v>
                </c:pt>
                <c:pt idx="149">
                  <c:v>1.9779061056834624</c:v>
                </c:pt>
                <c:pt idx="150">
                  <c:v>1.9858700886136951</c:v>
                </c:pt>
                <c:pt idx="151">
                  <c:v>1.9864922747790694</c:v>
                </c:pt>
                <c:pt idx="152">
                  <c:v>1.9958250672751934</c:v>
                </c:pt>
                <c:pt idx="153">
                  <c:v>2.0024202406395348</c:v>
                </c:pt>
                <c:pt idx="154">
                  <c:v>2.0042867991382423</c:v>
                </c:pt>
                <c:pt idx="155">
                  <c:v>2.0073977299702843</c:v>
                </c:pt>
                <c:pt idx="156">
                  <c:v>2.0115041586692506</c:v>
                </c:pt>
                <c:pt idx="157">
                  <c:v>2.0212102628656328</c:v>
                </c:pt>
                <c:pt idx="158">
                  <c:v>2.0208369511653745</c:v>
                </c:pt>
                <c:pt idx="159">
                  <c:v>2.0240723192299739</c:v>
                </c:pt>
                <c:pt idx="160">
                  <c:v>2.0246945053966403</c:v>
                </c:pt>
                <c:pt idx="161">
                  <c:v>2.0345250468268734</c:v>
                </c:pt>
                <c:pt idx="162">
                  <c:v>2.0412446574237721</c:v>
                </c:pt>
                <c:pt idx="163">
                  <c:v>2.0453510861214466</c:v>
                </c:pt>
                <c:pt idx="164">
                  <c:v>2.044604462722222</c:v>
                </c:pt>
                <c:pt idx="165">
                  <c:v>2.0493330775865628</c:v>
                </c:pt>
                <c:pt idx="166">
                  <c:v>2.0498308265193796</c:v>
                </c:pt>
                <c:pt idx="167">
                  <c:v>2.0558038137170542</c:v>
                </c:pt>
                <c:pt idx="168">
                  <c:v>2.058541432850129</c:v>
                </c:pt>
                <c:pt idx="169">
                  <c:v>2.0642655455801031</c:v>
                </c:pt>
                <c:pt idx="170">
                  <c:v>2.0693674721447026</c:v>
                </c:pt>
                <c:pt idx="171">
                  <c:v>2.0694919093785527</c:v>
                </c:pt>
                <c:pt idx="172">
                  <c:v>2.0748427104095604</c:v>
                </c:pt>
                <c:pt idx="173">
                  <c:v>2.083055567806201</c:v>
                </c:pt>
                <c:pt idx="174">
                  <c:v>2.1001034687661493</c:v>
                </c:pt>
                <c:pt idx="175">
                  <c:v>2.1099340101950901</c:v>
                </c:pt>
                <c:pt idx="176">
                  <c:v>2.1121738803940566</c:v>
                </c:pt>
                <c:pt idx="177">
                  <c:v>2.1164047463255811</c:v>
                </c:pt>
                <c:pt idx="178">
                  <c:v>2.1216311101240306</c:v>
                </c:pt>
                <c:pt idx="179">
                  <c:v>2.8081513261395346</c:v>
                </c:pt>
                <c:pt idx="180">
                  <c:v>2.8098934474056847</c:v>
                </c:pt>
                <c:pt idx="181">
                  <c:v>2.8147464995025837</c:v>
                </c:pt>
                <c:pt idx="182">
                  <c:v>2.8167374952351416</c:v>
                </c:pt>
                <c:pt idx="183">
                  <c:v>2.8245770409328164</c:v>
                </c:pt>
                <c:pt idx="184">
                  <c:v>2.8309233398294573</c:v>
                </c:pt>
                <c:pt idx="185">
                  <c:v>2.8382651365930229</c:v>
                </c:pt>
                <c:pt idx="186">
                  <c:v>2.8480956780219633</c:v>
                </c:pt>
                <c:pt idx="187">
                  <c:v>2.8497133620555553</c:v>
                </c:pt>
                <c:pt idx="188">
                  <c:v>2.8599172151847543</c:v>
                </c:pt>
                <c:pt idx="189">
                  <c:v>2.8617837736834622</c:v>
                </c:pt>
                <c:pt idx="190">
                  <c:v>2.8717387523462525</c:v>
                </c:pt>
                <c:pt idx="191">
                  <c:v>2.8741030597790695</c:v>
                </c:pt>
                <c:pt idx="192">
                  <c:v>2.878956111875969</c:v>
                </c:pt>
                <c:pt idx="193">
                  <c:v>2.8862979086395346</c:v>
                </c:pt>
                <c:pt idx="194">
                  <c:v>2.8916487096718346</c:v>
                </c:pt>
                <c:pt idx="195">
                  <c:v>2.8983683202687338</c:v>
                </c:pt>
                <c:pt idx="196">
                  <c:v>2.9146695978281651</c:v>
                </c:pt>
                <c:pt idx="197">
                  <c:v>2.9261178232906975</c:v>
                </c:pt>
                <c:pt idx="198">
                  <c:v>2.9317174987881134</c:v>
                </c:pt>
                <c:pt idx="199">
                  <c:v>2.9370682998191211</c:v>
                </c:pt>
                <c:pt idx="200">
                  <c:v>2.9452811572157618</c:v>
                </c:pt>
                <c:pt idx="201">
                  <c:v>2.9588448156434106</c:v>
                </c:pt>
                <c:pt idx="202">
                  <c:v>2.9690486687726096</c:v>
                </c:pt>
                <c:pt idx="203">
                  <c:v>3.4105519724560724</c:v>
                </c:pt>
                <c:pt idx="204">
                  <c:v>3.4299641808475445</c:v>
                </c:pt>
                <c:pt idx="205">
                  <c:v>3.4361860425116268</c:v>
                </c:pt>
                <c:pt idx="206">
                  <c:v>3.4440255882093025</c:v>
                </c:pt>
                <c:pt idx="207">
                  <c:v>3.4451455233087849</c:v>
                </c:pt>
                <c:pt idx="208">
                  <c:v>3.4564693115374672</c:v>
                </c:pt>
                <c:pt idx="209">
                  <c:v>3.4574648094031004</c:v>
                </c:pt>
                <c:pt idx="210">
                  <c:v>3.4611979264018089</c:v>
                </c:pt>
                <c:pt idx="211">
                  <c:v>3.4638111083010332</c:v>
                </c:pt>
                <c:pt idx="212">
                  <c:v>3.4681664114651158</c:v>
                </c:pt>
                <c:pt idx="213">
                  <c:v>3.4656776667997415</c:v>
                </c:pt>
                <c:pt idx="214">
                  <c:v>3.4732683380297158</c:v>
                </c:pt>
                <c:pt idx="215">
                  <c:v>3.4786191390607235</c:v>
                </c:pt>
                <c:pt idx="216">
                  <c:v>3.4768770177958648</c:v>
                </c:pt>
                <c:pt idx="217">
                  <c:v>3.4905651134560718</c:v>
                </c:pt>
                <c:pt idx="218">
                  <c:v>3.4964136634211882</c:v>
                </c:pt>
                <c:pt idx="219">
                  <c:v>3.5010178410516795</c:v>
                </c:pt>
                <c:pt idx="220">
                  <c:v>3.5129638154470286</c:v>
                </c:pt>
                <c:pt idx="221">
                  <c:v>3.5155769973462538</c:v>
                </c:pt>
                <c:pt idx="222">
                  <c:v>3.5199323005103365</c:v>
                </c:pt>
                <c:pt idx="223">
                  <c:v>3.5466863056666669</c:v>
                </c:pt>
                <c:pt idx="224">
                  <c:v>3.7476524374160207</c:v>
                </c:pt>
                <c:pt idx="225">
                  <c:v>3.7506389310155042</c:v>
                </c:pt>
                <c:pt idx="226">
                  <c:v>3.7556164203462532</c:v>
                </c:pt>
                <c:pt idx="227">
                  <c:v>3.7599717235116277</c:v>
                </c:pt>
                <c:pt idx="228">
                  <c:v>3.7699267021744189</c:v>
                </c:pt>
                <c:pt idx="229">
                  <c:v>3.7778906851046514</c:v>
                </c:pt>
                <c:pt idx="230">
                  <c:v>3.7770196244715764</c:v>
                </c:pt>
                <c:pt idx="231">
                  <c:v>3.7833659233682169</c:v>
                </c:pt>
                <c:pt idx="232">
                  <c:v>3.78784566376615</c:v>
                </c:pt>
                <c:pt idx="233">
                  <c:v>3.7898366594987078</c:v>
                </c:pt>
                <c:pt idx="234">
                  <c:v>3.798049516895349</c:v>
                </c:pt>
                <c:pt idx="235">
                  <c:v>3.8053913136589146</c:v>
                </c:pt>
                <c:pt idx="236">
                  <c:v>3.8138530455219644</c:v>
                </c:pt>
                <c:pt idx="237">
                  <c:v>3.8147241061550385</c:v>
                </c:pt>
                <c:pt idx="238">
                  <c:v>4.303513558485788</c:v>
                </c:pt>
                <c:pt idx="239">
                  <c:v>4.3142151605490957</c:v>
                </c:pt>
                <c:pt idx="240">
                  <c:v>4.3137174116149879</c:v>
                </c:pt>
                <c:pt idx="241">
                  <c:v>4.3160817190478031</c:v>
                </c:pt>
                <c:pt idx="242">
                  <c:v>4.3214325200788108</c:v>
                </c:pt>
                <c:pt idx="243">
                  <c:v>4.3257878232441858</c:v>
                </c:pt>
                <c:pt idx="244">
                  <c:v>4.3297698147093024</c:v>
                </c:pt>
                <c:pt idx="245">
                  <c:v>4.3362405508397934</c:v>
                </c:pt>
                <c:pt idx="246">
                  <c:v>4.3409691657041343</c:v>
                </c:pt>
                <c:pt idx="247">
                  <c:v>4.3485598369341094</c:v>
                </c:pt>
                <c:pt idx="248">
                  <c:v>4.3493064603333327</c:v>
                </c:pt>
                <c:pt idx="249">
                  <c:v>4.3597591879302326</c:v>
                </c:pt>
                <c:pt idx="250">
                  <c:v>4.3689675431925066</c:v>
                </c:pt>
                <c:pt idx="251">
                  <c:v>4.3761849027222226</c:v>
                </c:pt>
                <c:pt idx="252">
                  <c:v>4.3894996866834628</c:v>
                </c:pt>
                <c:pt idx="253">
                  <c:v>4.3912418079496121</c:v>
                </c:pt>
                <c:pt idx="254">
                  <c:v>4.4272041683682168</c:v>
                </c:pt>
                <c:pt idx="255">
                  <c:v>4.4359147746976744</c:v>
                </c:pt>
                <c:pt idx="256">
                  <c:v>4.4397723289302329</c:v>
                </c:pt>
                <c:pt idx="257">
                  <c:v>4.4418877618953481</c:v>
                </c:pt>
                <c:pt idx="258">
                  <c:v>4.4513449916253229</c:v>
                </c:pt>
                <c:pt idx="259">
                  <c:v>4.4559491692571056</c:v>
                </c:pt>
                <c:pt idx="260">
                  <c:v>4.6581596733397932</c:v>
                </c:pt>
                <c:pt idx="261">
                  <c:v>4.6703545222015501</c:v>
                </c:pt>
                <c:pt idx="262">
                  <c:v>4.6696078988010337</c:v>
                </c:pt>
                <c:pt idx="263">
                  <c:v>4.6773230072648575</c:v>
                </c:pt>
                <c:pt idx="264">
                  <c:v>4.6774474444974157</c:v>
                </c:pt>
                <c:pt idx="265">
                  <c:v>4.6810561242635647</c:v>
                </c:pt>
                <c:pt idx="266">
                  <c:v>4.6806828125633073</c:v>
                </c:pt>
                <c:pt idx="267">
                  <c:v>4.6850381157286822</c:v>
                </c:pt>
                <c:pt idx="268">
                  <c:v>4.6923799124922478</c:v>
                </c:pt>
                <c:pt idx="269">
                  <c:v>4.6957397177906977</c:v>
                </c:pt>
                <c:pt idx="270">
                  <c:v>4.6997217092558143</c:v>
                </c:pt>
                <c:pt idx="271">
                  <c:v>5.0841394321718347</c:v>
                </c:pt>
                <c:pt idx="272">
                  <c:v>5.0840149949379843</c:v>
                </c:pt>
                <c:pt idx="273">
                  <c:v>5.0962098437997421</c:v>
                </c:pt>
                <c:pt idx="274">
                  <c:v>5.0993207746317832</c:v>
                </c:pt>
                <c:pt idx="275">
                  <c:v>5.0975786533656331</c:v>
                </c:pt>
                <c:pt idx="276">
                  <c:v>5.1059159479961238</c:v>
                </c:pt>
                <c:pt idx="277">
                  <c:v>5.1115156234935402</c:v>
                </c:pt>
                <c:pt idx="278">
                  <c:v>5.122714974488372</c:v>
                </c:pt>
                <c:pt idx="279">
                  <c:v>5.1238349095878544</c:v>
                </c:pt>
                <c:pt idx="280">
                  <c:v>5.1344120744173125</c:v>
                </c:pt>
                <c:pt idx="281">
                  <c:v>5.1378963169483205</c:v>
                </c:pt>
                <c:pt idx="282">
                  <c:v>5.1479757328449613</c:v>
                </c:pt>
                <c:pt idx="283">
                  <c:v>5.1554419668410851</c:v>
                </c:pt>
                <c:pt idx="284">
                  <c:v>5.1571840881072344</c:v>
                </c:pt>
                <c:pt idx="285">
                  <c:v>5.1612905168062015</c:v>
                </c:pt>
                <c:pt idx="286">
                  <c:v>5.1617882657390179</c:v>
                </c:pt>
                <c:pt idx="287">
                  <c:v>5.1677612529366925</c:v>
                </c:pt>
                <c:pt idx="288">
                  <c:v>5.172738742267442</c:v>
                </c:pt>
                <c:pt idx="289">
                  <c:v>5.1762229847997414</c:v>
                </c:pt>
                <c:pt idx="290">
                  <c:v>5.1839380932635652</c:v>
                </c:pt>
                <c:pt idx="291">
                  <c:v>5.193022011293281</c:v>
                </c:pt>
                <c:pt idx="292">
                  <c:v>5.1967551282906976</c:v>
                </c:pt>
                <c:pt idx="293">
                  <c:v>5.2161673366834629</c:v>
                </c:pt>
                <c:pt idx="294">
                  <c:v>5.223384696213178</c:v>
                </c:pt>
                <c:pt idx="295">
                  <c:v>5.2277399993785529</c:v>
                </c:pt>
                <c:pt idx="296">
                  <c:v>5.2324686142428929</c:v>
                </c:pt>
                <c:pt idx="297">
                  <c:v>5.2395615365400516</c:v>
                </c:pt>
                <c:pt idx="298">
                  <c:v>5.2408059088733845</c:v>
                </c:pt>
                <c:pt idx="299">
                  <c:v>5.2526274460348841</c:v>
                </c:pt>
                <c:pt idx="300">
                  <c:v>5.2603425544987079</c:v>
                </c:pt>
                <c:pt idx="301">
                  <c:v>5.2780126416240316</c:v>
                </c:pt>
                <c:pt idx="302">
                  <c:v>5.2862254990206727</c:v>
                </c:pt>
                <c:pt idx="303">
                  <c:v>5.8507972264198962</c:v>
                </c:pt>
                <c:pt idx="304">
                  <c:v>5.8520415987532299</c:v>
                </c:pt>
                <c:pt idx="305">
                  <c:v>5.8568946508514212</c:v>
                </c:pt>
                <c:pt idx="306">
                  <c:v>5.8597567072170538</c:v>
                </c:pt>
                <c:pt idx="307">
                  <c:v>5.8648586337816537</c:v>
                </c:pt>
                <c:pt idx="308">
                  <c:v>6.0484035528720925</c:v>
                </c:pt>
                <c:pt idx="309">
                  <c:v>6.0510167347700259</c:v>
                </c:pt>
                <c:pt idx="310">
                  <c:v>6.098925069583979</c:v>
                </c:pt>
                <c:pt idx="311">
                  <c:v>6.1022848748824288</c:v>
                </c:pt>
                <c:pt idx="312">
                  <c:v>6.1027826238152452</c:v>
                </c:pt>
                <c:pt idx="313">
                  <c:v>6.1051469312480622</c:v>
                </c:pt>
                <c:pt idx="314">
                  <c:v>6.1123642907790696</c:v>
                </c:pt>
                <c:pt idx="315">
                  <c:v>6.120079399241602</c:v>
                </c:pt>
                <c:pt idx="316">
                  <c:v>6.1240613907067187</c:v>
                </c:pt>
                <c:pt idx="317">
                  <c:v>6.1291633172713178</c:v>
                </c:pt>
                <c:pt idx="318">
                  <c:v>6.1362562395684748</c:v>
                </c:pt>
                <c:pt idx="319">
                  <c:v>6.1360073651020661</c:v>
                </c:pt>
                <c:pt idx="320">
                  <c:v>6.1413581661330747</c:v>
                </c:pt>
                <c:pt idx="321">
                  <c:v>6.147580027797158</c:v>
                </c:pt>
                <c:pt idx="322">
                  <c:v>6.155046261794574</c:v>
                </c:pt>
                <c:pt idx="323">
                  <c:v>6.1608948117583973</c:v>
                </c:pt>
                <c:pt idx="324">
                  <c:v>6.1706009159547799</c:v>
                </c:pt>
                <c:pt idx="325">
                  <c:v>6.1713475393540049</c:v>
                </c:pt>
                <c:pt idx="326">
                  <c:v>6.180929206316538</c:v>
                </c:pt>
                <c:pt idx="327">
                  <c:v>6.1896398126459955</c:v>
                </c:pt>
                <c:pt idx="328">
                  <c:v>6.5853502144832028</c:v>
                </c:pt>
                <c:pt idx="329">
                  <c:v>6.5883367080813962</c:v>
                </c:pt>
                <c:pt idx="330">
                  <c:v>6.5930653229457361</c:v>
                </c:pt>
                <c:pt idx="331">
                  <c:v>6.6026469899082691</c:v>
                </c:pt>
                <c:pt idx="332">
                  <c:v>6.6050112973410853</c:v>
                </c:pt>
                <c:pt idx="333">
                  <c:v>6.6088688515723515</c:v>
                </c:pt>
                <c:pt idx="334">
                  <c:v>6.613348591971576</c:v>
                </c:pt>
                <c:pt idx="335">
                  <c:v>6.6206903887351425</c:v>
                </c:pt>
                <c:pt idx="336">
                  <c:v>6.6255434408320406</c:v>
                </c:pt>
                <c:pt idx="337">
                  <c:v>6.7157604349625313</c:v>
                </c:pt>
                <c:pt idx="338">
                  <c:v>6.7188713657945733</c:v>
                </c:pt>
                <c:pt idx="339">
                  <c:v>6.7232266689586559</c:v>
                </c:pt>
                <c:pt idx="340">
                  <c:v>6.724595478524547</c:v>
                </c:pt>
                <c:pt idx="341">
                  <c:v>6.7351726433540042</c:v>
                </c:pt>
                <c:pt idx="342">
                  <c:v>6.7411456305516788</c:v>
                </c:pt>
                <c:pt idx="343">
                  <c:v>6.7427633145839776</c:v>
                </c:pt>
                <c:pt idx="344">
                  <c:v>6.9273037315413433</c:v>
                </c:pt>
                <c:pt idx="345">
                  <c:v>6.939125268702842</c:v>
                </c:pt>
                <c:pt idx="346">
                  <c:v>6.9447249442002583</c:v>
                </c:pt>
                <c:pt idx="347">
                  <c:v>6.9488313728992246</c:v>
                </c:pt>
                <c:pt idx="348">
                  <c:v>6.9531866760633072</c:v>
                </c:pt>
                <c:pt idx="349">
                  <c:v>6.9600307238940555</c:v>
                </c:pt>
                <c:pt idx="350">
                  <c:v>6.9594085377273887</c:v>
                </c:pt>
                <c:pt idx="351">
                  <c:v>6.9692390791563295</c:v>
                </c:pt>
                <c:pt idx="352">
                  <c:v>6.9758342525206709</c:v>
                </c:pt>
                <c:pt idx="353">
                  <c:v>6.9823049886511619</c:v>
                </c:pt>
                <c:pt idx="354">
                  <c:v>6.9846692960839771</c:v>
                </c:pt>
                <c:pt idx="355">
                  <c:v>6.9856647939496117</c:v>
                </c:pt>
                <c:pt idx="356">
                  <c:v>6.9959930843126612</c:v>
                </c:pt>
                <c:pt idx="357">
                  <c:v>7.0042059417093014</c:v>
                </c:pt>
                <c:pt idx="358">
                  <c:v>7.0172718512041339</c:v>
                </c:pt>
                <c:pt idx="359">
                  <c:v>7.0294667000658908</c:v>
                </c:pt>
                <c:pt idx="360">
                  <c:v>7.0335731287635648</c:v>
                </c:pt>
                <c:pt idx="361">
                  <c:v>7.4353809550310075</c:v>
                </c:pt>
                <c:pt idx="362">
                  <c:v>7.4404828815956066</c:v>
                </c:pt>
                <c:pt idx="363">
                  <c:v>7.4396118209625319</c:v>
                </c:pt>
                <c:pt idx="364">
                  <c:v>7.4433449379599468</c:v>
                </c:pt>
                <c:pt idx="365">
                  <c:v>7.4484468645245476</c:v>
                </c:pt>
                <c:pt idx="366">
                  <c:v>7.4550420378888873</c:v>
                </c:pt>
                <c:pt idx="367">
                  <c:v>7.4564108474547792</c:v>
                </c:pt>
                <c:pt idx="368">
                  <c:v>7.462757146352712</c:v>
                </c:pt>
                <c:pt idx="369">
                  <c:v>7.4773163026459937</c:v>
                </c:pt>
                <c:pt idx="370">
                  <c:v>7.482169354744185</c:v>
                </c:pt>
                <c:pt idx="371">
                  <c:v>7.4866490951421181</c:v>
                </c:pt>
                <c:pt idx="372">
                  <c:v>7.4953597014728679</c:v>
                </c:pt>
                <c:pt idx="373">
                  <c:v>7.5046924939689914</c:v>
                </c:pt>
                <c:pt idx="374">
                  <c:v>7.5058124290684738</c:v>
                </c:pt>
                <c:pt idx="375">
                  <c:v>7.5114121045658901</c:v>
                </c:pt>
                <c:pt idx="376">
                  <c:v>7.519873836428939</c:v>
                </c:pt>
                <c:pt idx="377">
                  <c:v>7.5264690097932805</c:v>
                </c:pt>
                <c:pt idx="378">
                  <c:v>7.6099663933242896</c:v>
                </c:pt>
                <c:pt idx="379">
                  <c:v>7.6195480602881114</c:v>
                </c:pt>
                <c:pt idx="380">
                  <c:v>7.8664315311188622</c:v>
                </c:pt>
                <c:pt idx="381">
                  <c:v>7.8721556438501281</c:v>
                </c:pt>
                <c:pt idx="382">
                  <c:v>7.8729022672493532</c:v>
                </c:pt>
                <c:pt idx="383">
                  <c:v>7.8798707523126605</c:v>
                </c:pt>
                <c:pt idx="384">
                  <c:v>7.882110622511628</c:v>
                </c:pt>
                <c:pt idx="385">
                  <c:v>7.8887057958759668</c:v>
                </c:pt>
                <c:pt idx="386">
                  <c:v>7.8925633501072339</c:v>
                </c:pt>
                <c:pt idx="387">
                  <c:v>7.8984119000723503</c:v>
                </c:pt>
                <c:pt idx="388">
                  <c:v>7.9020205798372078</c:v>
                </c:pt>
                <c:pt idx="389">
                  <c:v>7.9128466191330737</c:v>
                </c:pt>
                <c:pt idx="390">
                  <c:v>8.2025364982131777</c:v>
                </c:pt>
                <c:pt idx="391">
                  <c:v>8.2086339226434095</c:v>
                </c:pt>
                <c:pt idx="392">
                  <c:v>8.2119937279418593</c:v>
                </c:pt>
                <c:pt idx="393">
                  <c:v>8.2163490311072351</c:v>
                </c:pt>
                <c:pt idx="394">
                  <c:v>8.2225708927713175</c:v>
                </c:pt>
                <c:pt idx="395">
                  <c:v>8.2272995076356583</c:v>
                </c:pt>
                <c:pt idx="396">
                  <c:v>8.2240641395697658</c:v>
                </c:pt>
                <c:pt idx="397">
                  <c:v>8.2326503086666669</c:v>
                </c:pt>
                <c:pt idx="398">
                  <c:v>8.2406142915968985</c:v>
                </c:pt>
                <c:pt idx="399">
                  <c:v>8.2443474085956066</c:v>
                </c:pt>
                <c:pt idx="400">
                  <c:v>8.2472094649612373</c:v>
                </c:pt>
                <c:pt idx="401">
                  <c:v>8.2561689457571035</c:v>
                </c:pt>
                <c:pt idx="402">
                  <c:v>8.2676171712196371</c:v>
                </c:pt>
                <c:pt idx="403">
                  <c:v>8.2686126690852699</c:v>
                </c:pt>
                <c:pt idx="404">
                  <c:v>8.2778210243475456</c:v>
                </c:pt>
                <c:pt idx="405">
                  <c:v>8.2806830807131746</c:v>
                </c:pt>
                <c:pt idx="406">
                  <c:v>8.2906380593759685</c:v>
                </c:pt>
                <c:pt idx="407">
                  <c:v>8.2942467391408279</c:v>
                </c:pt>
                <c:pt idx="408">
                  <c:v>8.30233515930491</c:v>
                </c:pt>
                <c:pt idx="409">
                  <c:v>8.3157743804987057</c:v>
                </c:pt>
                <c:pt idx="410">
                  <c:v>8.3299602250930214</c:v>
                </c:pt>
                <c:pt idx="411">
                  <c:v>8.3358087750568473</c:v>
                </c:pt>
                <c:pt idx="412">
                  <c:v>8.3594518493811343</c:v>
                </c:pt>
                <c:pt idx="413">
                  <c:v>8.3685357674108509</c:v>
                </c:pt>
                <c:pt idx="414">
                  <c:v>8.3842148588036167</c:v>
                </c:pt>
                <c:pt idx="415">
                  <c:v>8.3970318938320396</c:v>
                </c:pt>
                <c:pt idx="416">
                  <c:v>8.4097244916266121</c:v>
                </c:pt>
                <c:pt idx="417">
                  <c:v>8.8901766493281649</c:v>
                </c:pt>
                <c:pt idx="418">
                  <c:v>8.8935364546266165</c:v>
                </c:pt>
                <c:pt idx="419">
                  <c:v>8.899758316290697</c:v>
                </c:pt>
                <c:pt idx="420">
                  <c:v>8.9032425588229955</c:v>
                </c:pt>
                <c:pt idx="421">
                  <c:v>8.9120776023850112</c:v>
                </c:pt>
                <c:pt idx="422">
                  <c:v>8.915935156617568</c:v>
                </c:pt>
                <c:pt idx="423">
                  <c:v>8.9285033171782935</c:v>
                </c:pt>
                <c:pt idx="424">
                  <c:v>8.9312409363113687</c:v>
                </c:pt>
                <c:pt idx="425">
                  <c:v>8.9374627979754528</c:v>
                </c:pt>
                <c:pt idx="426">
                  <c:v>8.9420669756059432</c:v>
                </c:pt>
                <c:pt idx="427">
                  <c:v>8.9555061968010321</c:v>
                </c:pt>
                <c:pt idx="428">
                  <c:v>9.2210552526240299</c:v>
                </c:pt>
                <c:pt idx="429">
                  <c:v>9.2266549281214445</c:v>
                </c:pt>
                <c:pt idx="430">
                  <c:v>9.2290192355542615</c:v>
                </c:pt>
                <c:pt idx="431">
                  <c:v>9.2310102312868203</c:v>
                </c:pt>
                <c:pt idx="432">
                  <c:v>9.238849776983205</c:v>
                </c:pt>
                <c:pt idx="433">
                  <c:v>9.2405918982493525</c:v>
                </c:pt>
                <c:pt idx="434">
                  <c:v>9.3269513381472855</c:v>
                </c:pt>
                <c:pt idx="435">
                  <c:v>9.3337953859767424</c:v>
                </c:pt>
                <c:pt idx="436">
                  <c:v>9.3396439359418579</c:v>
                </c:pt>
                <c:pt idx="437">
                  <c:v>9.3428793040064591</c:v>
                </c:pt>
                <c:pt idx="438">
                  <c:v>9.3505944124702829</c:v>
                </c:pt>
                <c:pt idx="439">
                  <c:v>9.3535809060697659</c:v>
                </c:pt>
                <c:pt idx="440">
                  <c:v>9.3565673996679557</c:v>
                </c:pt>
                <c:pt idx="441">
                  <c:v>9.3670201272635651</c:v>
                </c:pt>
                <c:pt idx="442">
                  <c:v>9.3690111229961239</c:v>
                </c:pt>
                <c:pt idx="443">
                  <c:v>9.3790905388914716</c:v>
                </c:pt>
                <c:pt idx="444">
                  <c:v>9.3828547651989638</c:v>
                </c:pt>
                <c:pt idx="445">
                  <c:v>9.3954229257596893</c:v>
                </c:pt>
                <c:pt idx="446">
                  <c:v>9.4021425363578786</c:v>
                </c:pt>
                <c:pt idx="447">
                  <c:v>9.4096709889702836</c:v>
                </c:pt>
                <c:pt idx="448">
                  <c:v>9.4225191333074925</c:v>
                </c:pt>
                <c:pt idx="449">
                  <c:v>9.4337495936111111</c:v>
                </c:pt>
                <c:pt idx="450">
                  <c:v>9.7891423318630473</c:v>
                </c:pt>
                <c:pt idx="451">
                  <c:v>9.7937465094948308</c:v>
                </c:pt>
                <c:pt idx="452">
                  <c:v>9.8005905573255809</c:v>
                </c:pt>
                <c:pt idx="453">
                  <c:v>9.8032037392248057</c:v>
                </c:pt>
                <c:pt idx="454">
                  <c:v>9.8046969860245454</c:v>
                </c:pt>
                <c:pt idx="455">
                  <c:v>9.8140297785206698</c:v>
                </c:pt>
                <c:pt idx="456">
                  <c:v>9.8238603199496097</c:v>
                </c:pt>
                <c:pt idx="457">
                  <c:v>9.8238603199496097</c:v>
                </c:pt>
                <c:pt idx="458">
                  <c:v>9.8280911858811351</c:v>
                </c:pt>
                <c:pt idx="459">
                  <c:v>9.8321976145788099</c:v>
                </c:pt>
                <c:pt idx="460">
                  <c:v>9.8377972900762281</c:v>
                </c:pt>
                <c:pt idx="461">
                  <c:v>9.8456368357739024</c:v>
                </c:pt>
                <c:pt idx="462">
                  <c:v>9.8544718793372077</c:v>
                </c:pt>
                <c:pt idx="463">
                  <c:v>9.8652979186317822</c:v>
                </c:pt>
                <c:pt idx="464">
                  <c:v>9.871270905829455</c:v>
                </c:pt>
                <c:pt idx="465">
                  <c:v>9.8806036983255794</c:v>
                </c:pt>
                <c:pt idx="466">
                  <c:v>9.883963503624031</c:v>
                </c:pt>
                <c:pt idx="467">
                  <c:v>9.9007625301175715</c:v>
                </c:pt>
                <c:pt idx="468">
                  <c:v>9.9036245864832004</c:v>
                </c:pt>
                <c:pt idx="469">
                  <c:v>10.239729553577519</c:v>
                </c:pt>
                <c:pt idx="470">
                  <c:v>10.245578103541341</c:v>
                </c:pt>
                <c:pt idx="471">
                  <c:v>10.253915398170541</c:v>
                </c:pt>
                <c:pt idx="472">
                  <c:v>10.25901732473514</c:v>
                </c:pt>
                <c:pt idx="473">
                  <c:v>10.258892887502583</c:v>
                </c:pt>
                <c:pt idx="474">
                  <c:v>10.265488060866925</c:v>
                </c:pt>
                <c:pt idx="475">
                  <c:v>10.271212173596897</c:v>
                </c:pt>
                <c:pt idx="476">
                  <c:v>10.280669403326872</c:v>
                </c:pt>
                <c:pt idx="477">
                  <c:v>10.300081611718344</c:v>
                </c:pt>
                <c:pt idx="478">
                  <c:v>10.303814728717054</c:v>
                </c:pt>
                <c:pt idx="479">
                  <c:v>10.58118532170284</c:v>
                </c:pt>
                <c:pt idx="480">
                  <c:v>10.581807507868216</c:v>
                </c:pt>
                <c:pt idx="481">
                  <c:v>10.585913936567181</c:v>
                </c:pt>
                <c:pt idx="482">
                  <c:v>10.591762486531007</c:v>
                </c:pt>
                <c:pt idx="483">
                  <c:v>10.593629045031008</c:v>
                </c:pt>
                <c:pt idx="484">
                  <c:v>10.602215214126613</c:v>
                </c:pt>
                <c:pt idx="485">
                  <c:v>10.605823893891472</c:v>
                </c:pt>
                <c:pt idx="486">
                  <c:v>10.610179197056848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3B1-48E5-BD8E-1F67BFA6DC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0520735"/>
        <c:axId val="1"/>
      </c:scatterChart>
      <c:valAx>
        <c:axId val="240520735"/>
        <c:scaling>
          <c:orientation val="minMax"/>
          <c:max val="1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 baseline="0"/>
                  <a:t>B1 (mT)</a:t>
                </a:r>
                <a:endParaRPr lang="en-GB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B2</a:t>
                </a:r>
                <a:r>
                  <a:rPr lang="en-GB" baseline="0"/>
                  <a:t> (mT)</a:t>
                </a:r>
                <a:endParaRPr lang="en-GB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0520735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</a:t>
            </a:r>
            <a:r>
              <a:rPr lang="en-GB" b="1" baseline="0">
                <a:solidFill>
                  <a:sysClr val="windowText" lastClr="000000"/>
                </a:solidFill>
              </a:rPr>
              <a:t> K</a:t>
            </a:r>
            <a:endParaRPr lang="en-GB" b="1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'4.20 K'!$P$14:$P$1013</c:f>
              <c:numCache>
                <c:formatCode>General</c:formatCode>
                <c:ptCount val="1000"/>
                <c:pt idx="0">
                  <c:v>5.6227433424048385</c:v>
                </c:pt>
                <c:pt idx="1">
                  <c:v>5.7700629800854841</c:v>
                </c:pt>
                <c:pt idx="2">
                  <c:v>5.9236482332876337</c:v>
                </c:pt>
                <c:pt idx="3">
                  <c:v>6.0794212737279576</c:v>
                </c:pt>
                <c:pt idx="4">
                  <c:v>6.2703413103284955</c:v>
                </c:pt>
                <c:pt idx="5">
                  <c:v>6.4358364112166662</c:v>
                </c:pt>
                <c:pt idx="6">
                  <c:v>6.6239084407618281</c:v>
                </c:pt>
                <c:pt idx="7">
                  <c:v>6.8064398020354844</c:v>
                </c:pt>
                <c:pt idx="8">
                  <c:v>6.9998971540123653</c:v>
                </c:pt>
                <c:pt idx="9">
                  <c:v>7.1834123722688172</c:v>
                </c:pt>
                <c:pt idx="10">
                  <c:v>7.4837994436881736</c:v>
                </c:pt>
                <c:pt idx="11">
                  <c:v>7.7200804653870962</c:v>
                </c:pt>
                <c:pt idx="12">
                  <c:v>7.9301080402311808</c:v>
                </c:pt>
                <c:pt idx="13">
                  <c:v>8.1758133761881719</c:v>
                </c:pt>
                <c:pt idx="14">
                  <c:v>8.3959384305913982</c:v>
                </c:pt>
                <c:pt idx="15">
                  <c:v>8.6523108475161301</c:v>
                </c:pt>
                <c:pt idx="16">
                  <c:v>8.8783390438172045</c:v>
                </c:pt>
                <c:pt idx="17">
                  <c:v>9.1566152240967753</c:v>
                </c:pt>
                <c:pt idx="18">
                  <c:v>9.3734262339301075</c:v>
                </c:pt>
                <c:pt idx="19">
                  <c:v>9.6605571270537638</c:v>
                </c:pt>
                <c:pt idx="20">
                  <c:v>9.875037949295697</c:v>
                </c:pt>
                <c:pt idx="21">
                  <c:v>10.316233078623656</c:v>
                </c:pt>
                <c:pt idx="22">
                  <c:v>10.585965237736559</c:v>
                </c:pt>
                <c:pt idx="23">
                  <c:v>10.779008334145162</c:v>
                </c:pt>
                <c:pt idx="24">
                  <c:v>11.038435885913978</c:v>
                </c:pt>
                <c:pt idx="25">
                  <c:v>11.239815875698925</c:v>
                </c:pt>
                <c:pt idx="26">
                  <c:v>11.513690590526883</c:v>
                </c:pt>
                <c:pt idx="27">
                  <c:v>11.697412936569894</c:v>
                </c:pt>
                <c:pt idx="28">
                  <c:v>11.962329374661289</c:v>
                </c:pt>
                <c:pt idx="29">
                  <c:v>12.154971160983871</c:v>
                </c:pt>
                <c:pt idx="30">
                  <c:v>12.41155070569355</c:v>
                </c:pt>
                <c:pt idx="31">
                  <c:v>12.607390027209677</c:v>
                </c:pt>
                <c:pt idx="32">
                  <c:v>13.040183535725808</c:v>
                </c:pt>
                <c:pt idx="33">
                  <c:v>13.321566632795699</c:v>
                </c:pt>
                <c:pt idx="34">
                  <c:v>13.534131523016129</c:v>
                </c:pt>
                <c:pt idx="35">
                  <c:v>13.817275206263441</c:v>
                </c:pt>
                <c:pt idx="36">
                  <c:v>14.03056504373656</c:v>
                </c:pt>
                <c:pt idx="37">
                  <c:v>14.28367519803226</c:v>
                </c:pt>
                <c:pt idx="38">
                  <c:v>14.467501107967744</c:v>
                </c:pt>
                <c:pt idx="39">
                  <c:v>14.755719421967742</c:v>
                </c:pt>
                <c:pt idx="40">
                  <c:v>14.959895636865593</c:v>
                </c:pt>
                <c:pt idx="41">
                  <c:v>15.232424021086022</c:v>
                </c:pt>
                <c:pt idx="42">
                  <c:v>15.447526226682795</c:v>
                </c:pt>
                <c:pt idx="43">
                  <c:v>15.901032513784948</c:v>
                </c:pt>
                <c:pt idx="44">
                  <c:v>16.164939203924732</c:v>
                </c:pt>
                <c:pt idx="45">
                  <c:v>16.36242260223656</c:v>
                </c:pt>
                <c:pt idx="46">
                  <c:v>16.652453284365592</c:v>
                </c:pt>
                <c:pt idx="47">
                  <c:v>16.841612734784945</c:v>
                </c:pt>
                <c:pt idx="48">
                  <c:v>17.132937965569891</c:v>
                </c:pt>
                <c:pt idx="49">
                  <c:v>17.34048000698925</c:v>
                </c:pt>
                <c:pt idx="50">
                  <c:v>17.608865835494623</c:v>
                </c:pt>
                <c:pt idx="51">
                  <c:v>17.803462390290324</c:v>
                </c:pt>
                <c:pt idx="52">
                  <c:v>18.093156489763441</c:v>
                </c:pt>
                <c:pt idx="53">
                  <c:v>18.33392959532258</c:v>
                </c:pt>
                <c:pt idx="54">
                  <c:v>18.784225401741935</c:v>
                </c:pt>
                <c:pt idx="55">
                  <c:v>19.048106200908602</c:v>
                </c:pt>
                <c:pt idx="56">
                  <c:v>19.242133154295701</c:v>
                </c:pt>
                <c:pt idx="57">
                  <c:v>19.499748337935486</c:v>
                </c:pt>
                <c:pt idx="58">
                  <c:v>19.745246546107527</c:v>
                </c:pt>
                <c:pt idx="59">
                  <c:v>20.009748728629035</c:v>
                </c:pt>
                <c:pt idx="60">
                  <c:v>20.208539621091397</c:v>
                </c:pt>
                <c:pt idx="61">
                  <c:v>20.472627548037636</c:v>
                </c:pt>
                <c:pt idx="62">
                  <c:v>20.677787619913978</c:v>
                </c:pt>
                <c:pt idx="63">
                  <c:v>20.982265465102152</c:v>
                </c:pt>
                <c:pt idx="64">
                  <c:v>21.183800800731184</c:v>
                </c:pt>
                <c:pt idx="65">
                  <c:v>21.647456349338707</c:v>
                </c:pt>
                <c:pt idx="66">
                  <c:v>21.930651814532258</c:v>
                </c:pt>
                <c:pt idx="67">
                  <c:v>22.139358949741936</c:v>
                </c:pt>
                <c:pt idx="68">
                  <c:v>22.410320930080641</c:v>
                </c:pt>
                <c:pt idx="69">
                  <c:v>22.637850802833331</c:v>
                </c:pt>
                <c:pt idx="70">
                  <c:v>22.906547323016127</c:v>
                </c:pt>
                <c:pt idx="71">
                  <c:v>23.110619974016128</c:v>
                </c:pt>
                <c:pt idx="72">
                  <c:v>23.368286939607529</c:v>
                </c:pt>
                <c:pt idx="73">
                  <c:v>23.615493952010752</c:v>
                </c:pt>
                <c:pt idx="74">
                  <c:v>23.854415852978494</c:v>
                </c:pt>
                <c:pt idx="75">
                  <c:v>24.371885789446232</c:v>
                </c:pt>
                <c:pt idx="76">
                  <c:v>24.523244418951609</c:v>
                </c:pt>
                <c:pt idx="77">
                  <c:v>24.830363143408601</c:v>
                </c:pt>
                <c:pt idx="78">
                  <c:v>25.04163348496774</c:v>
                </c:pt>
                <c:pt idx="79">
                  <c:v>25.303235878489247</c:v>
                </c:pt>
                <c:pt idx="80">
                  <c:v>25.535218998629031</c:v>
                </c:pt>
                <c:pt idx="81">
                  <c:v>25.78568827366129</c:v>
                </c:pt>
                <c:pt idx="82">
                  <c:v>26.004518779403224</c:v>
                </c:pt>
                <c:pt idx="83">
                  <c:v>26.292322837833332</c:v>
                </c:pt>
                <c:pt idx="84">
                  <c:v>26.482207235505378</c:v>
                </c:pt>
                <c:pt idx="85">
                  <c:v>26.752716123811826</c:v>
                </c:pt>
                <c:pt idx="86">
                  <c:v>27.232009820252681</c:v>
                </c:pt>
                <c:pt idx="87">
                  <c:v>27.448199446725805</c:v>
                </c:pt>
                <c:pt idx="88">
                  <c:v>27.716067455768819</c:v>
                </c:pt>
                <c:pt idx="89">
                  <c:v>27.947014936983869</c:v>
                </c:pt>
                <c:pt idx="90">
                  <c:v>28.22714232184946</c:v>
                </c:pt>
                <c:pt idx="91">
                  <c:v>28.440354486397847</c:v>
                </c:pt>
                <c:pt idx="92">
                  <c:v>28.736029400688171</c:v>
                </c:pt>
                <c:pt idx="93">
                  <c:v>28.920890949553762</c:v>
                </c:pt>
                <c:pt idx="94">
                  <c:v>29.209575301075265</c:v>
                </c:pt>
                <c:pt idx="95">
                  <c:v>29.447565127005376</c:v>
                </c:pt>
                <c:pt idx="96">
                  <c:v>29.719368563978495</c:v>
                </c:pt>
                <c:pt idx="97">
                  <c:v>30.155320771231178</c:v>
                </c:pt>
                <c:pt idx="98">
                  <c:v>30.376080154478494</c:v>
                </c:pt>
                <c:pt idx="99">
                  <c:v>30.677036827306448</c:v>
                </c:pt>
                <c:pt idx="100">
                  <c:v>30.799294002903224</c:v>
                </c:pt>
                <c:pt idx="101">
                  <c:v>31.134271414553766</c:v>
                </c:pt>
                <c:pt idx="102">
                  <c:v>31.361904851198926</c:v>
                </c:pt>
                <c:pt idx="103">
                  <c:v>31.658304712736555</c:v>
                </c:pt>
                <c:pt idx="104">
                  <c:v>31.843373389387093</c:v>
                </c:pt>
                <c:pt idx="105">
                  <c:v>32.158414751655904</c:v>
                </c:pt>
                <c:pt idx="106">
                  <c:v>32.361089290102143</c:v>
                </c:pt>
                <c:pt idx="107">
                  <c:v>32.6566606405</c:v>
                </c:pt>
                <c:pt idx="108">
                  <c:v>33.141650351048384</c:v>
                </c:pt>
                <c:pt idx="109">
                  <c:v>33.332259695973114</c:v>
                </c:pt>
                <c:pt idx="110">
                  <c:v>33.630937963155908</c:v>
                </c:pt>
                <c:pt idx="111">
                  <c:v>33.821236616397847</c:v>
                </c:pt>
                <c:pt idx="112">
                  <c:v>34.117494077586016</c:v>
                </c:pt>
                <c:pt idx="113">
                  <c:v>34.308103422510747</c:v>
                </c:pt>
                <c:pt idx="114">
                  <c:v>34.625578536258061</c:v>
                </c:pt>
                <c:pt idx="115">
                  <c:v>34.821780331397854</c:v>
                </c:pt>
                <c:pt idx="116">
                  <c:v>35.074424448182796</c:v>
                </c:pt>
                <c:pt idx="117">
                  <c:v>35.302575704284948</c:v>
                </c:pt>
                <c:pt idx="118">
                  <c:v>35.599596949182789</c:v>
                </c:pt>
                <c:pt idx="119">
                  <c:v>36.089402380758067</c:v>
                </c:pt>
                <c:pt idx="120">
                  <c:v>36.277668592602147</c:v>
                </c:pt>
                <c:pt idx="121">
                  <c:v>36.589836056838706</c:v>
                </c:pt>
                <c:pt idx="122">
                  <c:v>36.804627570758065</c:v>
                </c:pt>
                <c:pt idx="123">
                  <c:v>37.071149249188174</c:v>
                </c:pt>
                <c:pt idx="124">
                  <c:v>37.303701970741933</c:v>
                </c:pt>
                <c:pt idx="125">
                  <c:v>37.477741092801075</c:v>
                </c:pt>
                <c:pt idx="126">
                  <c:v>37.790711177204301</c:v>
                </c:pt>
                <c:pt idx="127">
                  <c:v>38.075201191059136</c:v>
                </c:pt>
                <c:pt idx="128">
                  <c:v>38.29076943417742</c:v>
                </c:pt>
                <c:pt idx="129">
                  <c:v>38.579039530123659</c:v>
                </c:pt>
                <c:pt idx="130">
                  <c:v>39.046216251091394</c:v>
                </c:pt>
                <c:pt idx="131">
                  <c:v>39.271933755715054</c:v>
                </c:pt>
                <c:pt idx="132">
                  <c:v>39.555802386209677</c:v>
                </c:pt>
                <c:pt idx="133">
                  <c:v>39.779811086602152</c:v>
                </c:pt>
                <c:pt idx="134">
                  <c:v>40.067874054758065</c:v>
                </c:pt>
                <c:pt idx="135">
                  <c:v>40.301708379489249</c:v>
                </c:pt>
                <c:pt idx="136">
                  <c:v>40.546352185543007</c:v>
                </c:pt>
                <c:pt idx="137">
                  <c:v>40.761920428661284</c:v>
                </c:pt>
                <c:pt idx="138">
                  <c:v>41.03232575307527</c:v>
                </c:pt>
                <c:pt idx="139">
                  <c:v>41.272904676333326</c:v>
                </c:pt>
                <c:pt idx="140">
                  <c:v>41.743240096037638</c:v>
                </c:pt>
                <c:pt idx="141">
                  <c:v>42.036688386629031</c:v>
                </c:pt>
                <c:pt idx="142">
                  <c:v>42.222507901500002</c:v>
                </c:pt>
                <c:pt idx="143">
                  <c:v>42.547064196430114</c:v>
                </c:pt>
                <c:pt idx="144">
                  <c:v>42.766205393854833</c:v>
                </c:pt>
                <c:pt idx="145">
                  <c:v>42.913887505155913</c:v>
                </c:pt>
                <c:pt idx="146">
                  <c:v>43.169793884564527</c:v>
                </c:pt>
                <c:pt idx="147">
                  <c:v>43.426476993172052</c:v>
                </c:pt>
                <c:pt idx="148">
                  <c:v>43.637954462516127</c:v>
                </c:pt>
                <c:pt idx="149">
                  <c:v>43.93295621150537</c:v>
                </c:pt>
                <c:pt idx="150">
                  <c:v>44.176952743225804</c:v>
                </c:pt>
                <c:pt idx="151">
                  <c:v>44.666240355333336</c:v>
                </c:pt>
                <c:pt idx="152">
                  <c:v>44.937733100629025</c:v>
                </c:pt>
                <c:pt idx="153">
                  <c:v>45.181626068456985</c:v>
                </c:pt>
                <c:pt idx="154">
                  <c:v>45.430593667037634</c:v>
                </c:pt>
                <c:pt idx="155">
                  <c:v>45.574288568467736</c:v>
                </c:pt>
                <c:pt idx="156">
                  <c:v>45.964931572564517</c:v>
                </c:pt>
                <c:pt idx="157">
                  <c:v>46.153676767413977</c:v>
                </c:pt>
                <c:pt idx="158">
                  <c:v>46.448484334102147</c:v>
                </c:pt>
                <c:pt idx="159">
                  <c:v>46.61315092384946</c:v>
                </c:pt>
                <c:pt idx="160">
                  <c:v>46.959054326204303</c:v>
                </c:pt>
                <c:pt idx="161">
                  <c:v>47.196319204887104</c:v>
                </c:pt>
                <c:pt idx="162">
                  <c:v>47.67260954843011</c:v>
                </c:pt>
                <c:pt idx="163">
                  <c:v>47.98299053551613</c:v>
                </c:pt>
                <c:pt idx="164">
                  <c:v>48.19252618187096</c:v>
                </c:pt>
                <c:pt idx="165">
                  <c:v>48.446788484478496</c:v>
                </c:pt>
                <c:pt idx="166">
                  <c:v>48.69070734327957</c:v>
                </c:pt>
                <c:pt idx="167">
                  <c:v>48.931493394322572</c:v>
                </c:pt>
                <c:pt idx="168">
                  <c:v>49.161353454661288</c:v>
                </c:pt>
                <c:pt idx="169">
                  <c:v>49.456821241166665</c:v>
                </c:pt>
                <c:pt idx="170">
                  <c:v>49.684817151435489</c:v>
                </c:pt>
                <c:pt idx="171">
                  <c:v>49.98644698956452</c:v>
                </c:pt>
                <c:pt idx="172">
                  <c:v>50.208902231564515</c:v>
                </c:pt>
                <c:pt idx="173">
                  <c:v>50.712947698408605</c:v>
                </c:pt>
                <c:pt idx="174">
                  <c:v>50.998991170661284</c:v>
                </c:pt>
                <c:pt idx="175">
                  <c:v>51.194830492172045</c:v>
                </c:pt>
                <c:pt idx="176">
                  <c:v>51.51318589901075</c:v>
                </c:pt>
                <c:pt idx="177">
                  <c:v>51.677852488758063</c:v>
                </c:pt>
                <c:pt idx="178">
                  <c:v>51.987922784166663</c:v>
                </c:pt>
                <c:pt idx="179">
                  <c:v>52.240074972456981</c:v>
                </c:pt>
                <c:pt idx="180">
                  <c:v>52.506117667881718</c:v>
                </c:pt>
                <c:pt idx="181">
                  <c:v>52.713193671779578</c:v>
                </c:pt>
                <c:pt idx="182">
                  <c:v>52.988155807483871</c:v>
                </c:pt>
                <c:pt idx="183">
                  <c:v>53.188759068075271</c:v>
                </c:pt>
                <c:pt idx="184">
                  <c:v>53.70450725482258</c:v>
                </c:pt>
                <c:pt idx="185">
                  <c:v>54.006810258258064</c:v>
                </c:pt>
                <c:pt idx="186">
                  <c:v>54.224410942774192</c:v>
                </c:pt>
                <c:pt idx="187">
                  <c:v>54.511062852892472</c:v>
                </c:pt>
                <c:pt idx="188">
                  <c:v>54.737828941930104</c:v>
                </c:pt>
                <c:pt idx="189">
                  <c:v>54.951584816919357</c:v>
                </c:pt>
                <c:pt idx="190">
                  <c:v>55.202364783629037</c:v>
                </c:pt>
                <c:pt idx="191">
                  <c:v>55.496382675634408</c:v>
                </c:pt>
                <c:pt idx="192">
                  <c:v>55.673373368634415</c:v>
                </c:pt>
                <c:pt idx="193">
                  <c:v>55.994473218655912</c:v>
                </c:pt>
                <c:pt idx="194">
                  <c:v>56.235777089139788</c:v>
                </c:pt>
                <c:pt idx="195">
                  <c:v>56.690733270752688</c:v>
                </c:pt>
                <c:pt idx="196">
                  <c:v>57.032908372956982</c:v>
                </c:pt>
                <c:pt idx="197">
                  <c:v>57.257849148387095</c:v>
                </c:pt>
                <c:pt idx="198">
                  <c:v>57.547672702741927</c:v>
                </c:pt>
                <c:pt idx="199">
                  <c:v>57.773959808763436</c:v>
                </c:pt>
                <c:pt idx="200">
                  <c:v>58.036183585645162</c:v>
                </c:pt>
                <c:pt idx="201">
                  <c:v>58.252852195107529</c:v>
                </c:pt>
                <c:pt idx="202">
                  <c:v>58.570521491182788</c:v>
                </c:pt>
                <c:pt idx="203">
                  <c:v>58.772121554247313</c:v>
                </c:pt>
                <c:pt idx="204">
                  <c:v>59.039109270161291</c:v>
                </c:pt>
                <c:pt idx="205">
                  <c:v>59.564126425322577</c:v>
                </c:pt>
                <c:pt idx="206">
                  <c:v>59.768354422150537</c:v>
                </c:pt>
                <c:pt idx="207">
                  <c:v>60.04160775365591</c:v>
                </c:pt>
                <c:pt idx="208">
                  <c:v>60.252425003172043</c:v>
                </c:pt>
                <c:pt idx="209">
                  <c:v>60.553795931559137</c:v>
                </c:pt>
                <c:pt idx="210">
                  <c:v>60.802815312096776</c:v>
                </c:pt>
                <c:pt idx="211">
                  <c:v>61.073634892096763</c:v>
                </c:pt>
                <c:pt idx="212">
                  <c:v>61.293811728440851</c:v>
                </c:pt>
                <c:pt idx="213">
                  <c:v>61.577939268655918</c:v>
                </c:pt>
                <c:pt idx="214">
                  <c:v>61.810802681935478</c:v>
                </c:pt>
                <c:pt idx="215">
                  <c:v>62.091460831720426</c:v>
                </c:pt>
                <c:pt idx="216">
                  <c:v>62.560605266666663</c:v>
                </c:pt>
                <c:pt idx="217">
                  <c:v>62.819048961451614</c:v>
                </c:pt>
                <c:pt idx="218">
                  <c:v>63.086709842688173</c:v>
                </c:pt>
                <c:pt idx="219">
                  <c:v>63.266237851075267</c:v>
                </c:pt>
                <c:pt idx="220">
                  <c:v>63.619701417634403</c:v>
                </c:pt>
                <c:pt idx="221">
                  <c:v>63.837030246935491</c:v>
                </c:pt>
                <c:pt idx="222">
                  <c:v>64.145754211720416</c:v>
                </c:pt>
                <c:pt idx="223">
                  <c:v>64.340687349139785</c:v>
                </c:pt>
                <c:pt idx="224">
                  <c:v>64.643792972795694</c:v>
                </c:pt>
                <c:pt idx="225">
                  <c:v>64.856836846021508</c:v>
                </c:pt>
                <c:pt idx="226">
                  <c:v>65.183891619838704</c:v>
                </c:pt>
                <c:pt idx="227">
                  <c:v>65.680480486397855</c:v>
                </c:pt>
                <c:pt idx="228">
                  <c:v>65.896411203118291</c:v>
                </c:pt>
                <c:pt idx="229">
                  <c:v>66.204824476290327</c:v>
                </c:pt>
                <c:pt idx="230">
                  <c:v>66.389660134139788</c:v>
                </c:pt>
                <c:pt idx="231">
                  <c:v>66.673671165000002</c:v>
                </c:pt>
                <c:pt idx="232">
                  <c:v>66.795048047526876</c:v>
                </c:pt>
                <c:pt idx="233">
                  <c:v>67.129818331397843</c:v>
                </c:pt>
                <c:pt idx="234">
                  <c:v>67.311262271774183</c:v>
                </c:pt>
                <c:pt idx="235">
                  <c:v>67.498712917956993</c:v>
                </c:pt>
                <c:pt idx="236">
                  <c:v>67.815980903924725</c:v>
                </c:pt>
                <c:pt idx="237">
                  <c:v>68.10953275838709</c:v>
                </c:pt>
                <c:pt idx="238">
                  <c:v>68.557809068924726</c:v>
                </c:pt>
                <c:pt idx="239">
                  <c:v>68.786374580591385</c:v>
                </c:pt>
                <c:pt idx="240">
                  <c:v>69.097480514946227</c:v>
                </c:pt>
                <c:pt idx="241">
                  <c:v>69.344635745376337</c:v>
                </c:pt>
                <c:pt idx="242">
                  <c:v>69.610328912688175</c:v>
                </c:pt>
                <c:pt idx="243">
                  <c:v>69.841328175860212</c:v>
                </c:pt>
                <c:pt idx="244">
                  <c:v>70.120225739462356</c:v>
                </c:pt>
                <c:pt idx="245">
                  <c:v>70.353775263494626</c:v>
                </c:pt>
                <c:pt idx="246">
                  <c:v>70.620762979462356</c:v>
                </c:pt>
                <c:pt idx="247">
                  <c:v>70.828149675053766</c:v>
                </c:pt>
                <c:pt idx="248">
                  <c:v>71.084211400268813</c:v>
                </c:pt>
                <c:pt idx="249">
                  <c:v>71.585719551774204</c:v>
                </c:pt>
                <c:pt idx="250">
                  <c:v>71.790361804139792</c:v>
                </c:pt>
                <c:pt idx="251">
                  <c:v>72.121818043440854</c:v>
                </c:pt>
                <c:pt idx="252">
                  <c:v>72.303844530752684</c:v>
                </c:pt>
                <c:pt idx="253">
                  <c:v>72.629319955215053</c:v>
                </c:pt>
                <c:pt idx="254">
                  <c:v>72.873445941827953</c:v>
                </c:pt>
                <c:pt idx="255">
                  <c:v>73.166479976827958</c:v>
                </c:pt>
                <c:pt idx="256">
                  <c:v>73.375213003010757</c:v>
                </c:pt>
                <c:pt idx="257">
                  <c:v>73.642148937043004</c:v>
                </c:pt>
                <c:pt idx="258">
                  <c:v>73.883867063118274</c:v>
                </c:pt>
                <c:pt idx="259">
                  <c:v>74.208229175752692</c:v>
                </c:pt>
                <c:pt idx="260">
                  <c:v>74.703730621397852</c:v>
                </c:pt>
                <c:pt idx="261">
                  <c:v>74.862701197043009</c:v>
                </c:pt>
                <c:pt idx="262">
                  <c:v>75.224190965268804</c:v>
                </c:pt>
                <c:pt idx="263">
                  <c:v>75.445248094731184</c:v>
                </c:pt>
                <c:pt idx="264">
                  <c:v>75.750036631612915</c:v>
                </c:pt>
                <c:pt idx="265">
                  <c:v>75.944788532258059</c:v>
                </c:pt>
                <c:pt idx="266">
                  <c:v>76.227103704354846</c:v>
                </c:pt>
                <c:pt idx="267">
                  <c:v>76.430477299086022</c:v>
                </c:pt>
                <c:pt idx="268">
                  <c:v>76.714436547956979</c:v>
                </c:pt>
                <c:pt idx="269">
                  <c:v>76.938186338602151</c:v>
                </c:pt>
                <c:pt idx="270">
                  <c:v>77.240075086505371</c:v>
                </c:pt>
                <c:pt idx="271">
                  <c:v>77.73158932231182</c:v>
                </c:pt>
                <c:pt idx="272">
                  <c:v>77.988065303118276</c:v>
                </c:pt>
                <c:pt idx="273">
                  <c:v>78.275299760161289</c:v>
                </c:pt>
                <c:pt idx="274">
                  <c:v>78.495735506236556</c:v>
                </c:pt>
                <c:pt idx="275">
                  <c:v>78.768483963709684</c:v>
                </c:pt>
                <c:pt idx="276">
                  <c:v>79.023768959784945</c:v>
                </c:pt>
                <c:pt idx="277">
                  <c:v>79.288996089516132</c:v>
                </c:pt>
                <c:pt idx="278">
                  <c:v>79.52149702913978</c:v>
                </c:pt>
                <c:pt idx="279">
                  <c:v>79.795527089838714</c:v>
                </c:pt>
                <c:pt idx="280">
                  <c:v>80.002810221505371</c:v>
                </c:pt>
                <c:pt idx="281">
                  <c:v>80.471022581397847</c:v>
                </c:pt>
                <c:pt idx="282">
                  <c:v>80.812524518279574</c:v>
                </c:pt>
                <c:pt idx="283">
                  <c:v>81.041348939731179</c:v>
                </c:pt>
                <c:pt idx="284">
                  <c:v>81.294251966236544</c:v>
                </c:pt>
                <c:pt idx="285">
                  <c:v>81.519658779193534</c:v>
                </c:pt>
                <c:pt idx="286">
                  <c:v>81.843244162580632</c:v>
                </c:pt>
                <c:pt idx="287">
                  <c:v>82.027018290591386</c:v>
                </c:pt>
                <c:pt idx="288">
                  <c:v>82.290329488333327</c:v>
                </c:pt>
                <c:pt idx="289">
                  <c:v>82.374073841236552</c:v>
                </c:pt>
                <c:pt idx="290">
                  <c:v>82.79946253145161</c:v>
                </c:pt>
                <c:pt idx="291">
                  <c:v>83.056042076129032</c:v>
                </c:pt>
                <c:pt idx="292">
                  <c:v>83.509082325752686</c:v>
                </c:pt>
                <c:pt idx="293">
                  <c:v>83.81283522365591</c:v>
                </c:pt>
                <c:pt idx="294">
                  <c:v>84.034461954516118</c:v>
                </c:pt>
                <c:pt idx="295">
                  <c:v>84.322835614354844</c:v>
                </c:pt>
                <c:pt idx="296">
                  <c:v>84.510868807419357</c:v>
                </c:pt>
                <c:pt idx="297">
                  <c:v>84.835955867311824</c:v>
                </c:pt>
                <c:pt idx="298">
                  <c:v>85.032830827741932</c:v>
                </c:pt>
                <c:pt idx="299">
                  <c:v>85.321670525107535</c:v>
                </c:pt>
                <c:pt idx="300">
                  <c:v>85.532578393064526</c:v>
                </c:pt>
                <c:pt idx="301">
                  <c:v>85.803915792526865</c:v>
                </c:pt>
                <c:pt idx="302">
                  <c:v>86.069557177849475</c:v>
                </c:pt>
                <c:pt idx="303">
                  <c:v>86.548954438172032</c:v>
                </c:pt>
                <c:pt idx="304">
                  <c:v>86.832667722849465</c:v>
                </c:pt>
                <c:pt idx="305">
                  <c:v>87.08292987010752</c:v>
                </c:pt>
                <c:pt idx="306">
                  <c:v>87.347432052634403</c:v>
                </c:pt>
                <c:pt idx="307">
                  <c:v>87.567401761182794</c:v>
                </c:pt>
                <c:pt idx="308">
                  <c:v>87.854014834838722</c:v>
                </c:pt>
                <c:pt idx="309">
                  <c:v>88.101480756989247</c:v>
                </c:pt>
                <c:pt idx="310">
                  <c:v>88.421363731236553</c:v>
                </c:pt>
                <c:pt idx="311">
                  <c:v>88.624581980107521</c:v>
                </c:pt>
                <c:pt idx="312">
                  <c:v>88.860927729247308</c:v>
                </c:pt>
                <c:pt idx="313">
                  <c:v>89.123099724193537</c:v>
                </c:pt>
                <c:pt idx="314">
                  <c:v>89.627404100752685</c:v>
                </c:pt>
                <c:pt idx="315">
                  <c:v>89.917072309247303</c:v>
                </c:pt>
                <c:pt idx="316">
                  <c:v>90.143670106989248</c:v>
                </c:pt>
                <c:pt idx="317">
                  <c:v>90.454620695483868</c:v>
                </c:pt>
                <c:pt idx="318">
                  <c:v>90.684610210698935</c:v>
                </c:pt>
                <c:pt idx="319">
                  <c:v>90.947545989301062</c:v>
                </c:pt>
                <c:pt idx="320">
                  <c:v>91.139139191236552</c:v>
                </c:pt>
                <c:pt idx="321">
                  <c:v>91.446257915698922</c:v>
                </c:pt>
                <c:pt idx="322">
                  <c:v>91.615533098655902</c:v>
                </c:pt>
                <c:pt idx="323">
                  <c:v>91.945487661505368</c:v>
                </c:pt>
                <c:pt idx="324">
                  <c:v>92.205381250806454</c:v>
                </c:pt>
                <c:pt idx="325">
                  <c:v>92.644543938709674</c:v>
                </c:pt>
                <c:pt idx="326">
                  <c:v>92.95508027166666</c:v>
                </c:pt>
                <c:pt idx="327">
                  <c:v>93.113791937526884</c:v>
                </c:pt>
                <c:pt idx="328">
                  <c:v>93.439137907150538</c:v>
                </c:pt>
                <c:pt idx="329">
                  <c:v>93.687691250161294</c:v>
                </c:pt>
                <c:pt idx="330">
                  <c:v>94.008894664086014</c:v>
                </c:pt>
                <c:pt idx="331">
                  <c:v>94.194947197688165</c:v>
                </c:pt>
                <c:pt idx="332">
                  <c:v>94.503321634354833</c:v>
                </c:pt>
                <c:pt idx="333">
                  <c:v>94.687587690860212</c:v>
                </c:pt>
                <c:pt idx="334">
                  <c:v>94.979042376505362</c:v>
                </c:pt>
                <c:pt idx="335">
                  <c:v>95.231945403010755</c:v>
                </c:pt>
                <c:pt idx="336">
                  <c:v>95.736974726827953</c:v>
                </c:pt>
                <c:pt idx="337">
                  <c:v>96.009140637419364</c:v>
                </c:pt>
                <c:pt idx="338">
                  <c:v>96.146777051129021</c:v>
                </c:pt>
                <c:pt idx="339">
                  <c:v>96.548915647365604</c:v>
                </c:pt>
                <c:pt idx="340">
                  <c:v>96.714695548924723</c:v>
                </c:pt>
                <c:pt idx="341">
                  <c:v>97.052611586075258</c:v>
                </c:pt>
                <c:pt idx="342">
                  <c:v>97.272633076559146</c:v>
                </c:pt>
                <c:pt idx="343">
                  <c:v>97.53641031182795</c:v>
                </c:pt>
                <c:pt idx="344">
                  <c:v>97.768186304193549</c:v>
                </c:pt>
                <c:pt idx="345">
                  <c:v>98.076858487043026</c:v>
                </c:pt>
                <c:pt idx="346">
                  <c:v>98.534093074301069</c:v>
                </c:pt>
                <c:pt idx="347">
                  <c:v>98.750748738279569</c:v>
                </c:pt>
                <c:pt idx="348">
                  <c:v>99.019911295967745</c:v>
                </c:pt>
                <c:pt idx="349">
                  <c:v>99.280270922795708</c:v>
                </c:pt>
                <c:pt idx="350">
                  <c:v>99.476162026236551</c:v>
                </c:pt>
                <c:pt idx="351">
                  <c:v>99.772665451666654</c:v>
                </c:pt>
                <c:pt idx="352">
                  <c:v>100.05363429317202</c:v>
                </c:pt>
                <c:pt idx="353">
                  <c:v>100.29084738989248</c:v>
                </c:pt>
                <c:pt idx="354">
                  <c:v>100.60876265021506</c:v>
                </c:pt>
                <c:pt idx="355">
                  <c:v>100.80598713881719</c:v>
                </c:pt>
                <c:pt idx="356">
                  <c:v>101.09493040005377</c:v>
                </c:pt>
                <c:pt idx="357">
                  <c:v>101.62616138876345</c:v>
                </c:pt>
                <c:pt idx="358">
                  <c:v>101.81568331284946</c:v>
                </c:pt>
                <c:pt idx="359">
                  <c:v>102.1193326468817</c:v>
                </c:pt>
                <c:pt idx="360">
                  <c:v>102.32247322284945</c:v>
                </c:pt>
                <c:pt idx="361">
                  <c:v>102.63369566655913</c:v>
                </c:pt>
                <c:pt idx="362">
                  <c:v>102.81841481505377</c:v>
                </c:pt>
                <c:pt idx="363">
                  <c:v>103.08922144956989</c:v>
                </c:pt>
                <c:pt idx="364">
                  <c:v>103.32715949354838</c:v>
                </c:pt>
                <c:pt idx="365">
                  <c:v>103.64691301295699</c:v>
                </c:pt>
                <c:pt idx="366">
                  <c:v>103.77077542887096</c:v>
                </c:pt>
                <c:pt idx="367">
                  <c:v>104.14924967553763</c:v>
                </c:pt>
                <c:pt idx="368">
                  <c:v>104.61974044112904</c:v>
                </c:pt>
                <c:pt idx="369">
                  <c:v>104.88144639849462</c:v>
                </c:pt>
                <c:pt idx="370">
                  <c:v>105.1709592611828</c:v>
                </c:pt>
                <c:pt idx="371">
                  <c:v>105.37663715252688</c:v>
                </c:pt>
                <c:pt idx="372">
                  <c:v>105.73222377887097</c:v>
                </c:pt>
                <c:pt idx="373">
                  <c:v>105.93577861043011</c:v>
                </c:pt>
                <c:pt idx="374">
                  <c:v>106.2239969244086</c:v>
                </c:pt>
                <c:pt idx="375">
                  <c:v>106.4304644904301</c:v>
                </c:pt>
                <c:pt idx="376">
                  <c:v>106.76461339091398</c:v>
                </c:pt>
                <c:pt idx="377">
                  <c:v>106.97495165747311</c:v>
                </c:pt>
                <c:pt idx="378">
                  <c:v>107.26710539940859</c:v>
                </c:pt>
                <c:pt idx="379">
                  <c:v>107.73738903715054</c:v>
                </c:pt>
                <c:pt idx="380">
                  <c:v>107.95285371639785</c:v>
                </c:pt>
                <c:pt idx="381">
                  <c:v>108.19514144387097</c:v>
                </c:pt>
                <c:pt idx="382">
                  <c:v>108.48330797591396</c:v>
                </c:pt>
                <c:pt idx="383">
                  <c:v>108.69664959532257</c:v>
                </c:pt>
                <c:pt idx="384">
                  <c:v>108.98890690118279</c:v>
                </c:pt>
                <c:pt idx="385">
                  <c:v>109.27434193553763</c:v>
                </c:pt>
                <c:pt idx="386">
                  <c:v>109.51181394198925</c:v>
                </c:pt>
                <c:pt idx="387">
                  <c:v>109.77274317021504</c:v>
                </c:pt>
                <c:pt idx="388">
                  <c:v>110.00741895155913</c:v>
                </c:pt>
                <c:pt idx="389">
                  <c:v>110.30894522580645</c:v>
                </c:pt>
                <c:pt idx="390">
                  <c:v>110.80858922720429</c:v>
                </c:pt>
                <c:pt idx="391">
                  <c:v>111.04595766978495</c:v>
                </c:pt>
                <c:pt idx="392">
                  <c:v>111.34893383854839</c:v>
                </c:pt>
                <c:pt idx="393">
                  <c:v>111.54876036994622</c:v>
                </c:pt>
                <c:pt idx="394">
                  <c:v>111.85530949295698</c:v>
                </c:pt>
                <c:pt idx="395">
                  <c:v>112.07968066698925</c:v>
                </c:pt>
                <c:pt idx="396">
                  <c:v>112.36696690596774</c:v>
                </c:pt>
                <c:pt idx="397">
                  <c:v>112.64058271107525</c:v>
                </c:pt>
                <c:pt idx="398">
                  <c:v>112.87946577553764</c:v>
                </c:pt>
                <c:pt idx="399">
                  <c:v>113.15551533215053</c:v>
                </c:pt>
                <c:pt idx="400">
                  <c:v>113.41033429069894</c:v>
                </c:pt>
                <c:pt idx="401">
                  <c:v>113.92965543172043</c:v>
                </c:pt>
                <c:pt idx="402">
                  <c:v>114.14403269005378</c:v>
                </c:pt>
                <c:pt idx="403">
                  <c:v>114.42526044129032</c:v>
                </c:pt>
                <c:pt idx="404">
                  <c:v>114.69987304887097</c:v>
                </c:pt>
                <c:pt idx="405">
                  <c:v>114.9977098594086</c:v>
                </c:pt>
                <c:pt idx="406">
                  <c:v>115.2017436739785</c:v>
                </c:pt>
                <c:pt idx="407">
                  <c:v>115.50109510645161</c:v>
                </c:pt>
                <c:pt idx="408">
                  <c:v>115.70651408806452</c:v>
                </c:pt>
                <c:pt idx="409">
                  <c:v>115.99882317586021</c:v>
                </c:pt>
                <c:pt idx="410">
                  <c:v>116.23225619048385</c:v>
                </c:pt>
                <c:pt idx="411">
                  <c:v>116.71745302881722</c:v>
                </c:pt>
                <c:pt idx="412">
                  <c:v>116.9705114011828</c:v>
                </c:pt>
                <c:pt idx="413">
                  <c:v>117.18079788575268</c:v>
                </c:pt>
                <c:pt idx="414">
                  <c:v>117.44778560172043</c:v>
                </c:pt>
                <c:pt idx="415">
                  <c:v>117.73077393908602</c:v>
                </c:pt>
                <c:pt idx="416">
                  <c:v>118.01728344887097</c:v>
                </c:pt>
                <c:pt idx="417">
                  <c:v>118.25734455268817</c:v>
                </c:pt>
                <c:pt idx="418">
                  <c:v>118.5391030688172</c:v>
                </c:pt>
                <c:pt idx="419">
                  <c:v>118.76161009279569</c:v>
                </c:pt>
                <c:pt idx="420">
                  <c:v>119.11766275666668</c:v>
                </c:pt>
                <c:pt idx="421">
                  <c:v>119.30407776392472</c:v>
                </c:pt>
                <c:pt idx="422">
                  <c:v>119.83696577494624</c:v>
                </c:pt>
                <c:pt idx="423">
                  <c:v>120.10240003247311</c:v>
                </c:pt>
                <c:pt idx="424">
                  <c:v>120.31361859209677</c:v>
                </c:pt>
                <c:pt idx="425">
                  <c:v>120.61012201752688</c:v>
                </c:pt>
                <c:pt idx="426">
                  <c:v>120.86811262026882</c:v>
                </c:pt>
                <c:pt idx="427">
                  <c:v>121.18050015779569</c:v>
                </c:pt>
                <c:pt idx="428">
                  <c:v>121.40462536758064</c:v>
                </c:pt>
                <c:pt idx="429">
                  <c:v>121.67901790188172</c:v>
                </c:pt>
                <c:pt idx="430">
                  <c:v>121.838454515</c:v>
                </c:pt>
                <c:pt idx="431">
                  <c:v>122.15396191478494</c:v>
                </c:pt>
                <c:pt idx="432">
                  <c:v>122.40525970096775</c:v>
                </c:pt>
                <c:pt idx="433">
                  <c:v>122.92080075994625</c:v>
                </c:pt>
                <c:pt idx="434">
                  <c:v>123.25267125478494</c:v>
                </c:pt>
                <c:pt idx="435">
                  <c:v>123.43794705924731</c:v>
                </c:pt>
                <c:pt idx="436">
                  <c:v>123.74553182123655</c:v>
                </c:pt>
                <c:pt idx="437">
                  <c:v>123.95576652387095</c:v>
                </c:pt>
                <c:pt idx="438">
                  <c:v>124.25076827284946</c:v>
                </c:pt>
                <c:pt idx="439">
                  <c:v>124.47311995091398</c:v>
                </c:pt>
                <c:pt idx="440">
                  <c:v>124.70255281021504</c:v>
                </c:pt>
                <c:pt idx="441">
                  <c:v>124.99613055569893</c:v>
                </c:pt>
                <c:pt idx="442">
                  <c:v>125.22283191725805</c:v>
                </c:pt>
                <c:pt idx="443">
                  <c:v>125.47081565887098</c:v>
                </c:pt>
                <c:pt idx="444">
                  <c:v>125.95404478322581</c:v>
                </c:pt>
                <c:pt idx="445">
                  <c:v>126.24500754043011</c:v>
                </c:pt>
                <c:pt idx="446">
                  <c:v>126.53136170435484</c:v>
                </c:pt>
                <c:pt idx="447">
                  <c:v>126.80228484822581</c:v>
                </c:pt>
                <c:pt idx="448">
                  <c:v>127.06603619252688</c:v>
                </c:pt>
                <c:pt idx="449">
                  <c:v>127.3350822408602</c:v>
                </c:pt>
                <c:pt idx="450">
                  <c:v>127.51471381311826</c:v>
                </c:pt>
                <c:pt idx="451">
                  <c:v>127.88371196360215</c:v>
                </c:pt>
                <c:pt idx="452">
                  <c:v>128.12703533000001</c:v>
                </c:pt>
                <c:pt idx="453">
                  <c:v>128.39956371424731</c:v>
                </c:pt>
                <c:pt idx="454">
                  <c:v>128.65163822962367</c:v>
                </c:pt>
                <c:pt idx="455">
                  <c:v>129.12596085919353</c:v>
                </c:pt>
                <c:pt idx="456">
                  <c:v>129.44535190494625</c:v>
                </c:pt>
                <c:pt idx="457">
                  <c:v>129.65444740478497</c:v>
                </c:pt>
                <c:pt idx="458">
                  <c:v>129.95726822768816</c:v>
                </c:pt>
                <c:pt idx="459">
                  <c:v>130.19225470069892</c:v>
                </c:pt>
                <c:pt idx="460">
                  <c:v>130.4660258516129</c:v>
                </c:pt>
                <c:pt idx="461">
                  <c:v>130.74076791408604</c:v>
                </c:pt>
                <c:pt idx="462">
                  <c:v>131.00249976247309</c:v>
                </c:pt>
                <c:pt idx="463">
                  <c:v>131.2325669505914</c:v>
                </c:pt>
                <c:pt idx="464">
                  <c:v>131.52145842989248</c:v>
                </c:pt>
                <c:pt idx="465">
                  <c:v>131.76333190182797</c:v>
                </c:pt>
                <c:pt idx="466">
                  <c:v>132.27441971338709</c:v>
                </c:pt>
                <c:pt idx="467">
                  <c:v>132.50883658499998</c:v>
                </c:pt>
                <c:pt idx="468">
                  <c:v>132.75920229612902</c:v>
                </c:pt>
                <c:pt idx="469">
                  <c:v>133.05749219870967</c:v>
                </c:pt>
                <c:pt idx="470">
                  <c:v>133.29122295956989</c:v>
                </c:pt>
                <c:pt idx="471">
                  <c:v>133.5513236766129</c:v>
                </c:pt>
                <c:pt idx="472">
                  <c:v>133.79744326817206</c:v>
                </c:pt>
                <c:pt idx="473">
                  <c:v>134.09058086709678</c:v>
                </c:pt>
                <c:pt idx="474">
                  <c:v>134.2654485002688</c:v>
                </c:pt>
                <c:pt idx="475">
                  <c:v>134.57287791639786</c:v>
                </c:pt>
                <c:pt idx="476">
                  <c:v>135.0924579672043</c:v>
                </c:pt>
                <c:pt idx="477">
                  <c:v>135.27649100489248</c:v>
                </c:pt>
                <c:pt idx="478">
                  <c:v>135.61964996408602</c:v>
                </c:pt>
                <c:pt idx="479">
                  <c:v>135.85220268564515</c:v>
                </c:pt>
                <c:pt idx="480">
                  <c:v>136.09516357844086</c:v>
                </c:pt>
                <c:pt idx="481">
                  <c:v>136.36354940693548</c:v>
                </c:pt>
                <c:pt idx="482">
                  <c:v>136.62566961994625</c:v>
                </c:pt>
                <c:pt idx="483">
                  <c:v>136.85559440774196</c:v>
                </c:pt>
                <c:pt idx="484">
                  <c:v>137.13397415188172</c:v>
                </c:pt>
                <c:pt idx="485">
                  <c:v>137.4063471902688</c:v>
                </c:pt>
                <c:pt idx="486">
                  <c:v>137.70528436720431</c:v>
                </c:pt>
                <c:pt idx="487">
                  <c:v>138.22740173333335</c:v>
                </c:pt>
                <c:pt idx="488">
                  <c:v>138.43090478295696</c:v>
                </c:pt>
                <c:pt idx="489">
                  <c:v>138.68411850112903</c:v>
                </c:pt>
                <c:pt idx="490">
                  <c:v>138.93826429435484</c:v>
                </c:pt>
                <c:pt idx="491">
                  <c:v>139.21580258188172</c:v>
                </c:pt>
                <c:pt idx="492">
                  <c:v>139.46500319924729</c:v>
                </c:pt>
                <c:pt idx="493">
                  <c:v>139.75560348279569</c:v>
                </c:pt>
                <c:pt idx="494">
                  <c:v>139.97070568838708</c:v>
                </c:pt>
                <c:pt idx="495">
                  <c:v>140.27989569069894</c:v>
                </c:pt>
                <c:pt idx="496">
                  <c:v>140.53564672424733</c:v>
                </c:pt>
                <c:pt idx="497">
                  <c:v>140.81097133360214</c:v>
                </c:pt>
                <c:pt idx="498">
                  <c:v>141.34287548763442</c:v>
                </c:pt>
                <c:pt idx="499">
                  <c:v>141.56755735333331</c:v>
                </c:pt>
                <c:pt idx="500">
                  <c:v>141.84495324053765</c:v>
                </c:pt>
                <c:pt idx="501">
                  <c:v>142.06621749774195</c:v>
                </c:pt>
                <c:pt idx="502">
                  <c:v>142.3634976523656</c:v>
                </c:pt>
                <c:pt idx="503">
                  <c:v>142.63462792403226</c:v>
                </c:pt>
                <c:pt idx="504">
                  <c:v>142.89054724892472</c:v>
                </c:pt>
                <c:pt idx="505">
                  <c:v>143.11507376881721</c:v>
                </c:pt>
                <c:pt idx="506">
                  <c:v>143.40215287999999</c:v>
                </c:pt>
                <c:pt idx="507">
                  <c:v>143.62988988053763</c:v>
                </c:pt>
                <c:pt idx="508">
                  <c:v>143.9656440213441</c:v>
                </c:pt>
                <c:pt idx="509">
                  <c:v>144.45917775306452</c:v>
                </c:pt>
                <c:pt idx="510">
                  <c:v>144.65512063849462</c:v>
                </c:pt>
                <c:pt idx="511">
                  <c:v>144.95524880016131</c:v>
                </c:pt>
                <c:pt idx="512">
                  <c:v>145.17770404215054</c:v>
                </c:pt>
                <c:pt idx="513">
                  <c:v>145.46049819725806</c:v>
                </c:pt>
                <c:pt idx="514">
                  <c:v>145.64794884344087</c:v>
                </c:pt>
                <c:pt idx="515">
                  <c:v>145.94864660655912</c:v>
                </c:pt>
                <c:pt idx="516">
                  <c:v>146.18213140317204</c:v>
                </c:pt>
                <c:pt idx="517">
                  <c:v>146.45673106521505</c:v>
                </c:pt>
                <c:pt idx="518">
                  <c:v>146.72149215747311</c:v>
                </c:pt>
                <c:pt idx="519">
                  <c:v>146.90226293258067</c:v>
                </c:pt>
                <c:pt idx="520">
                  <c:v>147.44172725080645</c:v>
                </c:pt>
                <c:pt idx="521">
                  <c:v>147.67666194188172</c:v>
                </c:pt>
                <c:pt idx="522">
                  <c:v>147.9681425185484</c:v>
                </c:pt>
                <c:pt idx="523">
                  <c:v>148.18060384483871</c:v>
                </c:pt>
                <c:pt idx="524">
                  <c:v>148.49025988467741</c:v>
                </c:pt>
                <c:pt idx="525">
                  <c:v>148.72787429150537</c:v>
                </c:pt>
                <c:pt idx="526">
                  <c:v>149.01166524908601</c:v>
                </c:pt>
                <c:pt idx="527">
                  <c:v>149.253590502957</c:v>
                </c:pt>
                <c:pt idx="528">
                  <c:v>149.50250631956987</c:v>
                </c:pt>
                <c:pt idx="529">
                  <c:v>149.72977728258064</c:v>
                </c:pt>
                <c:pt idx="530">
                  <c:v>150.01882410774195</c:v>
                </c:pt>
                <c:pt idx="531">
                  <c:v>150.53099934021506</c:v>
                </c:pt>
                <c:pt idx="532">
                  <c:v>150.75552586005378</c:v>
                </c:pt>
                <c:pt idx="533">
                  <c:v>151.03975696419354</c:v>
                </c:pt>
                <c:pt idx="534">
                  <c:v>151.27233557672042</c:v>
                </c:pt>
                <c:pt idx="535">
                  <c:v>151.54277973758064</c:v>
                </c:pt>
                <c:pt idx="536">
                  <c:v>151.72929830870967</c:v>
                </c:pt>
                <c:pt idx="537">
                  <c:v>152.03631346930106</c:v>
                </c:pt>
                <c:pt idx="538">
                  <c:v>152.26648422129034</c:v>
                </c:pt>
                <c:pt idx="539">
                  <c:v>152.56412684956987</c:v>
                </c:pt>
                <c:pt idx="540">
                  <c:v>152.86435857516128</c:v>
                </c:pt>
                <c:pt idx="541">
                  <c:v>153.079150089086</c:v>
                </c:pt>
                <c:pt idx="542">
                  <c:v>153.58868444225806</c:v>
                </c:pt>
                <c:pt idx="543">
                  <c:v>153.84878515930109</c:v>
                </c:pt>
                <c:pt idx="544">
                  <c:v>154.1130284320968</c:v>
                </c:pt>
                <c:pt idx="545">
                  <c:v>154.33201428365592</c:v>
                </c:pt>
                <c:pt idx="546">
                  <c:v>154.66916653709677</c:v>
                </c:pt>
                <c:pt idx="547">
                  <c:v>154.89997161795699</c:v>
                </c:pt>
                <c:pt idx="548">
                  <c:v>155.15660294462364</c:v>
                </c:pt>
                <c:pt idx="549">
                  <c:v>155.35943282887095</c:v>
                </c:pt>
                <c:pt idx="550">
                  <c:v>155.65070627774193</c:v>
                </c:pt>
                <c:pt idx="551">
                  <c:v>155.86803510704303</c:v>
                </c:pt>
                <c:pt idx="552">
                  <c:v>156.33769736139786</c:v>
                </c:pt>
                <c:pt idx="553">
                  <c:v>156.54373772639784</c:v>
                </c:pt>
                <c:pt idx="554">
                  <c:v>156.86856587655916</c:v>
                </c:pt>
                <c:pt idx="555">
                  <c:v>157.14554750817203</c:v>
                </c:pt>
                <c:pt idx="556">
                  <c:v>157.38242402225808</c:v>
                </c:pt>
                <c:pt idx="557">
                  <c:v>157.68833881645162</c:v>
                </c:pt>
                <c:pt idx="558">
                  <c:v>157.91519552387095</c:v>
                </c:pt>
                <c:pt idx="559">
                  <c:v>158.1854972844086</c:v>
                </c:pt>
                <c:pt idx="560">
                  <c:v>158.44373385139784</c:v>
                </c:pt>
                <c:pt idx="561">
                  <c:v>158.72211359559137</c:v>
                </c:pt>
                <c:pt idx="562">
                  <c:v>158.9301734564516</c:v>
                </c:pt>
                <c:pt idx="563">
                  <c:v>159.41785582822581</c:v>
                </c:pt>
                <c:pt idx="564">
                  <c:v>159.68934857354839</c:v>
                </c:pt>
                <c:pt idx="565">
                  <c:v>159.9302899704301</c:v>
                </c:pt>
                <c:pt idx="566">
                  <c:v>160.24512420489245</c:v>
                </c:pt>
                <c:pt idx="567">
                  <c:v>160.45748196731182</c:v>
                </c:pt>
                <c:pt idx="568">
                  <c:v>160.80619454026882</c:v>
                </c:pt>
                <c:pt idx="569">
                  <c:v>160.99633784768818</c:v>
                </c:pt>
                <c:pt idx="570">
                  <c:v>161.26834841241936</c:v>
                </c:pt>
                <c:pt idx="571">
                  <c:v>161.51296632752687</c:v>
                </c:pt>
                <c:pt idx="572">
                  <c:v>161.80864124182796</c:v>
                </c:pt>
                <c:pt idx="573">
                  <c:v>161.9769325677957</c:v>
                </c:pt>
                <c:pt idx="574">
                  <c:v>162.48646692096773</c:v>
                </c:pt>
                <c:pt idx="575">
                  <c:v>162.83537367623654</c:v>
                </c:pt>
                <c:pt idx="576">
                  <c:v>163.04576372467741</c:v>
                </c:pt>
                <c:pt idx="577">
                  <c:v>163.34259078731185</c:v>
                </c:pt>
                <c:pt idx="578">
                  <c:v>163.58451604118278</c:v>
                </c:pt>
                <c:pt idx="579">
                  <c:v>163.88744042795699</c:v>
                </c:pt>
                <c:pt idx="580">
                  <c:v>164.07017891698925</c:v>
                </c:pt>
                <c:pt idx="581">
                  <c:v>164.35632595317205</c:v>
                </c:pt>
                <c:pt idx="582">
                  <c:v>164.53015794741935</c:v>
                </c:pt>
                <c:pt idx="583">
                  <c:v>164.89475463247311</c:v>
                </c:pt>
                <c:pt idx="584">
                  <c:v>165.11865976892474</c:v>
                </c:pt>
                <c:pt idx="585">
                  <c:v>165.56869666564518</c:v>
                </c:pt>
                <c:pt idx="586">
                  <c:v>165.84257138048386</c:v>
                </c:pt>
                <c:pt idx="587">
                  <c:v>166.11711926059138</c:v>
                </c:pt>
                <c:pt idx="588">
                  <c:v>166.39057971983871</c:v>
                </c:pt>
                <c:pt idx="589">
                  <c:v>166.54178300354837</c:v>
                </c:pt>
                <c:pt idx="590">
                  <c:v>166.88949877403226</c:v>
                </c:pt>
                <c:pt idx="591">
                  <c:v>167.17198223741937</c:v>
                </c:pt>
                <c:pt idx="592">
                  <c:v>167.37382826473117</c:v>
                </c:pt>
                <c:pt idx="593">
                  <c:v>167.60353297924732</c:v>
                </c:pt>
                <c:pt idx="594">
                  <c:v>167.92199195000001</c:v>
                </c:pt>
                <c:pt idx="595">
                  <c:v>168.15319834091397</c:v>
                </c:pt>
                <c:pt idx="596">
                  <c:v>168.61385053661292</c:v>
                </c:pt>
                <c:pt idx="597">
                  <c:v>168.92956506419355</c:v>
                </c:pt>
                <c:pt idx="598">
                  <c:v>169.09454234564515</c:v>
                </c:pt>
                <c:pt idx="599">
                  <c:v>169.35745223327959</c:v>
                </c:pt>
                <c:pt idx="600">
                  <c:v>169.44917100596774</c:v>
                </c:pt>
                <c:pt idx="601">
                  <c:v>169.87107736021505</c:v>
                </c:pt>
                <c:pt idx="602">
                  <c:v>170.12418751451611</c:v>
                </c:pt>
                <c:pt idx="603">
                  <c:v>170.3792136008602</c:v>
                </c:pt>
                <c:pt idx="604">
                  <c:v>170.58773949924733</c:v>
                </c:pt>
                <c:pt idx="605">
                  <c:v>170.9261863013441</c:v>
                </c:pt>
                <c:pt idx="606">
                  <c:v>171.14688095715053</c:v>
                </c:pt>
                <c:pt idx="607">
                  <c:v>171.66107568548389</c:v>
                </c:pt>
                <c:pt idx="608">
                  <c:v>171.93122210016128</c:v>
                </c:pt>
                <c:pt idx="609">
                  <c:v>172.12892557177423</c:v>
                </c:pt>
                <c:pt idx="610">
                  <c:v>172.38125899688174</c:v>
                </c:pt>
                <c:pt idx="611">
                  <c:v>172.66286216720434</c:v>
                </c:pt>
                <c:pt idx="612">
                  <c:v>172.95325532295701</c:v>
                </c:pt>
                <c:pt idx="613">
                  <c:v>173.17809253451617</c:v>
                </c:pt>
                <c:pt idx="614">
                  <c:v>173.40676161005379</c:v>
                </c:pt>
                <c:pt idx="615">
                  <c:v>173.67141913844085</c:v>
                </c:pt>
                <c:pt idx="616">
                  <c:v>173.99215651478494</c:v>
                </c:pt>
                <c:pt idx="617">
                  <c:v>174.48315293112904</c:v>
                </c:pt>
                <c:pt idx="618">
                  <c:v>174.7189161333871</c:v>
                </c:pt>
                <c:pt idx="619">
                  <c:v>174.99776191505376</c:v>
                </c:pt>
                <c:pt idx="620">
                  <c:v>175.24025677032256</c:v>
                </c:pt>
                <c:pt idx="621">
                  <c:v>175.53039101634411</c:v>
                </c:pt>
                <c:pt idx="622">
                  <c:v>175.77062041145163</c:v>
                </c:pt>
                <c:pt idx="623">
                  <c:v>176.06137604086018</c:v>
                </c:pt>
                <c:pt idx="624">
                  <c:v>176.30526900870967</c:v>
                </c:pt>
                <c:pt idx="625">
                  <c:v>176.57008188290322</c:v>
                </c:pt>
                <c:pt idx="626">
                  <c:v>176.78451092317204</c:v>
                </c:pt>
                <c:pt idx="627">
                  <c:v>177.10664641209675</c:v>
                </c:pt>
                <c:pt idx="628">
                  <c:v>177.50785293327959</c:v>
                </c:pt>
                <c:pt idx="629">
                  <c:v>177.74423751887096</c:v>
                </c:pt>
                <c:pt idx="630">
                  <c:v>178.01904430876345</c:v>
                </c:pt>
                <c:pt idx="631">
                  <c:v>178.24020500209679</c:v>
                </c:pt>
                <c:pt idx="632">
                  <c:v>178.5276465868817</c:v>
                </c:pt>
                <c:pt idx="633">
                  <c:v>178.77238101134409</c:v>
                </c:pt>
                <c:pt idx="634">
                  <c:v>179.05314272505373</c:v>
                </c:pt>
                <c:pt idx="635">
                  <c:v>179.30252457919357</c:v>
                </c:pt>
                <c:pt idx="636">
                  <c:v>179.5841665860215</c:v>
                </c:pt>
                <c:pt idx="637">
                  <c:v>179.74137657548386</c:v>
                </c:pt>
                <c:pt idx="638">
                  <c:v>180.0692080784946</c:v>
                </c:pt>
                <c:pt idx="639">
                  <c:v>180.6062386452688</c:v>
                </c:pt>
                <c:pt idx="640">
                  <c:v>180.81170940881719</c:v>
                </c:pt>
                <c:pt idx="641">
                  <c:v>181.1258186960215</c:v>
                </c:pt>
                <c:pt idx="642">
                  <c:v>181.35029343392472</c:v>
                </c:pt>
                <c:pt idx="643">
                  <c:v>181.65241520053763</c:v>
                </c:pt>
                <c:pt idx="644">
                  <c:v>181.86170488268817</c:v>
                </c:pt>
                <c:pt idx="645">
                  <c:v>182.13578672526882</c:v>
                </c:pt>
                <c:pt idx="646">
                  <c:v>182.38868975182794</c:v>
                </c:pt>
                <c:pt idx="647">
                  <c:v>182.67535460741937</c:v>
                </c:pt>
                <c:pt idx="648">
                  <c:v>182.87254025951614</c:v>
                </c:pt>
                <c:pt idx="649">
                  <c:v>183.20125205564517</c:v>
                </c:pt>
                <c:pt idx="650">
                  <c:v>183.62053047612903</c:v>
                </c:pt>
                <c:pt idx="651">
                  <c:v>183.89176431172041</c:v>
                </c:pt>
                <c:pt idx="652">
                  <c:v>184.17340631849464</c:v>
                </c:pt>
                <c:pt idx="653">
                  <c:v>184.35500560473119</c:v>
                </c:pt>
                <c:pt idx="654">
                  <c:v>184.6359097188172</c:v>
                </c:pt>
                <c:pt idx="655">
                  <c:v>184.87775729978495</c:v>
                </c:pt>
                <c:pt idx="656">
                  <c:v>185.17058420698922</c:v>
                </c:pt>
                <c:pt idx="657">
                  <c:v>185.39070926139783</c:v>
                </c:pt>
                <c:pt idx="658">
                  <c:v>185.62176030650537</c:v>
                </c:pt>
                <c:pt idx="659">
                  <c:v>185.82308851435482</c:v>
                </c:pt>
                <c:pt idx="660">
                  <c:v>186.13362484725806</c:v>
                </c:pt>
                <c:pt idx="661">
                  <c:v>186.6342527056452</c:v>
                </c:pt>
                <c:pt idx="662">
                  <c:v>186.83651298854838</c:v>
                </c:pt>
                <c:pt idx="663">
                  <c:v>187.13601976682799</c:v>
                </c:pt>
                <c:pt idx="664">
                  <c:v>187.35661085876345</c:v>
                </c:pt>
                <c:pt idx="665">
                  <c:v>187.66315998182799</c:v>
                </c:pt>
                <c:pt idx="666">
                  <c:v>187.79565703731183</c:v>
                </c:pt>
                <c:pt idx="667">
                  <c:v>188.10699599043011</c:v>
                </c:pt>
                <c:pt idx="668">
                  <c:v>188.28652399881719</c:v>
                </c:pt>
                <c:pt idx="669">
                  <c:v>188.63864123473118</c:v>
                </c:pt>
                <c:pt idx="670">
                  <c:v>188.83240927838708</c:v>
                </c:pt>
                <c:pt idx="671">
                  <c:v>189.16355482602151</c:v>
                </c:pt>
                <c:pt idx="672">
                  <c:v>189.67091433741936</c:v>
                </c:pt>
                <c:pt idx="673">
                  <c:v>189.89114295575268</c:v>
                </c:pt>
                <c:pt idx="674">
                  <c:v>190.11525521999999</c:v>
                </c:pt>
                <c:pt idx="675">
                  <c:v>190.40606263134407</c:v>
                </c:pt>
                <c:pt idx="676">
                  <c:v>190.7176216576882</c:v>
                </c:pt>
                <c:pt idx="677">
                  <c:v>190.95144303693547</c:v>
                </c:pt>
                <c:pt idx="678">
                  <c:v>191.20455319123656</c:v>
                </c:pt>
                <c:pt idx="679">
                  <c:v>191.41111137569891</c:v>
                </c:pt>
                <c:pt idx="680">
                  <c:v>191.69498000618279</c:v>
                </c:pt>
                <c:pt idx="681">
                  <c:v>191.87171178946238</c:v>
                </c:pt>
                <c:pt idx="682">
                  <c:v>192.40775849919356</c:v>
                </c:pt>
                <c:pt idx="683">
                  <c:v>192.71927868908602</c:v>
                </c:pt>
                <c:pt idx="684">
                  <c:v>192.91485910091399</c:v>
                </c:pt>
                <c:pt idx="685">
                  <c:v>193.17848099032256</c:v>
                </c:pt>
                <c:pt idx="686">
                  <c:v>193.4161601245699</c:v>
                </c:pt>
                <c:pt idx="687">
                  <c:v>193.672014722043</c:v>
                </c:pt>
                <c:pt idx="688">
                  <c:v>193.93972738521504</c:v>
                </c:pt>
                <c:pt idx="689">
                  <c:v>194.21226871494628</c:v>
                </c:pt>
                <c:pt idx="690">
                  <c:v>194.45279585623658</c:v>
                </c:pt>
                <c:pt idx="691">
                  <c:v>194.74847077053761</c:v>
                </c:pt>
                <c:pt idx="692">
                  <c:v>194.93566250698925</c:v>
                </c:pt>
                <c:pt idx="693">
                  <c:v>195.4942861454301</c:v>
                </c:pt>
                <c:pt idx="694">
                  <c:v>195.76091138774194</c:v>
                </c:pt>
                <c:pt idx="695">
                  <c:v>196.01914795473118</c:v>
                </c:pt>
                <c:pt idx="696">
                  <c:v>196.2552736305914</c:v>
                </c:pt>
                <c:pt idx="697">
                  <c:v>196.5064678529032</c:v>
                </c:pt>
                <c:pt idx="698">
                  <c:v>196.77863376349461</c:v>
                </c:pt>
                <c:pt idx="699">
                  <c:v>196.98862250188174</c:v>
                </c:pt>
                <c:pt idx="700">
                  <c:v>197.23872930327957</c:v>
                </c:pt>
                <c:pt idx="701">
                  <c:v>197.47998139182798</c:v>
                </c:pt>
                <c:pt idx="702">
                  <c:v>197.77664016311826</c:v>
                </c:pt>
                <c:pt idx="703">
                  <c:v>198.0044289455914</c:v>
                </c:pt>
                <c:pt idx="704">
                  <c:v>198.51852011005377</c:v>
                </c:pt>
                <c:pt idx="705">
                  <c:v>198.78618099129031</c:v>
                </c:pt>
                <c:pt idx="706">
                  <c:v>198.99149640903227</c:v>
                </c:pt>
                <c:pt idx="707">
                  <c:v>199.29390297634404</c:v>
                </c:pt>
                <c:pt idx="708">
                  <c:v>199.53727812473119</c:v>
                </c:pt>
                <c:pt idx="709">
                  <c:v>199.80473187817205</c:v>
                </c:pt>
                <c:pt idx="710">
                  <c:v>200.00051941774191</c:v>
                </c:pt>
                <c:pt idx="711">
                  <c:v>200.29077017317204</c:v>
                </c:pt>
                <c:pt idx="712">
                  <c:v>200.53606125354838</c:v>
                </c:pt>
                <c:pt idx="713">
                  <c:v>200.76996030569893</c:v>
                </c:pt>
                <c:pt idx="714">
                  <c:v>201.01514782220431</c:v>
                </c:pt>
                <c:pt idx="715">
                  <c:v>201.50184633698925</c:v>
                </c:pt>
                <c:pt idx="716">
                  <c:v>201.74630890623655</c:v>
                </c:pt>
                <c:pt idx="717">
                  <c:v>202.02287628225804</c:v>
                </c:pt>
                <c:pt idx="718">
                  <c:v>202.30011682360214</c:v>
                </c:pt>
                <c:pt idx="719">
                  <c:v>202.53551755220431</c:v>
                </c:pt>
                <c:pt idx="720">
                  <c:v>202.82768423962364</c:v>
                </c:pt>
                <c:pt idx="721">
                  <c:v>202.98058338204299</c:v>
                </c:pt>
                <c:pt idx="722">
                  <c:v>203.28522951854839</c:v>
                </c:pt>
                <c:pt idx="723">
                  <c:v>203.54346608559138</c:v>
                </c:pt>
                <c:pt idx="724">
                  <c:v>203.84411206672044</c:v>
                </c:pt>
                <c:pt idx="725">
                  <c:v>204.07971992311826</c:v>
                </c:pt>
                <c:pt idx="726">
                  <c:v>204.54353081758063</c:v>
                </c:pt>
                <c:pt idx="727">
                  <c:v>204.78581854505376</c:v>
                </c:pt>
                <c:pt idx="728">
                  <c:v>205.00262955489248</c:v>
                </c:pt>
                <c:pt idx="729">
                  <c:v>205.22808814978492</c:v>
                </c:pt>
                <c:pt idx="730">
                  <c:v>205.500668315914</c:v>
                </c:pt>
                <c:pt idx="731">
                  <c:v>205.79489333575268</c:v>
                </c:pt>
                <c:pt idx="732">
                  <c:v>206.03022933688169</c:v>
                </c:pt>
                <c:pt idx="733">
                  <c:v>206.32111442112901</c:v>
                </c:pt>
                <c:pt idx="734">
                  <c:v>206.52725834999998</c:v>
                </c:pt>
                <c:pt idx="735">
                  <c:v>206.81521775430107</c:v>
                </c:pt>
                <c:pt idx="736">
                  <c:v>207.06951889333334</c:v>
                </c:pt>
                <c:pt idx="737">
                  <c:v>207.54446290629033</c:v>
                </c:pt>
                <c:pt idx="738">
                  <c:v>207.85479211139784</c:v>
                </c:pt>
                <c:pt idx="739">
                  <c:v>208.0447282910215</c:v>
                </c:pt>
                <c:pt idx="740">
                  <c:v>208.3293736507527</c:v>
                </c:pt>
                <c:pt idx="741">
                  <c:v>208.56083895139781</c:v>
                </c:pt>
                <c:pt idx="742">
                  <c:v>208.8648119226344</c:v>
                </c:pt>
                <c:pt idx="743">
                  <c:v>209.09265248704301</c:v>
                </c:pt>
                <c:pt idx="744">
                  <c:v>209.36740749494626</c:v>
                </c:pt>
                <c:pt idx="745">
                  <c:v>209.58458097844084</c:v>
                </c:pt>
                <c:pt idx="746">
                  <c:v>209.75748089763439</c:v>
                </c:pt>
                <c:pt idx="747">
                  <c:v>210.23558360935482</c:v>
                </c:pt>
                <c:pt idx="748">
                  <c:v>210.49993044602149</c:v>
                </c:pt>
                <c:pt idx="749">
                  <c:v>210.76919656758065</c:v>
                </c:pt>
                <c:pt idx="750">
                  <c:v>211.00982727279569</c:v>
                </c:pt>
                <c:pt idx="751">
                  <c:v>211.28142358198923</c:v>
                </c:pt>
                <c:pt idx="752">
                  <c:v>211.50491446290323</c:v>
                </c:pt>
                <c:pt idx="753">
                  <c:v>211.81255100682796</c:v>
                </c:pt>
                <c:pt idx="754">
                  <c:v>212.01170437290324</c:v>
                </c:pt>
                <c:pt idx="755">
                  <c:v>212.33701150607527</c:v>
                </c:pt>
                <c:pt idx="756">
                  <c:v>212.53036529413976</c:v>
                </c:pt>
                <c:pt idx="757">
                  <c:v>212.85716115827958</c:v>
                </c:pt>
                <c:pt idx="758">
                  <c:v>213.26784377564516</c:v>
                </c:pt>
                <c:pt idx="759">
                  <c:v>213.48154786870967</c:v>
                </c:pt>
                <c:pt idx="760">
                  <c:v>213.77251062586021</c:v>
                </c:pt>
                <c:pt idx="761">
                  <c:v>213.96462164725807</c:v>
                </c:pt>
                <c:pt idx="762">
                  <c:v>214.28137181370968</c:v>
                </c:pt>
                <c:pt idx="763">
                  <c:v>214.52961446505378</c:v>
                </c:pt>
                <c:pt idx="764">
                  <c:v>214.82007234822578</c:v>
                </c:pt>
                <c:pt idx="765">
                  <c:v>214.99131524521502</c:v>
                </c:pt>
                <c:pt idx="766">
                  <c:v>215.3272765138172</c:v>
                </c:pt>
                <c:pt idx="767">
                  <c:v>215.55356361983871</c:v>
                </c:pt>
                <c:pt idx="768">
                  <c:v>215.8447335048387</c:v>
                </c:pt>
                <c:pt idx="769">
                  <c:v>216.3219041414516</c:v>
                </c:pt>
                <c:pt idx="770">
                  <c:v>216.49190427166667</c:v>
                </c:pt>
                <c:pt idx="771">
                  <c:v>216.8587275804301</c:v>
                </c:pt>
                <c:pt idx="772">
                  <c:v>217.0422945805914</c:v>
                </c:pt>
                <c:pt idx="773">
                  <c:v>217.3264739027957</c:v>
                </c:pt>
                <c:pt idx="774">
                  <c:v>217.56099433827958</c:v>
                </c:pt>
                <c:pt idx="775">
                  <c:v>217.82062901784943</c:v>
                </c:pt>
                <c:pt idx="776">
                  <c:v>218.08462632639782</c:v>
                </c:pt>
                <c:pt idx="777">
                  <c:v>218.34819643387095</c:v>
                </c:pt>
                <c:pt idx="778">
                  <c:v>218.58717011682796</c:v>
                </c:pt>
                <c:pt idx="779">
                  <c:v>218.85866286209676</c:v>
                </c:pt>
                <c:pt idx="780">
                  <c:v>219.3651420804301</c:v>
                </c:pt>
                <c:pt idx="781">
                  <c:v>219.57382332467739</c:v>
                </c:pt>
                <c:pt idx="782">
                  <c:v>219.92796005650538</c:v>
                </c:pt>
                <c:pt idx="783">
                  <c:v>220.06942833424733</c:v>
                </c:pt>
                <c:pt idx="784">
                  <c:v>220.35417725784947</c:v>
                </c:pt>
                <c:pt idx="785">
                  <c:v>220.64156706069889</c:v>
                </c:pt>
                <c:pt idx="786">
                  <c:v>220.9145744279032</c:v>
                </c:pt>
                <c:pt idx="787">
                  <c:v>221.1435024132258</c:v>
                </c:pt>
                <c:pt idx="788">
                  <c:v>221.35031950736558</c:v>
                </c:pt>
                <c:pt idx="789">
                  <c:v>221.58323470258065</c:v>
                </c:pt>
                <c:pt idx="790">
                  <c:v>221.90961631107524</c:v>
                </c:pt>
                <c:pt idx="791">
                  <c:v>222.31449935048386</c:v>
                </c:pt>
                <c:pt idx="792">
                  <c:v>222.60489250623658</c:v>
                </c:pt>
                <c:pt idx="793">
                  <c:v>222.89021103123656</c:v>
                </c:pt>
                <c:pt idx="794">
                  <c:v>223.05441158344087</c:v>
                </c:pt>
                <c:pt idx="795">
                  <c:v>223.39368689666668</c:v>
                </c:pt>
                <c:pt idx="796">
                  <c:v>223.61127463569895</c:v>
                </c:pt>
                <c:pt idx="797">
                  <c:v>223.81596867005373</c:v>
                </c:pt>
                <c:pt idx="798">
                  <c:v>224.06302033661288</c:v>
                </c:pt>
                <c:pt idx="799">
                  <c:v>224.32340585440861</c:v>
                </c:pt>
                <c:pt idx="800">
                  <c:v>224.48235053903227</c:v>
                </c:pt>
                <c:pt idx="801">
                  <c:v>224.8458209667204</c:v>
                </c:pt>
                <c:pt idx="802">
                  <c:v>225.27302202505379</c:v>
                </c:pt>
                <c:pt idx="803">
                  <c:v>225.55554432494623</c:v>
                </c:pt>
                <c:pt idx="804">
                  <c:v>225.79275742166666</c:v>
                </c:pt>
                <c:pt idx="805">
                  <c:v>226.03955017849464</c:v>
                </c:pt>
                <c:pt idx="806">
                  <c:v>226.30638254860216</c:v>
                </c:pt>
                <c:pt idx="807">
                  <c:v>226.53308391021503</c:v>
                </c:pt>
                <c:pt idx="808">
                  <c:v>226.81467413505376</c:v>
                </c:pt>
                <c:pt idx="809">
                  <c:v>227.03149809037635</c:v>
                </c:pt>
                <c:pt idx="810">
                  <c:v>227.328778245</c:v>
                </c:pt>
                <c:pt idx="811">
                  <c:v>227.556204553871</c:v>
                </c:pt>
                <c:pt idx="812">
                  <c:v>227.82402078096774</c:v>
                </c:pt>
                <c:pt idx="813">
                  <c:v>228.34929684586018</c:v>
                </c:pt>
                <c:pt idx="814">
                  <c:v>228.57045753919357</c:v>
                </c:pt>
                <c:pt idx="815">
                  <c:v>228.87938863177422</c:v>
                </c:pt>
                <c:pt idx="816">
                  <c:v>229.06233424860213</c:v>
                </c:pt>
                <c:pt idx="817">
                  <c:v>229.31901735725808</c:v>
                </c:pt>
                <c:pt idx="818">
                  <c:v>229.5315822474731</c:v>
                </c:pt>
                <c:pt idx="819">
                  <c:v>229.80737289430107</c:v>
                </c:pt>
                <c:pt idx="820">
                  <c:v>230.04360213403226</c:v>
                </c:pt>
                <c:pt idx="821">
                  <c:v>230.32630567075267</c:v>
                </c:pt>
                <c:pt idx="822">
                  <c:v>230.56666452075268</c:v>
                </c:pt>
                <c:pt idx="823">
                  <c:v>231.04782236725808</c:v>
                </c:pt>
                <c:pt idx="824">
                  <c:v>231.38802975548387</c:v>
                </c:pt>
                <c:pt idx="825">
                  <c:v>231.61721665053764</c:v>
                </c:pt>
                <c:pt idx="826">
                  <c:v>231.89430184602151</c:v>
                </c:pt>
                <c:pt idx="827">
                  <c:v>232.12209062854839</c:v>
                </c:pt>
                <c:pt idx="828">
                  <c:v>232.35226138053764</c:v>
                </c:pt>
                <c:pt idx="829">
                  <c:v>232.56870991677417</c:v>
                </c:pt>
                <c:pt idx="830">
                  <c:v>232.8003305632796</c:v>
                </c:pt>
                <c:pt idx="831">
                  <c:v>233.07483960693548</c:v>
                </c:pt>
                <c:pt idx="832">
                  <c:v>233.34685017172043</c:v>
                </c:pt>
                <c:pt idx="833">
                  <c:v>233.60798652768815</c:v>
                </c:pt>
                <c:pt idx="834">
                  <c:v>234.06040539392473</c:v>
                </c:pt>
                <c:pt idx="835">
                  <c:v>234.31491366080644</c:v>
                </c:pt>
                <c:pt idx="836">
                  <c:v>234.56341522182794</c:v>
                </c:pt>
                <c:pt idx="837">
                  <c:v>234.87954400499996</c:v>
                </c:pt>
                <c:pt idx="838">
                  <c:v>235.03224896510753</c:v>
                </c:pt>
                <c:pt idx="839">
                  <c:v>235.36541400865593</c:v>
                </c:pt>
                <c:pt idx="840">
                  <c:v>235.57135080973117</c:v>
                </c:pt>
                <c:pt idx="841">
                  <c:v>235.84160078827958</c:v>
                </c:pt>
                <c:pt idx="842">
                  <c:v>236.04950530333335</c:v>
                </c:pt>
                <c:pt idx="843">
                  <c:v>236.35560133435484</c:v>
                </c:pt>
                <c:pt idx="844">
                  <c:v>236.62403894478493</c:v>
                </c:pt>
                <c:pt idx="845">
                  <c:v>237.09240665053764</c:v>
                </c:pt>
                <c:pt idx="846">
                  <c:v>237.31356734387097</c:v>
                </c:pt>
                <c:pt idx="847">
                  <c:v>237.57118252752687</c:v>
                </c:pt>
                <c:pt idx="848">
                  <c:v>237.79513944596775</c:v>
                </c:pt>
                <c:pt idx="849">
                  <c:v>238.09718353962364</c:v>
                </c:pt>
                <c:pt idx="850">
                  <c:v>238.30570943806453</c:v>
                </c:pt>
                <c:pt idx="851">
                  <c:v>238.49885609833336</c:v>
                </c:pt>
                <c:pt idx="852">
                  <c:v>238.79547603317206</c:v>
                </c:pt>
                <c:pt idx="853">
                  <c:v>238.96589041897849</c:v>
                </c:pt>
                <c:pt idx="854">
                  <c:v>239.26265275413976</c:v>
                </c:pt>
                <c:pt idx="855">
                  <c:v>239.49789813688173</c:v>
                </c:pt>
                <c:pt idx="856">
                  <c:v>239.99593689795697</c:v>
                </c:pt>
                <c:pt idx="857">
                  <c:v>240.27338456709677</c:v>
                </c:pt>
                <c:pt idx="858">
                  <c:v>240.49946454532258</c:v>
                </c:pt>
                <c:pt idx="859">
                  <c:v>240.771526892043</c:v>
                </c:pt>
                <c:pt idx="860">
                  <c:v>241.0028886288172</c:v>
                </c:pt>
                <c:pt idx="861">
                  <c:v>241.27308682548386</c:v>
                </c:pt>
                <c:pt idx="862">
                  <c:v>241.47705591258062</c:v>
                </c:pt>
                <c:pt idx="863">
                  <c:v>241.77941069795696</c:v>
                </c:pt>
                <c:pt idx="864">
                  <c:v>241.98684917548385</c:v>
                </c:pt>
                <c:pt idx="865">
                  <c:v>242.26041319860215</c:v>
                </c:pt>
                <c:pt idx="866">
                  <c:v>242.48732168801072</c:v>
                </c:pt>
                <c:pt idx="867">
                  <c:v>242.99821531725803</c:v>
                </c:pt>
                <c:pt idx="868">
                  <c:v>243.2328910986559</c:v>
                </c:pt>
                <c:pt idx="869">
                  <c:v>243.43908680946237</c:v>
                </c:pt>
                <c:pt idx="870">
                  <c:v>243.71327221596775</c:v>
                </c:pt>
                <c:pt idx="871">
                  <c:v>243.94727483198923</c:v>
                </c:pt>
                <c:pt idx="872">
                  <c:v>244.22850258322578</c:v>
                </c:pt>
                <c:pt idx="873">
                  <c:v>244.48787835306447</c:v>
                </c:pt>
                <c:pt idx="874">
                  <c:v>244.74513106306452</c:v>
                </c:pt>
                <c:pt idx="875">
                  <c:v>244.9421225329032</c:v>
                </c:pt>
                <c:pt idx="876">
                  <c:v>245.21941485618279</c:v>
                </c:pt>
                <c:pt idx="877">
                  <c:v>245.44005773005375</c:v>
                </c:pt>
                <c:pt idx="878">
                  <c:v>245.86109673672041</c:v>
                </c:pt>
                <c:pt idx="879">
                  <c:v>246.21207476983872</c:v>
                </c:pt>
                <c:pt idx="880">
                  <c:v>246.470104209086</c:v>
                </c:pt>
                <c:pt idx="881">
                  <c:v>246.73186194844084</c:v>
                </c:pt>
                <c:pt idx="882">
                  <c:v>246.93862726064518</c:v>
                </c:pt>
                <c:pt idx="883">
                  <c:v>247.18298626596771</c:v>
                </c:pt>
                <c:pt idx="884">
                  <c:v>247.44769557629036</c:v>
                </c:pt>
                <c:pt idx="885">
                  <c:v>247.73782982231182</c:v>
                </c:pt>
                <c:pt idx="886">
                  <c:v>247.94231672887099</c:v>
                </c:pt>
                <c:pt idx="887">
                  <c:v>248.23654174865592</c:v>
                </c:pt>
                <c:pt idx="888">
                  <c:v>248.73395912639785</c:v>
                </c:pt>
                <c:pt idx="889">
                  <c:v>248.96476420725804</c:v>
                </c:pt>
                <c:pt idx="890">
                  <c:v>249.22465779650537</c:v>
                </c:pt>
                <c:pt idx="891">
                  <c:v>249.41946147908601</c:v>
                </c:pt>
                <c:pt idx="892">
                  <c:v>249.74123449440862</c:v>
                </c:pt>
                <c:pt idx="893">
                  <c:v>249.91299521080646</c:v>
                </c:pt>
                <c:pt idx="894">
                  <c:v>250.15202067569891</c:v>
                </c:pt>
                <c:pt idx="895">
                  <c:v>250.42693102946239</c:v>
                </c:pt>
                <c:pt idx="896">
                  <c:v>250.67075926983873</c:v>
                </c:pt>
                <c:pt idx="897">
                  <c:v>250.90867142284944</c:v>
                </c:pt>
                <c:pt idx="898">
                  <c:v>251.19233292559139</c:v>
                </c:pt>
                <c:pt idx="899">
                  <c:v>251.67126414838708</c:v>
                </c:pt>
                <c:pt idx="900">
                  <c:v>251.90842546317205</c:v>
                </c:pt>
                <c:pt idx="901">
                  <c:v>252.17587921666669</c:v>
                </c:pt>
                <c:pt idx="902">
                  <c:v>252.34691498580648</c:v>
                </c:pt>
                <c:pt idx="903">
                  <c:v>252.63290667612904</c:v>
                </c:pt>
                <c:pt idx="904">
                  <c:v>252.85888309048389</c:v>
                </c:pt>
                <c:pt idx="905">
                  <c:v>253.15574898951616</c:v>
                </c:pt>
                <c:pt idx="906">
                  <c:v>253.37882561489243</c:v>
                </c:pt>
                <c:pt idx="907">
                  <c:v>253.54577061026879</c:v>
                </c:pt>
                <c:pt idx="908">
                  <c:v>253.82668766978495</c:v>
                </c:pt>
                <c:pt idx="909">
                  <c:v>254.08616700354841</c:v>
                </c:pt>
                <c:pt idx="910">
                  <c:v>254.61729442838708</c:v>
                </c:pt>
                <c:pt idx="911">
                  <c:v>254.83792435677421</c:v>
                </c:pt>
                <c:pt idx="912">
                  <c:v>255.13585178569892</c:v>
                </c:pt>
                <c:pt idx="913">
                  <c:v>255.34795063844084</c:v>
                </c:pt>
                <c:pt idx="914">
                  <c:v>255.66366516596773</c:v>
                </c:pt>
                <c:pt idx="915">
                  <c:v>255.8465072189247</c:v>
                </c:pt>
                <c:pt idx="916">
                  <c:v>256.1601504686559</c:v>
                </c:pt>
                <c:pt idx="917">
                  <c:v>256.32517953204302</c:v>
                </c:pt>
                <c:pt idx="918">
                  <c:v>256.66095956387096</c:v>
                </c:pt>
                <c:pt idx="919">
                  <c:v>256.91250331424732</c:v>
                </c:pt>
                <c:pt idx="920">
                  <c:v>257.18171765392475</c:v>
                </c:pt>
                <c:pt idx="921">
                  <c:v>257.59338412827958</c:v>
                </c:pt>
                <c:pt idx="922">
                  <c:v>257.82692070682793</c:v>
                </c:pt>
                <c:pt idx="923">
                  <c:v>258.12021365155914</c:v>
                </c:pt>
                <c:pt idx="924">
                  <c:v>258.34619006591396</c:v>
                </c:pt>
                <c:pt idx="925">
                  <c:v>258.62265387806457</c:v>
                </c:pt>
                <c:pt idx="926">
                  <c:v>258.82382674005379</c:v>
                </c:pt>
                <c:pt idx="927">
                  <c:v>259.06885891075268</c:v>
                </c:pt>
                <c:pt idx="928">
                  <c:v>259.32652587629036</c:v>
                </c:pt>
                <c:pt idx="929">
                  <c:v>259.60231652317202</c:v>
                </c:pt>
                <c:pt idx="930">
                  <c:v>259.80913361731183</c:v>
                </c:pt>
                <c:pt idx="931">
                  <c:v>260.0807817084409</c:v>
                </c:pt>
                <c:pt idx="932">
                  <c:v>260.60336511215053</c:v>
                </c:pt>
                <c:pt idx="933">
                  <c:v>260.82658413784947</c:v>
                </c:pt>
                <c:pt idx="934">
                  <c:v>261.09359774478497</c:v>
                </c:pt>
                <c:pt idx="935">
                  <c:v>261.30258968069893</c:v>
                </c:pt>
                <c:pt idx="936">
                  <c:v>261.60660148833335</c:v>
                </c:pt>
                <c:pt idx="937">
                  <c:v>261.81476491311827</c:v>
                </c:pt>
                <c:pt idx="938">
                  <c:v>262.06777150354839</c:v>
                </c:pt>
                <c:pt idx="939">
                  <c:v>262.33543238478495</c:v>
                </c:pt>
                <c:pt idx="940">
                  <c:v>262.57106613215052</c:v>
                </c:pt>
                <c:pt idx="941">
                  <c:v>262.72646375349461</c:v>
                </c:pt>
                <c:pt idx="942">
                  <c:v>263.02652718774192</c:v>
                </c:pt>
                <c:pt idx="943">
                  <c:v>263.50934205655915</c:v>
                </c:pt>
                <c:pt idx="944">
                  <c:v>263.74531238655919</c:v>
                </c:pt>
                <c:pt idx="945">
                  <c:v>263.97884896510755</c:v>
                </c:pt>
                <c:pt idx="946">
                  <c:v>264.24071026833337</c:v>
                </c:pt>
                <c:pt idx="947">
                  <c:v>264.45425901553767</c:v>
                </c:pt>
                <c:pt idx="948">
                  <c:v>264.71617210075266</c:v>
                </c:pt>
                <c:pt idx="949">
                  <c:v>264.98274556112898</c:v>
                </c:pt>
                <c:pt idx="950">
                  <c:v>265.25102782575266</c:v>
                </c:pt>
                <c:pt idx="951">
                  <c:v>265.47405266913978</c:v>
                </c:pt>
                <c:pt idx="952">
                  <c:v>265.66222826258064</c:v>
                </c:pt>
                <c:pt idx="953">
                  <c:v>266.16658442112907</c:v>
                </c:pt>
                <c:pt idx="954">
                  <c:v>266.34911578236557</c:v>
                </c:pt>
                <c:pt idx="955">
                  <c:v>266.62128169301076</c:v>
                </c:pt>
                <c:pt idx="956">
                  <c:v>266.96064762462368</c:v>
                </c:pt>
                <c:pt idx="957">
                  <c:v>267.14443469806452</c:v>
                </c:pt>
                <c:pt idx="958">
                  <c:v>267.43696385913978</c:v>
                </c:pt>
                <c:pt idx="959">
                  <c:v>267.66868806951612</c:v>
                </c:pt>
                <c:pt idx="960">
                  <c:v>267.9540065945161</c:v>
                </c:pt>
                <c:pt idx="961">
                  <c:v>268.14337317274197</c:v>
                </c:pt>
                <c:pt idx="962">
                  <c:v>268.42408310451617</c:v>
                </c:pt>
                <c:pt idx="963">
                  <c:v>268.64029862193553</c:v>
                </c:pt>
                <c:pt idx="964">
                  <c:v>269.15950325360211</c:v>
                </c:pt>
                <c:pt idx="965">
                  <c:v>269.3786444510215</c:v>
                </c:pt>
                <c:pt idx="966">
                  <c:v>269.60451730150538</c:v>
                </c:pt>
                <c:pt idx="967">
                  <c:v>269.89708529903226</c:v>
                </c:pt>
                <c:pt idx="968">
                  <c:v>270.1149319477957</c:v>
                </c:pt>
                <c:pt idx="969">
                  <c:v>270.36731715483876</c:v>
                </c:pt>
                <c:pt idx="970">
                  <c:v>270.56931852795697</c:v>
                </c:pt>
                <c:pt idx="971">
                  <c:v>270.91744855403221</c:v>
                </c:pt>
                <c:pt idx="972">
                  <c:v>271.11411638666664</c:v>
                </c:pt>
                <c:pt idx="973">
                  <c:v>271.3711619689247</c:v>
                </c:pt>
                <c:pt idx="974">
                  <c:v>271.63742473758066</c:v>
                </c:pt>
                <c:pt idx="975">
                  <c:v>272.15301757849466</c:v>
                </c:pt>
                <c:pt idx="976">
                  <c:v>272.40762940924731</c:v>
                </c:pt>
                <c:pt idx="977">
                  <c:v>272.63733412376348</c:v>
                </c:pt>
                <c:pt idx="978">
                  <c:v>272.8852660834408</c:v>
                </c:pt>
                <c:pt idx="979">
                  <c:v>273.05769996510753</c:v>
                </c:pt>
                <c:pt idx="980">
                  <c:v>273.32599517521504</c:v>
                </c:pt>
                <c:pt idx="981">
                  <c:v>273.54689695881723</c:v>
                </c:pt>
                <c:pt idx="982">
                  <c:v>273.78322976247313</c:v>
                </c:pt>
                <c:pt idx="983">
                  <c:v>274.05316904935484</c:v>
                </c:pt>
                <c:pt idx="984">
                  <c:v>274.30902364682794</c:v>
                </c:pt>
                <c:pt idx="985">
                  <c:v>274.54846336725808</c:v>
                </c:pt>
                <c:pt idx="986">
                  <c:v>275.01285680860218</c:v>
                </c:pt>
                <c:pt idx="987">
                  <c:v>275.31464199258062</c:v>
                </c:pt>
                <c:pt idx="988">
                  <c:v>275.50136769150538</c:v>
                </c:pt>
                <c:pt idx="989">
                  <c:v>275.79761220720428</c:v>
                </c:pt>
                <c:pt idx="990">
                  <c:v>276.0235886215591</c:v>
                </c:pt>
                <c:pt idx="991">
                  <c:v>276.30217549354842</c:v>
                </c:pt>
                <c:pt idx="992">
                  <c:v>276.52432004387094</c:v>
                </c:pt>
                <c:pt idx="993">
                  <c:v>276.82729621258068</c:v>
                </c:pt>
                <c:pt idx="994">
                  <c:v>277.0359256748925</c:v>
                </c:pt>
                <c:pt idx="995">
                  <c:v>277.2858253484946</c:v>
                </c:pt>
                <c:pt idx="996">
                  <c:v>277.53727848053768</c:v>
                </c:pt>
                <c:pt idx="997">
                  <c:v>278.0151222824731</c:v>
                </c:pt>
                <c:pt idx="998">
                  <c:v>278.28557938881721</c:v>
                </c:pt>
                <c:pt idx="999">
                  <c:v>278.49861031655917</c:v>
                </c:pt>
              </c:numCache>
            </c:numRef>
          </c:xVal>
          <c:yVal>
            <c:numRef>
              <c:f>'4.20 K'!$Q$14:$Q$1014</c:f>
              <c:numCache>
                <c:formatCode>General</c:formatCode>
                <c:ptCount val="1001"/>
                <c:pt idx="0">
                  <c:v>2.3251816742894671E-4</c:v>
                </c:pt>
                <c:pt idx="1">
                  <c:v>2.5168917011628156E-4</c:v>
                </c:pt>
                <c:pt idx="2">
                  <c:v>3.0223090449615908E-4</c:v>
                </c:pt>
                <c:pt idx="3">
                  <c:v>2.795742649483457E-4</c:v>
                </c:pt>
                <c:pt idx="4">
                  <c:v>2.9351681236433613E-4</c:v>
                </c:pt>
                <c:pt idx="5">
                  <c:v>3.2488754405685105E-4</c:v>
                </c:pt>
                <c:pt idx="6">
                  <c:v>3.1443063348840505E-4</c:v>
                </c:pt>
                <c:pt idx="7">
                  <c:v>3.3708727303619068E-4</c:v>
                </c:pt>
                <c:pt idx="8">
                  <c:v>3.7020082315247782E-4</c:v>
                </c:pt>
                <c:pt idx="9">
                  <c:v>3.4754418360469219E-4</c:v>
                </c:pt>
                <c:pt idx="10">
                  <c:v>4.015715548320864E-4</c:v>
                </c:pt>
                <c:pt idx="11">
                  <c:v>4.5734174449615916E-4</c:v>
                </c:pt>
                <c:pt idx="12">
                  <c:v>4.2597101281652283E-4</c:v>
                </c:pt>
                <c:pt idx="13">
                  <c:v>4.5385610763568063E-4</c:v>
                </c:pt>
                <c:pt idx="14">
                  <c:v>4.6954147348840514E-4</c:v>
                </c:pt>
                <c:pt idx="15">
                  <c:v>5.5319675797160794E-4</c:v>
                </c:pt>
                <c:pt idx="16">
                  <c:v>5.3925421055558975E-4</c:v>
                </c:pt>
                <c:pt idx="17">
                  <c:v>5.4622548426358497E-4</c:v>
                </c:pt>
                <c:pt idx="18">
                  <c:v>6.1942385819119261E-4</c:v>
                </c:pt>
                <c:pt idx="19">
                  <c:v>6.0548131078813627E-4</c:v>
                </c:pt>
                <c:pt idx="20">
                  <c:v>6.2639513189921558E-4</c:v>
                </c:pt>
                <c:pt idx="21">
                  <c:v>6.5950868201550272E-4</c:v>
                </c:pt>
                <c:pt idx="22">
                  <c:v>7.0656477954780805E-4</c:v>
                </c:pt>
                <c:pt idx="23">
                  <c:v>6.6473713729975348E-4</c:v>
                </c:pt>
                <c:pt idx="24">
                  <c:v>6.8913659527131133E-4</c:v>
                </c:pt>
                <c:pt idx="25">
                  <c:v>7.7104906134370377E-4</c:v>
                </c:pt>
                <c:pt idx="26">
                  <c:v>7.6756342448325299E-4</c:v>
                </c:pt>
                <c:pt idx="27">
                  <c:v>7.5710651392765782E-4</c:v>
                </c:pt>
                <c:pt idx="28">
                  <c:v>8.1287670357882424E-4</c:v>
                </c:pt>
                <c:pt idx="29">
                  <c:v>8.3379052470283765E-4</c:v>
                </c:pt>
                <c:pt idx="30">
                  <c:v>8.5993280111112957E-4</c:v>
                </c:pt>
                <c:pt idx="31">
                  <c:v>8.6690407481912479E-4</c:v>
                </c:pt>
                <c:pt idx="32">
                  <c:v>9.1221735391475156E-4</c:v>
                </c:pt>
                <c:pt idx="33">
                  <c:v>9.3138835661499275E-4</c:v>
                </c:pt>
                <c:pt idx="34">
                  <c:v>9.8193009099484252E-4</c:v>
                </c:pt>
                <c:pt idx="35">
                  <c:v>9.4184526717056016E-4</c:v>
                </c:pt>
                <c:pt idx="36">
                  <c:v>9.7147318042636877E-4</c:v>
                </c:pt>
                <c:pt idx="37">
                  <c:v>9.9238700155043769E-4</c:v>
                </c:pt>
                <c:pt idx="38">
                  <c:v>9.854157278423592E-4</c:v>
                </c:pt>
                <c:pt idx="39">
                  <c:v>1.1039273808785555E-3</c:v>
                </c:pt>
                <c:pt idx="40">
                  <c:v>1.0725566491860405E-3</c:v>
                </c:pt>
                <c:pt idx="41">
                  <c:v>1.0673281939147239E-3</c:v>
                </c:pt>
                <c:pt idx="42">
                  <c:v>1.0742994676227469E-3</c:v>
                </c:pt>
                <c:pt idx="43">
                  <c:v>1.091727651886365E-3</c:v>
                </c:pt>
                <c:pt idx="44">
                  <c:v>1.2259246707622962E-3</c:v>
                </c:pt>
                <c:pt idx="45">
                  <c:v>1.1370409309819085E-3</c:v>
                </c:pt>
                <c:pt idx="46">
                  <c:v>1.2224390339018454E-3</c:v>
                </c:pt>
                <c:pt idx="47">
                  <c:v>1.2834376788501689E-3</c:v>
                </c:pt>
                <c:pt idx="48">
                  <c:v>1.2259246707622962E-3</c:v>
                </c:pt>
                <c:pt idx="49">
                  <c:v>1.2189533970543009E-3</c:v>
                </c:pt>
                <c:pt idx="50">
                  <c:v>1.3200368658139727E-3</c:v>
                </c:pt>
                <c:pt idx="51">
                  <c:v>1.2851804972739411E-3</c:v>
                </c:pt>
                <c:pt idx="52">
                  <c:v>1.3514075974935258E-3</c:v>
                </c:pt>
                <c:pt idx="53">
                  <c:v>1.3078371368217268E-3</c:v>
                </c:pt>
                <c:pt idx="54">
                  <c:v>1.410663424005143E-3</c:v>
                </c:pt>
                <c:pt idx="55">
                  <c:v>1.3932352397415804E-3</c:v>
                </c:pt>
                <c:pt idx="56">
                  <c:v>1.4089206055813985E-3</c:v>
                </c:pt>
                <c:pt idx="57">
                  <c:v>1.4734048873772665E-3</c:v>
                </c:pt>
                <c:pt idx="58">
                  <c:v>1.5065184374935536E-3</c:v>
                </c:pt>
                <c:pt idx="59">
                  <c:v>1.5466032613049574E-3</c:v>
                </c:pt>
                <c:pt idx="60">
                  <c:v>1.574488356136966E-3</c:v>
                </c:pt>
                <c:pt idx="61">
                  <c:v>1.5431176244573852E-3</c:v>
                </c:pt>
                <c:pt idx="62">
                  <c:v>1.5849452667054675E-3</c:v>
                </c:pt>
                <c:pt idx="63">
                  <c:v>1.5622886271447201E-3</c:v>
                </c:pt>
                <c:pt idx="64">
                  <c:v>1.619801635232565E-3</c:v>
                </c:pt>
                <c:pt idx="65">
                  <c:v>1.6703433696124148E-3</c:v>
                </c:pt>
                <c:pt idx="66">
                  <c:v>1.6895143723127115E-3</c:v>
                </c:pt>
                <c:pt idx="67">
                  <c:v>1.6720861880490656E-3</c:v>
                </c:pt>
                <c:pt idx="68">
                  <c:v>1.734827651408255E-3</c:v>
                </c:pt>
                <c:pt idx="69">
                  <c:v>1.7400561066925335E-3</c:v>
                </c:pt>
                <c:pt idx="70">
                  <c:v>1.7696840199483421E-3</c:v>
                </c:pt>
                <c:pt idx="71">
                  <c:v>1.7888550226486111E-3</c:v>
                </c:pt>
                <c:pt idx="72">
                  <c:v>1.8707674887080694E-3</c:v>
                </c:pt>
                <c:pt idx="73">
                  <c:v>1.8690246702842417E-3</c:v>
                </c:pt>
                <c:pt idx="74">
                  <c:v>1.8881956729845384E-3</c:v>
                </c:pt>
                <c:pt idx="75">
                  <c:v>1.8707674887080694E-3</c:v>
                </c:pt>
                <c:pt idx="76">
                  <c:v>1.9823078680361872E-3</c:v>
                </c:pt>
                <c:pt idx="77">
                  <c:v>1.9840506864599872E-3</c:v>
                </c:pt>
                <c:pt idx="78">
                  <c:v>2.0084501444315173E-3</c:v>
                </c:pt>
                <c:pt idx="79">
                  <c:v>2.0014788707235498E-3</c:v>
                </c:pt>
                <c:pt idx="80">
                  <c:v>2.0764200630878915E-3</c:v>
                </c:pt>
                <c:pt idx="81">
                  <c:v>2.0903626105038819E-3</c:v>
                </c:pt>
                <c:pt idx="82">
                  <c:v>2.0868769736434312E-3</c:v>
                </c:pt>
                <c:pt idx="83">
                  <c:v>2.0607346972480733E-3</c:v>
                </c:pt>
                <c:pt idx="84">
                  <c:v>2.1809891686951077E-3</c:v>
                </c:pt>
                <c:pt idx="85">
                  <c:v>2.1984173529716045E-3</c:v>
                </c:pt>
                <c:pt idx="86">
                  <c:v>2.2088742635271719E-3</c:v>
                </c:pt>
                <c:pt idx="87">
                  <c:v>2.2995008217312762E-3</c:v>
                </c:pt>
                <c:pt idx="88">
                  <c:v>2.3604994666666934E-3</c:v>
                </c:pt>
                <c:pt idx="89">
                  <c:v>2.3204146428552896E-3</c:v>
                </c:pt>
                <c:pt idx="90">
                  <c:v>2.414526837906994E-3</c:v>
                </c:pt>
                <c:pt idx="91">
                  <c:v>2.4371834774547796E-3</c:v>
                </c:pt>
                <c:pt idx="92">
                  <c:v>2.4720398459948667E-3</c:v>
                </c:pt>
                <c:pt idx="93">
                  <c:v>2.4737826644186112E-3</c:v>
                </c:pt>
                <c:pt idx="94">
                  <c:v>2.5539523120542695E-3</c:v>
                </c:pt>
                <c:pt idx="95">
                  <c:v>2.5696376778940877E-3</c:v>
                </c:pt>
                <c:pt idx="96">
                  <c:v>2.5975227727261241E-3</c:v>
                </c:pt>
                <c:pt idx="97">
                  <c:v>2.6724639650904658E-3</c:v>
                </c:pt>
                <c:pt idx="98">
                  <c:v>2.6829208756460055E-3</c:v>
                </c:pt>
                <c:pt idx="99">
                  <c:v>2.7491479758656456E-3</c:v>
                </c:pt>
                <c:pt idx="100">
                  <c:v>2.7996897102454676E-3</c:v>
                </c:pt>
                <c:pt idx="101">
                  <c:v>2.8676596289018419E-3</c:v>
                </c:pt>
                <c:pt idx="102">
                  <c:v>2.899030360581395E-3</c:v>
                </c:pt>
                <c:pt idx="103">
                  <c:v>2.904258815865618E-3</c:v>
                </c:pt>
                <c:pt idx="104">
                  <c:v>3.0175420136175912E-3</c:v>
                </c:pt>
                <c:pt idx="105">
                  <c:v>3.0314845610207031E-3</c:v>
                </c:pt>
                <c:pt idx="106">
                  <c:v>3.0262561057493587E-3</c:v>
                </c:pt>
                <c:pt idx="107">
                  <c:v>3.0959688428165433E-3</c:v>
                </c:pt>
                <c:pt idx="108">
                  <c:v>3.1621959430491176E-3</c:v>
                </c:pt>
                <c:pt idx="109">
                  <c:v>3.216223314276484E-3</c:v>
                </c:pt>
                <c:pt idx="110">
                  <c:v>3.2632794118087893E-3</c:v>
                </c:pt>
                <c:pt idx="111">
                  <c:v>3.2615365933721108E-3</c:v>
                </c:pt>
                <c:pt idx="112">
                  <c:v>3.3225352383204343E-3</c:v>
                </c:pt>
                <c:pt idx="113">
                  <c:v>3.3730769727002841E-3</c:v>
                </c:pt>
                <c:pt idx="114">
                  <c:v>3.4201330702196553E-3</c:v>
                </c:pt>
                <c:pt idx="115">
                  <c:v>3.5142452652713319E-3</c:v>
                </c:pt>
                <c:pt idx="116">
                  <c:v>3.4985598994315414E-3</c:v>
                </c:pt>
                <c:pt idx="117">
                  <c:v>3.5578157259560927E-3</c:v>
                </c:pt>
                <c:pt idx="118">
                  <c:v>3.657156376279086E-3</c:v>
                </c:pt>
                <c:pt idx="119">
                  <c:v>3.7024696553876468E-3</c:v>
                </c:pt>
                <c:pt idx="120">
                  <c:v>3.7233834765116325E-3</c:v>
                </c:pt>
                <c:pt idx="121">
                  <c:v>3.7599826634754918E-3</c:v>
                </c:pt>
                <c:pt idx="122">
                  <c:v>3.8384094926873502E-3</c:v>
                </c:pt>
                <c:pt idx="123">
                  <c:v>3.9011509560465396E-3</c:v>
                </c:pt>
                <c:pt idx="124">
                  <c:v>3.8523520400904621E-3</c:v>
                </c:pt>
                <c:pt idx="125">
                  <c:v>3.9325216877390268E-3</c:v>
                </c:pt>
                <c:pt idx="126">
                  <c:v>3.9377501430103712E-3</c:v>
                </c:pt>
                <c:pt idx="127">
                  <c:v>3.9673780562661798E-3</c:v>
                </c:pt>
                <c:pt idx="128">
                  <c:v>4.0562617960465119E-3</c:v>
                </c:pt>
                <c:pt idx="129">
                  <c:v>4.037090793346243E-3</c:v>
                </c:pt>
                <c:pt idx="130">
                  <c:v>4.1852303596383034E-3</c:v>
                </c:pt>
                <c:pt idx="131">
                  <c:v>4.1468883542377655E-3</c:v>
                </c:pt>
                <c:pt idx="132">
                  <c:v>4.1869731780620478E-3</c:v>
                </c:pt>
                <c:pt idx="133">
                  <c:v>4.2270580018734238E-3</c:v>
                </c:pt>
                <c:pt idx="134">
                  <c:v>4.2688856441214784E-3</c:v>
                </c:pt>
                <c:pt idx="135">
                  <c:v>4.2932851021059426E-3</c:v>
                </c:pt>
                <c:pt idx="136">
                  <c:v>4.3263986522093234E-3</c:v>
                </c:pt>
                <c:pt idx="137">
                  <c:v>4.3246558337855789E-3</c:v>
                </c:pt>
                <c:pt idx="138">
                  <c:v>4.362997839173155E-3</c:v>
                </c:pt>
                <c:pt idx="139">
                  <c:v>4.4536243973772871E-3</c:v>
                </c:pt>
                <c:pt idx="140">
                  <c:v>4.4396818499612412E-3</c:v>
                </c:pt>
                <c:pt idx="141">
                  <c:v>4.4902235843410909E-3</c:v>
                </c:pt>
                <c:pt idx="142">
                  <c:v>4.5285655897287225E-3</c:v>
                </c:pt>
                <c:pt idx="143">
                  <c:v>4.5721360504005493E-3</c:v>
                </c:pt>
                <c:pt idx="144">
                  <c:v>4.5407653187209684E-3</c:v>
                </c:pt>
                <c:pt idx="145">
                  <c:v>1.0070728187273947E-2</c:v>
                </c:pt>
                <c:pt idx="146">
                  <c:v>1.0091642008397933E-2</c:v>
                </c:pt>
                <c:pt idx="147">
                  <c:v>1.0128241195361765E-2</c:v>
                </c:pt>
                <c:pt idx="148">
                  <c:v>1.0170068837609847E-2</c:v>
                </c:pt>
                <c:pt idx="149">
                  <c:v>1.0243267211537482E-2</c:v>
                </c:pt>
                <c:pt idx="150">
                  <c:v>1.0283352035361737E-2</c:v>
                </c:pt>
                <c:pt idx="151">
                  <c:v>1.0346093498720954E-2</c:v>
                </c:pt>
                <c:pt idx="152">
                  <c:v>1.0387921140968981E-2</c:v>
                </c:pt>
                <c:pt idx="153">
                  <c:v>1.0447176967480626E-2</c:v>
                </c:pt>
                <c:pt idx="154">
                  <c:v>1.0501204338720954E-2</c:v>
                </c:pt>
                <c:pt idx="155">
                  <c:v>1.0527346615116312E-2</c:v>
                </c:pt>
                <c:pt idx="156">
                  <c:v>1.0651086723436703E-2</c:v>
                </c:pt>
                <c:pt idx="157">
                  <c:v>1.0651086723436703E-2</c:v>
                </c:pt>
                <c:pt idx="158">
                  <c:v>1.0677228999832061E-2</c:v>
                </c:pt>
                <c:pt idx="159">
                  <c:v>1.0677228999832061E-2</c:v>
                </c:pt>
                <c:pt idx="160">
                  <c:v>1.0764369921175743E-2</c:v>
                </c:pt>
                <c:pt idx="161">
                  <c:v>1.0732999189496106E-2</c:v>
                </c:pt>
                <c:pt idx="162">
                  <c:v>1.0839311113540084E-2</c:v>
                </c:pt>
                <c:pt idx="163">
                  <c:v>1.0841053931963829E-2</c:v>
                </c:pt>
                <c:pt idx="164">
                  <c:v>1.0875910300503888E-2</c:v>
                </c:pt>
                <c:pt idx="165">
                  <c:v>1.0968279677131793E-2</c:v>
                </c:pt>
                <c:pt idx="166">
                  <c:v>1.0929937671731255E-2</c:v>
                </c:pt>
                <c:pt idx="167">
                  <c:v>1.0961308403423797E-2</c:v>
                </c:pt>
                <c:pt idx="168">
                  <c:v>1.1060649053759697E-2</c:v>
                </c:pt>
                <c:pt idx="169">
                  <c:v>1.1065877509031041E-2</c:v>
                </c:pt>
                <c:pt idx="170">
                  <c:v>1.1121647698695114E-2</c:v>
                </c:pt>
                <c:pt idx="171">
                  <c:v>1.1187874798914754E-2</c:v>
                </c:pt>
                <c:pt idx="172">
                  <c:v>1.118438916206721E-2</c:v>
                </c:pt>
                <c:pt idx="173">
                  <c:v>1.1219245530607241E-2</c:v>
                </c:pt>
                <c:pt idx="174">
                  <c:v>1.123493089644706E-2</c:v>
                </c:pt>
                <c:pt idx="175">
                  <c:v>1.1313357725658918E-2</c:v>
                </c:pt>
                <c:pt idx="176">
                  <c:v>1.1320328999366969E-2</c:v>
                </c:pt>
                <c:pt idx="177">
                  <c:v>1.1386556099586609E-2</c:v>
                </c:pt>
                <c:pt idx="178">
                  <c:v>1.1369127915310112E-2</c:v>
                </c:pt>
                <c:pt idx="179">
                  <c:v>1.1454526018229966E-2</c:v>
                </c:pt>
                <c:pt idx="180">
                  <c:v>1.142141246812664E-2</c:v>
                </c:pt>
                <c:pt idx="181">
                  <c:v>1.1529467210594363E-2</c:v>
                </c:pt>
                <c:pt idx="182">
                  <c:v>1.1496353660478076E-2</c:v>
                </c:pt>
                <c:pt idx="183">
                  <c:v>1.1639264771485802E-2</c:v>
                </c:pt>
                <c:pt idx="184">
                  <c:v>1.1646236045193825E-2</c:v>
                </c:pt>
                <c:pt idx="185">
                  <c:v>1.1771718971925083E-2</c:v>
                </c:pt>
                <c:pt idx="186">
                  <c:v>1.1742091058669274E-2</c:v>
                </c:pt>
                <c:pt idx="187">
                  <c:v>1.176823333507751E-2</c:v>
                </c:pt>
                <c:pt idx="188">
                  <c:v>1.1841431709005201E-2</c:v>
                </c:pt>
                <c:pt idx="189">
                  <c:v>1.1822260706304932E-2</c:v>
                </c:pt>
                <c:pt idx="190">
                  <c:v>1.187105962226101E-2</c:v>
                </c:pt>
                <c:pt idx="191">
                  <c:v>1.1925086993501338E-2</c:v>
                </c:pt>
                <c:pt idx="192">
                  <c:v>1.1923344175064604E-2</c:v>
                </c:pt>
                <c:pt idx="193">
                  <c:v>1.1994799730568523E-2</c:v>
                </c:pt>
                <c:pt idx="194">
                  <c:v>1.1987828456860472E-2</c:v>
                </c:pt>
                <c:pt idx="195">
                  <c:v>1.2005256641136969E-2</c:v>
                </c:pt>
                <c:pt idx="196">
                  <c:v>1.2040113009677056E-2</c:v>
                </c:pt>
                <c:pt idx="197">
                  <c:v>1.2080197833488404E-2</c:v>
                </c:pt>
                <c:pt idx="198">
                  <c:v>1.2120282657312687E-2</c:v>
                </c:pt>
                <c:pt idx="199">
                  <c:v>1.2179538483824304E-2</c:v>
                </c:pt>
                <c:pt idx="200">
                  <c:v>1.2172567210116281E-2</c:v>
                </c:pt>
                <c:pt idx="201">
                  <c:v>1.222485176291993E-2</c:v>
                </c:pt>
                <c:pt idx="202">
                  <c:v>1.223356585505167E-2</c:v>
                </c:pt>
                <c:pt idx="203">
                  <c:v>1.2237051491912176E-2</c:v>
                </c:pt>
                <c:pt idx="204">
                  <c:v>1.2287593226292026E-2</c:v>
                </c:pt>
                <c:pt idx="205">
                  <c:v>1.2357305963372117E-2</c:v>
                </c:pt>
                <c:pt idx="206">
                  <c:v>1.2311992684263584E-2</c:v>
                </c:pt>
                <c:pt idx="207">
                  <c:v>1.2413076153023284E-2</c:v>
                </c:pt>
                <c:pt idx="208">
                  <c:v>1.2413076153023284E-2</c:v>
                </c:pt>
                <c:pt idx="209">
                  <c:v>1.2440961247855292E-2</c:v>
                </c:pt>
                <c:pt idx="210">
                  <c:v>1.2468846342687356E-2</c:v>
                </c:pt>
                <c:pt idx="211">
                  <c:v>1.2468846342687356E-2</c:v>
                </c:pt>
                <c:pt idx="212">
                  <c:v>1.2524616532351457E-2</c:v>
                </c:pt>
                <c:pt idx="213">
                  <c:v>1.2550758808746787E-2</c:v>
                </c:pt>
                <c:pt idx="214">
                  <c:v>1.2615243090542655E-2</c:v>
                </c:pt>
                <c:pt idx="215">
                  <c:v>1.2714583740878554E-2</c:v>
                </c:pt>
                <c:pt idx="216">
                  <c:v>1.2744211654134363E-2</c:v>
                </c:pt>
                <c:pt idx="217">
                  <c:v>1.2772096748966427E-2</c:v>
                </c:pt>
                <c:pt idx="218">
                  <c:v>1.2798239025374719E-2</c:v>
                </c:pt>
                <c:pt idx="219">
                  <c:v>1.2854009215038764E-2</c:v>
                </c:pt>
                <c:pt idx="220">
                  <c:v>1.2848780759754513E-2</c:v>
                </c:pt>
                <c:pt idx="221">
                  <c:v>1.2923721952105949E-2</c:v>
                </c:pt>
                <c:pt idx="222">
                  <c:v>1.2986463415478072E-2</c:v>
                </c:pt>
                <c:pt idx="223">
                  <c:v>1.2948121410090496E-2</c:v>
                </c:pt>
                <c:pt idx="224">
                  <c:v>1.3080575610529721E-2</c:v>
                </c:pt>
                <c:pt idx="225">
                  <c:v>1.3049204878850168E-2</c:v>
                </c:pt>
                <c:pt idx="226">
                  <c:v>1.3073604336821726E-2</c:v>
                </c:pt>
                <c:pt idx="227">
                  <c:v>1.3160745258165379E-2</c:v>
                </c:pt>
                <c:pt idx="228">
                  <c:v>1.3235686450529749E-2</c:v>
                </c:pt>
                <c:pt idx="229">
                  <c:v>1.3220001084676997E-2</c:v>
                </c:pt>
                <c:pt idx="230">
                  <c:v>1.3274028455917353E-2</c:v>
                </c:pt>
                <c:pt idx="231">
                  <c:v>1.333328428242897E-2</c:v>
                </c:pt>
                <c:pt idx="232">
                  <c:v>2.3962733868087865E-2</c:v>
                </c:pt>
                <c:pt idx="233">
                  <c:v>2.3959248231240349E-2</c:v>
                </c:pt>
                <c:pt idx="234">
                  <c:v>2.4016761239328194E-2</c:v>
                </c:pt>
                <c:pt idx="235">
                  <c:v>2.4032446605167984E-2</c:v>
                </c:pt>
                <c:pt idx="236">
                  <c:v>2.4053360426291998E-2</c:v>
                </c:pt>
                <c:pt idx="237">
                  <c:v>2.4130044437080111E-2</c:v>
                </c:pt>
                <c:pt idx="238">
                  <c:v>2.4180586171459961E-2</c:v>
                </c:pt>
                <c:pt idx="239">
                  <c:v>2.417535771617571E-2</c:v>
                </c:pt>
                <c:pt idx="240">
                  <c:v>2.4217185358423765E-2</c:v>
                </c:pt>
                <c:pt idx="241">
                  <c:v>2.4180586171459961E-2</c:v>
                </c:pt>
                <c:pt idx="242">
                  <c:v>2.4313040371899269E-2</c:v>
                </c:pt>
                <c:pt idx="243">
                  <c:v>2.4304326279767446E-2</c:v>
                </c:pt>
                <c:pt idx="244">
                  <c:v>2.4360096469431547E-2</c:v>
                </c:pt>
                <c:pt idx="245">
                  <c:v>2.43949528379587E-2</c:v>
                </c:pt>
                <c:pt idx="246">
                  <c:v>2.4433294843359182E-2</c:v>
                </c:pt>
                <c:pt idx="247">
                  <c:v>2.4471636848746814E-2</c:v>
                </c:pt>
                <c:pt idx="248">
                  <c:v>2.4462922756615046E-2</c:v>
                </c:pt>
                <c:pt idx="249">
                  <c:v>2.4569234680658941E-2</c:v>
                </c:pt>
                <c:pt idx="250">
                  <c:v>2.4532635493695137E-2</c:v>
                </c:pt>
                <c:pt idx="251">
                  <c:v>2.4645918691434121E-2</c:v>
                </c:pt>
                <c:pt idx="252">
                  <c:v>2.4604091049186066E-2</c:v>
                </c:pt>
                <c:pt idx="253">
                  <c:v>2.467554660468993E-2</c:v>
                </c:pt>
                <c:pt idx="254">
                  <c:v>2.4684260696834659E-2</c:v>
                </c:pt>
                <c:pt idx="255">
                  <c:v>2.4673803786266185E-2</c:v>
                </c:pt>
                <c:pt idx="256">
                  <c:v>2.4774887255025857E-2</c:v>
                </c:pt>
                <c:pt idx="257">
                  <c:v>2.4799286713010349E-2</c:v>
                </c:pt>
                <c:pt idx="258">
                  <c:v>2.4795801076149926E-2</c:v>
                </c:pt>
                <c:pt idx="259">
                  <c:v>2.4875970723785529E-2</c:v>
                </c:pt>
                <c:pt idx="260">
                  <c:v>2.4933483731873374E-2</c:v>
                </c:pt>
                <c:pt idx="261">
                  <c:v>2.4935226550297146E-2</c:v>
                </c:pt>
                <c:pt idx="262">
                  <c:v>2.498751110311373E-2</c:v>
                </c:pt>
                <c:pt idx="263">
                  <c:v>2.5017139016369538E-2</c:v>
                </c:pt>
                <c:pt idx="264">
                  <c:v>2.5060709477041365E-2</c:v>
                </c:pt>
                <c:pt idx="265">
                  <c:v>2.5074652024457411E-2</c:v>
                </c:pt>
                <c:pt idx="266">
                  <c:v>2.5064195113888937E-2</c:v>
                </c:pt>
                <c:pt idx="267">
                  <c:v>2.5203620588049119E-2</c:v>
                </c:pt>
                <c:pt idx="268">
                  <c:v>2.5257647959276514E-2</c:v>
                </c:pt>
                <c:pt idx="269">
                  <c:v>2.5215820317028459E-2</c:v>
                </c:pt>
                <c:pt idx="270">
                  <c:v>2.5269847688268732E-2</c:v>
                </c:pt>
                <c:pt idx="271">
                  <c:v>2.5290761509392773E-2</c:v>
                </c:pt>
                <c:pt idx="272">
                  <c:v>2.5353502972764896E-2</c:v>
                </c:pt>
                <c:pt idx="273">
                  <c:v>2.5421472891408253E-2</c:v>
                </c:pt>
                <c:pt idx="274">
                  <c:v>2.5454586441524568E-2</c:v>
                </c:pt>
                <c:pt idx="275">
                  <c:v>2.5522556360167981E-2</c:v>
                </c:pt>
                <c:pt idx="276">
                  <c:v>2.553301327072352E-2</c:v>
                </c:pt>
                <c:pt idx="277">
                  <c:v>2.5573098094547803E-2</c:v>
                </c:pt>
                <c:pt idx="278">
                  <c:v>2.5595754734095616E-2</c:v>
                </c:pt>
                <c:pt idx="279">
                  <c:v>2.5616668555219685E-2</c:v>
                </c:pt>
                <c:pt idx="280">
                  <c:v>2.5644553650051666E-2</c:v>
                </c:pt>
                <c:pt idx="281">
                  <c:v>2.5695095384431516E-2</c:v>
                </c:pt>
                <c:pt idx="282">
                  <c:v>2.5735180208255826E-2</c:v>
                </c:pt>
                <c:pt idx="283">
                  <c:v>2.5764808121511634E-2</c:v>
                </c:pt>
                <c:pt idx="284">
                  <c:v>2.5782236305775197E-2</c:v>
                </c:pt>
                <c:pt idx="285">
                  <c:v>2.5811864219031005E-2</c:v>
                </c:pt>
                <c:pt idx="286">
                  <c:v>2.5899005140374687E-2</c:v>
                </c:pt>
                <c:pt idx="287">
                  <c:v>2.5918176143074956E-2</c:v>
                </c:pt>
                <c:pt idx="288">
                  <c:v>3.5774250051795881E-2</c:v>
                </c:pt>
                <c:pt idx="289">
                  <c:v>3.5817820512467707E-2</c:v>
                </c:pt>
                <c:pt idx="290">
                  <c:v>3.5842219970452227E-2</c:v>
                </c:pt>
                <c:pt idx="291">
                  <c:v>3.5863133791576213E-2</c:v>
                </c:pt>
                <c:pt idx="292">
                  <c:v>3.5945046257635671E-2</c:v>
                </c:pt>
                <c:pt idx="293">
                  <c:v>3.6002559265723516E-2</c:v>
                </c:pt>
                <c:pt idx="294">
                  <c:v>3.6035672815839803E-2</c:v>
                </c:pt>
                <c:pt idx="295">
                  <c:v>3.6074014821227379E-2</c:v>
                </c:pt>
                <c:pt idx="296">
                  <c:v>3.6105385552907016E-2</c:v>
                </c:pt>
                <c:pt idx="297">
                  <c:v>3.6173355471563334E-2</c:v>
                </c:pt>
                <c:pt idx="298">
                  <c:v>3.6168127016279111E-2</c:v>
                </c:pt>
                <c:pt idx="299">
                  <c:v>3.6237839753359202E-2</c:v>
                </c:pt>
                <c:pt idx="300">
                  <c:v>3.6277924577170578E-2</c:v>
                </c:pt>
                <c:pt idx="301">
                  <c:v>3.6298838398294592E-2</c:v>
                </c:pt>
                <c:pt idx="302">
                  <c:v>3.63284663115504E-2</c:v>
                </c:pt>
                <c:pt idx="303">
                  <c:v>3.6347637314250669E-2</c:v>
                </c:pt>
                <c:pt idx="304">
                  <c:v>3.6426064143462555E-2</c:v>
                </c:pt>
                <c:pt idx="305">
                  <c:v>3.6473120240981927E-2</c:v>
                </c:pt>
                <c:pt idx="306">
                  <c:v>3.6516690701653753E-2</c:v>
                </c:pt>
                <c:pt idx="307">
                  <c:v>3.6563746799186087E-2</c:v>
                </c:pt>
                <c:pt idx="308">
                  <c:v>3.6636945173113694E-2</c:v>
                </c:pt>
                <c:pt idx="309">
                  <c:v>3.6642173628397917E-2</c:v>
                </c:pt>
                <c:pt idx="310">
                  <c:v>3.6720600457609859E-2</c:v>
                </c:pt>
                <c:pt idx="311">
                  <c:v>3.6732800186589171E-2</c:v>
                </c:pt>
                <c:pt idx="312">
                  <c:v>3.6825169563217103E-2</c:v>
                </c:pt>
                <c:pt idx="313">
                  <c:v>3.6807741378953512E-2</c:v>
                </c:pt>
                <c:pt idx="314">
                  <c:v>3.6889653845012943E-2</c:v>
                </c:pt>
                <c:pt idx="315">
                  <c:v>3.6973309129509052E-2</c:v>
                </c:pt>
                <c:pt idx="316">
                  <c:v>3.6980280403217047E-2</c:v>
                </c:pt>
                <c:pt idx="317">
                  <c:v>3.698202322164082E-2</c:v>
                </c:pt>
                <c:pt idx="318">
                  <c:v>3.7076135416692552E-2</c:v>
                </c:pt>
                <c:pt idx="319">
                  <c:v>3.7144105335348843E-2</c:v>
                </c:pt>
                <c:pt idx="320">
                  <c:v>4.5305724028514238E-2</c:v>
                </c:pt>
                <c:pt idx="321">
                  <c:v>4.534058039705427E-2</c:v>
                </c:pt>
                <c:pt idx="322">
                  <c:v>4.5337094760193791E-2</c:v>
                </c:pt>
                <c:pt idx="323">
                  <c:v>4.5382408039302324E-2</c:v>
                </c:pt>
                <c:pt idx="324">
                  <c:v>4.539286494985792E-2</c:v>
                </c:pt>
                <c:pt idx="325">
                  <c:v>4.5544490152997441E-2</c:v>
                </c:pt>
                <c:pt idx="326">
                  <c:v>4.5591546250529719E-2</c:v>
                </c:pt>
                <c:pt idx="327">
                  <c:v>4.5589803432105946E-2</c:v>
                </c:pt>
                <c:pt idx="328">
                  <c:v>4.5643830803333341E-2</c:v>
                </c:pt>
                <c:pt idx="329">
                  <c:v>4.5699600992997441E-2</c:v>
                </c:pt>
                <c:pt idx="330">
                  <c:v>4.5814627009173159E-2</c:v>
                </c:pt>
                <c:pt idx="331">
                  <c:v>4.5826826738152471E-2</c:v>
                </c:pt>
                <c:pt idx="332">
                  <c:v>4.5868654380400553E-2</c:v>
                </c:pt>
                <c:pt idx="333">
                  <c:v>4.5947081209612411E-2</c:v>
                </c:pt>
                <c:pt idx="334">
                  <c:v>4.595056684647289E-2</c:v>
                </c:pt>
                <c:pt idx="335">
                  <c:v>4.5957538120180885E-2</c:v>
                </c:pt>
                <c:pt idx="336">
                  <c:v>4.6116134597028402E-2</c:v>
                </c:pt>
                <c:pt idx="337">
                  <c:v>4.6133562781291992E-2</c:v>
                </c:pt>
                <c:pt idx="338">
                  <c:v>4.6168419149832052E-2</c:v>
                </c:pt>
                <c:pt idx="339">
                  <c:v>4.6250331615891455E-2</c:v>
                </c:pt>
                <c:pt idx="340">
                  <c:v>4.6259045708023305E-2</c:v>
                </c:pt>
                <c:pt idx="341">
                  <c:v>4.6328758445103396E-2</c:v>
                </c:pt>
                <c:pt idx="342">
                  <c:v>4.6351415084651182E-2</c:v>
                </c:pt>
                <c:pt idx="343">
                  <c:v>4.6440298824431514E-2</c:v>
                </c:pt>
                <c:pt idx="344">
                  <c:v>4.6386271453191241E-2</c:v>
                </c:pt>
                <c:pt idx="345">
                  <c:v>4.653092538262274E-2</c:v>
                </c:pt>
                <c:pt idx="346">
                  <c:v>5.2590705052958681E-2</c:v>
                </c:pt>
                <c:pt idx="347">
                  <c:v>5.2623818603062034E-2</c:v>
                </c:pt>
                <c:pt idx="348">
                  <c:v>5.2698759795426375E-2</c:v>
                </c:pt>
                <c:pt idx="349">
                  <c:v>5.2703988250710598E-2</c:v>
                </c:pt>
                <c:pt idx="350">
                  <c:v>5.2733616163966407E-2</c:v>
                </c:pt>
                <c:pt idx="351">
                  <c:v>5.2812042993178321E-2</c:v>
                </c:pt>
                <c:pt idx="352">
                  <c:v>5.2824242722157633E-2</c:v>
                </c:pt>
                <c:pt idx="353">
                  <c:v>5.285909909069772E-2</c:v>
                </c:pt>
                <c:pt idx="354">
                  <c:v>5.2853870635413441E-2</c:v>
                </c:pt>
                <c:pt idx="355">
                  <c:v>5.2979353562157633E-2</c:v>
                </c:pt>
                <c:pt idx="356">
                  <c:v>5.2984582017441856E-2</c:v>
                </c:pt>
                <c:pt idx="357">
                  <c:v>5.3066494483501314E-2</c:v>
                </c:pt>
                <c:pt idx="358">
                  <c:v>5.3125750310012931E-2</c:v>
                </c:pt>
                <c:pt idx="359">
                  <c:v>5.3148406949560717E-2</c:v>
                </c:pt>
                <c:pt idx="360">
                  <c:v>5.3218119686640836E-2</c:v>
                </c:pt>
                <c:pt idx="361">
                  <c:v>5.3284346786860504E-2</c:v>
                </c:pt>
                <c:pt idx="362">
                  <c:v>5.3334888521240326E-2</c:v>
                </c:pt>
                <c:pt idx="363">
                  <c:v>5.7766875780852739E-2</c:v>
                </c:pt>
                <c:pt idx="364">
                  <c:v>5.7793018057248069E-2</c:v>
                </c:pt>
                <c:pt idx="365">
                  <c:v>5.7831360062648607E-2</c:v>
                </c:pt>
                <c:pt idx="366">
                  <c:v>5.7871444886459983E-2</c:v>
                </c:pt>
                <c:pt idx="367">
                  <c:v>5.7901072799715791E-2</c:v>
                </c:pt>
                <c:pt idx="368">
                  <c:v>5.9560235942131806E-2</c:v>
                </c:pt>
                <c:pt idx="369">
                  <c:v>5.9635177134483242E-2</c:v>
                </c:pt>
                <c:pt idx="370">
                  <c:v>5.9668290684599473E-2</c:v>
                </c:pt>
                <c:pt idx="371">
                  <c:v>5.9689204505723514E-2</c:v>
                </c:pt>
                <c:pt idx="372">
                  <c:v>5.9724060874250667E-2</c:v>
                </c:pt>
                <c:pt idx="373">
                  <c:v>5.977983106391474E-2</c:v>
                </c:pt>
                <c:pt idx="374">
                  <c:v>5.9849543800994859E-2</c:v>
                </c:pt>
                <c:pt idx="375">
                  <c:v>5.9872200440542644E-2</c:v>
                </c:pt>
                <c:pt idx="376">
                  <c:v>5.9973283909302344E-2</c:v>
                </c:pt>
                <c:pt idx="377">
                  <c:v>5.999594054885013E-2</c:v>
                </c:pt>
                <c:pt idx="378">
                  <c:v>6.0088309925478062E-2</c:v>
                </c:pt>
                <c:pt idx="379">
                  <c:v>6.4879317781020684E-2</c:v>
                </c:pt>
                <c:pt idx="380">
                  <c:v>6.4935087970684757E-2</c:v>
                </c:pt>
                <c:pt idx="381">
                  <c:v>6.5001315070904425E-2</c:v>
                </c:pt>
                <c:pt idx="382">
                  <c:v>6.5036171439444457E-2</c:v>
                </c:pt>
                <c:pt idx="383">
                  <c:v>6.514771181877263E-2</c:v>
                </c:pt>
                <c:pt idx="384">
                  <c:v>6.516514000303622E-2</c:v>
                </c:pt>
                <c:pt idx="385">
                  <c:v>6.5215681737416042E-2</c:v>
                </c:pt>
                <c:pt idx="386">
                  <c:v>6.5260995016511614E-2</c:v>
                </c:pt>
                <c:pt idx="387">
                  <c:v>6.5320250843036165E-2</c:v>
                </c:pt>
                <c:pt idx="388">
                  <c:v>6.5351621574715774E-2</c:v>
                </c:pt>
                <c:pt idx="389">
                  <c:v>6.5391706398540056E-2</c:v>
                </c:pt>
                <c:pt idx="390">
                  <c:v>6.5517189325271341E-2</c:v>
                </c:pt>
                <c:pt idx="391">
                  <c:v>6.5555531330658917E-2</c:v>
                </c:pt>
                <c:pt idx="392">
                  <c:v>6.5581673607067209E-2</c:v>
                </c:pt>
                <c:pt idx="393">
                  <c:v>6.5672300165271313E-2</c:v>
                </c:pt>
                <c:pt idx="394">
                  <c:v>6.5742012902338526E-2</c:v>
                </c:pt>
                <c:pt idx="395">
                  <c:v>6.5769897997170562E-2</c:v>
                </c:pt>
                <c:pt idx="396">
                  <c:v>6.5846582007958648E-2</c:v>
                </c:pt>
                <c:pt idx="397">
                  <c:v>6.5919780381886312E-2</c:v>
                </c:pt>
                <c:pt idx="398">
                  <c:v>6.5970322116266189E-2</c:v>
                </c:pt>
                <c:pt idx="399">
                  <c:v>6.6017378213798467E-2</c:v>
                </c:pt>
                <c:pt idx="400">
                  <c:v>6.6078376858733884E-2</c:v>
                </c:pt>
                <c:pt idx="401">
                  <c:v>6.6095805042997419E-2</c:v>
                </c:pt>
                <c:pt idx="402">
                  <c:v>6.6137632685245501E-2</c:v>
                </c:pt>
                <c:pt idx="403">
                  <c:v>6.6216059514457359E-2</c:v>
                </c:pt>
                <c:pt idx="404">
                  <c:v>6.6296229162093046E-2</c:v>
                </c:pt>
                <c:pt idx="405">
                  <c:v>6.6435654636253227E-2</c:v>
                </c:pt>
                <c:pt idx="406">
                  <c:v>6.6487939189056877E-2</c:v>
                </c:pt>
                <c:pt idx="407">
                  <c:v>6.6451340002093046E-2</c:v>
                </c:pt>
                <c:pt idx="408">
                  <c:v>6.6517567102312686E-2</c:v>
                </c:pt>
                <c:pt idx="409">
                  <c:v>6.6578565747248075E-2</c:v>
                </c:pt>
                <c:pt idx="410">
                  <c:v>6.663607875533592E-2</c:v>
                </c:pt>
                <c:pt idx="411">
                  <c:v>7.4192939454379853E-2</c:v>
                </c:pt>
                <c:pt idx="412">
                  <c:v>7.4198167909664103E-2</c:v>
                </c:pt>
                <c:pt idx="413">
                  <c:v>7.4182482543824313E-2</c:v>
                </c:pt>
                <c:pt idx="414">
                  <c:v>7.4300994196847575E-2</c:v>
                </c:pt>
                <c:pt idx="415">
                  <c:v>7.4325393654819133E-2</c:v>
                </c:pt>
                <c:pt idx="416">
                  <c:v>7.435676438651162E-2</c:v>
                </c:pt>
                <c:pt idx="417">
                  <c:v>7.4393363573475452E-2</c:v>
                </c:pt>
                <c:pt idx="418">
                  <c:v>7.4468304765826887E-2</c:v>
                </c:pt>
                <c:pt idx="419">
                  <c:v>7.4555445687170568E-2</c:v>
                </c:pt>
                <c:pt idx="420">
                  <c:v>7.4607730239987097E-2</c:v>
                </c:pt>
                <c:pt idx="421">
                  <c:v>7.4646072245374673E-2</c:v>
                </c:pt>
                <c:pt idx="422">
                  <c:v>7.6219837284857872E-2</c:v>
                </c:pt>
                <c:pt idx="423">
                  <c:v>7.6244236742842392E-2</c:v>
                </c:pt>
                <c:pt idx="424">
                  <c:v>7.6266893382390205E-2</c:v>
                </c:pt>
                <c:pt idx="425">
                  <c:v>7.6362748395865626E-2</c:v>
                </c:pt>
                <c:pt idx="426">
                  <c:v>7.6362748395865626E-2</c:v>
                </c:pt>
                <c:pt idx="427">
                  <c:v>7.6463831864625326E-2</c:v>
                </c:pt>
                <c:pt idx="428">
                  <c:v>7.6420261403953499E-2</c:v>
                </c:pt>
                <c:pt idx="429">
                  <c:v>7.6486488504173167E-2</c:v>
                </c:pt>
                <c:pt idx="430">
                  <c:v>7.6566658151821732E-2</c:v>
                </c:pt>
                <c:pt idx="431">
                  <c:v>7.6573629425529727E-2</c:v>
                </c:pt>
                <c:pt idx="432">
                  <c:v>7.6625913978333349E-2</c:v>
                </c:pt>
                <c:pt idx="433">
                  <c:v>7.6714797718100802E-2</c:v>
                </c:pt>
                <c:pt idx="434">
                  <c:v>8.2162848120594323E-2</c:v>
                </c:pt>
                <c:pt idx="435">
                  <c:v>8.2188990396989681E-2</c:v>
                </c:pt>
                <c:pt idx="436">
                  <c:v>8.2178533486434141E-2</c:v>
                </c:pt>
                <c:pt idx="437">
                  <c:v>8.2270902863062018E-2</c:v>
                </c:pt>
                <c:pt idx="438">
                  <c:v>8.2340615600142136E-2</c:v>
                </c:pt>
                <c:pt idx="439">
                  <c:v>8.2314473323733844E-2</c:v>
                </c:pt>
                <c:pt idx="440">
                  <c:v>8.2330158689573663E-2</c:v>
                </c:pt>
                <c:pt idx="441">
                  <c:v>8.2487012347997435E-2</c:v>
                </c:pt>
                <c:pt idx="442">
                  <c:v>8.8395166815245479E-2</c:v>
                </c:pt>
                <c:pt idx="443">
                  <c:v>8.8416080636304933E-2</c:v>
                </c:pt>
                <c:pt idx="444">
                  <c:v>8.8539820744573672E-2</c:v>
                </c:pt>
                <c:pt idx="445">
                  <c:v>8.8539820744573672E-2</c:v>
                </c:pt>
                <c:pt idx="446">
                  <c:v>8.8583391205297179E-2</c:v>
                </c:pt>
                <c:pt idx="447">
                  <c:v>8.8599076571188651E-2</c:v>
                </c:pt>
                <c:pt idx="448">
                  <c:v>8.8579905568475448E-2</c:v>
                </c:pt>
                <c:pt idx="449">
                  <c:v>8.8651361123901817E-2</c:v>
                </c:pt>
                <c:pt idx="450">
                  <c:v>8.865310394237727E-2</c:v>
                </c:pt>
                <c:pt idx="451">
                  <c:v>8.8747216137467694E-2</c:v>
                </c:pt>
                <c:pt idx="452">
                  <c:v>8.8729787953100797E-2</c:v>
                </c:pt>
                <c:pt idx="453">
                  <c:v>8.8768129958527148E-2</c:v>
                </c:pt>
                <c:pt idx="454">
                  <c:v>8.8796015053359212E-2</c:v>
                </c:pt>
                <c:pt idx="455">
                  <c:v>8.8869213427260979E-2</c:v>
                </c:pt>
                <c:pt idx="456">
                  <c:v>8.8945897438113708E-2</c:v>
                </c:pt>
                <c:pt idx="457">
                  <c:v>8.8994696354005198E-2</c:v>
                </c:pt>
                <c:pt idx="458">
                  <c:v>8.8945897438113708E-2</c:v>
                </c:pt>
                <c:pt idx="459">
                  <c:v>8.8973782532945744E-2</c:v>
                </c:pt>
                <c:pt idx="460">
                  <c:v>8.9043495270025863E-2</c:v>
                </c:pt>
                <c:pt idx="461">
                  <c:v>8.9081837275323011E-2</c:v>
                </c:pt>
                <c:pt idx="462">
                  <c:v>8.9087065730620169E-2</c:v>
                </c:pt>
                <c:pt idx="463">
                  <c:v>8.9127150554522E-2</c:v>
                </c:pt>
                <c:pt idx="464">
                  <c:v>8.919512047312661E-2</c:v>
                </c:pt>
                <c:pt idx="465">
                  <c:v>8.9221262749483221E-2</c:v>
                </c:pt>
                <c:pt idx="466">
                  <c:v>9.0070015323385044E-2</c:v>
                </c:pt>
                <c:pt idx="467">
                  <c:v>9.0117071420930256E-2</c:v>
                </c:pt>
                <c:pt idx="468">
                  <c:v>9.012752833152457E-2</c:v>
                </c:pt>
                <c:pt idx="469">
                  <c:v>9.0221640526615021E-2</c:v>
                </c:pt>
                <c:pt idx="470">
                  <c:v>9.0150184971059449E-2</c:v>
                </c:pt>
                <c:pt idx="471">
                  <c:v>9.0230354618733882E-2</c:v>
                </c:pt>
                <c:pt idx="472">
                  <c:v>9.0226868981912151E-2</c:v>
                </c:pt>
                <c:pt idx="473">
                  <c:v>9.7280490860077534E-2</c:v>
                </c:pt>
                <c:pt idx="474">
                  <c:v>9.733800386821706E-2</c:v>
                </c:pt>
                <c:pt idx="475">
                  <c:v>9.7318832865503913E-2</c:v>
                </c:pt>
                <c:pt idx="476">
                  <c:v>9.7421659152713197E-2</c:v>
                </c:pt>
                <c:pt idx="477">
                  <c:v>9.7446058610723529E-2</c:v>
                </c:pt>
                <c:pt idx="478">
                  <c:v>9.7433858881653762E-2</c:v>
                </c:pt>
                <c:pt idx="479">
                  <c:v>9.7466972431782983E-2</c:v>
                </c:pt>
                <c:pt idx="480">
                  <c:v>9.7534942350516823E-2</c:v>
                </c:pt>
                <c:pt idx="481">
                  <c:v>9.756282744534886E-2</c:v>
                </c:pt>
                <c:pt idx="482">
                  <c:v>9.7520999803100805E-2</c:v>
                </c:pt>
                <c:pt idx="483">
                  <c:v>9.7601169450646008E-2</c:v>
                </c:pt>
                <c:pt idx="484">
                  <c:v>9.7585484084883739E-2</c:v>
                </c:pt>
                <c:pt idx="485">
                  <c:v>9.7651711185012924E-2</c:v>
                </c:pt>
                <c:pt idx="486">
                  <c:v>9.7637768637596933E-2</c:v>
                </c:pt>
                <c:pt idx="487">
                  <c:v>9.7742337743281671E-2</c:v>
                </c:pt>
                <c:pt idx="488">
                  <c:v>9.7782422567054272E-2</c:v>
                </c:pt>
                <c:pt idx="489">
                  <c:v>9.7782422567054272E-2</c:v>
                </c:pt>
                <c:pt idx="490">
                  <c:v>9.7822507390956076E-2</c:v>
                </c:pt>
                <c:pt idx="491">
                  <c:v>9.7799850751291995E-2</c:v>
                </c:pt>
                <c:pt idx="492">
                  <c:v>9.7918362404392778E-2</c:v>
                </c:pt>
                <c:pt idx="493">
                  <c:v>9.7892220127906965E-2</c:v>
                </c:pt>
                <c:pt idx="494">
                  <c:v>9.7916619585917325E-2</c:v>
                </c:pt>
                <c:pt idx="495">
                  <c:v>9.7953218772868222E-2</c:v>
                </c:pt>
                <c:pt idx="496">
                  <c:v>9.7986332322997416E-2</c:v>
                </c:pt>
                <c:pt idx="497">
                  <c:v>9.802118869160209E-2</c:v>
                </c:pt>
                <c:pt idx="498">
                  <c:v>0.10486000819870803</c:v>
                </c:pt>
                <c:pt idx="499">
                  <c:v>0.10487743638294575</c:v>
                </c:pt>
                <c:pt idx="500">
                  <c:v>0.1049314637542636</c:v>
                </c:pt>
                <c:pt idx="501">
                  <c:v>0.10493843502790698</c:v>
                </c:pt>
                <c:pt idx="502">
                  <c:v>0.1049715485780362</c:v>
                </c:pt>
                <c:pt idx="503">
                  <c:v>0.10503080440452198</c:v>
                </c:pt>
                <c:pt idx="504">
                  <c:v>0.10508657459418605</c:v>
                </c:pt>
                <c:pt idx="505">
                  <c:v>0.10504474695193797</c:v>
                </c:pt>
                <c:pt idx="506">
                  <c:v>0.10505520386253231</c:v>
                </c:pt>
                <c:pt idx="507">
                  <c:v>0.10511271687067184</c:v>
                </c:pt>
                <c:pt idx="508">
                  <c:v>0.10513188787325584</c:v>
                </c:pt>
                <c:pt idx="509">
                  <c:v>0.10521205752093024</c:v>
                </c:pt>
                <c:pt idx="510">
                  <c:v>0.10524168543423773</c:v>
                </c:pt>
                <c:pt idx="511">
                  <c:v>0.10521380033940569</c:v>
                </c:pt>
                <c:pt idx="512">
                  <c:v>0.10569307540671838</c:v>
                </c:pt>
                <c:pt idx="513">
                  <c:v>0.10572444613850132</c:v>
                </c:pt>
                <c:pt idx="514">
                  <c:v>0.11006929247674421</c:v>
                </c:pt>
                <c:pt idx="515">
                  <c:v>0.11014423366912146</c:v>
                </c:pt>
                <c:pt idx="516">
                  <c:v>0.11014946212441862</c:v>
                </c:pt>
                <c:pt idx="517">
                  <c:v>0.11019303258501292</c:v>
                </c:pt>
                <c:pt idx="518">
                  <c:v>0.11018257567441861</c:v>
                </c:pt>
                <c:pt idx="519">
                  <c:v>0.11021568922454783</c:v>
                </c:pt>
                <c:pt idx="520">
                  <c:v>0.11539708840775195</c:v>
                </c:pt>
                <c:pt idx="521">
                  <c:v>0.11545634423423773</c:v>
                </c:pt>
                <c:pt idx="522">
                  <c:v>0.11554348515555554</c:v>
                </c:pt>
                <c:pt idx="523">
                  <c:v>0.11551037160555558</c:v>
                </c:pt>
                <c:pt idx="524">
                  <c:v>0.1155243141529716</c:v>
                </c:pt>
                <c:pt idx="525">
                  <c:v>0.11555219924780363</c:v>
                </c:pt>
                <c:pt idx="526">
                  <c:v>0.11558531279780362</c:v>
                </c:pt>
                <c:pt idx="527">
                  <c:v>0.11565153989806204</c:v>
                </c:pt>
                <c:pt idx="528">
                  <c:v>0.11569511035878552</c:v>
                </c:pt>
                <c:pt idx="529">
                  <c:v>0.11570905290620154</c:v>
                </c:pt>
                <c:pt idx="530">
                  <c:v>0.11573868081937988</c:v>
                </c:pt>
                <c:pt idx="531">
                  <c:v>0.11581013637493542</c:v>
                </c:pt>
                <c:pt idx="532">
                  <c:v>0.11580665073811372</c:v>
                </c:pt>
                <c:pt idx="533">
                  <c:v>0.11589727729625324</c:v>
                </c:pt>
                <c:pt idx="534">
                  <c:v>0.11590250575155039</c:v>
                </c:pt>
                <c:pt idx="535">
                  <c:v>0.11592864802790701</c:v>
                </c:pt>
                <c:pt idx="536">
                  <c:v>0.11594781903062015</c:v>
                </c:pt>
                <c:pt idx="537">
                  <c:v>0.11628941144237728</c:v>
                </c:pt>
                <c:pt idx="538">
                  <c:v>0.11627546889496126</c:v>
                </c:pt>
                <c:pt idx="539">
                  <c:v>0.11625455507377264</c:v>
                </c:pt>
                <c:pt idx="540">
                  <c:v>0.11630858244496126</c:v>
                </c:pt>
                <c:pt idx="541">
                  <c:v>0.11631381090025841</c:v>
                </c:pt>
                <c:pt idx="542">
                  <c:v>0.11642709409806201</c:v>
                </c:pt>
                <c:pt idx="543">
                  <c:v>0.11639223772945737</c:v>
                </c:pt>
                <c:pt idx="544">
                  <c:v>0.11644800791912144</c:v>
                </c:pt>
                <c:pt idx="545">
                  <c:v>0.11647763583242896</c:v>
                </c:pt>
                <c:pt idx="546">
                  <c:v>0.11649506401666668</c:v>
                </c:pt>
                <c:pt idx="547">
                  <c:v>0.11652294911149874</c:v>
                </c:pt>
                <c:pt idx="548">
                  <c:v>0.11744838569625327</c:v>
                </c:pt>
                <c:pt idx="549">
                  <c:v>0.11747452797260985</c:v>
                </c:pt>
                <c:pt idx="550">
                  <c:v>0.11749195615684757</c:v>
                </c:pt>
                <c:pt idx="551">
                  <c:v>0.11753204098074937</c:v>
                </c:pt>
                <c:pt idx="552">
                  <c:v>0.11764358136007752</c:v>
                </c:pt>
                <c:pt idx="553">
                  <c:v>0.11763835290478039</c:v>
                </c:pt>
                <c:pt idx="554">
                  <c:v>0.1176854090023256</c:v>
                </c:pt>
                <c:pt idx="555">
                  <c:v>0.11772723664457366</c:v>
                </c:pt>
                <c:pt idx="556">
                  <c:v>0.11774117919198968</c:v>
                </c:pt>
                <c:pt idx="557">
                  <c:v>0.11785271957118865</c:v>
                </c:pt>
                <c:pt idx="558">
                  <c:v>0.11783529138695092</c:v>
                </c:pt>
                <c:pt idx="559">
                  <c:v>0.11786666211860466</c:v>
                </c:pt>
                <c:pt idx="560">
                  <c:v>0.11795554585839793</c:v>
                </c:pt>
                <c:pt idx="561">
                  <c:v>0.11796425995051682</c:v>
                </c:pt>
                <c:pt idx="562">
                  <c:v>0.12671146563514213</c:v>
                </c:pt>
                <c:pt idx="563">
                  <c:v>0.12676375018798453</c:v>
                </c:pt>
                <c:pt idx="564">
                  <c:v>0.12675329327739021</c:v>
                </c:pt>
                <c:pt idx="565">
                  <c:v>0.126779435553876</c:v>
                </c:pt>
                <c:pt idx="566">
                  <c:v>0.12687529056731267</c:v>
                </c:pt>
                <c:pt idx="567">
                  <c:v>0.12688574747790698</c:v>
                </c:pt>
                <c:pt idx="568">
                  <c:v>0.12691363257273902</c:v>
                </c:pt>
                <c:pt idx="569">
                  <c:v>0.12689271875155039</c:v>
                </c:pt>
                <c:pt idx="570">
                  <c:v>0.12694848894121447</c:v>
                </c:pt>
                <c:pt idx="571">
                  <c:v>0.12692583230167959</c:v>
                </c:pt>
                <c:pt idx="572">
                  <c:v>0.12677072146175711</c:v>
                </c:pt>
                <c:pt idx="573">
                  <c:v>0.12681603474082687</c:v>
                </c:pt>
                <c:pt idx="574">
                  <c:v>0.12688226184108531</c:v>
                </c:pt>
                <c:pt idx="575">
                  <c:v>0.12691711820956075</c:v>
                </c:pt>
                <c:pt idx="576">
                  <c:v>0.12693106075697674</c:v>
                </c:pt>
                <c:pt idx="577">
                  <c:v>0.12691711820956075</c:v>
                </c:pt>
                <c:pt idx="578">
                  <c:v>0.12701123040465118</c:v>
                </c:pt>
                <c:pt idx="579">
                  <c:v>0.12705131522842378</c:v>
                </c:pt>
                <c:pt idx="580">
                  <c:v>0.12831311576950905</c:v>
                </c:pt>
                <c:pt idx="581">
                  <c:v>0.12838282850658916</c:v>
                </c:pt>
                <c:pt idx="582">
                  <c:v>0.12833577240904392</c:v>
                </c:pt>
                <c:pt idx="583">
                  <c:v>0.12839677105400518</c:v>
                </c:pt>
                <c:pt idx="584">
                  <c:v>0.12840722796459947</c:v>
                </c:pt>
                <c:pt idx="585">
                  <c:v>0.12848914043062015</c:v>
                </c:pt>
                <c:pt idx="586">
                  <c:v>0.12850831143333336</c:v>
                </c:pt>
                <c:pt idx="587">
                  <c:v>0.12855711034922482</c:v>
                </c:pt>
                <c:pt idx="588">
                  <c:v>0.1285797669887597</c:v>
                </c:pt>
                <c:pt idx="589">
                  <c:v>0.12859719517312662</c:v>
                </c:pt>
                <c:pt idx="590">
                  <c:v>0.12874184910258399</c:v>
                </c:pt>
                <c:pt idx="591">
                  <c:v>0.12870873555245477</c:v>
                </c:pt>
                <c:pt idx="592">
                  <c:v>0.12882550438695092</c:v>
                </c:pt>
                <c:pt idx="593">
                  <c:v>0.12880633338436692</c:v>
                </c:pt>
                <c:pt idx="594">
                  <c:v>0.12889347430568476</c:v>
                </c:pt>
                <c:pt idx="595">
                  <c:v>0.12888301739509045</c:v>
                </c:pt>
                <c:pt idx="596">
                  <c:v>0.12982413934560727</c:v>
                </c:pt>
                <c:pt idx="597">
                  <c:v>0.12988165235374677</c:v>
                </c:pt>
                <c:pt idx="598">
                  <c:v>0.1299095374485788</c:v>
                </c:pt>
                <c:pt idx="599">
                  <c:v>0.12996530763824291</c:v>
                </c:pt>
                <c:pt idx="600">
                  <c:v>0.13951595261757108</c:v>
                </c:pt>
                <c:pt idx="601">
                  <c:v>0.13951943825452195</c:v>
                </c:pt>
                <c:pt idx="602">
                  <c:v>0.13961529326795868</c:v>
                </c:pt>
                <c:pt idx="603">
                  <c:v>0.13962226454160209</c:v>
                </c:pt>
                <c:pt idx="604">
                  <c:v>0.13963969272596899</c:v>
                </c:pt>
                <c:pt idx="605">
                  <c:v>0.13965363527338501</c:v>
                </c:pt>
                <c:pt idx="606">
                  <c:v>0.13975994719741602</c:v>
                </c:pt>
                <c:pt idx="607">
                  <c:v>0.13975471874211887</c:v>
                </c:pt>
                <c:pt idx="608">
                  <c:v>0.13983663120813955</c:v>
                </c:pt>
                <c:pt idx="609">
                  <c:v>0.14035599109935401</c:v>
                </c:pt>
                <c:pt idx="610">
                  <c:v>0.14038039055736434</c:v>
                </c:pt>
                <c:pt idx="611">
                  <c:v>0.14039433310478039</c:v>
                </c:pt>
                <c:pt idx="612">
                  <c:v>0.14043093229173129</c:v>
                </c:pt>
                <c:pt idx="613">
                  <c:v>0.14050761630258402</c:v>
                </c:pt>
                <c:pt idx="614">
                  <c:v>0.14050935912093024</c:v>
                </c:pt>
                <c:pt idx="615">
                  <c:v>0.14054072985258398</c:v>
                </c:pt>
                <c:pt idx="616">
                  <c:v>0.14054595830788114</c:v>
                </c:pt>
                <c:pt idx="617">
                  <c:v>0.1406505274135659</c:v>
                </c:pt>
                <c:pt idx="618">
                  <c:v>0.1406871266005168</c:v>
                </c:pt>
                <c:pt idx="619">
                  <c:v>0.14072546860594315</c:v>
                </c:pt>
                <c:pt idx="620">
                  <c:v>0.14075683933759692</c:v>
                </c:pt>
                <c:pt idx="621">
                  <c:v>0.140798666979845</c:v>
                </c:pt>
                <c:pt idx="622">
                  <c:v>0.14081609516408269</c:v>
                </c:pt>
                <c:pt idx="623">
                  <c:v>0.14091369299599482</c:v>
                </c:pt>
                <c:pt idx="624">
                  <c:v>0.1408596656248062</c:v>
                </c:pt>
                <c:pt idx="625">
                  <c:v>0.14090846454069769</c:v>
                </c:pt>
                <c:pt idx="626">
                  <c:v>0.14093112118023254</c:v>
                </c:pt>
                <c:pt idx="627">
                  <c:v>0.14097294882248063</c:v>
                </c:pt>
                <c:pt idx="628">
                  <c:v>0.14871977673010339</c:v>
                </c:pt>
                <c:pt idx="629">
                  <c:v>0.14872326236692507</c:v>
                </c:pt>
                <c:pt idx="630">
                  <c:v>0.14876683282764858</c:v>
                </c:pt>
                <c:pt idx="631">
                  <c:v>0.14879471792248061</c:v>
                </c:pt>
                <c:pt idx="632">
                  <c:v>0.14882783147248063</c:v>
                </c:pt>
                <c:pt idx="633">
                  <c:v>0.14887314475167962</c:v>
                </c:pt>
                <c:pt idx="634">
                  <c:v>0.14891497239392765</c:v>
                </c:pt>
                <c:pt idx="635">
                  <c:v>0.14895157158087857</c:v>
                </c:pt>
                <c:pt idx="636">
                  <c:v>0.14898991358630492</c:v>
                </c:pt>
                <c:pt idx="637">
                  <c:v>0.14900211331524549</c:v>
                </c:pt>
                <c:pt idx="638">
                  <c:v>0.149045683775969</c:v>
                </c:pt>
                <c:pt idx="639">
                  <c:v>0.14912236778669252</c:v>
                </c:pt>
                <c:pt idx="640">
                  <c:v>0.14910668242080105</c:v>
                </c:pt>
                <c:pt idx="641">
                  <c:v>0.14919382334224807</c:v>
                </c:pt>
                <c:pt idx="642">
                  <c:v>0.14921647998178295</c:v>
                </c:pt>
                <c:pt idx="643">
                  <c:v>0.14926702171614989</c:v>
                </c:pt>
                <c:pt idx="644">
                  <c:v>0.14925482198708012</c:v>
                </c:pt>
                <c:pt idx="645">
                  <c:v>0.14937856209547803</c:v>
                </c:pt>
                <c:pt idx="646">
                  <c:v>0.14936287672958656</c:v>
                </c:pt>
                <c:pt idx="647">
                  <c:v>0.14940470437183465</c:v>
                </c:pt>
                <c:pt idx="648">
                  <c:v>0.14946570301679585</c:v>
                </c:pt>
                <c:pt idx="649">
                  <c:v>0.14944478919560725</c:v>
                </c:pt>
                <c:pt idx="650">
                  <c:v>0.15508629244354005</c:v>
                </c:pt>
                <c:pt idx="651">
                  <c:v>0.15506363580400517</c:v>
                </c:pt>
                <c:pt idx="652">
                  <c:v>0.15511243471989664</c:v>
                </c:pt>
                <c:pt idx="653">
                  <c:v>0.15516297645426358</c:v>
                </c:pt>
                <c:pt idx="654">
                  <c:v>0.15515949081744185</c:v>
                </c:pt>
                <c:pt idx="655">
                  <c:v>0.15521874664392765</c:v>
                </c:pt>
                <c:pt idx="656">
                  <c:v>0.157085305179199</c:v>
                </c:pt>
                <c:pt idx="657">
                  <c:v>0.15709053363449613</c:v>
                </c:pt>
                <c:pt idx="658">
                  <c:v>0.15712190436614987</c:v>
                </c:pt>
                <c:pt idx="659">
                  <c:v>0.16358601791149874</c:v>
                </c:pt>
                <c:pt idx="660">
                  <c:v>0.16364004528281653</c:v>
                </c:pt>
                <c:pt idx="661">
                  <c:v>0.16368710138023254</c:v>
                </c:pt>
                <c:pt idx="662">
                  <c:v>0.16370104392764859</c:v>
                </c:pt>
                <c:pt idx="663">
                  <c:v>0.16372195774883724</c:v>
                </c:pt>
                <c:pt idx="664">
                  <c:v>0.16378295639379842</c:v>
                </c:pt>
                <c:pt idx="665">
                  <c:v>0.16381432712545219</c:v>
                </c:pt>
                <c:pt idx="666">
                  <c:v>0.16382826967286823</c:v>
                </c:pt>
                <c:pt idx="667">
                  <c:v>0.16446091276188629</c:v>
                </c:pt>
                <c:pt idx="668">
                  <c:v>0.16449228349354006</c:v>
                </c:pt>
                <c:pt idx="669">
                  <c:v>0.16455328213850129</c:v>
                </c:pt>
                <c:pt idx="670">
                  <c:v>0.1645236542251938</c:v>
                </c:pt>
                <c:pt idx="671">
                  <c:v>0.16464390869664086</c:v>
                </c:pt>
                <c:pt idx="672">
                  <c:v>0.16466656533617571</c:v>
                </c:pt>
                <c:pt idx="673">
                  <c:v>0.16472756398113694</c:v>
                </c:pt>
                <c:pt idx="674">
                  <c:v>0.16472059270749353</c:v>
                </c:pt>
                <c:pt idx="675">
                  <c:v>0.16476416316808784</c:v>
                </c:pt>
                <c:pt idx="676">
                  <c:v>0.16479030544457363</c:v>
                </c:pt>
                <c:pt idx="677">
                  <c:v>0.16487570354741604</c:v>
                </c:pt>
                <c:pt idx="678">
                  <c:v>0.16483213308682171</c:v>
                </c:pt>
                <c:pt idx="679">
                  <c:v>0.16487396072906979</c:v>
                </c:pt>
                <c:pt idx="680">
                  <c:v>0.16494890192131784</c:v>
                </c:pt>
                <c:pt idx="681">
                  <c:v>0.17009021628074936</c:v>
                </c:pt>
                <c:pt idx="682">
                  <c:v>0.17014075801511627</c:v>
                </c:pt>
                <c:pt idx="683">
                  <c:v>0.17017387156524549</c:v>
                </c:pt>
                <c:pt idx="684">
                  <c:v>0.17024706993914729</c:v>
                </c:pt>
                <c:pt idx="685">
                  <c:v>0.17029586885503878</c:v>
                </c:pt>
                <c:pt idx="686">
                  <c:v>0.17028192630762273</c:v>
                </c:pt>
                <c:pt idx="687">
                  <c:v>0.17030458294728679</c:v>
                </c:pt>
                <c:pt idx="688">
                  <c:v>0.17039520950542636</c:v>
                </c:pt>
                <c:pt idx="689">
                  <c:v>0.17037429568436691</c:v>
                </c:pt>
                <c:pt idx="690">
                  <c:v>0.17045795096873387</c:v>
                </c:pt>
                <c:pt idx="691">
                  <c:v>0.17046840787932818</c:v>
                </c:pt>
                <c:pt idx="692">
                  <c:v>0.17048932170051681</c:v>
                </c:pt>
                <c:pt idx="693">
                  <c:v>0.17059214798772609</c:v>
                </c:pt>
                <c:pt idx="694">
                  <c:v>0.17062351871937986</c:v>
                </c:pt>
                <c:pt idx="695">
                  <c:v>0.17062700435620157</c:v>
                </c:pt>
                <c:pt idx="696">
                  <c:v>0.17071937373281654</c:v>
                </c:pt>
                <c:pt idx="697">
                  <c:v>0.17075597291976741</c:v>
                </c:pt>
                <c:pt idx="698">
                  <c:v>0.17671466912131784</c:v>
                </c:pt>
                <c:pt idx="699">
                  <c:v>0.17670769784767443</c:v>
                </c:pt>
                <c:pt idx="700">
                  <c:v>0.17678961031369511</c:v>
                </c:pt>
                <c:pt idx="701">
                  <c:v>0.17678438185839795</c:v>
                </c:pt>
                <c:pt idx="702">
                  <c:v>0.176840152048062</c:v>
                </c:pt>
                <c:pt idx="703">
                  <c:v>0.17679658158746769</c:v>
                </c:pt>
                <c:pt idx="704">
                  <c:v>0.17690812196679589</c:v>
                </c:pt>
                <c:pt idx="705">
                  <c:v>0.17693077860633075</c:v>
                </c:pt>
                <c:pt idx="706">
                  <c:v>0.1769882916143411</c:v>
                </c:pt>
                <c:pt idx="707">
                  <c:v>0.17702663361976745</c:v>
                </c:pt>
                <c:pt idx="708">
                  <c:v>0.17827100597661499</c:v>
                </c:pt>
                <c:pt idx="709">
                  <c:v>0.17833723307687338</c:v>
                </c:pt>
                <c:pt idx="710">
                  <c:v>0.17837557508217056</c:v>
                </c:pt>
                <c:pt idx="711">
                  <c:v>0.17841391708759691</c:v>
                </c:pt>
                <c:pt idx="712">
                  <c:v>0.17843657372713181</c:v>
                </c:pt>
                <c:pt idx="713">
                  <c:v>0.17846620164043925</c:v>
                </c:pt>
                <c:pt idx="714">
                  <c:v>0.1785028008273902</c:v>
                </c:pt>
                <c:pt idx="715">
                  <c:v>0.17862654093565891</c:v>
                </c:pt>
                <c:pt idx="716">
                  <c:v>0.17864919757519382</c:v>
                </c:pt>
                <c:pt idx="717">
                  <c:v>0.17867359703320418</c:v>
                </c:pt>
                <c:pt idx="718">
                  <c:v>0.17877119486511628</c:v>
                </c:pt>
                <c:pt idx="719">
                  <c:v>0.1787485382255814</c:v>
                </c:pt>
                <c:pt idx="720">
                  <c:v>0.17876596640981912</c:v>
                </c:pt>
                <c:pt idx="721">
                  <c:v>0.17885310733113696</c:v>
                </c:pt>
                <c:pt idx="722">
                  <c:v>0.178880992425969</c:v>
                </c:pt>
                <c:pt idx="723">
                  <c:v>0.17887227833385011</c:v>
                </c:pt>
                <c:pt idx="724">
                  <c:v>0.17896813334728684</c:v>
                </c:pt>
                <c:pt idx="725">
                  <c:v>0.17975065882105942</c:v>
                </c:pt>
                <c:pt idx="726">
                  <c:v>0.18503139865452201</c:v>
                </c:pt>
                <c:pt idx="727">
                  <c:v>0.18502791301770027</c:v>
                </c:pt>
                <c:pt idx="728">
                  <c:v>0.18510982548372096</c:v>
                </c:pt>
                <c:pt idx="729">
                  <c:v>0.18513596776020674</c:v>
                </c:pt>
                <c:pt idx="730">
                  <c:v>0.1851045970284238</c:v>
                </c:pt>
                <c:pt idx="731">
                  <c:v>0.18517430976550389</c:v>
                </c:pt>
                <c:pt idx="732">
                  <c:v>0.18525099377635659</c:v>
                </c:pt>
                <c:pt idx="733">
                  <c:v>0.18528759296330749</c:v>
                </c:pt>
                <c:pt idx="734">
                  <c:v>0.18528410732648579</c:v>
                </c:pt>
                <c:pt idx="735">
                  <c:v>0.18532942060555554</c:v>
                </c:pt>
                <c:pt idx="736">
                  <c:v>0.18537821952144706</c:v>
                </c:pt>
                <c:pt idx="737">
                  <c:v>0.18542178998217054</c:v>
                </c:pt>
                <c:pt idx="738">
                  <c:v>0.18545490353229974</c:v>
                </c:pt>
                <c:pt idx="739">
                  <c:v>0.18549847399289404</c:v>
                </c:pt>
                <c:pt idx="740">
                  <c:v>0.18551764499560724</c:v>
                </c:pt>
                <c:pt idx="741">
                  <c:v>0.1855071880850129</c:v>
                </c:pt>
                <c:pt idx="742">
                  <c:v>0.1855594726378553</c:v>
                </c:pt>
                <c:pt idx="743">
                  <c:v>0.18559432900645995</c:v>
                </c:pt>
                <c:pt idx="744">
                  <c:v>0.18562047128281656</c:v>
                </c:pt>
                <c:pt idx="745">
                  <c:v>0.18567798429095611</c:v>
                </c:pt>
                <c:pt idx="746">
                  <c:v>0.19515543089638243</c:v>
                </c:pt>
                <c:pt idx="747">
                  <c:v>0.19519028726498711</c:v>
                </c:pt>
                <c:pt idx="748">
                  <c:v>0.19526871409418606</c:v>
                </c:pt>
                <c:pt idx="749">
                  <c:v>0.19528265664160205</c:v>
                </c:pt>
                <c:pt idx="750">
                  <c:v>0.19525302872829459</c:v>
                </c:pt>
                <c:pt idx="751">
                  <c:v>0.19534016964961243</c:v>
                </c:pt>
                <c:pt idx="752">
                  <c:v>0.1953802544735142</c:v>
                </c:pt>
                <c:pt idx="753">
                  <c:v>0.19546216693953489</c:v>
                </c:pt>
                <c:pt idx="754">
                  <c:v>0.19542556775258396</c:v>
                </c:pt>
                <c:pt idx="755">
                  <c:v>0.19551793712919896</c:v>
                </c:pt>
                <c:pt idx="756">
                  <c:v>0.19550399458178297</c:v>
                </c:pt>
                <c:pt idx="757">
                  <c:v>0.19559287832157624</c:v>
                </c:pt>
                <c:pt idx="758">
                  <c:v>0.19909245772273901</c:v>
                </c:pt>
                <c:pt idx="759">
                  <c:v>0.1991621704598191</c:v>
                </c:pt>
                <c:pt idx="760">
                  <c:v>0.19915519918617569</c:v>
                </c:pt>
                <c:pt idx="761">
                  <c:v>0.19918482709935403</c:v>
                </c:pt>
                <c:pt idx="762">
                  <c:v>0.19923885447067186</c:v>
                </c:pt>
                <c:pt idx="763">
                  <c:v>0.19925105419961242</c:v>
                </c:pt>
                <c:pt idx="764">
                  <c:v>0.19927545365762275</c:v>
                </c:pt>
                <c:pt idx="765">
                  <c:v>0.19934690921304912</c:v>
                </c:pt>
                <c:pt idx="766">
                  <c:v>0.19937479430788113</c:v>
                </c:pt>
                <c:pt idx="767">
                  <c:v>0.19938176558165377</c:v>
                </c:pt>
                <c:pt idx="768">
                  <c:v>0.19943405013449611</c:v>
                </c:pt>
                <c:pt idx="769">
                  <c:v>0.19955081896899227</c:v>
                </c:pt>
                <c:pt idx="770">
                  <c:v>0.19955081896899227</c:v>
                </c:pt>
                <c:pt idx="771">
                  <c:v>0.1995996178850129</c:v>
                </c:pt>
                <c:pt idx="772">
                  <c:v>0.1996327314351421</c:v>
                </c:pt>
                <c:pt idx="773">
                  <c:v>0.19974775745129203</c:v>
                </c:pt>
                <c:pt idx="774">
                  <c:v>0.19974601463281652</c:v>
                </c:pt>
                <c:pt idx="775">
                  <c:v>0.19981921300671834</c:v>
                </c:pt>
                <c:pt idx="776">
                  <c:v>0.19989241138074937</c:v>
                </c:pt>
                <c:pt idx="777">
                  <c:v>0.1999202964755814</c:v>
                </c:pt>
                <c:pt idx="778">
                  <c:v>0.19992552493087856</c:v>
                </c:pt>
                <c:pt idx="779">
                  <c:v>0.20000743739689922</c:v>
                </c:pt>
                <c:pt idx="780">
                  <c:v>0.20001092303372092</c:v>
                </c:pt>
                <c:pt idx="781">
                  <c:v>0.20010503522881137</c:v>
                </c:pt>
                <c:pt idx="782">
                  <c:v>0.20006843604186048</c:v>
                </c:pt>
                <c:pt idx="783">
                  <c:v>0.20013466314198969</c:v>
                </c:pt>
                <c:pt idx="784">
                  <c:v>0.20055119674612404</c:v>
                </c:pt>
                <c:pt idx="785">
                  <c:v>0.20054945392764859</c:v>
                </c:pt>
                <c:pt idx="786">
                  <c:v>0.20060348129883723</c:v>
                </c:pt>
                <c:pt idx="787">
                  <c:v>0.20064008048578813</c:v>
                </c:pt>
                <c:pt idx="788">
                  <c:v>0.20073942113617574</c:v>
                </c:pt>
                <c:pt idx="789">
                  <c:v>0.20263037912932816</c:v>
                </c:pt>
                <c:pt idx="790">
                  <c:v>0.20270706314018089</c:v>
                </c:pt>
                <c:pt idx="791">
                  <c:v>0.20279594687997415</c:v>
                </c:pt>
                <c:pt idx="792">
                  <c:v>0.20282034633785531</c:v>
                </c:pt>
                <c:pt idx="793">
                  <c:v>0.2028464886143411</c:v>
                </c:pt>
                <c:pt idx="794">
                  <c:v>0.20287960216447032</c:v>
                </c:pt>
                <c:pt idx="795">
                  <c:v>0.20304865555180882</c:v>
                </c:pt>
                <c:pt idx="796">
                  <c:v>0.20306259809922481</c:v>
                </c:pt>
                <c:pt idx="797">
                  <c:v>0.2103772070369509</c:v>
                </c:pt>
                <c:pt idx="798">
                  <c:v>0.21038592112906976</c:v>
                </c:pt>
                <c:pt idx="799">
                  <c:v>0.21049746150839793</c:v>
                </c:pt>
                <c:pt idx="800">
                  <c:v>0.2104922330531008</c:v>
                </c:pt>
                <c:pt idx="801">
                  <c:v>0.21051837532945736</c:v>
                </c:pt>
                <c:pt idx="802">
                  <c:v>0.21056194579018089</c:v>
                </c:pt>
                <c:pt idx="803">
                  <c:v>0.210645601074677</c:v>
                </c:pt>
                <c:pt idx="804">
                  <c:v>0.21063862980103359</c:v>
                </c:pt>
                <c:pt idx="805">
                  <c:v>0.2106978856275194</c:v>
                </c:pt>
                <c:pt idx="806">
                  <c:v>0.21077282681989665</c:v>
                </c:pt>
                <c:pt idx="807">
                  <c:v>0.21104122085762275</c:v>
                </c:pt>
                <c:pt idx="808">
                  <c:v>0.21108827695516796</c:v>
                </c:pt>
                <c:pt idx="809">
                  <c:v>0.21110744795775196</c:v>
                </c:pt>
                <c:pt idx="810">
                  <c:v>0.21115450405529718</c:v>
                </c:pt>
                <c:pt idx="811">
                  <c:v>0.21116496096589146</c:v>
                </c:pt>
                <c:pt idx="812">
                  <c:v>0.21121550270025841</c:v>
                </c:pt>
                <c:pt idx="813">
                  <c:v>0.21127824416369512</c:v>
                </c:pt>
                <c:pt idx="814">
                  <c:v>0.21136015662971575</c:v>
                </c:pt>
                <c:pt idx="815">
                  <c:v>0.21142986936679586</c:v>
                </c:pt>
                <c:pt idx="816">
                  <c:v>0.21144555473268734</c:v>
                </c:pt>
                <c:pt idx="817">
                  <c:v>0.21610236556925067</c:v>
                </c:pt>
                <c:pt idx="818">
                  <c:v>0.21619299212751936</c:v>
                </c:pt>
                <c:pt idx="819">
                  <c:v>0.21619473494586564</c:v>
                </c:pt>
                <c:pt idx="820">
                  <c:v>0.21620519185645998</c:v>
                </c:pt>
                <c:pt idx="821">
                  <c:v>0.21623481976976747</c:v>
                </c:pt>
                <c:pt idx="822">
                  <c:v>0.21630453250684756</c:v>
                </c:pt>
                <c:pt idx="823">
                  <c:v>0.21631150378049097</c:v>
                </c:pt>
                <c:pt idx="824">
                  <c:v>0.21639167342816537</c:v>
                </c:pt>
                <c:pt idx="825">
                  <c:v>0.21642304415981911</c:v>
                </c:pt>
                <c:pt idx="826">
                  <c:v>0.2164718430758398</c:v>
                </c:pt>
                <c:pt idx="827">
                  <c:v>0.21653284172080101</c:v>
                </c:pt>
                <c:pt idx="828">
                  <c:v>0.21782601299354004</c:v>
                </c:pt>
                <c:pt idx="829">
                  <c:v>0.2178695834541344</c:v>
                </c:pt>
                <c:pt idx="830">
                  <c:v>0.21790792545956073</c:v>
                </c:pt>
                <c:pt idx="831">
                  <c:v>0.21793406773591731</c:v>
                </c:pt>
                <c:pt idx="832">
                  <c:v>0.21792535364379845</c:v>
                </c:pt>
                <c:pt idx="833">
                  <c:v>0.21798635228875968</c:v>
                </c:pt>
                <c:pt idx="834">
                  <c:v>0.21795149592028423</c:v>
                </c:pt>
                <c:pt idx="835">
                  <c:v>0.2180194658388889</c:v>
                </c:pt>
                <c:pt idx="836">
                  <c:v>0.21806129348113695</c:v>
                </c:pt>
                <c:pt idx="837">
                  <c:v>0.2181118352155039</c:v>
                </c:pt>
                <c:pt idx="838">
                  <c:v>0.21812229212609818</c:v>
                </c:pt>
                <c:pt idx="839">
                  <c:v>0.21823557532377261</c:v>
                </c:pt>
                <c:pt idx="840">
                  <c:v>0.21820420459211884</c:v>
                </c:pt>
                <c:pt idx="841">
                  <c:v>0.21902158643436695</c:v>
                </c:pt>
                <c:pt idx="842">
                  <c:v>0.2191000132635659</c:v>
                </c:pt>
                <c:pt idx="843">
                  <c:v>0.21910349890038761</c:v>
                </c:pt>
                <c:pt idx="844">
                  <c:v>0.21914358372428941</c:v>
                </c:pt>
                <c:pt idx="845">
                  <c:v>0.21920109673229976</c:v>
                </c:pt>
                <c:pt idx="846">
                  <c:v>0.21923421028242895</c:v>
                </c:pt>
                <c:pt idx="847">
                  <c:v>0.21928300919844959</c:v>
                </c:pt>
                <c:pt idx="848">
                  <c:v>0.2193492362985788</c:v>
                </c:pt>
                <c:pt idx="849">
                  <c:v>0.21938757830400515</c:v>
                </c:pt>
                <c:pt idx="850">
                  <c:v>0.2194015208514212</c:v>
                </c:pt>
                <c:pt idx="851">
                  <c:v>0.23014773927170543</c:v>
                </c:pt>
                <c:pt idx="852">
                  <c:v>0.23018956691395348</c:v>
                </c:pt>
                <c:pt idx="853">
                  <c:v>0.23022093764560725</c:v>
                </c:pt>
                <c:pt idx="854">
                  <c:v>0.23023488019302324</c:v>
                </c:pt>
                <c:pt idx="855">
                  <c:v>0.23032202111434108</c:v>
                </c:pt>
                <c:pt idx="856">
                  <c:v>0.23043878994896638</c:v>
                </c:pt>
                <c:pt idx="857">
                  <c:v>0.23042659022002585</c:v>
                </c:pt>
                <c:pt idx="858">
                  <c:v>0.23048933168333335</c:v>
                </c:pt>
                <c:pt idx="859">
                  <c:v>0.23052767368875968</c:v>
                </c:pt>
                <c:pt idx="860">
                  <c:v>0.23053290214405683</c:v>
                </c:pt>
                <c:pt idx="861">
                  <c:v>0.23059564360736434</c:v>
                </c:pt>
                <c:pt idx="862">
                  <c:v>0.23067407043656329</c:v>
                </c:pt>
                <c:pt idx="863">
                  <c:v>0.23073332626317827</c:v>
                </c:pt>
                <c:pt idx="864">
                  <c:v>0.23077689672377261</c:v>
                </c:pt>
                <c:pt idx="865">
                  <c:v>0.23086403764509045</c:v>
                </c:pt>
                <c:pt idx="866">
                  <c:v>0.23083963818720929</c:v>
                </c:pt>
                <c:pt idx="867">
                  <c:v>0.2309581498401809</c:v>
                </c:pt>
                <c:pt idx="868">
                  <c:v>0.23100520593772608</c:v>
                </c:pt>
                <c:pt idx="869">
                  <c:v>0.23104529076149871</c:v>
                </c:pt>
                <c:pt idx="870">
                  <c:v>0.23777300559392764</c:v>
                </c:pt>
                <c:pt idx="871">
                  <c:v>0.23775906304651162</c:v>
                </c:pt>
                <c:pt idx="872">
                  <c:v>0.23781134759935402</c:v>
                </c:pt>
                <c:pt idx="873">
                  <c:v>0.23784446114948324</c:v>
                </c:pt>
                <c:pt idx="874">
                  <c:v>0.23789674570232558</c:v>
                </c:pt>
                <c:pt idx="875">
                  <c:v>0.23850673215167958</c:v>
                </c:pt>
                <c:pt idx="876">
                  <c:v>0.23852241751757108</c:v>
                </c:pt>
                <c:pt idx="877">
                  <c:v>0.23857121643346255</c:v>
                </c:pt>
                <c:pt idx="878">
                  <c:v>0.23866010017325584</c:v>
                </c:pt>
                <c:pt idx="879">
                  <c:v>0.23872981291033593</c:v>
                </c:pt>
                <c:pt idx="880">
                  <c:v>0.23876641209728683</c:v>
                </c:pt>
                <c:pt idx="881">
                  <c:v>0.23879604001059435</c:v>
                </c:pt>
                <c:pt idx="882">
                  <c:v>0.23883612483436695</c:v>
                </c:pt>
                <c:pt idx="883">
                  <c:v>0.23889363784250647</c:v>
                </c:pt>
                <c:pt idx="884">
                  <c:v>0.23898775003746769</c:v>
                </c:pt>
                <c:pt idx="885">
                  <c:v>0.23903306331666668</c:v>
                </c:pt>
                <c:pt idx="886">
                  <c:v>0.23904177740878554</c:v>
                </c:pt>
                <c:pt idx="887">
                  <c:v>0.23914460369599483</c:v>
                </c:pt>
                <c:pt idx="888">
                  <c:v>0.23967964895297156</c:v>
                </c:pt>
                <c:pt idx="889">
                  <c:v>0.23966744922403099</c:v>
                </c:pt>
                <c:pt idx="890">
                  <c:v>0.23971450532157623</c:v>
                </c:pt>
                <c:pt idx="891">
                  <c:v>0.23974413323475452</c:v>
                </c:pt>
                <c:pt idx="892">
                  <c:v>0.23983127415620153</c:v>
                </c:pt>
                <c:pt idx="893">
                  <c:v>0.23981733160878554</c:v>
                </c:pt>
                <c:pt idx="894">
                  <c:v>0.24160546331472868</c:v>
                </c:pt>
                <c:pt idx="895">
                  <c:v>0.24163509122803617</c:v>
                </c:pt>
                <c:pt idx="896">
                  <c:v>0.24167169041498707</c:v>
                </c:pt>
                <c:pt idx="897">
                  <c:v>0.24171351805723512</c:v>
                </c:pt>
                <c:pt idx="898">
                  <c:v>0.24177103106524547</c:v>
                </c:pt>
                <c:pt idx="899">
                  <c:v>0.24188605708152455</c:v>
                </c:pt>
                <c:pt idx="900">
                  <c:v>0.24194357008953488</c:v>
                </c:pt>
                <c:pt idx="901">
                  <c:v>0.24199585464237727</c:v>
                </c:pt>
                <c:pt idx="902">
                  <c:v>0.24749967523449615</c:v>
                </c:pt>
                <c:pt idx="903">
                  <c:v>0.24752058905568475</c:v>
                </c:pt>
                <c:pt idx="904">
                  <c:v>0.24759030179276484</c:v>
                </c:pt>
                <c:pt idx="905">
                  <c:v>0.24764258634547806</c:v>
                </c:pt>
                <c:pt idx="906">
                  <c:v>0.24759901588488373</c:v>
                </c:pt>
                <c:pt idx="907">
                  <c:v>0.24766350016666669</c:v>
                </c:pt>
                <c:pt idx="908">
                  <c:v>0.24775412672480621</c:v>
                </c:pt>
                <c:pt idx="909">
                  <c:v>0.24776458363540049</c:v>
                </c:pt>
                <c:pt idx="910">
                  <c:v>0.2478830952883721</c:v>
                </c:pt>
                <c:pt idx="911">
                  <c:v>0.24787263837790699</c:v>
                </c:pt>
                <c:pt idx="912">
                  <c:v>0.24802077794418603</c:v>
                </c:pt>
                <c:pt idx="913">
                  <c:v>0.24796326493604651</c:v>
                </c:pt>
                <c:pt idx="914">
                  <c:v>0.24807654813385013</c:v>
                </c:pt>
                <c:pt idx="915">
                  <c:v>0.24811314732080106</c:v>
                </c:pt>
                <c:pt idx="916">
                  <c:v>0.24811489013914731</c:v>
                </c:pt>
                <c:pt idx="917">
                  <c:v>0.24822643051847545</c:v>
                </c:pt>
                <c:pt idx="918">
                  <c:v>0.24818983133152456</c:v>
                </c:pt>
                <c:pt idx="919">
                  <c:v>0.24826825816072351</c:v>
                </c:pt>
                <c:pt idx="920">
                  <c:v>0.2483344852609819</c:v>
                </c:pt>
                <c:pt idx="921">
                  <c:v>0.25201706059702844</c:v>
                </c:pt>
                <c:pt idx="922">
                  <c:v>0.25207631642351419</c:v>
                </c:pt>
                <c:pt idx="923">
                  <c:v>0.25206760233139536</c:v>
                </c:pt>
                <c:pt idx="924">
                  <c:v>0.25213731506847548</c:v>
                </c:pt>
                <c:pt idx="925">
                  <c:v>0.25220005653191213</c:v>
                </c:pt>
                <c:pt idx="926">
                  <c:v>0.25214602916059431</c:v>
                </c:pt>
                <c:pt idx="927">
                  <c:v>0.2522715120873385</c:v>
                </c:pt>
                <c:pt idx="928">
                  <c:v>0.25216171452648578</c:v>
                </c:pt>
                <c:pt idx="929">
                  <c:v>0.25217565707390177</c:v>
                </c:pt>
                <c:pt idx="930">
                  <c:v>0.25219831371343671</c:v>
                </c:pt>
                <c:pt idx="931">
                  <c:v>0.25231333972958658</c:v>
                </c:pt>
                <c:pt idx="932">
                  <c:v>0.25240396628785527</c:v>
                </c:pt>
                <c:pt idx="933">
                  <c:v>0.25242836574573646</c:v>
                </c:pt>
                <c:pt idx="934">
                  <c:v>0.25246322211434108</c:v>
                </c:pt>
                <c:pt idx="935">
                  <c:v>0.25249807848281658</c:v>
                </c:pt>
                <c:pt idx="936">
                  <c:v>0.25251899230400515</c:v>
                </c:pt>
                <c:pt idx="937">
                  <c:v>0.25257476249366922</c:v>
                </c:pt>
                <c:pt idx="938">
                  <c:v>0.25262878986485793</c:v>
                </c:pt>
                <c:pt idx="939">
                  <c:v>0.25267758878087854</c:v>
                </c:pt>
                <c:pt idx="940">
                  <c:v>0.25267584596240311</c:v>
                </c:pt>
                <c:pt idx="941">
                  <c:v>0.2606178695337209</c:v>
                </c:pt>
                <c:pt idx="942">
                  <c:v>0.26065969717596899</c:v>
                </c:pt>
                <c:pt idx="943">
                  <c:v>0.26067886817868213</c:v>
                </c:pt>
                <c:pt idx="944">
                  <c:v>0.26075729500788114</c:v>
                </c:pt>
                <c:pt idx="945">
                  <c:v>0.260746838097416</c:v>
                </c:pt>
                <c:pt idx="946">
                  <c:v>0.26083572183720932</c:v>
                </c:pt>
                <c:pt idx="947">
                  <c:v>0.26090020611899223</c:v>
                </c:pt>
                <c:pt idx="948">
                  <c:v>0.2609385481242894</c:v>
                </c:pt>
                <c:pt idx="949">
                  <c:v>0.26093680530594315</c:v>
                </c:pt>
                <c:pt idx="950">
                  <c:v>0.2609716616744186</c:v>
                </c:pt>
                <c:pt idx="951">
                  <c:v>0.26227528985775195</c:v>
                </c:pt>
                <c:pt idx="952">
                  <c:v>0.26227877549457362</c:v>
                </c:pt>
                <c:pt idx="953">
                  <c:v>0.26235545950542638</c:v>
                </c:pt>
                <c:pt idx="954">
                  <c:v>0.26239902996602066</c:v>
                </c:pt>
                <c:pt idx="955">
                  <c:v>0.26250185625322997</c:v>
                </c:pt>
                <c:pt idx="956">
                  <c:v>0.26248268525051677</c:v>
                </c:pt>
                <c:pt idx="957">
                  <c:v>0.26256634053501293</c:v>
                </c:pt>
                <c:pt idx="958">
                  <c:v>0.26263256763527132</c:v>
                </c:pt>
                <c:pt idx="959">
                  <c:v>0.26262908199844964</c:v>
                </c:pt>
                <c:pt idx="960">
                  <c:v>0.26275107928837205</c:v>
                </c:pt>
                <c:pt idx="961">
                  <c:v>0.26272319419354007</c:v>
                </c:pt>
                <c:pt idx="962">
                  <c:v>0.26281730638850126</c:v>
                </c:pt>
                <c:pt idx="963">
                  <c:v>0.26386648308152455</c:v>
                </c:pt>
                <c:pt idx="964">
                  <c:v>0.26397628064237727</c:v>
                </c:pt>
                <c:pt idx="965">
                  <c:v>0.26866794784767445</c:v>
                </c:pt>
                <c:pt idx="966">
                  <c:v>0.26868886166873385</c:v>
                </c:pt>
                <c:pt idx="967">
                  <c:v>0.26875683158746771</c:v>
                </c:pt>
                <c:pt idx="968">
                  <c:v>0.2687672884979328</c:v>
                </c:pt>
                <c:pt idx="969">
                  <c:v>0.26877774540852717</c:v>
                </c:pt>
                <c:pt idx="970">
                  <c:v>0.26883874405348834</c:v>
                </c:pt>
                <c:pt idx="971">
                  <c:v>0.26886837196666669</c:v>
                </c:pt>
                <c:pt idx="972">
                  <c:v>0.26889451424315247</c:v>
                </c:pt>
                <c:pt idx="973">
                  <c:v>0.26895377006963828</c:v>
                </c:pt>
                <c:pt idx="974">
                  <c:v>0.26899211207506457</c:v>
                </c:pt>
                <c:pt idx="975">
                  <c:v>0.26905311072002586</c:v>
                </c:pt>
                <c:pt idx="976">
                  <c:v>0.26913850882286822</c:v>
                </c:pt>
                <c:pt idx="977">
                  <c:v>0.26914722291498705</c:v>
                </c:pt>
                <c:pt idx="978">
                  <c:v>0.2692047359231266</c:v>
                </c:pt>
                <c:pt idx="979">
                  <c:v>0.27591807250348838</c:v>
                </c:pt>
                <c:pt idx="980">
                  <c:v>0.27599475651434108</c:v>
                </c:pt>
                <c:pt idx="981">
                  <c:v>0.27674939689315248</c:v>
                </c:pt>
                <c:pt idx="982">
                  <c:v>0.27682085244870802</c:v>
                </c:pt>
                <c:pt idx="983">
                  <c:v>0.27684002345142117</c:v>
                </c:pt>
                <c:pt idx="984">
                  <c:v>0.27686093727248062</c:v>
                </c:pt>
                <c:pt idx="985">
                  <c:v>0.27688010827519383</c:v>
                </c:pt>
                <c:pt idx="986">
                  <c:v>0.27697770610710593</c:v>
                </c:pt>
                <c:pt idx="987">
                  <c:v>0.27708750366795865</c:v>
                </c:pt>
                <c:pt idx="988">
                  <c:v>0.27714675949444445</c:v>
                </c:pt>
                <c:pt idx="989">
                  <c:v>0.27716418767881135</c:v>
                </c:pt>
                <c:pt idx="990">
                  <c:v>0.27723041477894056</c:v>
                </c:pt>
                <c:pt idx="991">
                  <c:v>0.27726352832906975</c:v>
                </c:pt>
                <c:pt idx="992">
                  <c:v>0.27730535597131778</c:v>
                </c:pt>
                <c:pt idx="993">
                  <c:v>0.27738203998217054</c:v>
                </c:pt>
                <c:pt idx="994">
                  <c:v>0.27743781017183466</c:v>
                </c:pt>
                <c:pt idx="995">
                  <c:v>0.2774465242639535</c:v>
                </c:pt>
                <c:pt idx="996">
                  <c:v>0.27753715082209302</c:v>
                </c:pt>
                <c:pt idx="997">
                  <c:v>0.27762603456188628</c:v>
                </c:pt>
                <c:pt idx="998">
                  <c:v>0.28162231721472863</c:v>
                </c:pt>
                <c:pt idx="999">
                  <c:v>0.28163451694379843</c:v>
                </c:pt>
                <c:pt idx="1000">
                  <c:v>1.7580532788785547E-2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A0C-4AE4-BB90-FB4ED5004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4564031"/>
        <c:axId val="1"/>
      </c:scatterChart>
      <c:valAx>
        <c:axId val="1494564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Hp1</a:t>
                </a:r>
                <a:r>
                  <a:rPr lang="en-GB" baseline="0"/>
                  <a:t> (mT)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Hp2 (</a:t>
                </a:r>
                <a:r>
                  <a:rPr lang="en-GB" dirty="0" err="1" smtClean="0"/>
                  <a:t>mT</a:t>
                </a:r>
                <a:r>
                  <a:rPr lang="en-GB" dirty="0" smtClean="0"/>
                  <a:t>)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4564031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</a:t>
            </a:r>
            <a:r>
              <a:rPr lang="en-GB" b="1" baseline="0">
                <a:solidFill>
                  <a:sysClr val="windowText" lastClr="000000"/>
                </a:solidFill>
              </a:rPr>
              <a:t> K</a:t>
            </a:r>
            <a:endParaRPr lang="en-GB" b="1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'4.20 K'!$P$21:$P$900</c:f>
              <c:numCache>
                <c:formatCode>General</c:formatCode>
                <c:ptCount val="880"/>
                <c:pt idx="0">
                  <c:v>6.8064398020354844</c:v>
                </c:pt>
                <c:pt idx="1">
                  <c:v>6.9998971540123653</c:v>
                </c:pt>
                <c:pt idx="2">
                  <c:v>7.1834123722688172</c:v>
                </c:pt>
                <c:pt idx="3">
                  <c:v>7.4837994436881736</c:v>
                </c:pt>
                <c:pt idx="4">
                  <c:v>7.7200804653870962</c:v>
                </c:pt>
                <c:pt idx="5">
                  <c:v>7.9301080402311808</c:v>
                </c:pt>
                <c:pt idx="6">
                  <c:v>8.1758133761881719</c:v>
                </c:pt>
                <c:pt idx="7">
                  <c:v>8.3959384305913982</c:v>
                </c:pt>
                <c:pt idx="8">
                  <c:v>8.6523108475161301</c:v>
                </c:pt>
                <c:pt idx="9">
                  <c:v>8.8783390438172045</c:v>
                </c:pt>
                <c:pt idx="10">
                  <c:v>9.1566152240967753</c:v>
                </c:pt>
                <c:pt idx="11">
                  <c:v>9.3734262339301075</c:v>
                </c:pt>
                <c:pt idx="12">
                  <c:v>9.6605571270537638</c:v>
                </c:pt>
                <c:pt idx="13">
                  <c:v>9.875037949295697</c:v>
                </c:pt>
                <c:pt idx="14">
                  <c:v>10.316233078623656</c:v>
                </c:pt>
                <c:pt idx="15">
                  <c:v>10.585965237736559</c:v>
                </c:pt>
                <c:pt idx="16">
                  <c:v>10.779008334145162</c:v>
                </c:pt>
                <c:pt idx="17">
                  <c:v>11.038435885913978</c:v>
                </c:pt>
                <c:pt idx="18">
                  <c:v>11.239815875698925</c:v>
                </c:pt>
                <c:pt idx="19">
                  <c:v>11.513690590526883</c:v>
                </c:pt>
                <c:pt idx="20">
                  <c:v>11.697412936569894</c:v>
                </c:pt>
                <c:pt idx="21">
                  <c:v>11.962329374661289</c:v>
                </c:pt>
                <c:pt idx="22">
                  <c:v>12.154971160983871</c:v>
                </c:pt>
                <c:pt idx="23">
                  <c:v>12.41155070569355</c:v>
                </c:pt>
                <c:pt idx="24">
                  <c:v>12.607390027209677</c:v>
                </c:pt>
                <c:pt idx="25">
                  <c:v>13.040183535725808</c:v>
                </c:pt>
                <c:pt idx="26">
                  <c:v>13.321566632795699</c:v>
                </c:pt>
                <c:pt idx="27">
                  <c:v>13.534131523016129</c:v>
                </c:pt>
                <c:pt idx="28">
                  <c:v>13.817275206263441</c:v>
                </c:pt>
                <c:pt idx="29">
                  <c:v>14.03056504373656</c:v>
                </c:pt>
                <c:pt idx="30">
                  <c:v>14.28367519803226</c:v>
                </c:pt>
                <c:pt idx="31">
                  <c:v>14.467501107967744</c:v>
                </c:pt>
                <c:pt idx="32">
                  <c:v>14.755719421967742</c:v>
                </c:pt>
                <c:pt idx="33">
                  <c:v>14.959895636865593</c:v>
                </c:pt>
                <c:pt idx="34">
                  <c:v>15.232424021086022</c:v>
                </c:pt>
                <c:pt idx="35">
                  <c:v>15.447526226682795</c:v>
                </c:pt>
                <c:pt idx="36">
                  <c:v>15.901032513784948</c:v>
                </c:pt>
                <c:pt idx="37">
                  <c:v>16.164939203924732</c:v>
                </c:pt>
                <c:pt idx="38">
                  <c:v>16.36242260223656</c:v>
                </c:pt>
                <c:pt idx="39">
                  <c:v>16.652453284365592</c:v>
                </c:pt>
                <c:pt idx="40">
                  <c:v>16.841612734784945</c:v>
                </c:pt>
                <c:pt idx="41">
                  <c:v>17.132937965569891</c:v>
                </c:pt>
                <c:pt idx="42">
                  <c:v>17.34048000698925</c:v>
                </c:pt>
                <c:pt idx="43">
                  <c:v>17.608865835494623</c:v>
                </c:pt>
                <c:pt idx="44">
                  <c:v>17.803462390290324</c:v>
                </c:pt>
                <c:pt idx="45">
                  <c:v>18.093156489763441</c:v>
                </c:pt>
                <c:pt idx="46">
                  <c:v>18.33392959532258</c:v>
                </c:pt>
                <c:pt idx="47">
                  <c:v>18.784225401741935</c:v>
                </c:pt>
                <c:pt idx="48">
                  <c:v>19.048106200908602</c:v>
                </c:pt>
                <c:pt idx="49">
                  <c:v>19.242133154295701</c:v>
                </c:pt>
                <c:pt idx="50">
                  <c:v>19.499748337935486</c:v>
                </c:pt>
                <c:pt idx="51">
                  <c:v>19.745246546107527</c:v>
                </c:pt>
                <c:pt idx="52">
                  <c:v>20.009748728629035</c:v>
                </c:pt>
                <c:pt idx="53">
                  <c:v>20.208539621091397</c:v>
                </c:pt>
                <c:pt idx="54">
                  <c:v>20.472627548037636</c:v>
                </c:pt>
                <c:pt idx="55">
                  <c:v>20.677787619913978</c:v>
                </c:pt>
                <c:pt idx="56">
                  <c:v>20.982265465102152</c:v>
                </c:pt>
                <c:pt idx="57">
                  <c:v>21.183800800731184</c:v>
                </c:pt>
                <c:pt idx="58">
                  <c:v>21.647456349338707</c:v>
                </c:pt>
                <c:pt idx="59">
                  <c:v>21.930651814532258</c:v>
                </c:pt>
                <c:pt idx="60">
                  <c:v>22.139358949741936</c:v>
                </c:pt>
                <c:pt idx="61">
                  <c:v>22.410320930080641</c:v>
                </c:pt>
                <c:pt idx="62">
                  <c:v>22.637850802833331</c:v>
                </c:pt>
                <c:pt idx="63">
                  <c:v>22.906547323016127</c:v>
                </c:pt>
                <c:pt idx="64">
                  <c:v>23.110619974016128</c:v>
                </c:pt>
                <c:pt idx="65">
                  <c:v>23.368286939607529</c:v>
                </c:pt>
                <c:pt idx="66">
                  <c:v>23.615493952010752</c:v>
                </c:pt>
                <c:pt idx="67">
                  <c:v>23.854415852978494</c:v>
                </c:pt>
                <c:pt idx="68">
                  <c:v>24.371885789446232</c:v>
                </c:pt>
                <c:pt idx="69">
                  <c:v>24.523244418951609</c:v>
                </c:pt>
                <c:pt idx="70">
                  <c:v>24.830363143408601</c:v>
                </c:pt>
                <c:pt idx="71">
                  <c:v>25.04163348496774</c:v>
                </c:pt>
                <c:pt idx="72">
                  <c:v>25.303235878489247</c:v>
                </c:pt>
                <c:pt idx="73">
                  <c:v>25.535218998629031</c:v>
                </c:pt>
                <c:pt idx="74">
                  <c:v>25.78568827366129</c:v>
                </c:pt>
                <c:pt idx="75">
                  <c:v>26.004518779403224</c:v>
                </c:pt>
                <c:pt idx="76">
                  <c:v>26.292322837833332</c:v>
                </c:pt>
                <c:pt idx="77">
                  <c:v>26.482207235505378</c:v>
                </c:pt>
                <c:pt idx="78">
                  <c:v>26.752716123811826</c:v>
                </c:pt>
                <c:pt idx="79">
                  <c:v>27.232009820252681</c:v>
                </c:pt>
                <c:pt idx="80">
                  <c:v>27.448199446725805</c:v>
                </c:pt>
                <c:pt idx="81">
                  <c:v>27.716067455768819</c:v>
                </c:pt>
                <c:pt idx="82">
                  <c:v>27.947014936983869</c:v>
                </c:pt>
                <c:pt idx="83">
                  <c:v>28.22714232184946</c:v>
                </c:pt>
                <c:pt idx="84">
                  <c:v>28.440354486397847</c:v>
                </c:pt>
                <c:pt idx="85">
                  <c:v>28.736029400688171</c:v>
                </c:pt>
                <c:pt idx="86">
                  <c:v>28.920890949553762</c:v>
                </c:pt>
                <c:pt idx="87">
                  <c:v>29.209575301075265</c:v>
                </c:pt>
                <c:pt idx="88">
                  <c:v>29.447565127005376</c:v>
                </c:pt>
                <c:pt idx="89">
                  <c:v>29.719368563978495</c:v>
                </c:pt>
                <c:pt idx="90">
                  <c:v>30.155320771231178</c:v>
                </c:pt>
                <c:pt idx="91">
                  <c:v>30.376080154478494</c:v>
                </c:pt>
                <c:pt idx="92">
                  <c:v>30.677036827306448</c:v>
                </c:pt>
                <c:pt idx="93">
                  <c:v>30.799294002903224</c:v>
                </c:pt>
                <c:pt idx="94">
                  <c:v>31.134271414553766</c:v>
                </c:pt>
                <c:pt idx="95">
                  <c:v>31.361904851198926</c:v>
                </c:pt>
                <c:pt idx="96">
                  <c:v>31.658304712736555</c:v>
                </c:pt>
                <c:pt idx="97">
                  <c:v>31.843373389387093</c:v>
                </c:pt>
                <c:pt idx="98">
                  <c:v>32.158414751655904</c:v>
                </c:pt>
                <c:pt idx="99">
                  <c:v>32.361089290102143</c:v>
                </c:pt>
                <c:pt idx="100">
                  <c:v>32.6566606405</c:v>
                </c:pt>
                <c:pt idx="101">
                  <c:v>33.141650351048384</c:v>
                </c:pt>
                <c:pt idx="102">
                  <c:v>33.332259695973114</c:v>
                </c:pt>
                <c:pt idx="103">
                  <c:v>33.630937963155908</c:v>
                </c:pt>
                <c:pt idx="104">
                  <c:v>33.821236616397847</c:v>
                </c:pt>
                <c:pt idx="105">
                  <c:v>34.117494077586016</c:v>
                </c:pt>
                <c:pt idx="106">
                  <c:v>34.308103422510747</c:v>
                </c:pt>
                <c:pt idx="107">
                  <c:v>34.625578536258061</c:v>
                </c:pt>
                <c:pt idx="108">
                  <c:v>34.821780331397854</c:v>
                </c:pt>
                <c:pt idx="109">
                  <c:v>35.074424448182796</c:v>
                </c:pt>
                <c:pt idx="110">
                  <c:v>35.302575704284948</c:v>
                </c:pt>
                <c:pt idx="111">
                  <c:v>35.599596949182789</c:v>
                </c:pt>
                <c:pt idx="112">
                  <c:v>36.089402380758067</c:v>
                </c:pt>
                <c:pt idx="113">
                  <c:v>36.277668592602147</c:v>
                </c:pt>
                <c:pt idx="114">
                  <c:v>36.589836056838706</c:v>
                </c:pt>
                <c:pt idx="115">
                  <c:v>36.804627570758065</c:v>
                </c:pt>
                <c:pt idx="116">
                  <c:v>37.071149249188174</c:v>
                </c:pt>
                <c:pt idx="117">
                  <c:v>37.303701970741933</c:v>
                </c:pt>
                <c:pt idx="118">
                  <c:v>37.477741092801075</c:v>
                </c:pt>
                <c:pt idx="119">
                  <c:v>37.790711177204301</c:v>
                </c:pt>
                <c:pt idx="120">
                  <c:v>38.075201191059136</c:v>
                </c:pt>
                <c:pt idx="121">
                  <c:v>38.29076943417742</c:v>
                </c:pt>
                <c:pt idx="122">
                  <c:v>38.579039530123659</c:v>
                </c:pt>
                <c:pt idx="123">
                  <c:v>39.046216251091394</c:v>
                </c:pt>
                <c:pt idx="124">
                  <c:v>39.271933755715054</c:v>
                </c:pt>
                <c:pt idx="125">
                  <c:v>39.555802386209677</c:v>
                </c:pt>
                <c:pt idx="126">
                  <c:v>39.779811086602152</c:v>
                </c:pt>
                <c:pt idx="127">
                  <c:v>40.067874054758065</c:v>
                </c:pt>
                <c:pt idx="128">
                  <c:v>40.301708379489249</c:v>
                </c:pt>
                <c:pt idx="129">
                  <c:v>40.546352185543007</c:v>
                </c:pt>
                <c:pt idx="130">
                  <c:v>40.761920428661284</c:v>
                </c:pt>
                <c:pt idx="131">
                  <c:v>41.03232575307527</c:v>
                </c:pt>
                <c:pt idx="132">
                  <c:v>41.272904676333326</c:v>
                </c:pt>
                <c:pt idx="133">
                  <c:v>41.743240096037638</c:v>
                </c:pt>
                <c:pt idx="134">
                  <c:v>42.036688386629031</c:v>
                </c:pt>
                <c:pt idx="135">
                  <c:v>42.222507901500002</c:v>
                </c:pt>
                <c:pt idx="136">
                  <c:v>42.547064196430114</c:v>
                </c:pt>
                <c:pt idx="137">
                  <c:v>42.766205393854833</c:v>
                </c:pt>
                <c:pt idx="138">
                  <c:v>42.913887505155913</c:v>
                </c:pt>
                <c:pt idx="139">
                  <c:v>43.169793884564527</c:v>
                </c:pt>
                <c:pt idx="140">
                  <c:v>43.426476993172052</c:v>
                </c:pt>
                <c:pt idx="141">
                  <c:v>43.637954462516127</c:v>
                </c:pt>
                <c:pt idx="142">
                  <c:v>43.93295621150537</c:v>
                </c:pt>
                <c:pt idx="143">
                  <c:v>44.176952743225804</c:v>
                </c:pt>
                <c:pt idx="144">
                  <c:v>44.666240355333336</c:v>
                </c:pt>
                <c:pt idx="145">
                  <c:v>44.937733100629025</c:v>
                </c:pt>
                <c:pt idx="146">
                  <c:v>45.181626068456985</c:v>
                </c:pt>
                <c:pt idx="147">
                  <c:v>45.430593667037634</c:v>
                </c:pt>
                <c:pt idx="148">
                  <c:v>45.574288568467736</c:v>
                </c:pt>
                <c:pt idx="149">
                  <c:v>45.964931572564517</c:v>
                </c:pt>
                <c:pt idx="150">
                  <c:v>46.153676767413977</c:v>
                </c:pt>
                <c:pt idx="151">
                  <c:v>46.448484334102147</c:v>
                </c:pt>
                <c:pt idx="152">
                  <c:v>46.61315092384946</c:v>
                </c:pt>
                <c:pt idx="153">
                  <c:v>46.959054326204303</c:v>
                </c:pt>
                <c:pt idx="154">
                  <c:v>47.196319204887104</c:v>
                </c:pt>
                <c:pt idx="155">
                  <c:v>47.67260954843011</c:v>
                </c:pt>
                <c:pt idx="156">
                  <c:v>47.98299053551613</c:v>
                </c:pt>
                <c:pt idx="157">
                  <c:v>48.19252618187096</c:v>
                </c:pt>
                <c:pt idx="158">
                  <c:v>48.446788484478496</c:v>
                </c:pt>
                <c:pt idx="159">
                  <c:v>48.69070734327957</c:v>
                </c:pt>
                <c:pt idx="160">
                  <c:v>48.931493394322572</c:v>
                </c:pt>
                <c:pt idx="161">
                  <c:v>49.161353454661288</c:v>
                </c:pt>
                <c:pt idx="162">
                  <c:v>49.456821241166665</c:v>
                </c:pt>
                <c:pt idx="163">
                  <c:v>49.684817151435489</c:v>
                </c:pt>
                <c:pt idx="164">
                  <c:v>49.98644698956452</c:v>
                </c:pt>
                <c:pt idx="165">
                  <c:v>50.208902231564515</c:v>
                </c:pt>
                <c:pt idx="166">
                  <c:v>50.712947698408605</c:v>
                </c:pt>
                <c:pt idx="167">
                  <c:v>50.998991170661284</c:v>
                </c:pt>
                <c:pt idx="168">
                  <c:v>51.194830492172045</c:v>
                </c:pt>
                <c:pt idx="169">
                  <c:v>51.51318589901075</c:v>
                </c:pt>
                <c:pt idx="170">
                  <c:v>51.677852488758063</c:v>
                </c:pt>
                <c:pt idx="171">
                  <c:v>51.987922784166663</c:v>
                </c:pt>
                <c:pt idx="172">
                  <c:v>52.240074972456981</c:v>
                </c:pt>
                <c:pt idx="173">
                  <c:v>52.506117667881718</c:v>
                </c:pt>
                <c:pt idx="174">
                  <c:v>52.713193671779578</c:v>
                </c:pt>
                <c:pt idx="175">
                  <c:v>52.988155807483871</c:v>
                </c:pt>
                <c:pt idx="176">
                  <c:v>53.188759068075271</c:v>
                </c:pt>
                <c:pt idx="177">
                  <c:v>53.70450725482258</c:v>
                </c:pt>
                <c:pt idx="178">
                  <c:v>54.006810258258064</c:v>
                </c:pt>
                <c:pt idx="179">
                  <c:v>54.224410942774192</c:v>
                </c:pt>
                <c:pt idx="180">
                  <c:v>54.511062852892472</c:v>
                </c:pt>
                <c:pt idx="181">
                  <c:v>54.737828941930104</c:v>
                </c:pt>
                <c:pt idx="182">
                  <c:v>54.951584816919357</c:v>
                </c:pt>
                <c:pt idx="183">
                  <c:v>55.202364783629037</c:v>
                </c:pt>
                <c:pt idx="184">
                  <c:v>55.496382675634408</c:v>
                </c:pt>
                <c:pt idx="185">
                  <c:v>55.673373368634415</c:v>
                </c:pt>
                <c:pt idx="186">
                  <c:v>55.994473218655912</c:v>
                </c:pt>
                <c:pt idx="187">
                  <c:v>56.235777089139788</c:v>
                </c:pt>
                <c:pt idx="188">
                  <c:v>56.690733270752688</c:v>
                </c:pt>
                <c:pt idx="189">
                  <c:v>57.032908372956982</c:v>
                </c:pt>
                <c:pt idx="190">
                  <c:v>57.257849148387095</c:v>
                </c:pt>
                <c:pt idx="191">
                  <c:v>57.547672702741927</c:v>
                </c:pt>
                <c:pt idx="192">
                  <c:v>57.773959808763436</c:v>
                </c:pt>
                <c:pt idx="193">
                  <c:v>58.036183585645162</c:v>
                </c:pt>
                <c:pt idx="194">
                  <c:v>58.252852195107529</c:v>
                </c:pt>
                <c:pt idx="195">
                  <c:v>58.570521491182788</c:v>
                </c:pt>
                <c:pt idx="196">
                  <c:v>58.772121554247313</c:v>
                </c:pt>
                <c:pt idx="197">
                  <c:v>59.039109270161291</c:v>
                </c:pt>
                <c:pt idx="198">
                  <c:v>59.564126425322577</c:v>
                </c:pt>
                <c:pt idx="199">
                  <c:v>59.768354422150537</c:v>
                </c:pt>
                <c:pt idx="200">
                  <c:v>60.04160775365591</c:v>
                </c:pt>
                <c:pt idx="201">
                  <c:v>60.252425003172043</c:v>
                </c:pt>
                <c:pt idx="202">
                  <c:v>60.553795931559137</c:v>
                </c:pt>
                <c:pt idx="203">
                  <c:v>60.802815312096776</c:v>
                </c:pt>
                <c:pt idx="204">
                  <c:v>61.073634892096763</c:v>
                </c:pt>
                <c:pt idx="205">
                  <c:v>61.293811728440851</c:v>
                </c:pt>
                <c:pt idx="206">
                  <c:v>61.577939268655918</c:v>
                </c:pt>
                <c:pt idx="207">
                  <c:v>61.810802681935478</c:v>
                </c:pt>
                <c:pt idx="208">
                  <c:v>62.091460831720426</c:v>
                </c:pt>
                <c:pt idx="209">
                  <c:v>62.560605266666663</c:v>
                </c:pt>
                <c:pt idx="210">
                  <c:v>62.819048961451614</c:v>
                </c:pt>
                <c:pt idx="211">
                  <c:v>63.086709842688173</c:v>
                </c:pt>
                <c:pt idx="212">
                  <c:v>63.266237851075267</c:v>
                </c:pt>
                <c:pt idx="213">
                  <c:v>63.619701417634403</c:v>
                </c:pt>
                <c:pt idx="214">
                  <c:v>63.837030246935491</c:v>
                </c:pt>
                <c:pt idx="215">
                  <c:v>64.145754211720416</c:v>
                </c:pt>
                <c:pt idx="216">
                  <c:v>64.340687349139785</c:v>
                </c:pt>
                <c:pt idx="217">
                  <c:v>64.643792972795694</c:v>
                </c:pt>
                <c:pt idx="218">
                  <c:v>64.856836846021508</c:v>
                </c:pt>
                <c:pt idx="219">
                  <c:v>65.183891619838704</c:v>
                </c:pt>
                <c:pt idx="220">
                  <c:v>65.680480486397855</c:v>
                </c:pt>
                <c:pt idx="221">
                  <c:v>65.896411203118291</c:v>
                </c:pt>
                <c:pt idx="222">
                  <c:v>66.204824476290327</c:v>
                </c:pt>
                <c:pt idx="223">
                  <c:v>66.389660134139788</c:v>
                </c:pt>
                <c:pt idx="224">
                  <c:v>66.673671165000002</c:v>
                </c:pt>
                <c:pt idx="225">
                  <c:v>66.795048047526876</c:v>
                </c:pt>
                <c:pt idx="226">
                  <c:v>67.129818331397843</c:v>
                </c:pt>
                <c:pt idx="227">
                  <c:v>67.311262271774183</c:v>
                </c:pt>
                <c:pt idx="228">
                  <c:v>67.498712917956993</c:v>
                </c:pt>
                <c:pt idx="229">
                  <c:v>67.815980903924725</c:v>
                </c:pt>
                <c:pt idx="230">
                  <c:v>68.10953275838709</c:v>
                </c:pt>
                <c:pt idx="231">
                  <c:v>68.557809068924726</c:v>
                </c:pt>
                <c:pt idx="232">
                  <c:v>68.786374580591385</c:v>
                </c:pt>
                <c:pt idx="233">
                  <c:v>69.097480514946227</c:v>
                </c:pt>
                <c:pt idx="234">
                  <c:v>69.344635745376337</c:v>
                </c:pt>
                <c:pt idx="235">
                  <c:v>69.610328912688175</c:v>
                </c:pt>
                <c:pt idx="236">
                  <c:v>69.841328175860212</c:v>
                </c:pt>
                <c:pt idx="237">
                  <c:v>70.120225739462356</c:v>
                </c:pt>
                <c:pt idx="238">
                  <c:v>70.353775263494626</c:v>
                </c:pt>
                <c:pt idx="239">
                  <c:v>70.620762979462356</c:v>
                </c:pt>
                <c:pt idx="240">
                  <c:v>70.828149675053766</c:v>
                </c:pt>
                <c:pt idx="241">
                  <c:v>71.084211400268813</c:v>
                </c:pt>
                <c:pt idx="242">
                  <c:v>71.585719551774204</c:v>
                </c:pt>
                <c:pt idx="243">
                  <c:v>71.790361804139792</c:v>
                </c:pt>
                <c:pt idx="244">
                  <c:v>72.121818043440854</c:v>
                </c:pt>
                <c:pt idx="245">
                  <c:v>72.303844530752684</c:v>
                </c:pt>
                <c:pt idx="246">
                  <c:v>72.629319955215053</c:v>
                </c:pt>
                <c:pt idx="247">
                  <c:v>72.873445941827953</c:v>
                </c:pt>
                <c:pt idx="248">
                  <c:v>73.166479976827958</c:v>
                </c:pt>
                <c:pt idx="249">
                  <c:v>73.375213003010757</c:v>
                </c:pt>
                <c:pt idx="250">
                  <c:v>73.642148937043004</c:v>
                </c:pt>
                <c:pt idx="251">
                  <c:v>73.883867063118274</c:v>
                </c:pt>
                <c:pt idx="252">
                  <c:v>74.208229175752692</c:v>
                </c:pt>
                <c:pt idx="253">
                  <c:v>74.703730621397852</c:v>
                </c:pt>
                <c:pt idx="254">
                  <c:v>74.862701197043009</c:v>
                </c:pt>
                <c:pt idx="255">
                  <c:v>75.224190965268804</c:v>
                </c:pt>
                <c:pt idx="256">
                  <c:v>75.445248094731184</c:v>
                </c:pt>
                <c:pt idx="257">
                  <c:v>75.750036631612915</c:v>
                </c:pt>
                <c:pt idx="258">
                  <c:v>75.944788532258059</c:v>
                </c:pt>
                <c:pt idx="259">
                  <c:v>76.227103704354846</c:v>
                </c:pt>
                <c:pt idx="260">
                  <c:v>76.430477299086022</c:v>
                </c:pt>
                <c:pt idx="261">
                  <c:v>76.714436547956979</c:v>
                </c:pt>
                <c:pt idx="262">
                  <c:v>76.938186338602151</c:v>
                </c:pt>
                <c:pt idx="263">
                  <c:v>77.240075086505371</c:v>
                </c:pt>
                <c:pt idx="264">
                  <c:v>77.73158932231182</c:v>
                </c:pt>
                <c:pt idx="265">
                  <c:v>77.988065303118276</c:v>
                </c:pt>
                <c:pt idx="266">
                  <c:v>78.275299760161289</c:v>
                </c:pt>
                <c:pt idx="267">
                  <c:v>78.495735506236556</c:v>
                </c:pt>
                <c:pt idx="268">
                  <c:v>78.768483963709684</c:v>
                </c:pt>
                <c:pt idx="269">
                  <c:v>79.023768959784945</c:v>
                </c:pt>
                <c:pt idx="270">
                  <c:v>79.288996089516132</c:v>
                </c:pt>
                <c:pt idx="271">
                  <c:v>79.52149702913978</c:v>
                </c:pt>
                <c:pt idx="272">
                  <c:v>79.795527089838714</c:v>
                </c:pt>
                <c:pt idx="273">
                  <c:v>80.002810221505371</c:v>
                </c:pt>
                <c:pt idx="274">
                  <c:v>80.471022581397847</c:v>
                </c:pt>
                <c:pt idx="275">
                  <c:v>80.812524518279574</c:v>
                </c:pt>
                <c:pt idx="276">
                  <c:v>81.041348939731179</c:v>
                </c:pt>
                <c:pt idx="277">
                  <c:v>81.294251966236544</c:v>
                </c:pt>
                <c:pt idx="278">
                  <c:v>81.519658779193534</c:v>
                </c:pt>
                <c:pt idx="279">
                  <c:v>81.843244162580632</c:v>
                </c:pt>
                <c:pt idx="280">
                  <c:v>82.027018290591386</c:v>
                </c:pt>
                <c:pt idx="281">
                  <c:v>82.290329488333327</c:v>
                </c:pt>
                <c:pt idx="282">
                  <c:v>82.374073841236552</c:v>
                </c:pt>
                <c:pt idx="283">
                  <c:v>82.79946253145161</c:v>
                </c:pt>
                <c:pt idx="284">
                  <c:v>83.056042076129032</c:v>
                </c:pt>
                <c:pt idx="285">
                  <c:v>83.509082325752686</c:v>
                </c:pt>
                <c:pt idx="286">
                  <c:v>83.81283522365591</c:v>
                </c:pt>
                <c:pt idx="287">
                  <c:v>84.034461954516118</c:v>
                </c:pt>
                <c:pt idx="288">
                  <c:v>84.322835614354844</c:v>
                </c:pt>
                <c:pt idx="289">
                  <c:v>84.510868807419357</c:v>
                </c:pt>
                <c:pt idx="290">
                  <c:v>84.835955867311824</c:v>
                </c:pt>
                <c:pt idx="291">
                  <c:v>85.032830827741932</c:v>
                </c:pt>
                <c:pt idx="292">
                  <c:v>85.321670525107535</c:v>
                </c:pt>
                <c:pt idx="293">
                  <c:v>85.532578393064526</c:v>
                </c:pt>
                <c:pt idx="294">
                  <c:v>85.803915792526865</c:v>
                </c:pt>
                <c:pt idx="295">
                  <c:v>86.069557177849475</c:v>
                </c:pt>
                <c:pt idx="296">
                  <c:v>86.548954438172032</c:v>
                </c:pt>
                <c:pt idx="297">
                  <c:v>86.832667722849465</c:v>
                </c:pt>
                <c:pt idx="298">
                  <c:v>87.08292987010752</c:v>
                </c:pt>
                <c:pt idx="299">
                  <c:v>87.347432052634403</c:v>
                </c:pt>
                <c:pt idx="300">
                  <c:v>87.567401761182794</c:v>
                </c:pt>
                <c:pt idx="301">
                  <c:v>87.854014834838722</c:v>
                </c:pt>
                <c:pt idx="302">
                  <c:v>88.101480756989247</c:v>
                </c:pt>
                <c:pt idx="303">
                  <c:v>88.421363731236553</c:v>
                </c:pt>
                <c:pt idx="304">
                  <c:v>88.624581980107521</c:v>
                </c:pt>
                <c:pt idx="305">
                  <c:v>88.860927729247308</c:v>
                </c:pt>
                <c:pt idx="306">
                  <c:v>89.123099724193537</c:v>
                </c:pt>
                <c:pt idx="307">
                  <c:v>89.627404100752685</c:v>
                </c:pt>
                <c:pt idx="308">
                  <c:v>89.917072309247303</c:v>
                </c:pt>
                <c:pt idx="309">
                  <c:v>90.143670106989248</c:v>
                </c:pt>
                <c:pt idx="310">
                  <c:v>90.454620695483868</c:v>
                </c:pt>
                <c:pt idx="311">
                  <c:v>90.684610210698935</c:v>
                </c:pt>
                <c:pt idx="312">
                  <c:v>90.947545989301062</c:v>
                </c:pt>
                <c:pt idx="313">
                  <c:v>91.139139191236552</c:v>
                </c:pt>
                <c:pt idx="314">
                  <c:v>91.446257915698922</c:v>
                </c:pt>
                <c:pt idx="315">
                  <c:v>91.615533098655902</c:v>
                </c:pt>
                <c:pt idx="316">
                  <c:v>91.945487661505368</c:v>
                </c:pt>
                <c:pt idx="317">
                  <c:v>92.205381250806454</c:v>
                </c:pt>
                <c:pt idx="318">
                  <c:v>92.644543938709674</c:v>
                </c:pt>
                <c:pt idx="319">
                  <c:v>92.95508027166666</c:v>
                </c:pt>
                <c:pt idx="320">
                  <c:v>93.113791937526884</c:v>
                </c:pt>
                <c:pt idx="321">
                  <c:v>93.439137907150538</c:v>
                </c:pt>
                <c:pt idx="322">
                  <c:v>93.687691250161294</c:v>
                </c:pt>
                <c:pt idx="323">
                  <c:v>94.008894664086014</c:v>
                </c:pt>
                <c:pt idx="324">
                  <c:v>94.194947197688165</c:v>
                </c:pt>
                <c:pt idx="325">
                  <c:v>94.503321634354833</c:v>
                </c:pt>
                <c:pt idx="326">
                  <c:v>94.687587690860212</c:v>
                </c:pt>
                <c:pt idx="327">
                  <c:v>94.979042376505362</c:v>
                </c:pt>
                <c:pt idx="328">
                  <c:v>95.231945403010755</c:v>
                </c:pt>
                <c:pt idx="329">
                  <c:v>95.736974726827953</c:v>
                </c:pt>
                <c:pt idx="330">
                  <c:v>96.009140637419364</c:v>
                </c:pt>
                <c:pt idx="331">
                  <c:v>96.146777051129021</c:v>
                </c:pt>
                <c:pt idx="332">
                  <c:v>96.548915647365604</c:v>
                </c:pt>
                <c:pt idx="333">
                  <c:v>96.714695548924723</c:v>
                </c:pt>
                <c:pt idx="334">
                  <c:v>97.052611586075258</c:v>
                </c:pt>
                <c:pt idx="335">
                  <c:v>97.272633076559146</c:v>
                </c:pt>
                <c:pt idx="336">
                  <c:v>97.53641031182795</c:v>
                </c:pt>
                <c:pt idx="337">
                  <c:v>97.768186304193549</c:v>
                </c:pt>
                <c:pt idx="338">
                  <c:v>98.076858487043026</c:v>
                </c:pt>
                <c:pt idx="339">
                  <c:v>98.534093074301069</c:v>
                </c:pt>
                <c:pt idx="340">
                  <c:v>98.750748738279569</c:v>
                </c:pt>
                <c:pt idx="341">
                  <c:v>99.019911295967745</c:v>
                </c:pt>
                <c:pt idx="342">
                  <c:v>99.280270922795708</c:v>
                </c:pt>
                <c:pt idx="343">
                  <c:v>99.476162026236551</c:v>
                </c:pt>
                <c:pt idx="344">
                  <c:v>99.772665451666654</c:v>
                </c:pt>
                <c:pt idx="345">
                  <c:v>100.05363429317202</c:v>
                </c:pt>
                <c:pt idx="346">
                  <c:v>100.29084738989248</c:v>
                </c:pt>
                <c:pt idx="347">
                  <c:v>100.60876265021506</c:v>
                </c:pt>
                <c:pt idx="348">
                  <c:v>100.80598713881719</c:v>
                </c:pt>
                <c:pt idx="349">
                  <c:v>101.09493040005377</c:v>
                </c:pt>
                <c:pt idx="350">
                  <c:v>101.62616138876345</c:v>
                </c:pt>
                <c:pt idx="351">
                  <c:v>101.81568331284946</c:v>
                </c:pt>
                <c:pt idx="352">
                  <c:v>102.1193326468817</c:v>
                </c:pt>
                <c:pt idx="353">
                  <c:v>102.32247322284945</c:v>
                </c:pt>
                <c:pt idx="354">
                  <c:v>102.63369566655913</c:v>
                </c:pt>
                <c:pt idx="355">
                  <c:v>102.81841481505377</c:v>
                </c:pt>
                <c:pt idx="356">
                  <c:v>103.08922144956989</c:v>
                </c:pt>
                <c:pt idx="357">
                  <c:v>103.32715949354838</c:v>
                </c:pt>
                <c:pt idx="358">
                  <c:v>103.64691301295699</c:v>
                </c:pt>
                <c:pt idx="359">
                  <c:v>103.77077542887096</c:v>
                </c:pt>
                <c:pt idx="360">
                  <c:v>104.14924967553763</c:v>
                </c:pt>
                <c:pt idx="361">
                  <c:v>104.61974044112904</c:v>
                </c:pt>
                <c:pt idx="362">
                  <c:v>104.88144639849462</c:v>
                </c:pt>
                <c:pt idx="363">
                  <c:v>105.1709592611828</c:v>
                </c:pt>
                <c:pt idx="364">
                  <c:v>105.37663715252688</c:v>
                </c:pt>
                <c:pt idx="365">
                  <c:v>105.73222377887097</c:v>
                </c:pt>
                <c:pt idx="366">
                  <c:v>105.93577861043011</c:v>
                </c:pt>
                <c:pt idx="367">
                  <c:v>106.2239969244086</c:v>
                </c:pt>
                <c:pt idx="368">
                  <c:v>106.4304644904301</c:v>
                </c:pt>
                <c:pt idx="369">
                  <c:v>106.76461339091398</c:v>
                </c:pt>
                <c:pt idx="370">
                  <c:v>106.97495165747311</c:v>
                </c:pt>
                <c:pt idx="371">
                  <c:v>107.26710539940859</c:v>
                </c:pt>
                <c:pt idx="372">
                  <c:v>107.73738903715054</c:v>
                </c:pt>
                <c:pt idx="373">
                  <c:v>107.95285371639785</c:v>
                </c:pt>
                <c:pt idx="374">
                  <c:v>108.19514144387097</c:v>
                </c:pt>
                <c:pt idx="375">
                  <c:v>108.48330797591396</c:v>
                </c:pt>
                <c:pt idx="376">
                  <c:v>108.69664959532257</c:v>
                </c:pt>
                <c:pt idx="377">
                  <c:v>108.98890690118279</c:v>
                </c:pt>
                <c:pt idx="378">
                  <c:v>109.27434193553763</c:v>
                </c:pt>
                <c:pt idx="379">
                  <c:v>109.51181394198925</c:v>
                </c:pt>
                <c:pt idx="380">
                  <c:v>109.77274317021504</c:v>
                </c:pt>
                <c:pt idx="381">
                  <c:v>110.00741895155913</c:v>
                </c:pt>
                <c:pt idx="382">
                  <c:v>110.30894522580645</c:v>
                </c:pt>
                <c:pt idx="383">
                  <c:v>110.80858922720429</c:v>
                </c:pt>
                <c:pt idx="384">
                  <c:v>111.04595766978495</c:v>
                </c:pt>
                <c:pt idx="385">
                  <c:v>111.34893383854839</c:v>
                </c:pt>
                <c:pt idx="386">
                  <c:v>111.54876036994622</c:v>
                </c:pt>
                <c:pt idx="387">
                  <c:v>111.85530949295698</c:v>
                </c:pt>
                <c:pt idx="388">
                  <c:v>112.07968066698925</c:v>
                </c:pt>
                <c:pt idx="389">
                  <c:v>112.36696690596774</c:v>
                </c:pt>
                <c:pt idx="390">
                  <c:v>112.64058271107525</c:v>
                </c:pt>
                <c:pt idx="391">
                  <c:v>112.87946577553764</c:v>
                </c:pt>
                <c:pt idx="392">
                  <c:v>113.15551533215053</c:v>
                </c:pt>
                <c:pt idx="393">
                  <c:v>113.41033429069894</c:v>
                </c:pt>
                <c:pt idx="394">
                  <c:v>113.92965543172043</c:v>
                </c:pt>
                <c:pt idx="395">
                  <c:v>114.14403269005378</c:v>
                </c:pt>
                <c:pt idx="396">
                  <c:v>114.42526044129032</c:v>
                </c:pt>
                <c:pt idx="397">
                  <c:v>114.69987304887097</c:v>
                </c:pt>
                <c:pt idx="398">
                  <c:v>114.9977098594086</c:v>
                </c:pt>
                <c:pt idx="399">
                  <c:v>115.2017436739785</c:v>
                </c:pt>
                <c:pt idx="400">
                  <c:v>115.50109510645161</c:v>
                </c:pt>
                <c:pt idx="401">
                  <c:v>115.70651408806452</c:v>
                </c:pt>
                <c:pt idx="402">
                  <c:v>115.99882317586021</c:v>
                </c:pt>
                <c:pt idx="403">
                  <c:v>116.23225619048385</c:v>
                </c:pt>
                <c:pt idx="404">
                  <c:v>116.71745302881722</c:v>
                </c:pt>
                <c:pt idx="405">
                  <c:v>116.9705114011828</c:v>
                </c:pt>
                <c:pt idx="406">
                  <c:v>117.18079788575268</c:v>
                </c:pt>
                <c:pt idx="407">
                  <c:v>117.44778560172043</c:v>
                </c:pt>
                <c:pt idx="408">
                  <c:v>117.73077393908602</c:v>
                </c:pt>
                <c:pt idx="409">
                  <c:v>118.01728344887097</c:v>
                </c:pt>
                <c:pt idx="410">
                  <c:v>118.25734455268817</c:v>
                </c:pt>
                <c:pt idx="411">
                  <c:v>118.5391030688172</c:v>
                </c:pt>
                <c:pt idx="412">
                  <c:v>118.76161009279569</c:v>
                </c:pt>
                <c:pt idx="413">
                  <c:v>119.11766275666668</c:v>
                </c:pt>
                <c:pt idx="414">
                  <c:v>119.30407776392472</c:v>
                </c:pt>
                <c:pt idx="415">
                  <c:v>119.83696577494624</c:v>
                </c:pt>
                <c:pt idx="416">
                  <c:v>120.10240003247311</c:v>
                </c:pt>
                <c:pt idx="417">
                  <c:v>120.31361859209677</c:v>
                </c:pt>
                <c:pt idx="418">
                  <c:v>120.61012201752688</c:v>
                </c:pt>
                <c:pt idx="419">
                  <c:v>120.86811262026882</c:v>
                </c:pt>
                <c:pt idx="420">
                  <c:v>121.18050015779569</c:v>
                </c:pt>
                <c:pt idx="421">
                  <c:v>121.40462536758064</c:v>
                </c:pt>
                <c:pt idx="422">
                  <c:v>121.67901790188172</c:v>
                </c:pt>
                <c:pt idx="423">
                  <c:v>121.838454515</c:v>
                </c:pt>
                <c:pt idx="424">
                  <c:v>122.15396191478494</c:v>
                </c:pt>
                <c:pt idx="425">
                  <c:v>122.40525970096775</c:v>
                </c:pt>
                <c:pt idx="426">
                  <c:v>122.92080075994625</c:v>
                </c:pt>
                <c:pt idx="427">
                  <c:v>123.25267125478494</c:v>
                </c:pt>
                <c:pt idx="428">
                  <c:v>123.43794705924731</c:v>
                </c:pt>
                <c:pt idx="429">
                  <c:v>123.74553182123655</c:v>
                </c:pt>
                <c:pt idx="430">
                  <c:v>123.95576652387095</c:v>
                </c:pt>
                <c:pt idx="431">
                  <c:v>124.25076827284946</c:v>
                </c:pt>
                <c:pt idx="432">
                  <c:v>124.47311995091398</c:v>
                </c:pt>
                <c:pt idx="433">
                  <c:v>124.70255281021504</c:v>
                </c:pt>
                <c:pt idx="434">
                  <c:v>124.99613055569893</c:v>
                </c:pt>
                <c:pt idx="435">
                  <c:v>125.22283191725805</c:v>
                </c:pt>
                <c:pt idx="436">
                  <c:v>125.47081565887098</c:v>
                </c:pt>
                <c:pt idx="437">
                  <c:v>125.95404478322581</c:v>
                </c:pt>
                <c:pt idx="438">
                  <c:v>126.24500754043011</c:v>
                </c:pt>
                <c:pt idx="439">
                  <c:v>126.53136170435484</c:v>
                </c:pt>
                <c:pt idx="440">
                  <c:v>126.80228484822581</c:v>
                </c:pt>
                <c:pt idx="441">
                  <c:v>127.06603619252688</c:v>
                </c:pt>
                <c:pt idx="442">
                  <c:v>127.3350822408602</c:v>
                </c:pt>
                <c:pt idx="443">
                  <c:v>127.51471381311826</c:v>
                </c:pt>
                <c:pt idx="444">
                  <c:v>127.88371196360215</c:v>
                </c:pt>
                <c:pt idx="445">
                  <c:v>128.12703533000001</c:v>
                </c:pt>
                <c:pt idx="446">
                  <c:v>128.39956371424731</c:v>
                </c:pt>
                <c:pt idx="447">
                  <c:v>128.65163822962367</c:v>
                </c:pt>
                <c:pt idx="448">
                  <c:v>129.12596085919353</c:v>
                </c:pt>
                <c:pt idx="449">
                  <c:v>129.44535190494625</c:v>
                </c:pt>
                <c:pt idx="450">
                  <c:v>129.65444740478497</c:v>
                </c:pt>
                <c:pt idx="451">
                  <c:v>129.95726822768816</c:v>
                </c:pt>
                <c:pt idx="452">
                  <c:v>130.19225470069892</c:v>
                </c:pt>
                <c:pt idx="453">
                  <c:v>130.4660258516129</c:v>
                </c:pt>
                <c:pt idx="454">
                  <c:v>130.74076791408604</c:v>
                </c:pt>
                <c:pt idx="455">
                  <c:v>131.00249976247309</c:v>
                </c:pt>
                <c:pt idx="456">
                  <c:v>131.2325669505914</c:v>
                </c:pt>
                <c:pt idx="457">
                  <c:v>131.52145842989248</c:v>
                </c:pt>
                <c:pt idx="458">
                  <c:v>131.76333190182797</c:v>
                </c:pt>
                <c:pt idx="459">
                  <c:v>132.27441971338709</c:v>
                </c:pt>
                <c:pt idx="460">
                  <c:v>132.50883658499998</c:v>
                </c:pt>
                <c:pt idx="461">
                  <c:v>132.75920229612902</c:v>
                </c:pt>
                <c:pt idx="462">
                  <c:v>133.05749219870967</c:v>
                </c:pt>
                <c:pt idx="463">
                  <c:v>133.29122295956989</c:v>
                </c:pt>
                <c:pt idx="464">
                  <c:v>133.5513236766129</c:v>
                </c:pt>
                <c:pt idx="465">
                  <c:v>133.79744326817206</c:v>
                </c:pt>
                <c:pt idx="466">
                  <c:v>134.09058086709678</c:v>
                </c:pt>
                <c:pt idx="467">
                  <c:v>134.2654485002688</c:v>
                </c:pt>
                <c:pt idx="468">
                  <c:v>134.57287791639786</c:v>
                </c:pt>
                <c:pt idx="469">
                  <c:v>135.0924579672043</c:v>
                </c:pt>
                <c:pt idx="470">
                  <c:v>135.27649100489248</c:v>
                </c:pt>
                <c:pt idx="471">
                  <c:v>135.61964996408602</c:v>
                </c:pt>
                <c:pt idx="472">
                  <c:v>135.85220268564515</c:v>
                </c:pt>
                <c:pt idx="473">
                  <c:v>136.09516357844086</c:v>
                </c:pt>
                <c:pt idx="474">
                  <c:v>136.36354940693548</c:v>
                </c:pt>
                <c:pt idx="475">
                  <c:v>136.62566961994625</c:v>
                </c:pt>
                <c:pt idx="476">
                  <c:v>136.85559440774196</c:v>
                </c:pt>
                <c:pt idx="477">
                  <c:v>137.13397415188172</c:v>
                </c:pt>
                <c:pt idx="478">
                  <c:v>137.4063471902688</c:v>
                </c:pt>
                <c:pt idx="479">
                  <c:v>137.70528436720431</c:v>
                </c:pt>
                <c:pt idx="480">
                  <c:v>138.22740173333335</c:v>
                </c:pt>
                <c:pt idx="481">
                  <c:v>138.43090478295696</c:v>
                </c:pt>
                <c:pt idx="482">
                  <c:v>138.68411850112903</c:v>
                </c:pt>
                <c:pt idx="483">
                  <c:v>138.93826429435484</c:v>
                </c:pt>
                <c:pt idx="484">
                  <c:v>139.21580258188172</c:v>
                </c:pt>
                <c:pt idx="485">
                  <c:v>139.46500319924729</c:v>
                </c:pt>
                <c:pt idx="486">
                  <c:v>139.75560348279569</c:v>
                </c:pt>
                <c:pt idx="487">
                  <c:v>139.97070568838708</c:v>
                </c:pt>
                <c:pt idx="488">
                  <c:v>140.27989569069894</c:v>
                </c:pt>
                <c:pt idx="489">
                  <c:v>140.53564672424733</c:v>
                </c:pt>
                <c:pt idx="490">
                  <c:v>140.81097133360214</c:v>
                </c:pt>
                <c:pt idx="491">
                  <c:v>141.34287548763442</c:v>
                </c:pt>
                <c:pt idx="492">
                  <c:v>141.56755735333331</c:v>
                </c:pt>
                <c:pt idx="493">
                  <c:v>141.84495324053765</c:v>
                </c:pt>
                <c:pt idx="494">
                  <c:v>142.06621749774195</c:v>
                </c:pt>
                <c:pt idx="495">
                  <c:v>142.3634976523656</c:v>
                </c:pt>
                <c:pt idx="496">
                  <c:v>142.63462792403226</c:v>
                </c:pt>
                <c:pt idx="497">
                  <c:v>142.89054724892472</c:v>
                </c:pt>
                <c:pt idx="498">
                  <c:v>143.11507376881721</c:v>
                </c:pt>
                <c:pt idx="499">
                  <c:v>143.40215287999999</c:v>
                </c:pt>
                <c:pt idx="500">
                  <c:v>143.62988988053763</c:v>
                </c:pt>
                <c:pt idx="501">
                  <c:v>143.9656440213441</c:v>
                </c:pt>
                <c:pt idx="502">
                  <c:v>144.45917775306452</c:v>
                </c:pt>
                <c:pt idx="503">
                  <c:v>144.65512063849462</c:v>
                </c:pt>
                <c:pt idx="504">
                  <c:v>144.95524880016131</c:v>
                </c:pt>
                <c:pt idx="505">
                  <c:v>145.17770404215054</c:v>
                </c:pt>
                <c:pt idx="506">
                  <c:v>145.46049819725806</c:v>
                </c:pt>
                <c:pt idx="507">
                  <c:v>145.64794884344087</c:v>
                </c:pt>
                <c:pt idx="508">
                  <c:v>145.94864660655912</c:v>
                </c:pt>
                <c:pt idx="509">
                  <c:v>146.18213140317204</c:v>
                </c:pt>
                <c:pt idx="510">
                  <c:v>146.45673106521505</c:v>
                </c:pt>
                <c:pt idx="511">
                  <c:v>146.72149215747311</c:v>
                </c:pt>
                <c:pt idx="512">
                  <c:v>146.90226293258067</c:v>
                </c:pt>
                <c:pt idx="513">
                  <c:v>147.44172725080645</c:v>
                </c:pt>
                <c:pt idx="514">
                  <c:v>147.67666194188172</c:v>
                </c:pt>
                <c:pt idx="515">
                  <c:v>147.9681425185484</c:v>
                </c:pt>
                <c:pt idx="516">
                  <c:v>148.18060384483871</c:v>
                </c:pt>
                <c:pt idx="517">
                  <c:v>148.49025988467741</c:v>
                </c:pt>
                <c:pt idx="518">
                  <c:v>148.72787429150537</c:v>
                </c:pt>
                <c:pt idx="519">
                  <c:v>149.01166524908601</c:v>
                </c:pt>
                <c:pt idx="520">
                  <c:v>149.253590502957</c:v>
                </c:pt>
                <c:pt idx="521">
                  <c:v>149.50250631956987</c:v>
                </c:pt>
                <c:pt idx="522">
                  <c:v>149.72977728258064</c:v>
                </c:pt>
                <c:pt idx="523">
                  <c:v>150.01882410774195</c:v>
                </c:pt>
                <c:pt idx="524">
                  <c:v>150.53099934021506</c:v>
                </c:pt>
                <c:pt idx="525">
                  <c:v>150.75552586005378</c:v>
                </c:pt>
                <c:pt idx="526">
                  <c:v>151.03975696419354</c:v>
                </c:pt>
                <c:pt idx="527">
                  <c:v>151.27233557672042</c:v>
                </c:pt>
                <c:pt idx="528">
                  <c:v>151.54277973758064</c:v>
                </c:pt>
                <c:pt idx="529">
                  <c:v>151.72929830870967</c:v>
                </c:pt>
                <c:pt idx="530">
                  <c:v>152.03631346930106</c:v>
                </c:pt>
                <c:pt idx="531">
                  <c:v>152.26648422129034</c:v>
                </c:pt>
                <c:pt idx="532">
                  <c:v>152.56412684956987</c:v>
                </c:pt>
                <c:pt idx="533">
                  <c:v>152.86435857516128</c:v>
                </c:pt>
                <c:pt idx="534">
                  <c:v>153.079150089086</c:v>
                </c:pt>
                <c:pt idx="535">
                  <c:v>153.58868444225806</c:v>
                </c:pt>
                <c:pt idx="536">
                  <c:v>153.84878515930109</c:v>
                </c:pt>
                <c:pt idx="537">
                  <c:v>154.1130284320968</c:v>
                </c:pt>
                <c:pt idx="538">
                  <c:v>154.33201428365592</c:v>
                </c:pt>
                <c:pt idx="539">
                  <c:v>154.66916653709677</c:v>
                </c:pt>
                <c:pt idx="540">
                  <c:v>154.89997161795699</c:v>
                </c:pt>
                <c:pt idx="541">
                  <c:v>155.15660294462364</c:v>
                </c:pt>
                <c:pt idx="542">
                  <c:v>155.35943282887095</c:v>
                </c:pt>
                <c:pt idx="543">
                  <c:v>155.65070627774193</c:v>
                </c:pt>
                <c:pt idx="544">
                  <c:v>155.86803510704303</c:v>
                </c:pt>
                <c:pt idx="545">
                  <c:v>156.33769736139786</c:v>
                </c:pt>
                <c:pt idx="546">
                  <c:v>156.54373772639784</c:v>
                </c:pt>
                <c:pt idx="547">
                  <c:v>156.86856587655916</c:v>
                </c:pt>
                <c:pt idx="548">
                  <c:v>157.14554750817203</c:v>
                </c:pt>
                <c:pt idx="549">
                  <c:v>157.38242402225808</c:v>
                </c:pt>
                <c:pt idx="550">
                  <c:v>157.68833881645162</c:v>
                </c:pt>
                <c:pt idx="551">
                  <c:v>157.91519552387095</c:v>
                </c:pt>
                <c:pt idx="552">
                  <c:v>158.1854972844086</c:v>
                </c:pt>
                <c:pt idx="553">
                  <c:v>158.44373385139784</c:v>
                </c:pt>
                <c:pt idx="554">
                  <c:v>158.72211359559137</c:v>
                </c:pt>
                <c:pt idx="555">
                  <c:v>158.9301734564516</c:v>
                </c:pt>
                <c:pt idx="556">
                  <c:v>159.41785582822581</c:v>
                </c:pt>
                <c:pt idx="557">
                  <c:v>159.68934857354839</c:v>
                </c:pt>
                <c:pt idx="558">
                  <c:v>159.9302899704301</c:v>
                </c:pt>
                <c:pt idx="559">
                  <c:v>160.24512420489245</c:v>
                </c:pt>
                <c:pt idx="560">
                  <c:v>160.45748196731182</c:v>
                </c:pt>
                <c:pt idx="561">
                  <c:v>160.80619454026882</c:v>
                </c:pt>
                <c:pt idx="562">
                  <c:v>160.99633784768818</c:v>
                </c:pt>
                <c:pt idx="563">
                  <c:v>161.26834841241936</c:v>
                </c:pt>
                <c:pt idx="564">
                  <c:v>161.51296632752687</c:v>
                </c:pt>
                <c:pt idx="565">
                  <c:v>161.80864124182796</c:v>
                </c:pt>
                <c:pt idx="566">
                  <c:v>161.9769325677957</c:v>
                </c:pt>
                <c:pt idx="567">
                  <c:v>162.48646692096773</c:v>
                </c:pt>
                <c:pt idx="568">
                  <c:v>162.83537367623654</c:v>
                </c:pt>
                <c:pt idx="569">
                  <c:v>163.04576372467741</c:v>
                </c:pt>
                <c:pt idx="570">
                  <c:v>163.34259078731185</c:v>
                </c:pt>
                <c:pt idx="571">
                  <c:v>163.58451604118278</c:v>
                </c:pt>
                <c:pt idx="572">
                  <c:v>163.88744042795699</c:v>
                </c:pt>
                <c:pt idx="573">
                  <c:v>164.07017891698925</c:v>
                </c:pt>
                <c:pt idx="574">
                  <c:v>164.35632595317205</c:v>
                </c:pt>
                <c:pt idx="575">
                  <c:v>164.53015794741935</c:v>
                </c:pt>
                <c:pt idx="576">
                  <c:v>164.89475463247311</c:v>
                </c:pt>
                <c:pt idx="577">
                  <c:v>165.11865976892474</c:v>
                </c:pt>
                <c:pt idx="578">
                  <c:v>165.56869666564518</c:v>
                </c:pt>
                <c:pt idx="579">
                  <c:v>165.84257138048386</c:v>
                </c:pt>
                <c:pt idx="580">
                  <c:v>166.11711926059138</c:v>
                </c:pt>
                <c:pt idx="581">
                  <c:v>166.39057971983871</c:v>
                </c:pt>
                <c:pt idx="582">
                  <c:v>166.54178300354837</c:v>
                </c:pt>
                <c:pt idx="583">
                  <c:v>166.88949877403226</c:v>
                </c:pt>
                <c:pt idx="584">
                  <c:v>167.17198223741937</c:v>
                </c:pt>
                <c:pt idx="585">
                  <c:v>167.37382826473117</c:v>
                </c:pt>
                <c:pt idx="586">
                  <c:v>167.60353297924732</c:v>
                </c:pt>
                <c:pt idx="587">
                  <c:v>167.92199195000001</c:v>
                </c:pt>
                <c:pt idx="588">
                  <c:v>168.15319834091397</c:v>
                </c:pt>
                <c:pt idx="589">
                  <c:v>168.61385053661292</c:v>
                </c:pt>
                <c:pt idx="590">
                  <c:v>168.92956506419355</c:v>
                </c:pt>
                <c:pt idx="591">
                  <c:v>169.09454234564515</c:v>
                </c:pt>
                <c:pt idx="592">
                  <c:v>169.35745223327959</c:v>
                </c:pt>
                <c:pt idx="593">
                  <c:v>169.44917100596774</c:v>
                </c:pt>
                <c:pt idx="594">
                  <c:v>169.87107736021505</c:v>
                </c:pt>
                <c:pt idx="595">
                  <c:v>170.12418751451611</c:v>
                </c:pt>
                <c:pt idx="596">
                  <c:v>170.3792136008602</c:v>
                </c:pt>
                <c:pt idx="597">
                  <c:v>170.58773949924733</c:v>
                </c:pt>
                <c:pt idx="598">
                  <c:v>170.9261863013441</c:v>
                </c:pt>
                <c:pt idx="599">
                  <c:v>171.14688095715053</c:v>
                </c:pt>
                <c:pt idx="600">
                  <c:v>171.66107568548389</c:v>
                </c:pt>
                <c:pt idx="601">
                  <c:v>171.93122210016128</c:v>
                </c:pt>
                <c:pt idx="602">
                  <c:v>172.12892557177423</c:v>
                </c:pt>
                <c:pt idx="603">
                  <c:v>172.38125899688174</c:v>
                </c:pt>
                <c:pt idx="604">
                  <c:v>172.66286216720434</c:v>
                </c:pt>
                <c:pt idx="605">
                  <c:v>172.95325532295701</c:v>
                </c:pt>
                <c:pt idx="606">
                  <c:v>173.17809253451617</c:v>
                </c:pt>
                <c:pt idx="607">
                  <c:v>173.40676161005379</c:v>
                </c:pt>
                <c:pt idx="608">
                  <c:v>173.67141913844085</c:v>
                </c:pt>
                <c:pt idx="609">
                  <c:v>173.99215651478494</c:v>
                </c:pt>
                <c:pt idx="610">
                  <c:v>174.48315293112904</c:v>
                </c:pt>
                <c:pt idx="611">
                  <c:v>174.7189161333871</c:v>
                </c:pt>
                <c:pt idx="612">
                  <c:v>174.99776191505376</c:v>
                </c:pt>
                <c:pt idx="613">
                  <c:v>175.24025677032256</c:v>
                </c:pt>
                <c:pt idx="614">
                  <c:v>175.53039101634411</c:v>
                </c:pt>
                <c:pt idx="615">
                  <c:v>175.77062041145163</c:v>
                </c:pt>
                <c:pt idx="616">
                  <c:v>176.06137604086018</c:v>
                </c:pt>
                <c:pt idx="617">
                  <c:v>176.30526900870967</c:v>
                </c:pt>
                <c:pt idx="618">
                  <c:v>176.57008188290322</c:v>
                </c:pt>
                <c:pt idx="619">
                  <c:v>176.78451092317204</c:v>
                </c:pt>
                <c:pt idx="620">
                  <c:v>177.10664641209675</c:v>
                </c:pt>
                <c:pt idx="621">
                  <c:v>177.50785293327959</c:v>
                </c:pt>
                <c:pt idx="622">
                  <c:v>177.74423751887096</c:v>
                </c:pt>
                <c:pt idx="623">
                  <c:v>178.01904430876345</c:v>
                </c:pt>
                <c:pt idx="624">
                  <c:v>178.24020500209679</c:v>
                </c:pt>
                <c:pt idx="625">
                  <c:v>178.5276465868817</c:v>
                </c:pt>
                <c:pt idx="626">
                  <c:v>178.77238101134409</c:v>
                </c:pt>
                <c:pt idx="627">
                  <c:v>179.05314272505373</c:v>
                </c:pt>
                <c:pt idx="628">
                  <c:v>179.30252457919357</c:v>
                </c:pt>
                <c:pt idx="629">
                  <c:v>179.5841665860215</c:v>
                </c:pt>
                <c:pt idx="630">
                  <c:v>179.74137657548386</c:v>
                </c:pt>
                <c:pt idx="631">
                  <c:v>180.0692080784946</c:v>
                </c:pt>
                <c:pt idx="632">
                  <c:v>180.6062386452688</c:v>
                </c:pt>
                <c:pt idx="633">
                  <c:v>180.81170940881719</c:v>
                </c:pt>
                <c:pt idx="634">
                  <c:v>181.1258186960215</c:v>
                </c:pt>
                <c:pt idx="635">
                  <c:v>181.35029343392472</c:v>
                </c:pt>
                <c:pt idx="636">
                  <c:v>181.65241520053763</c:v>
                </c:pt>
                <c:pt idx="637">
                  <c:v>181.86170488268817</c:v>
                </c:pt>
                <c:pt idx="638">
                  <c:v>182.13578672526882</c:v>
                </c:pt>
                <c:pt idx="639">
                  <c:v>182.38868975182794</c:v>
                </c:pt>
                <c:pt idx="640">
                  <c:v>182.67535460741937</c:v>
                </c:pt>
                <c:pt idx="641">
                  <c:v>182.87254025951614</c:v>
                </c:pt>
                <c:pt idx="642">
                  <c:v>183.20125205564517</c:v>
                </c:pt>
                <c:pt idx="643">
                  <c:v>183.62053047612903</c:v>
                </c:pt>
                <c:pt idx="644">
                  <c:v>183.89176431172041</c:v>
                </c:pt>
                <c:pt idx="645">
                  <c:v>184.17340631849464</c:v>
                </c:pt>
                <c:pt idx="646">
                  <c:v>184.35500560473119</c:v>
                </c:pt>
                <c:pt idx="647">
                  <c:v>184.6359097188172</c:v>
                </c:pt>
                <c:pt idx="648">
                  <c:v>184.87775729978495</c:v>
                </c:pt>
                <c:pt idx="649">
                  <c:v>185.17058420698922</c:v>
                </c:pt>
                <c:pt idx="650">
                  <c:v>185.39070926139783</c:v>
                </c:pt>
                <c:pt idx="651">
                  <c:v>185.62176030650537</c:v>
                </c:pt>
                <c:pt idx="652">
                  <c:v>185.82308851435482</c:v>
                </c:pt>
                <c:pt idx="653">
                  <c:v>186.13362484725806</c:v>
                </c:pt>
                <c:pt idx="654">
                  <c:v>186.6342527056452</c:v>
                </c:pt>
                <c:pt idx="655">
                  <c:v>186.83651298854838</c:v>
                </c:pt>
                <c:pt idx="656">
                  <c:v>187.13601976682799</c:v>
                </c:pt>
                <c:pt idx="657">
                  <c:v>187.35661085876345</c:v>
                </c:pt>
                <c:pt idx="658">
                  <c:v>187.66315998182799</c:v>
                </c:pt>
                <c:pt idx="659">
                  <c:v>187.79565703731183</c:v>
                </c:pt>
                <c:pt idx="660">
                  <c:v>188.10699599043011</c:v>
                </c:pt>
                <c:pt idx="661">
                  <c:v>188.28652399881719</c:v>
                </c:pt>
                <c:pt idx="662">
                  <c:v>188.63864123473118</c:v>
                </c:pt>
                <c:pt idx="663">
                  <c:v>188.83240927838708</c:v>
                </c:pt>
                <c:pt idx="664">
                  <c:v>189.16355482602151</c:v>
                </c:pt>
                <c:pt idx="665">
                  <c:v>189.67091433741936</c:v>
                </c:pt>
                <c:pt idx="666">
                  <c:v>189.89114295575268</c:v>
                </c:pt>
                <c:pt idx="667">
                  <c:v>190.11525521999999</c:v>
                </c:pt>
                <c:pt idx="668">
                  <c:v>190.40606263134407</c:v>
                </c:pt>
                <c:pt idx="669">
                  <c:v>190.7176216576882</c:v>
                </c:pt>
                <c:pt idx="670">
                  <c:v>190.95144303693547</c:v>
                </c:pt>
                <c:pt idx="671">
                  <c:v>191.20455319123656</c:v>
                </c:pt>
                <c:pt idx="672">
                  <c:v>191.41111137569891</c:v>
                </c:pt>
                <c:pt idx="673">
                  <c:v>191.69498000618279</c:v>
                </c:pt>
                <c:pt idx="674">
                  <c:v>191.87171178946238</c:v>
                </c:pt>
                <c:pt idx="675">
                  <c:v>192.40775849919356</c:v>
                </c:pt>
                <c:pt idx="676">
                  <c:v>192.71927868908602</c:v>
                </c:pt>
                <c:pt idx="677">
                  <c:v>192.91485910091399</c:v>
                </c:pt>
                <c:pt idx="678">
                  <c:v>193.17848099032256</c:v>
                </c:pt>
                <c:pt idx="679">
                  <c:v>193.4161601245699</c:v>
                </c:pt>
                <c:pt idx="680">
                  <c:v>193.672014722043</c:v>
                </c:pt>
                <c:pt idx="681">
                  <c:v>193.93972738521504</c:v>
                </c:pt>
                <c:pt idx="682">
                  <c:v>194.21226871494628</c:v>
                </c:pt>
                <c:pt idx="683">
                  <c:v>194.45279585623658</c:v>
                </c:pt>
                <c:pt idx="684">
                  <c:v>194.74847077053761</c:v>
                </c:pt>
                <c:pt idx="685">
                  <c:v>194.93566250698925</c:v>
                </c:pt>
                <c:pt idx="686">
                  <c:v>195.4942861454301</c:v>
                </c:pt>
                <c:pt idx="687">
                  <c:v>195.76091138774194</c:v>
                </c:pt>
                <c:pt idx="688">
                  <c:v>196.01914795473118</c:v>
                </c:pt>
                <c:pt idx="689">
                  <c:v>196.2552736305914</c:v>
                </c:pt>
                <c:pt idx="690">
                  <c:v>196.5064678529032</c:v>
                </c:pt>
                <c:pt idx="691">
                  <c:v>196.77863376349461</c:v>
                </c:pt>
                <c:pt idx="692">
                  <c:v>196.98862250188174</c:v>
                </c:pt>
                <c:pt idx="693">
                  <c:v>197.23872930327957</c:v>
                </c:pt>
                <c:pt idx="694">
                  <c:v>197.47998139182798</c:v>
                </c:pt>
                <c:pt idx="695">
                  <c:v>197.77664016311826</c:v>
                </c:pt>
                <c:pt idx="696">
                  <c:v>198.0044289455914</c:v>
                </c:pt>
                <c:pt idx="697">
                  <c:v>198.51852011005377</c:v>
                </c:pt>
                <c:pt idx="698">
                  <c:v>198.78618099129031</c:v>
                </c:pt>
                <c:pt idx="699">
                  <c:v>198.99149640903227</c:v>
                </c:pt>
                <c:pt idx="700">
                  <c:v>199.29390297634404</c:v>
                </c:pt>
                <c:pt idx="701">
                  <c:v>199.53727812473119</c:v>
                </c:pt>
                <c:pt idx="702">
                  <c:v>199.80473187817205</c:v>
                </c:pt>
                <c:pt idx="703">
                  <c:v>200.00051941774191</c:v>
                </c:pt>
                <c:pt idx="704">
                  <c:v>200.29077017317204</c:v>
                </c:pt>
                <c:pt idx="705">
                  <c:v>200.53606125354838</c:v>
                </c:pt>
                <c:pt idx="706">
                  <c:v>200.76996030569893</c:v>
                </c:pt>
                <c:pt idx="707">
                  <c:v>201.01514782220431</c:v>
                </c:pt>
                <c:pt idx="708">
                  <c:v>201.50184633698925</c:v>
                </c:pt>
                <c:pt idx="709">
                  <c:v>201.74630890623655</c:v>
                </c:pt>
                <c:pt idx="710">
                  <c:v>202.02287628225804</c:v>
                </c:pt>
                <c:pt idx="711">
                  <c:v>202.30011682360214</c:v>
                </c:pt>
                <c:pt idx="712">
                  <c:v>202.53551755220431</c:v>
                </c:pt>
                <c:pt idx="713">
                  <c:v>202.82768423962364</c:v>
                </c:pt>
                <c:pt idx="714">
                  <c:v>202.98058338204299</c:v>
                </c:pt>
                <c:pt idx="715">
                  <c:v>203.28522951854839</c:v>
                </c:pt>
                <c:pt idx="716">
                  <c:v>203.54346608559138</c:v>
                </c:pt>
                <c:pt idx="717">
                  <c:v>203.84411206672044</c:v>
                </c:pt>
                <c:pt idx="718">
                  <c:v>204.07971992311826</c:v>
                </c:pt>
                <c:pt idx="719">
                  <c:v>204.54353081758063</c:v>
                </c:pt>
                <c:pt idx="720">
                  <c:v>204.78581854505376</c:v>
                </c:pt>
                <c:pt idx="721">
                  <c:v>205.00262955489248</c:v>
                </c:pt>
                <c:pt idx="722">
                  <c:v>205.22808814978492</c:v>
                </c:pt>
                <c:pt idx="723">
                  <c:v>205.500668315914</c:v>
                </c:pt>
                <c:pt idx="724">
                  <c:v>205.79489333575268</c:v>
                </c:pt>
                <c:pt idx="725">
                  <c:v>206.03022933688169</c:v>
                </c:pt>
                <c:pt idx="726">
                  <c:v>206.32111442112901</c:v>
                </c:pt>
                <c:pt idx="727">
                  <c:v>206.52725834999998</c:v>
                </c:pt>
                <c:pt idx="728">
                  <c:v>206.81521775430107</c:v>
                </c:pt>
                <c:pt idx="729">
                  <c:v>207.06951889333334</c:v>
                </c:pt>
                <c:pt idx="730">
                  <c:v>207.54446290629033</c:v>
                </c:pt>
                <c:pt idx="731">
                  <c:v>207.85479211139784</c:v>
                </c:pt>
                <c:pt idx="732">
                  <c:v>208.0447282910215</c:v>
                </c:pt>
                <c:pt idx="733">
                  <c:v>208.3293736507527</c:v>
                </c:pt>
                <c:pt idx="734">
                  <c:v>208.56083895139781</c:v>
                </c:pt>
                <c:pt idx="735">
                  <c:v>208.8648119226344</c:v>
                </c:pt>
                <c:pt idx="736">
                  <c:v>209.09265248704301</c:v>
                </c:pt>
                <c:pt idx="737">
                  <c:v>209.36740749494626</c:v>
                </c:pt>
                <c:pt idx="738">
                  <c:v>209.58458097844084</c:v>
                </c:pt>
                <c:pt idx="739">
                  <c:v>209.75748089763439</c:v>
                </c:pt>
                <c:pt idx="740">
                  <c:v>210.23558360935482</c:v>
                </c:pt>
                <c:pt idx="741">
                  <c:v>210.49993044602149</c:v>
                </c:pt>
                <c:pt idx="742">
                  <c:v>210.76919656758065</c:v>
                </c:pt>
                <c:pt idx="743">
                  <c:v>211.00982727279569</c:v>
                </c:pt>
                <c:pt idx="744">
                  <c:v>211.28142358198923</c:v>
                </c:pt>
                <c:pt idx="745">
                  <c:v>211.50491446290323</c:v>
                </c:pt>
                <c:pt idx="746">
                  <c:v>211.81255100682796</c:v>
                </c:pt>
                <c:pt idx="747">
                  <c:v>212.01170437290324</c:v>
                </c:pt>
                <c:pt idx="748">
                  <c:v>212.33701150607527</c:v>
                </c:pt>
                <c:pt idx="749">
                  <c:v>212.53036529413976</c:v>
                </c:pt>
                <c:pt idx="750">
                  <c:v>212.85716115827958</c:v>
                </c:pt>
                <c:pt idx="751">
                  <c:v>213.26784377564516</c:v>
                </c:pt>
                <c:pt idx="752">
                  <c:v>213.48154786870967</c:v>
                </c:pt>
                <c:pt idx="753">
                  <c:v>213.77251062586021</c:v>
                </c:pt>
                <c:pt idx="754">
                  <c:v>213.96462164725807</c:v>
                </c:pt>
                <c:pt idx="755">
                  <c:v>214.28137181370968</c:v>
                </c:pt>
                <c:pt idx="756">
                  <c:v>214.52961446505378</c:v>
                </c:pt>
                <c:pt idx="757">
                  <c:v>214.82007234822578</c:v>
                </c:pt>
                <c:pt idx="758">
                  <c:v>214.99131524521502</c:v>
                </c:pt>
                <c:pt idx="759">
                  <c:v>215.3272765138172</c:v>
                </c:pt>
                <c:pt idx="760">
                  <c:v>215.55356361983871</c:v>
                </c:pt>
                <c:pt idx="761">
                  <c:v>215.8447335048387</c:v>
                </c:pt>
                <c:pt idx="762">
                  <c:v>216.3219041414516</c:v>
                </c:pt>
                <c:pt idx="763">
                  <c:v>216.49190427166667</c:v>
                </c:pt>
                <c:pt idx="764">
                  <c:v>216.8587275804301</c:v>
                </c:pt>
                <c:pt idx="765">
                  <c:v>217.0422945805914</c:v>
                </c:pt>
                <c:pt idx="766">
                  <c:v>217.3264739027957</c:v>
                </c:pt>
                <c:pt idx="767">
                  <c:v>217.56099433827958</c:v>
                </c:pt>
                <c:pt idx="768">
                  <c:v>217.82062901784943</c:v>
                </c:pt>
                <c:pt idx="769">
                  <c:v>218.08462632639782</c:v>
                </c:pt>
                <c:pt idx="770">
                  <c:v>218.34819643387095</c:v>
                </c:pt>
                <c:pt idx="771">
                  <c:v>218.58717011682796</c:v>
                </c:pt>
                <c:pt idx="772">
                  <c:v>218.85866286209676</c:v>
                </c:pt>
                <c:pt idx="773">
                  <c:v>219.3651420804301</c:v>
                </c:pt>
                <c:pt idx="774">
                  <c:v>219.57382332467739</c:v>
                </c:pt>
                <c:pt idx="775">
                  <c:v>219.92796005650538</c:v>
                </c:pt>
                <c:pt idx="776">
                  <c:v>220.06942833424733</c:v>
                </c:pt>
                <c:pt idx="777">
                  <c:v>220.35417725784947</c:v>
                </c:pt>
                <c:pt idx="778">
                  <c:v>220.64156706069889</c:v>
                </c:pt>
                <c:pt idx="779">
                  <c:v>220.9145744279032</c:v>
                </c:pt>
                <c:pt idx="780">
                  <c:v>221.1435024132258</c:v>
                </c:pt>
                <c:pt idx="781">
                  <c:v>221.35031950736558</c:v>
                </c:pt>
                <c:pt idx="782">
                  <c:v>221.58323470258065</c:v>
                </c:pt>
                <c:pt idx="783">
                  <c:v>221.90961631107524</c:v>
                </c:pt>
                <c:pt idx="784">
                  <c:v>222.31449935048386</c:v>
                </c:pt>
                <c:pt idx="785">
                  <c:v>222.60489250623658</c:v>
                </c:pt>
                <c:pt idx="786">
                  <c:v>222.89021103123656</c:v>
                </c:pt>
                <c:pt idx="787">
                  <c:v>223.05441158344087</c:v>
                </c:pt>
                <c:pt idx="788">
                  <c:v>223.39368689666668</c:v>
                </c:pt>
                <c:pt idx="789">
                  <c:v>223.61127463569895</c:v>
                </c:pt>
                <c:pt idx="790">
                  <c:v>223.81596867005373</c:v>
                </c:pt>
                <c:pt idx="791">
                  <c:v>224.06302033661288</c:v>
                </c:pt>
                <c:pt idx="792">
                  <c:v>224.32340585440861</c:v>
                </c:pt>
                <c:pt idx="793">
                  <c:v>224.48235053903227</c:v>
                </c:pt>
                <c:pt idx="794">
                  <c:v>224.8458209667204</c:v>
                </c:pt>
                <c:pt idx="795">
                  <c:v>225.27302202505379</c:v>
                </c:pt>
                <c:pt idx="796">
                  <c:v>225.55554432494623</c:v>
                </c:pt>
                <c:pt idx="797">
                  <c:v>225.79275742166666</c:v>
                </c:pt>
                <c:pt idx="798">
                  <c:v>226.03955017849464</c:v>
                </c:pt>
                <c:pt idx="799">
                  <c:v>226.30638254860216</c:v>
                </c:pt>
                <c:pt idx="800">
                  <c:v>226.53308391021503</c:v>
                </c:pt>
                <c:pt idx="801">
                  <c:v>226.81467413505376</c:v>
                </c:pt>
                <c:pt idx="802">
                  <c:v>227.03149809037635</c:v>
                </c:pt>
                <c:pt idx="803">
                  <c:v>227.328778245</c:v>
                </c:pt>
                <c:pt idx="804">
                  <c:v>227.556204553871</c:v>
                </c:pt>
                <c:pt idx="805">
                  <c:v>227.82402078096774</c:v>
                </c:pt>
                <c:pt idx="806">
                  <c:v>228.34929684586018</c:v>
                </c:pt>
                <c:pt idx="807">
                  <c:v>228.57045753919357</c:v>
                </c:pt>
                <c:pt idx="808">
                  <c:v>228.87938863177422</c:v>
                </c:pt>
                <c:pt idx="809">
                  <c:v>229.06233424860213</c:v>
                </c:pt>
                <c:pt idx="810">
                  <c:v>229.31901735725808</c:v>
                </c:pt>
                <c:pt idx="811">
                  <c:v>229.5315822474731</c:v>
                </c:pt>
                <c:pt idx="812">
                  <c:v>229.80737289430107</c:v>
                </c:pt>
                <c:pt idx="813">
                  <c:v>230.04360213403226</c:v>
                </c:pt>
                <c:pt idx="814">
                  <c:v>230.32630567075267</c:v>
                </c:pt>
                <c:pt idx="815">
                  <c:v>230.56666452075268</c:v>
                </c:pt>
                <c:pt idx="816">
                  <c:v>231.04782236725808</c:v>
                </c:pt>
                <c:pt idx="817">
                  <c:v>231.38802975548387</c:v>
                </c:pt>
                <c:pt idx="818">
                  <c:v>231.61721665053764</c:v>
                </c:pt>
                <c:pt idx="819">
                  <c:v>231.89430184602151</c:v>
                </c:pt>
                <c:pt idx="820">
                  <c:v>232.12209062854839</c:v>
                </c:pt>
                <c:pt idx="821">
                  <c:v>232.35226138053764</c:v>
                </c:pt>
                <c:pt idx="822">
                  <c:v>232.56870991677417</c:v>
                </c:pt>
                <c:pt idx="823">
                  <c:v>232.8003305632796</c:v>
                </c:pt>
                <c:pt idx="824">
                  <c:v>233.07483960693548</c:v>
                </c:pt>
                <c:pt idx="825">
                  <c:v>233.34685017172043</c:v>
                </c:pt>
                <c:pt idx="826">
                  <c:v>233.60798652768815</c:v>
                </c:pt>
                <c:pt idx="827">
                  <c:v>234.06040539392473</c:v>
                </c:pt>
                <c:pt idx="828">
                  <c:v>234.31491366080644</c:v>
                </c:pt>
                <c:pt idx="829">
                  <c:v>234.56341522182794</c:v>
                </c:pt>
                <c:pt idx="830">
                  <c:v>234.87954400499996</c:v>
                </c:pt>
                <c:pt idx="831">
                  <c:v>235.03224896510753</c:v>
                </c:pt>
                <c:pt idx="832">
                  <c:v>235.36541400865593</c:v>
                </c:pt>
                <c:pt idx="833">
                  <c:v>235.57135080973117</c:v>
                </c:pt>
                <c:pt idx="834">
                  <c:v>235.84160078827958</c:v>
                </c:pt>
                <c:pt idx="835">
                  <c:v>236.04950530333335</c:v>
                </c:pt>
                <c:pt idx="836">
                  <c:v>236.35560133435484</c:v>
                </c:pt>
                <c:pt idx="837">
                  <c:v>236.62403894478493</c:v>
                </c:pt>
                <c:pt idx="838">
                  <c:v>237.09240665053764</c:v>
                </c:pt>
                <c:pt idx="839">
                  <c:v>237.31356734387097</c:v>
                </c:pt>
                <c:pt idx="840">
                  <c:v>237.57118252752687</c:v>
                </c:pt>
                <c:pt idx="841">
                  <c:v>237.79513944596775</c:v>
                </c:pt>
                <c:pt idx="842">
                  <c:v>238.09718353962364</c:v>
                </c:pt>
                <c:pt idx="843">
                  <c:v>238.30570943806453</c:v>
                </c:pt>
                <c:pt idx="844">
                  <c:v>238.49885609833336</c:v>
                </c:pt>
                <c:pt idx="845">
                  <c:v>238.79547603317206</c:v>
                </c:pt>
                <c:pt idx="846">
                  <c:v>238.96589041897849</c:v>
                </c:pt>
                <c:pt idx="847">
                  <c:v>239.26265275413976</c:v>
                </c:pt>
                <c:pt idx="848">
                  <c:v>239.49789813688173</c:v>
                </c:pt>
                <c:pt idx="849">
                  <c:v>239.99593689795697</c:v>
                </c:pt>
                <c:pt idx="850">
                  <c:v>240.27338456709677</c:v>
                </c:pt>
                <c:pt idx="851">
                  <c:v>240.49946454532258</c:v>
                </c:pt>
                <c:pt idx="852">
                  <c:v>240.771526892043</c:v>
                </c:pt>
                <c:pt idx="853">
                  <c:v>241.0028886288172</c:v>
                </c:pt>
                <c:pt idx="854">
                  <c:v>241.27308682548386</c:v>
                </c:pt>
                <c:pt idx="855">
                  <c:v>241.47705591258062</c:v>
                </c:pt>
                <c:pt idx="856">
                  <c:v>241.77941069795696</c:v>
                </c:pt>
                <c:pt idx="857">
                  <c:v>241.98684917548385</c:v>
                </c:pt>
                <c:pt idx="858">
                  <c:v>242.26041319860215</c:v>
                </c:pt>
                <c:pt idx="859">
                  <c:v>242.48732168801072</c:v>
                </c:pt>
                <c:pt idx="860">
                  <c:v>242.99821531725803</c:v>
                </c:pt>
                <c:pt idx="861">
                  <c:v>243.2328910986559</c:v>
                </c:pt>
                <c:pt idx="862">
                  <c:v>243.43908680946237</c:v>
                </c:pt>
                <c:pt idx="863">
                  <c:v>243.71327221596775</c:v>
                </c:pt>
                <c:pt idx="864">
                  <c:v>243.94727483198923</c:v>
                </c:pt>
                <c:pt idx="865">
                  <c:v>244.22850258322578</c:v>
                </c:pt>
                <c:pt idx="866">
                  <c:v>244.48787835306447</c:v>
                </c:pt>
                <c:pt idx="867">
                  <c:v>244.74513106306452</c:v>
                </c:pt>
                <c:pt idx="868">
                  <c:v>244.9421225329032</c:v>
                </c:pt>
                <c:pt idx="869">
                  <c:v>245.21941485618279</c:v>
                </c:pt>
                <c:pt idx="870">
                  <c:v>245.44005773005375</c:v>
                </c:pt>
                <c:pt idx="871">
                  <c:v>245.86109673672041</c:v>
                </c:pt>
                <c:pt idx="872">
                  <c:v>246.21207476983872</c:v>
                </c:pt>
                <c:pt idx="873">
                  <c:v>246.470104209086</c:v>
                </c:pt>
                <c:pt idx="874">
                  <c:v>246.73186194844084</c:v>
                </c:pt>
                <c:pt idx="875">
                  <c:v>246.93862726064518</c:v>
                </c:pt>
                <c:pt idx="876">
                  <c:v>247.18298626596771</c:v>
                </c:pt>
                <c:pt idx="877">
                  <c:v>247.44769557629036</c:v>
                </c:pt>
                <c:pt idx="878">
                  <c:v>247.73782982231182</c:v>
                </c:pt>
                <c:pt idx="879">
                  <c:v>247.94231672887099</c:v>
                </c:pt>
              </c:numCache>
            </c:numRef>
          </c:xVal>
          <c:yVal>
            <c:numRef>
              <c:f>'4.20 K'!$X$21:$X$900</c:f>
              <c:numCache>
                <c:formatCode>General</c:formatCode>
                <c:ptCount val="880"/>
                <c:pt idx="0">
                  <c:v>9.3084067068273879E-2</c:v>
                </c:pt>
                <c:pt idx="1">
                  <c:v>9.0303770248088583E-2</c:v>
                </c:pt>
                <c:pt idx="2">
                  <c:v>9.2261547801848726E-2</c:v>
                </c:pt>
                <c:pt idx="3">
                  <c:v>8.6798083284867836E-2</c:v>
                </c:pt>
                <c:pt idx="4">
                  <c:v>7.825951114994166E-2</c:v>
                </c:pt>
                <c:pt idx="5">
                  <c:v>7.9230498335768285E-2</c:v>
                </c:pt>
                <c:pt idx="6">
                  <c:v>8.1954355076581775E-2</c:v>
                </c:pt>
                <c:pt idx="7">
                  <c:v>8.096534591725614E-2</c:v>
                </c:pt>
                <c:pt idx="8">
                  <c:v>7.9185667737990198E-2</c:v>
                </c:pt>
                <c:pt idx="9">
                  <c:v>8.3835574904108798E-2</c:v>
                </c:pt>
                <c:pt idx="10">
                  <c:v>8.8633637804382367E-2</c:v>
                </c:pt>
                <c:pt idx="11">
                  <c:v>9.2097838137602209E-2</c:v>
                </c:pt>
                <c:pt idx="12">
                  <c:v>9.5379249738473476E-2</c:v>
                </c:pt>
                <c:pt idx="13">
                  <c:v>9.7283115069484519E-2</c:v>
                </c:pt>
                <c:pt idx="14">
                  <c:v>9.4765958209980558E-2</c:v>
                </c:pt>
                <c:pt idx="15">
                  <c:v>8.6925608692760184E-2</c:v>
                </c:pt>
                <c:pt idx="16">
                  <c:v>8.1974566024153928E-2</c:v>
                </c:pt>
                <c:pt idx="17">
                  <c:v>7.7493882536119427E-2</c:v>
                </c:pt>
                <c:pt idx="18">
                  <c:v>7.8690756706684822E-2</c:v>
                </c:pt>
                <c:pt idx="19">
                  <c:v>8.2320297006750698E-2</c:v>
                </c:pt>
                <c:pt idx="20">
                  <c:v>8.3625037978124067E-2</c:v>
                </c:pt>
                <c:pt idx="21">
                  <c:v>7.901045686538552E-2</c:v>
                </c:pt>
                <c:pt idx="22">
                  <c:v>6.8882915123492316E-2</c:v>
                </c:pt>
                <c:pt idx="23">
                  <c:v>6.7916041861805818E-2</c:v>
                </c:pt>
                <c:pt idx="24">
                  <c:v>7.3933599256554863E-2</c:v>
                </c:pt>
                <c:pt idx="25">
                  <c:v>8.5312557952581886E-2</c:v>
                </c:pt>
                <c:pt idx="26">
                  <c:v>9.4998974706267447E-2</c:v>
                </c:pt>
                <c:pt idx="27">
                  <c:v>9.1509631229485522E-2</c:v>
                </c:pt>
                <c:pt idx="28">
                  <c:v>8.173548056842872E-2</c:v>
                </c:pt>
                <c:pt idx="29">
                  <c:v>7.2316349509403743E-2</c:v>
                </c:pt>
                <c:pt idx="30">
                  <c:v>7.5604071864357775E-2</c:v>
                </c:pt>
                <c:pt idx="31">
                  <c:v>9.1214129823971341E-2</c:v>
                </c:pt>
                <c:pt idx="32">
                  <c:v>9.0584514962373228E-2</c:v>
                </c:pt>
                <c:pt idx="33">
                  <c:v>8.7180618095251364E-2</c:v>
                </c:pt>
                <c:pt idx="34">
                  <c:v>8.0830130999186109E-2</c:v>
                </c:pt>
                <c:pt idx="35">
                  <c:v>7.4164036391664134E-2</c:v>
                </c:pt>
                <c:pt idx="36">
                  <c:v>7.6037145048845886E-2</c:v>
                </c:pt>
                <c:pt idx="37">
                  <c:v>8.3636084681696421E-2</c:v>
                </c:pt>
                <c:pt idx="38">
                  <c:v>9.9136018453811883E-2</c:v>
                </c:pt>
                <c:pt idx="39">
                  <c:v>0.10869737738786661</c:v>
                </c:pt>
                <c:pt idx="40">
                  <c:v>0.10450764061743445</c:v>
                </c:pt>
                <c:pt idx="41">
                  <c:v>0.10141057489338279</c:v>
                </c:pt>
                <c:pt idx="42">
                  <c:v>9.5753133011046251E-2</c:v>
                </c:pt>
                <c:pt idx="43">
                  <c:v>9.1610680302573202E-2</c:v>
                </c:pt>
                <c:pt idx="44">
                  <c:v>9.5919136105222916E-2</c:v>
                </c:pt>
                <c:pt idx="45">
                  <c:v>9.455264651316625E-2</c:v>
                </c:pt>
                <c:pt idx="46">
                  <c:v>8.9198258400834229E-2</c:v>
                </c:pt>
                <c:pt idx="47">
                  <c:v>7.9827519896499513E-2</c:v>
                </c:pt>
                <c:pt idx="48">
                  <c:v>7.1642370330867511E-2</c:v>
                </c:pt>
                <c:pt idx="49">
                  <c:v>7.1642114721947328E-2</c:v>
                </c:pt>
                <c:pt idx="50">
                  <c:v>7.6791007388126123E-2</c:v>
                </c:pt>
                <c:pt idx="51">
                  <c:v>8.8799891996424393E-2</c:v>
                </c:pt>
                <c:pt idx="52">
                  <c:v>0.10212244841359364</c:v>
                </c:pt>
                <c:pt idx="53">
                  <c:v>0.10474662343789448</c:v>
                </c:pt>
                <c:pt idx="54">
                  <c:v>0.10061426026191761</c:v>
                </c:pt>
                <c:pt idx="55">
                  <c:v>9.7367365609165368E-2</c:v>
                </c:pt>
                <c:pt idx="56">
                  <c:v>0.10006669450793766</c:v>
                </c:pt>
                <c:pt idx="57">
                  <c:v>0.10972883905910448</c:v>
                </c:pt>
                <c:pt idx="58">
                  <c:v>0.10992251376465963</c:v>
                </c:pt>
                <c:pt idx="59">
                  <c:v>0.10742508415609039</c:v>
                </c:pt>
                <c:pt idx="60">
                  <c:v>0.10607507087325985</c:v>
                </c:pt>
                <c:pt idx="61">
                  <c:v>0.10064721952535231</c:v>
                </c:pt>
                <c:pt idx="62">
                  <c:v>9.1866565719312385E-2</c:v>
                </c:pt>
                <c:pt idx="63">
                  <c:v>8.9843956210276715E-2</c:v>
                </c:pt>
                <c:pt idx="64">
                  <c:v>9.9645079835749356E-2</c:v>
                </c:pt>
                <c:pt idx="65">
                  <c:v>0.10865390007574689</c:v>
                </c:pt>
                <c:pt idx="66">
                  <c:v>0.10314321530039455</c:v>
                </c:pt>
                <c:pt idx="67">
                  <c:v>0.10675871498792076</c:v>
                </c:pt>
                <c:pt idx="68">
                  <c:v>0.11856481519269663</c:v>
                </c:pt>
                <c:pt idx="69">
                  <c:v>0.12218901978512246</c:v>
                </c:pt>
                <c:pt idx="70">
                  <c:v>0.12320405794534715</c:v>
                </c:pt>
                <c:pt idx="71">
                  <c:v>0.13446702694421986</c:v>
                </c:pt>
                <c:pt idx="72">
                  <c:v>0.14401816995870875</c:v>
                </c:pt>
                <c:pt idx="73">
                  <c:v>0.14197836430507707</c:v>
                </c:pt>
                <c:pt idx="74">
                  <c:v>0.13798713295881931</c:v>
                </c:pt>
                <c:pt idx="75">
                  <c:v>0.14030352545923028</c:v>
                </c:pt>
                <c:pt idx="76">
                  <c:v>0.14287501705778283</c:v>
                </c:pt>
                <c:pt idx="77">
                  <c:v>0.13435309859648711</c:v>
                </c:pt>
                <c:pt idx="78">
                  <c:v>0.13253149972497746</c:v>
                </c:pt>
                <c:pt idx="79">
                  <c:v>0.1382439197845434</c:v>
                </c:pt>
                <c:pt idx="80">
                  <c:v>0.14807721548024655</c:v>
                </c:pt>
                <c:pt idx="81">
                  <c:v>0.15945500683590097</c:v>
                </c:pt>
                <c:pt idx="82">
                  <c:v>0.16253602595337874</c:v>
                </c:pt>
                <c:pt idx="83">
                  <c:v>0.16371450486662489</c:v>
                </c:pt>
                <c:pt idx="84">
                  <c:v>0.16966974553251526</c:v>
                </c:pt>
                <c:pt idx="85">
                  <c:v>0.17087386469619717</c:v>
                </c:pt>
                <c:pt idx="86">
                  <c:v>0.1730109464691944</c:v>
                </c:pt>
                <c:pt idx="87">
                  <c:v>0.17359742615410698</c:v>
                </c:pt>
                <c:pt idx="88">
                  <c:v>0.16916527303884205</c:v>
                </c:pt>
                <c:pt idx="89">
                  <c:v>0.16169928784682253</c:v>
                </c:pt>
                <c:pt idx="90">
                  <c:v>0.1550018538390332</c:v>
                </c:pt>
                <c:pt idx="91">
                  <c:v>0.15386594641006832</c:v>
                </c:pt>
                <c:pt idx="92">
                  <c:v>0.15238199983778369</c:v>
                </c:pt>
                <c:pt idx="93">
                  <c:v>0.15112252881992874</c:v>
                </c:pt>
                <c:pt idx="94">
                  <c:v>0.15759830288090707</c:v>
                </c:pt>
                <c:pt idx="95">
                  <c:v>0.16585506228298874</c:v>
                </c:pt>
                <c:pt idx="96">
                  <c:v>0.17182520923822053</c:v>
                </c:pt>
                <c:pt idx="97">
                  <c:v>0.17801776899476918</c:v>
                </c:pt>
                <c:pt idx="98">
                  <c:v>0.18273329258589313</c:v>
                </c:pt>
                <c:pt idx="99">
                  <c:v>0.18003081238959323</c:v>
                </c:pt>
                <c:pt idx="100">
                  <c:v>0.17914344052103978</c:v>
                </c:pt>
                <c:pt idx="101">
                  <c:v>0.18032469274852458</c:v>
                </c:pt>
                <c:pt idx="102">
                  <c:v>0.18190349198976977</c:v>
                </c:pt>
                <c:pt idx="103">
                  <c:v>0.17730795568600899</c:v>
                </c:pt>
                <c:pt idx="104">
                  <c:v>0.16856816332740332</c:v>
                </c:pt>
                <c:pt idx="105">
                  <c:v>0.1590758509785237</c:v>
                </c:pt>
                <c:pt idx="106">
                  <c:v>0.14931729182375084</c:v>
                </c:pt>
                <c:pt idx="107">
                  <c:v>0.13997109388053119</c:v>
                </c:pt>
                <c:pt idx="108">
                  <c:v>0.13912988443218033</c:v>
                </c:pt>
                <c:pt idx="109">
                  <c:v>0.14750742724889077</c:v>
                </c:pt>
                <c:pt idx="110">
                  <c:v>0.14504223709251818</c:v>
                </c:pt>
                <c:pt idx="111">
                  <c:v>0.1361458693900881</c:v>
                </c:pt>
                <c:pt idx="112">
                  <c:v>0.12951352764520635</c:v>
                </c:pt>
                <c:pt idx="113">
                  <c:v>0.12768245462074235</c:v>
                </c:pt>
                <c:pt idx="114">
                  <c:v>0.13214028412272302</c:v>
                </c:pt>
                <c:pt idx="115">
                  <c:v>0.13510474577309359</c:v>
                </c:pt>
                <c:pt idx="116">
                  <c:v>0.13240009116865814</c:v>
                </c:pt>
                <c:pt idx="117">
                  <c:v>0.12618337935879317</c:v>
                </c:pt>
                <c:pt idx="118">
                  <c:v>0.1181436741052557</c:v>
                </c:pt>
                <c:pt idx="119">
                  <c:v>0.120500265413321</c:v>
                </c:pt>
                <c:pt idx="120">
                  <c:v>0.12027277788848825</c:v>
                </c:pt>
                <c:pt idx="121">
                  <c:v>0.11627579004514493</c:v>
                </c:pt>
                <c:pt idx="122">
                  <c:v>0.12022438909981613</c:v>
                </c:pt>
                <c:pt idx="123">
                  <c:v>0.11709526094869702</c:v>
                </c:pt>
                <c:pt idx="124">
                  <c:v>0.47166080181948694</c:v>
                </c:pt>
                <c:pt idx="125">
                  <c:v>1.5408768968833284</c:v>
                </c:pt>
                <c:pt idx="126">
                  <c:v>2.5175040692707893</c:v>
                </c:pt>
                <c:pt idx="127">
                  <c:v>2.9006239593224401</c:v>
                </c:pt>
                <c:pt idx="128">
                  <c:v>2.9028454424461412</c:v>
                </c:pt>
                <c:pt idx="129">
                  <c:v>2.912338751208813</c:v>
                </c:pt>
                <c:pt idx="130">
                  <c:v>2.9248714463259358</c:v>
                </c:pt>
                <c:pt idx="131">
                  <c:v>2.9250357650169816</c:v>
                </c:pt>
                <c:pt idx="132">
                  <c:v>2.9267176844581457</c:v>
                </c:pt>
                <c:pt idx="133">
                  <c:v>2.5802088211455505</c:v>
                </c:pt>
                <c:pt idx="134">
                  <c:v>1.5207930974226622</c:v>
                </c:pt>
                <c:pt idx="135">
                  <c:v>0.56573274068134849</c:v>
                </c:pt>
                <c:pt idx="136">
                  <c:v>0.19181958434205695</c:v>
                </c:pt>
                <c:pt idx="137">
                  <c:v>0.19114982334083133</c:v>
                </c:pt>
                <c:pt idx="138">
                  <c:v>0.18249030889507939</c:v>
                </c:pt>
                <c:pt idx="139">
                  <c:v>0.17134666009648802</c:v>
                </c:pt>
                <c:pt idx="140">
                  <c:v>0.16753980896527687</c:v>
                </c:pt>
                <c:pt idx="141">
                  <c:v>0.16639607742981355</c:v>
                </c:pt>
                <c:pt idx="142">
                  <c:v>0.15620917766527664</c:v>
                </c:pt>
                <c:pt idx="143">
                  <c:v>0.14479480220629609</c:v>
                </c:pt>
                <c:pt idx="144">
                  <c:v>0.13219809711437586</c:v>
                </c:pt>
                <c:pt idx="145">
                  <c:v>0.12530206443311501</c:v>
                </c:pt>
                <c:pt idx="146">
                  <c:v>0.11929685719912968</c:v>
                </c:pt>
                <c:pt idx="147">
                  <c:v>0.11939471884446808</c:v>
                </c:pt>
                <c:pt idx="148">
                  <c:v>0.12590553181414293</c:v>
                </c:pt>
                <c:pt idx="149">
                  <c:v>0.1342525510328306</c:v>
                </c:pt>
                <c:pt idx="150">
                  <c:v>0.14055304217980819</c:v>
                </c:pt>
                <c:pt idx="151">
                  <c:v>0.14518989959661185</c:v>
                </c:pt>
                <c:pt idx="152">
                  <c:v>0.14996448891904859</c:v>
                </c:pt>
                <c:pt idx="153">
                  <c:v>0.13835807850940707</c:v>
                </c:pt>
                <c:pt idx="154">
                  <c:v>0.12950779646829774</c:v>
                </c:pt>
                <c:pt idx="155">
                  <c:v>0.13408006118621715</c:v>
                </c:pt>
                <c:pt idx="156">
                  <c:v>0.13854998558181941</c:v>
                </c:pt>
                <c:pt idx="157">
                  <c:v>0.13655260471773439</c:v>
                </c:pt>
                <c:pt idx="158">
                  <c:v>0.13068033266258189</c:v>
                </c:pt>
                <c:pt idx="159">
                  <c:v>0.12176768783629351</c:v>
                </c:pt>
                <c:pt idx="160">
                  <c:v>0.11863868373282019</c:v>
                </c:pt>
                <c:pt idx="161">
                  <c:v>0.1191745720199264</c:v>
                </c:pt>
                <c:pt idx="162">
                  <c:v>0.13134668431016416</c:v>
                </c:pt>
                <c:pt idx="163">
                  <c:v>0.1485809880686712</c:v>
                </c:pt>
                <c:pt idx="164">
                  <c:v>0.15109002868702148</c:v>
                </c:pt>
                <c:pt idx="165">
                  <c:v>0.15004497724876503</c:v>
                </c:pt>
                <c:pt idx="166">
                  <c:v>0.15015474904673604</c:v>
                </c:pt>
                <c:pt idx="167">
                  <c:v>0.1494391173476407</c:v>
                </c:pt>
                <c:pt idx="168">
                  <c:v>0.14912523989453458</c:v>
                </c:pt>
                <c:pt idx="169">
                  <c:v>0.15051316725772471</c:v>
                </c:pt>
                <c:pt idx="170">
                  <c:v>0.14958590331991514</c:v>
                </c:pt>
                <c:pt idx="171">
                  <c:v>0.14243119055670844</c:v>
                </c:pt>
                <c:pt idx="172">
                  <c:v>0.13431992588193198</c:v>
                </c:pt>
                <c:pt idx="173">
                  <c:v>0.12811878688483092</c:v>
                </c:pt>
                <c:pt idx="174">
                  <c:v>0.1207674814745163</c:v>
                </c:pt>
                <c:pt idx="175">
                  <c:v>0.11181745319020971</c:v>
                </c:pt>
                <c:pt idx="176">
                  <c:v>0.10438147431193066</c:v>
                </c:pt>
                <c:pt idx="177">
                  <c:v>0.10702561216296076</c:v>
                </c:pt>
                <c:pt idx="178">
                  <c:v>0.10985355848929414</c:v>
                </c:pt>
                <c:pt idx="179">
                  <c:v>0.11156259656334651</c:v>
                </c:pt>
                <c:pt idx="180">
                  <c:v>0.11385809687830364</c:v>
                </c:pt>
                <c:pt idx="181">
                  <c:v>0.10861973787933156</c:v>
                </c:pt>
                <c:pt idx="182">
                  <c:v>0.10315015619910367</c:v>
                </c:pt>
                <c:pt idx="183">
                  <c:v>0.10271297290456795</c:v>
                </c:pt>
                <c:pt idx="184">
                  <c:v>0.11042758725182128</c:v>
                </c:pt>
                <c:pt idx="185">
                  <c:v>0.11322816073267118</c:v>
                </c:pt>
                <c:pt idx="186">
                  <c:v>0.10997137980507102</c:v>
                </c:pt>
                <c:pt idx="187">
                  <c:v>0.10586011662936048</c:v>
                </c:pt>
                <c:pt idx="188">
                  <c:v>0.10344138815399456</c:v>
                </c:pt>
                <c:pt idx="189">
                  <c:v>0.10191969975037642</c:v>
                </c:pt>
                <c:pt idx="190">
                  <c:v>9.7313368376260798E-2</c:v>
                </c:pt>
                <c:pt idx="191">
                  <c:v>9.8977073932972601E-2</c:v>
                </c:pt>
                <c:pt idx="192">
                  <c:v>0.10228167981505661</c:v>
                </c:pt>
                <c:pt idx="193">
                  <c:v>0.10424425998164533</c:v>
                </c:pt>
                <c:pt idx="194">
                  <c:v>0.11857257414291901</c:v>
                </c:pt>
                <c:pt idx="195">
                  <c:v>0.13548334906720916</c:v>
                </c:pt>
                <c:pt idx="196">
                  <c:v>0.13862298321141531</c:v>
                </c:pt>
                <c:pt idx="197">
                  <c:v>0.13679217517595518</c:v>
                </c:pt>
                <c:pt idx="198">
                  <c:v>0.13704388329528319</c:v>
                </c:pt>
                <c:pt idx="199">
                  <c:v>0.14472673757330062</c:v>
                </c:pt>
                <c:pt idx="200">
                  <c:v>0.148708712204594</c:v>
                </c:pt>
                <c:pt idx="201">
                  <c:v>0.15281930046994763</c:v>
                </c:pt>
                <c:pt idx="202">
                  <c:v>0.15238594318241361</c:v>
                </c:pt>
                <c:pt idx="203">
                  <c:v>0.14729811037133322</c:v>
                </c:pt>
                <c:pt idx="204">
                  <c:v>0.13634009390338087</c:v>
                </c:pt>
                <c:pt idx="205">
                  <c:v>0.13266525455193592</c:v>
                </c:pt>
                <c:pt idx="206">
                  <c:v>0.1344649714207885</c:v>
                </c:pt>
                <c:pt idx="207">
                  <c:v>0.13288926859818495</c:v>
                </c:pt>
                <c:pt idx="208">
                  <c:v>0.1346877020266109</c:v>
                </c:pt>
                <c:pt idx="209">
                  <c:v>0.13884330183447749</c:v>
                </c:pt>
                <c:pt idx="210">
                  <c:v>0.13797024173803296</c:v>
                </c:pt>
                <c:pt idx="211">
                  <c:v>0.95089637227374368</c:v>
                </c:pt>
                <c:pt idx="212">
                  <c:v>2.8272128188466414</c:v>
                </c:pt>
                <c:pt idx="213">
                  <c:v>4.4904794325004138</c:v>
                </c:pt>
                <c:pt idx="214">
                  <c:v>5.2240348591138686</c:v>
                </c:pt>
                <c:pt idx="215">
                  <c:v>5.2263046917437155</c:v>
                </c:pt>
                <c:pt idx="216">
                  <c:v>5.2294289580983353</c:v>
                </c:pt>
                <c:pt idx="217">
                  <c:v>5.2280240080307729</c:v>
                </c:pt>
                <c:pt idx="218">
                  <c:v>5.2233251863249794</c:v>
                </c:pt>
                <c:pt idx="219">
                  <c:v>5.2190763180047135</c:v>
                </c:pt>
                <c:pt idx="220">
                  <c:v>4.3961444500091735</c:v>
                </c:pt>
                <c:pt idx="221">
                  <c:v>2.5104358731411014</c:v>
                </c:pt>
                <c:pt idx="222">
                  <c:v>0.84707830595559142</c:v>
                </c:pt>
                <c:pt idx="223">
                  <c:v>0.11969433111967115</c:v>
                </c:pt>
                <c:pt idx="224">
                  <c:v>0.1221531304564228</c:v>
                </c:pt>
                <c:pt idx="225">
                  <c:v>0.12217480695544933</c:v>
                </c:pt>
                <c:pt idx="226">
                  <c:v>0.12405706153064949</c:v>
                </c:pt>
                <c:pt idx="227">
                  <c:v>0.12456833840205965</c:v>
                </c:pt>
                <c:pt idx="228">
                  <c:v>0.12926340812336512</c:v>
                </c:pt>
                <c:pt idx="229">
                  <c:v>0.13279353335954952</c:v>
                </c:pt>
                <c:pt idx="230">
                  <c:v>0.13633833973997481</c:v>
                </c:pt>
                <c:pt idx="231">
                  <c:v>0.13519081484337514</c:v>
                </c:pt>
                <c:pt idx="232">
                  <c:v>0.12835732848410056</c:v>
                </c:pt>
                <c:pt idx="233">
                  <c:v>0.12278206965201294</c:v>
                </c:pt>
                <c:pt idx="234">
                  <c:v>0.1148317009115048</c:v>
                </c:pt>
                <c:pt idx="235">
                  <c:v>0.10888960047201729</c:v>
                </c:pt>
                <c:pt idx="236">
                  <c:v>0.1106390152808619</c:v>
                </c:pt>
                <c:pt idx="237">
                  <c:v>0.11272901370651343</c:v>
                </c:pt>
                <c:pt idx="238">
                  <c:v>0.11913080111245034</c:v>
                </c:pt>
                <c:pt idx="239">
                  <c:v>0.12164346089925535</c:v>
                </c:pt>
                <c:pt idx="240">
                  <c:v>0.1190404252625384</c:v>
                </c:pt>
                <c:pt idx="241">
                  <c:v>0.12037603611324904</c:v>
                </c:pt>
                <c:pt idx="242">
                  <c:v>0.12101749153308866</c:v>
                </c:pt>
                <c:pt idx="243">
                  <c:v>0.12708574505543233</c:v>
                </c:pt>
                <c:pt idx="244">
                  <c:v>0.13029827169289818</c:v>
                </c:pt>
                <c:pt idx="245">
                  <c:v>0.12461431037981313</c:v>
                </c:pt>
                <c:pt idx="246">
                  <c:v>0.12102662030605815</c:v>
                </c:pt>
                <c:pt idx="247">
                  <c:v>0.12935814954648731</c:v>
                </c:pt>
                <c:pt idx="248">
                  <c:v>0.13907165442939401</c:v>
                </c:pt>
                <c:pt idx="249">
                  <c:v>0.14248912329342803</c:v>
                </c:pt>
                <c:pt idx="250">
                  <c:v>0.1355187774017263</c:v>
                </c:pt>
                <c:pt idx="251">
                  <c:v>0.12979211707531182</c:v>
                </c:pt>
                <c:pt idx="252">
                  <c:v>0.13078758730698758</c:v>
                </c:pt>
                <c:pt idx="253">
                  <c:v>0.13708987781473028</c:v>
                </c:pt>
                <c:pt idx="254">
                  <c:v>0.15096288905459909</c:v>
                </c:pt>
                <c:pt idx="255">
                  <c:v>0.15708278227283065</c:v>
                </c:pt>
                <c:pt idx="256">
                  <c:v>0.14864753688339996</c:v>
                </c:pt>
                <c:pt idx="257">
                  <c:v>0.13723795349927312</c:v>
                </c:pt>
                <c:pt idx="258">
                  <c:v>0.13315373792704246</c:v>
                </c:pt>
                <c:pt idx="259">
                  <c:v>0.1373555797336472</c:v>
                </c:pt>
                <c:pt idx="260">
                  <c:v>0.14235859679012067</c:v>
                </c:pt>
                <c:pt idx="261">
                  <c:v>0.14005491010892437</c:v>
                </c:pt>
                <c:pt idx="262">
                  <c:v>0.1298289821392028</c:v>
                </c:pt>
                <c:pt idx="263">
                  <c:v>0.11936107508938797</c:v>
                </c:pt>
                <c:pt idx="264">
                  <c:v>0.11115802553640622</c:v>
                </c:pt>
                <c:pt idx="265">
                  <c:v>0.11134479672329405</c:v>
                </c:pt>
                <c:pt idx="266">
                  <c:v>0.115780250487582</c:v>
                </c:pt>
                <c:pt idx="267">
                  <c:v>0.81787878913999612</c:v>
                </c:pt>
                <c:pt idx="268">
                  <c:v>2.4007551332189205</c:v>
                </c:pt>
                <c:pt idx="269">
                  <c:v>4.4373151558165631</c:v>
                </c:pt>
                <c:pt idx="270">
                  <c:v>5.1306526286786429</c:v>
                </c:pt>
                <c:pt idx="271">
                  <c:v>5.1314416550248332</c:v>
                </c:pt>
                <c:pt idx="272">
                  <c:v>5.1329325091440685</c:v>
                </c:pt>
                <c:pt idx="273">
                  <c:v>5.1365086997737528</c:v>
                </c:pt>
                <c:pt idx="274">
                  <c:v>5.1412756270425319</c:v>
                </c:pt>
                <c:pt idx="275">
                  <c:v>5.1399293834458426</c:v>
                </c:pt>
                <c:pt idx="276">
                  <c:v>4.444630132234586</c:v>
                </c:pt>
                <c:pt idx="277">
                  <c:v>2.8669693477205591</c:v>
                </c:pt>
                <c:pt idx="278">
                  <c:v>0.83324847246535205</c:v>
                </c:pt>
                <c:pt idx="279">
                  <c:v>0.14584223160578813</c:v>
                </c:pt>
                <c:pt idx="280">
                  <c:v>0.15135864127660012</c:v>
                </c:pt>
                <c:pt idx="281">
                  <c:v>0.15328464863252345</c:v>
                </c:pt>
                <c:pt idx="282">
                  <c:v>0.14822161793609603</c:v>
                </c:pt>
                <c:pt idx="283">
                  <c:v>0.13712656613047022</c:v>
                </c:pt>
                <c:pt idx="284">
                  <c:v>0.13360609556441638</c:v>
                </c:pt>
                <c:pt idx="285">
                  <c:v>0.13656862349009602</c:v>
                </c:pt>
                <c:pt idx="286">
                  <c:v>0.14173495772677949</c:v>
                </c:pt>
                <c:pt idx="287">
                  <c:v>0.14848320025951356</c:v>
                </c:pt>
                <c:pt idx="288">
                  <c:v>0.15146198588473486</c:v>
                </c:pt>
                <c:pt idx="289">
                  <c:v>0.1535352234000206</c:v>
                </c:pt>
                <c:pt idx="290">
                  <c:v>0.15304943230702969</c:v>
                </c:pt>
                <c:pt idx="291">
                  <c:v>0.16145364099936999</c:v>
                </c:pt>
                <c:pt idx="292">
                  <c:v>0.17400644130222051</c:v>
                </c:pt>
                <c:pt idx="293">
                  <c:v>0.17877926854644721</c:v>
                </c:pt>
                <c:pt idx="294">
                  <c:v>0.17198436181207918</c:v>
                </c:pt>
                <c:pt idx="295">
                  <c:v>0.16510316524848595</c:v>
                </c:pt>
                <c:pt idx="296">
                  <c:v>0.16118850795011488</c:v>
                </c:pt>
                <c:pt idx="297">
                  <c:v>0.15373421154011391</c:v>
                </c:pt>
                <c:pt idx="298">
                  <c:v>0.15245458374287507</c:v>
                </c:pt>
                <c:pt idx="299">
                  <c:v>0.75364689698658582</c:v>
                </c:pt>
                <c:pt idx="300">
                  <c:v>2.0426135917995492</c:v>
                </c:pt>
                <c:pt idx="301">
                  <c:v>3.2033779284417734</c:v>
                </c:pt>
                <c:pt idx="302">
                  <c:v>3.8080180103564754</c:v>
                </c:pt>
                <c:pt idx="303">
                  <c:v>3.8030151099176615</c:v>
                </c:pt>
                <c:pt idx="304">
                  <c:v>3.8043182476976174</c:v>
                </c:pt>
                <c:pt idx="305">
                  <c:v>3.8072833899036405</c:v>
                </c:pt>
                <c:pt idx="306">
                  <c:v>3.81368234778216</c:v>
                </c:pt>
                <c:pt idx="307">
                  <c:v>3.8186447485951414</c:v>
                </c:pt>
                <c:pt idx="308">
                  <c:v>3.21684425019156</c:v>
                </c:pt>
                <c:pt idx="309">
                  <c:v>1.9295605838442766</c:v>
                </c:pt>
                <c:pt idx="310">
                  <c:v>0.77242427258177226</c:v>
                </c:pt>
                <c:pt idx="311">
                  <c:v>0.17511705399781874</c:v>
                </c:pt>
                <c:pt idx="312">
                  <c:v>0.18771479894084819</c:v>
                </c:pt>
                <c:pt idx="313">
                  <c:v>0.19057481084372588</c:v>
                </c:pt>
                <c:pt idx="314">
                  <c:v>0.18523788088491847</c:v>
                </c:pt>
                <c:pt idx="315">
                  <c:v>0.18280722120893039</c:v>
                </c:pt>
                <c:pt idx="316">
                  <c:v>0.17682496706994352</c:v>
                </c:pt>
                <c:pt idx="317">
                  <c:v>0.17963288688926829</c:v>
                </c:pt>
                <c:pt idx="318">
                  <c:v>0.18902466585566147</c:v>
                </c:pt>
                <c:pt idx="319">
                  <c:v>0.18061287203607584</c:v>
                </c:pt>
                <c:pt idx="320">
                  <c:v>0.17377607473979553</c:v>
                </c:pt>
                <c:pt idx="321">
                  <c:v>0.17052148327496836</c:v>
                </c:pt>
                <c:pt idx="322">
                  <c:v>0.17001944235437019</c:v>
                </c:pt>
                <c:pt idx="323">
                  <c:v>0.17168871481804579</c:v>
                </c:pt>
                <c:pt idx="324">
                  <c:v>0.17184867336446008</c:v>
                </c:pt>
                <c:pt idx="325">
                  <c:v>0.57499779382438776</c:v>
                </c:pt>
                <c:pt idx="326">
                  <c:v>1.1365547344241451</c:v>
                </c:pt>
                <c:pt idx="327">
                  <c:v>1.7661801241523936</c:v>
                </c:pt>
                <c:pt idx="328">
                  <c:v>2.212339869062129</c:v>
                </c:pt>
                <c:pt idx="329">
                  <c:v>2.2094010355610036</c:v>
                </c:pt>
                <c:pt idx="330">
                  <c:v>2.2083234108074965</c:v>
                </c:pt>
                <c:pt idx="331">
                  <c:v>2.207185544648318</c:v>
                </c:pt>
                <c:pt idx="332">
                  <c:v>2.204748844505203</c:v>
                </c:pt>
                <c:pt idx="333">
                  <c:v>2.1991782198623611</c:v>
                </c:pt>
                <c:pt idx="334">
                  <c:v>1.7920963250113076</c:v>
                </c:pt>
                <c:pt idx="335">
                  <c:v>1.2318978660940263</c:v>
                </c:pt>
                <c:pt idx="336">
                  <c:v>0.59701775029794235</c:v>
                </c:pt>
                <c:pt idx="337">
                  <c:v>0.1493041610444058</c:v>
                </c:pt>
                <c:pt idx="338">
                  <c:v>0.14963127422442793</c:v>
                </c:pt>
                <c:pt idx="339">
                  <c:v>0.15503244784471956</c:v>
                </c:pt>
                <c:pt idx="340">
                  <c:v>0.15997298557089945</c:v>
                </c:pt>
                <c:pt idx="341">
                  <c:v>0.16876669560791879</c:v>
                </c:pt>
                <c:pt idx="342">
                  <c:v>0.49941524433697854</c:v>
                </c:pt>
                <c:pt idx="343">
                  <c:v>1.1993684713799102</c:v>
                </c:pt>
                <c:pt idx="344">
                  <c:v>1.8142794786488865</c:v>
                </c:pt>
                <c:pt idx="345">
                  <c:v>2.0850572547544051</c:v>
                </c:pt>
                <c:pt idx="346">
                  <c:v>2.086546866287875</c:v>
                </c:pt>
                <c:pt idx="347">
                  <c:v>2.2021869596046795</c:v>
                </c:pt>
                <c:pt idx="348">
                  <c:v>2.3267146993993113</c:v>
                </c:pt>
                <c:pt idx="349">
                  <c:v>2.47762063575688</c:v>
                </c:pt>
                <c:pt idx="350">
                  <c:v>2.5768716871807502</c:v>
                </c:pt>
                <c:pt idx="351">
                  <c:v>2.2504186996793365</c:v>
                </c:pt>
                <c:pt idx="352">
                  <c:v>1.5505490499017571</c:v>
                </c:pt>
                <c:pt idx="353">
                  <c:v>0.93354307587554208</c:v>
                </c:pt>
                <c:pt idx="354">
                  <c:v>0.66032178288545451</c:v>
                </c:pt>
                <c:pt idx="355">
                  <c:v>0.66789263374602692</c:v>
                </c:pt>
                <c:pt idx="356">
                  <c:v>0.55935720321665217</c:v>
                </c:pt>
                <c:pt idx="357">
                  <c:v>0.43576636095082438</c:v>
                </c:pt>
                <c:pt idx="358">
                  <c:v>0.6282780407321662</c:v>
                </c:pt>
                <c:pt idx="359">
                  <c:v>0.96780438657706624</c:v>
                </c:pt>
                <c:pt idx="360">
                  <c:v>1.4669826427081709</c:v>
                </c:pt>
                <c:pt idx="361">
                  <c:v>1.8511566299066655</c:v>
                </c:pt>
                <c:pt idx="362">
                  <c:v>1.8586937443442006</c:v>
                </c:pt>
                <c:pt idx="363">
                  <c:v>1.8631150574933908</c:v>
                </c:pt>
                <c:pt idx="364">
                  <c:v>1.8627043944024082</c:v>
                </c:pt>
                <c:pt idx="365">
                  <c:v>1.8583387840949608</c:v>
                </c:pt>
                <c:pt idx="366">
                  <c:v>1.8528727416462003</c:v>
                </c:pt>
                <c:pt idx="367">
                  <c:v>1.5084457304331742</c:v>
                </c:pt>
                <c:pt idx="368">
                  <c:v>1.0649065940074192</c:v>
                </c:pt>
                <c:pt idx="369">
                  <c:v>0.57186169205670767</c:v>
                </c:pt>
                <c:pt idx="370">
                  <c:v>0.19282155878053484</c:v>
                </c:pt>
                <c:pt idx="371">
                  <c:v>0.18701128584027071</c:v>
                </c:pt>
                <c:pt idx="372">
                  <c:v>0.18299667828763666</c:v>
                </c:pt>
                <c:pt idx="373">
                  <c:v>0.18300779903531059</c:v>
                </c:pt>
                <c:pt idx="374">
                  <c:v>0.19136419106479505</c:v>
                </c:pt>
                <c:pt idx="375">
                  <c:v>0.19744001461610272</c:v>
                </c:pt>
                <c:pt idx="376">
                  <c:v>0.20117077123367985</c:v>
                </c:pt>
                <c:pt idx="377">
                  <c:v>0.20605336357002244</c:v>
                </c:pt>
                <c:pt idx="378">
                  <c:v>0.21011347928992449</c:v>
                </c:pt>
                <c:pt idx="379">
                  <c:v>0.21510820109442</c:v>
                </c:pt>
                <c:pt idx="380">
                  <c:v>0.21513322625752418</c:v>
                </c:pt>
                <c:pt idx="381">
                  <c:v>0.20362092694025438</c:v>
                </c:pt>
                <c:pt idx="382">
                  <c:v>0.19187113444465653</c:v>
                </c:pt>
                <c:pt idx="383">
                  <c:v>0.1898006651337604</c:v>
                </c:pt>
                <c:pt idx="384">
                  <c:v>0.19746929562319776</c:v>
                </c:pt>
                <c:pt idx="385">
                  <c:v>0.20849053549526564</c:v>
                </c:pt>
                <c:pt idx="386">
                  <c:v>0.21481820315329447</c:v>
                </c:pt>
                <c:pt idx="387">
                  <c:v>0.2057330679289055</c:v>
                </c:pt>
                <c:pt idx="388">
                  <c:v>0.19505692812261771</c:v>
                </c:pt>
                <c:pt idx="389">
                  <c:v>0.19570648091631077</c:v>
                </c:pt>
                <c:pt idx="390">
                  <c:v>0.7201894383334112</c:v>
                </c:pt>
                <c:pt idx="391">
                  <c:v>1.4704390757488999</c:v>
                </c:pt>
                <c:pt idx="392">
                  <c:v>2.1822967578913572</c:v>
                </c:pt>
                <c:pt idx="393">
                  <c:v>2.7422702349795123</c:v>
                </c:pt>
                <c:pt idx="394">
                  <c:v>2.7242565362312017</c:v>
                </c:pt>
                <c:pt idx="395">
                  <c:v>2.7134114287834215</c:v>
                </c:pt>
                <c:pt idx="396">
                  <c:v>2.7133169119206966</c:v>
                </c:pt>
                <c:pt idx="397">
                  <c:v>2.7170803441946756</c:v>
                </c:pt>
                <c:pt idx="398">
                  <c:v>2.7207137962019523</c:v>
                </c:pt>
                <c:pt idx="399">
                  <c:v>2.2142120336525064</c:v>
                </c:pt>
                <c:pt idx="400">
                  <c:v>1.4756548349743217</c:v>
                </c:pt>
                <c:pt idx="401">
                  <c:v>0.86106156646048759</c:v>
                </c:pt>
                <c:pt idx="402">
                  <c:v>0.43342786690596996</c:v>
                </c:pt>
                <c:pt idx="403">
                  <c:v>0.56200311116159973</c:v>
                </c:pt>
                <c:pt idx="404">
                  <c:v>0.67497893948386611</c:v>
                </c:pt>
                <c:pt idx="405">
                  <c:v>0.67665176679635342</c:v>
                </c:pt>
                <c:pt idx="406">
                  <c:v>0.68102741806172595</c:v>
                </c:pt>
                <c:pt idx="407">
                  <c:v>0.67355402637908179</c:v>
                </c:pt>
                <c:pt idx="408">
                  <c:v>0.65630411820331436</c:v>
                </c:pt>
                <c:pt idx="409">
                  <c:v>0.64830066397908892</c:v>
                </c:pt>
                <c:pt idx="410">
                  <c:v>0.54775065111989429</c:v>
                </c:pt>
                <c:pt idx="411">
                  <c:v>0.40536559788295629</c:v>
                </c:pt>
                <c:pt idx="412">
                  <c:v>0.2773056432815349</c:v>
                </c:pt>
                <c:pt idx="413">
                  <c:v>0.41284633890175476</c:v>
                </c:pt>
                <c:pt idx="414">
                  <c:v>0.86609114862013514</c:v>
                </c:pt>
                <c:pt idx="415">
                  <c:v>1.6099451205802546</c:v>
                </c:pt>
                <c:pt idx="416">
                  <c:v>1.9991527727867309</c:v>
                </c:pt>
                <c:pt idx="417">
                  <c:v>2.0050184285939956</c:v>
                </c:pt>
                <c:pt idx="418">
                  <c:v>2.0091291498832615</c:v>
                </c:pt>
                <c:pt idx="419">
                  <c:v>2.0014859457897893</c:v>
                </c:pt>
                <c:pt idx="420">
                  <c:v>1.9957053198983614</c:v>
                </c:pt>
                <c:pt idx="421">
                  <c:v>2.4042679425568614</c:v>
                </c:pt>
                <c:pt idx="422">
                  <c:v>2.9742663377795027</c:v>
                </c:pt>
                <c:pt idx="423">
                  <c:v>3.4191319612138624</c:v>
                </c:pt>
                <c:pt idx="424">
                  <c:v>2.9586720858544919</c:v>
                </c:pt>
                <c:pt idx="425">
                  <c:v>2.5679176536868171</c:v>
                </c:pt>
                <c:pt idx="426">
                  <c:v>2.5640094013526782</c:v>
                </c:pt>
                <c:pt idx="427">
                  <c:v>2.5499983435343783</c:v>
                </c:pt>
                <c:pt idx="428">
                  <c:v>2.5437186980514443</c:v>
                </c:pt>
                <c:pt idx="429">
                  <c:v>2.5356102555011808</c:v>
                </c:pt>
                <c:pt idx="430">
                  <c:v>2.1265446953929557</c:v>
                </c:pt>
                <c:pt idx="431">
                  <c:v>1.3044344973009765</c:v>
                </c:pt>
                <c:pt idx="432">
                  <c:v>0.39919287832779693</c:v>
                </c:pt>
                <c:pt idx="433">
                  <c:v>0.10679104543807999</c:v>
                </c:pt>
                <c:pt idx="434">
                  <c:v>0.10520821467644587</c:v>
                </c:pt>
                <c:pt idx="435">
                  <c:v>0.10679311963534145</c:v>
                </c:pt>
                <c:pt idx="436">
                  <c:v>0.11740341251512307</c:v>
                </c:pt>
                <c:pt idx="437">
                  <c:v>0.12883533481809686</c:v>
                </c:pt>
                <c:pt idx="438">
                  <c:v>0.12794984757791134</c:v>
                </c:pt>
                <c:pt idx="439">
                  <c:v>0.11537904696962781</c:v>
                </c:pt>
                <c:pt idx="440">
                  <c:v>0.11233984315748187</c:v>
                </c:pt>
                <c:pt idx="441">
                  <c:v>0.11730140580916704</c:v>
                </c:pt>
                <c:pt idx="442">
                  <c:v>0.11907619241196336</c:v>
                </c:pt>
                <c:pt idx="443">
                  <c:v>0.12056905986231763</c:v>
                </c:pt>
                <c:pt idx="444">
                  <c:v>0.12201036623231348</c:v>
                </c:pt>
                <c:pt idx="445">
                  <c:v>0.17774424878522618</c:v>
                </c:pt>
                <c:pt idx="446">
                  <c:v>0.24783733700970181</c:v>
                </c:pt>
                <c:pt idx="447">
                  <c:v>0.32841263206261873</c:v>
                </c:pt>
                <c:pt idx="448">
                  <c:v>0.40151693122917931</c:v>
                </c:pt>
                <c:pt idx="449">
                  <c:v>0.40057048911137477</c:v>
                </c:pt>
                <c:pt idx="450">
                  <c:v>0.39344342975928004</c:v>
                </c:pt>
                <c:pt idx="451">
                  <c:v>0.38812841088128669</c:v>
                </c:pt>
                <c:pt idx="452">
                  <c:v>0.87899810009515067</c:v>
                </c:pt>
                <c:pt idx="453">
                  <c:v>1.8082462807565998</c:v>
                </c:pt>
                <c:pt idx="454">
                  <c:v>2.8229936390064005</c:v>
                </c:pt>
                <c:pt idx="455">
                  <c:v>3.2717611470234496</c:v>
                </c:pt>
                <c:pt idx="456">
                  <c:v>3.194665586530014</c:v>
                </c:pt>
                <c:pt idx="457">
                  <c:v>3.1278144743449419</c:v>
                </c:pt>
                <c:pt idx="458">
                  <c:v>3.1266469708806621</c:v>
                </c:pt>
                <c:pt idx="459">
                  <c:v>3.1258434414194225</c:v>
                </c:pt>
                <c:pt idx="460">
                  <c:v>3.1344216529920881</c:v>
                </c:pt>
                <c:pt idx="461">
                  <c:v>2.6420259967635413</c:v>
                </c:pt>
                <c:pt idx="462">
                  <c:v>1.7038100858055099</c:v>
                </c:pt>
                <c:pt idx="463">
                  <c:v>0.62280388443730472</c:v>
                </c:pt>
                <c:pt idx="464">
                  <c:v>9.6082342099851212E-2</c:v>
                </c:pt>
                <c:pt idx="465">
                  <c:v>9.6169465101362109E-2</c:v>
                </c:pt>
                <c:pt idx="466">
                  <c:v>9.6942306981977838E-2</c:v>
                </c:pt>
                <c:pt idx="467">
                  <c:v>9.8594648335561766E-2</c:v>
                </c:pt>
                <c:pt idx="468">
                  <c:v>0.10384166850393234</c:v>
                </c:pt>
                <c:pt idx="469">
                  <c:v>0.10506458437519513</c:v>
                </c:pt>
                <c:pt idx="470">
                  <c:v>9.9132458744913082E-2</c:v>
                </c:pt>
                <c:pt idx="471">
                  <c:v>0.10134673304330297</c:v>
                </c:pt>
                <c:pt idx="472">
                  <c:v>0.10886589200583856</c:v>
                </c:pt>
                <c:pt idx="473">
                  <c:v>0.11043359588822779</c:v>
                </c:pt>
                <c:pt idx="474">
                  <c:v>0.11029186102078613</c:v>
                </c:pt>
                <c:pt idx="475">
                  <c:v>0.10697191210590766</c:v>
                </c:pt>
                <c:pt idx="476">
                  <c:v>0.10702375315690799</c:v>
                </c:pt>
                <c:pt idx="477">
                  <c:v>0.5666185508620023</c:v>
                </c:pt>
                <c:pt idx="478">
                  <c:v>1.1616241298017829</c:v>
                </c:pt>
                <c:pt idx="479">
                  <c:v>1.8085520175724099</c:v>
                </c:pt>
                <c:pt idx="480">
                  <c:v>2.2971220505383769</c:v>
                </c:pt>
                <c:pt idx="481">
                  <c:v>2.2955299079785627</c:v>
                </c:pt>
                <c:pt idx="482">
                  <c:v>2.296519348248296</c:v>
                </c:pt>
                <c:pt idx="483">
                  <c:v>2.3013780994981854</c:v>
                </c:pt>
                <c:pt idx="484">
                  <c:v>2.3076136023533911</c:v>
                </c:pt>
                <c:pt idx="485">
                  <c:v>2.3022894127062714</c:v>
                </c:pt>
                <c:pt idx="486">
                  <c:v>1.8326337168821094</c:v>
                </c:pt>
                <c:pt idx="487">
                  <c:v>1.2278713475743388</c:v>
                </c:pt>
                <c:pt idx="488">
                  <c:v>0.58956858252376376</c:v>
                </c:pt>
                <c:pt idx="489">
                  <c:v>0.10301298631474068</c:v>
                </c:pt>
                <c:pt idx="490">
                  <c:v>0.1015739697650667</c:v>
                </c:pt>
                <c:pt idx="491">
                  <c:v>0.12887535613934797</c:v>
                </c:pt>
                <c:pt idx="492">
                  <c:v>0.17937241474899768</c:v>
                </c:pt>
                <c:pt idx="493">
                  <c:v>0.54301482569907078</c:v>
                </c:pt>
                <c:pt idx="494">
                  <c:v>1.2450913648035069</c:v>
                </c:pt>
                <c:pt idx="495">
                  <c:v>1.8932835284327001</c:v>
                </c:pt>
                <c:pt idx="496">
                  <c:v>2.1906065653896536</c:v>
                </c:pt>
                <c:pt idx="497">
                  <c:v>2.1865205821509317</c:v>
                </c:pt>
                <c:pt idx="498">
                  <c:v>2.1811161435821478</c:v>
                </c:pt>
                <c:pt idx="499">
                  <c:v>2.5941389890313307</c:v>
                </c:pt>
                <c:pt idx="500">
                  <c:v>3.0748918945255861</c:v>
                </c:pt>
                <c:pt idx="501">
                  <c:v>3.4994724094408487</c:v>
                </c:pt>
                <c:pt idx="502">
                  <c:v>3.4912472086796105</c:v>
                </c:pt>
                <c:pt idx="503">
                  <c:v>2.7947810827773387</c:v>
                </c:pt>
                <c:pt idx="504">
                  <c:v>2.1483122451140155</c:v>
                </c:pt>
                <c:pt idx="505">
                  <c:v>1.8485810785954118</c:v>
                </c:pt>
                <c:pt idx="506">
                  <c:v>1.8510444631570948</c:v>
                </c:pt>
                <c:pt idx="507">
                  <c:v>1.8625129003828933</c:v>
                </c:pt>
                <c:pt idx="508">
                  <c:v>1.4579989080580917</c:v>
                </c:pt>
                <c:pt idx="509">
                  <c:v>0.95244585632793721</c:v>
                </c:pt>
                <c:pt idx="510">
                  <c:v>0.47579714452590605</c:v>
                </c:pt>
                <c:pt idx="511">
                  <c:v>0.11483935594041189</c:v>
                </c:pt>
                <c:pt idx="512">
                  <c:v>0.11441239742555763</c:v>
                </c:pt>
                <c:pt idx="513">
                  <c:v>0.12682889812374887</c:v>
                </c:pt>
                <c:pt idx="514">
                  <c:v>0.13621704336398352</c:v>
                </c:pt>
                <c:pt idx="515">
                  <c:v>0.13461380781962684</c:v>
                </c:pt>
                <c:pt idx="516">
                  <c:v>0.15050800282372567</c:v>
                </c:pt>
                <c:pt idx="517">
                  <c:v>0.18432255377839193</c:v>
                </c:pt>
                <c:pt idx="518">
                  <c:v>0.2120565025066781</c:v>
                </c:pt>
                <c:pt idx="519">
                  <c:v>0.22015367778022063</c:v>
                </c:pt>
                <c:pt idx="520">
                  <c:v>0.21408992791242007</c:v>
                </c:pt>
                <c:pt idx="521">
                  <c:v>0.21630142373464403</c:v>
                </c:pt>
                <c:pt idx="522">
                  <c:v>0.2112981535531768</c:v>
                </c:pt>
                <c:pt idx="523">
                  <c:v>0.20657667822937592</c:v>
                </c:pt>
                <c:pt idx="524">
                  <c:v>0.20691069915671614</c:v>
                </c:pt>
                <c:pt idx="525">
                  <c:v>0.18397479012940529</c:v>
                </c:pt>
                <c:pt idx="526">
                  <c:v>0.14214563711556838</c:v>
                </c:pt>
                <c:pt idx="527">
                  <c:v>0.16452961237828381</c:v>
                </c:pt>
                <c:pt idx="528">
                  <c:v>0.28580180163075408</c:v>
                </c:pt>
                <c:pt idx="529">
                  <c:v>0.43435297906573561</c:v>
                </c:pt>
                <c:pt idx="530">
                  <c:v>0.49603722690033258</c:v>
                </c:pt>
                <c:pt idx="531">
                  <c:v>0.50116871757494186</c:v>
                </c:pt>
                <c:pt idx="532">
                  <c:v>0.5074811634996802</c:v>
                </c:pt>
                <c:pt idx="533">
                  <c:v>0.51075394432890531</c:v>
                </c:pt>
                <c:pt idx="534">
                  <c:v>0.51538120433831702</c:v>
                </c:pt>
                <c:pt idx="535">
                  <c:v>0.51503072685353335</c:v>
                </c:pt>
                <c:pt idx="536">
                  <c:v>0.46788232148949871</c:v>
                </c:pt>
                <c:pt idx="537">
                  <c:v>0.34266199528847818</c:v>
                </c:pt>
                <c:pt idx="538">
                  <c:v>0.20637422598035746</c:v>
                </c:pt>
                <c:pt idx="539">
                  <c:v>0.14647381330275527</c:v>
                </c:pt>
                <c:pt idx="540">
                  <c:v>0.14438382507801242</c:v>
                </c:pt>
                <c:pt idx="541">
                  <c:v>0.72731239440270967</c:v>
                </c:pt>
                <c:pt idx="542">
                  <c:v>2.012136816418896</c:v>
                </c:pt>
                <c:pt idx="543">
                  <c:v>2.9026842219500506</c:v>
                </c:pt>
                <c:pt idx="544">
                  <c:v>3.3097360604750086</c:v>
                </c:pt>
                <c:pt idx="545">
                  <c:v>3.3034495315184986</c:v>
                </c:pt>
                <c:pt idx="546">
                  <c:v>3.3010016075121644</c:v>
                </c:pt>
                <c:pt idx="547">
                  <c:v>3.3034191836712137</c:v>
                </c:pt>
                <c:pt idx="548">
                  <c:v>3.2966455106050701</c:v>
                </c:pt>
                <c:pt idx="549">
                  <c:v>3.2862591044500196</c:v>
                </c:pt>
                <c:pt idx="550">
                  <c:v>2.6926846535241644</c:v>
                </c:pt>
                <c:pt idx="551">
                  <c:v>1.3843419059118087</c:v>
                </c:pt>
                <c:pt idx="552">
                  <c:v>0.46091158966810714</c:v>
                </c:pt>
                <c:pt idx="553">
                  <c:v>2.9155125296291249E-2</c:v>
                </c:pt>
                <c:pt idx="554">
                  <c:v>2.2036529679568609E-2</c:v>
                </c:pt>
                <c:pt idx="555">
                  <c:v>1.7216301688602262E-2</c:v>
                </c:pt>
                <c:pt idx="556">
                  <c:v>8.6925867314213215E-3</c:v>
                </c:pt>
                <c:pt idx="557">
                  <c:v>8.119977712499565E-3</c:v>
                </c:pt>
                <c:pt idx="558">
                  <c:v>1.7048906844649155E-2</c:v>
                </c:pt>
                <c:pt idx="559">
                  <c:v>0.11098171038726001</c:v>
                </c:pt>
                <c:pt idx="560">
                  <c:v>0.32284985896772334</c:v>
                </c:pt>
                <c:pt idx="561">
                  <c:v>0.54276256834565073</c:v>
                </c:pt>
                <c:pt idx="562">
                  <c:v>0.66296630369224563</c:v>
                </c:pt>
                <c:pt idx="563">
                  <c:v>0.66472204367911414</c:v>
                </c:pt>
                <c:pt idx="564">
                  <c:v>0.66463372385677233</c:v>
                </c:pt>
                <c:pt idx="565">
                  <c:v>0.66911721317290129</c:v>
                </c:pt>
                <c:pt idx="566">
                  <c:v>0.67294725876847239</c:v>
                </c:pt>
                <c:pt idx="567">
                  <c:v>0.67440432288608632</c:v>
                </c:pt>
                <c:pt idx="568">
                  <c:v>0.58640027152578378</c:v>
                </c:pt>
                <c:pt idx="569">
                  <c:v>0.40524375500139165</c:v>
                </c:pt>
                <c:pt idx="570">
                  <c:v>0.22474771418682371</c:v>
                </c:pt>
                <c:pt idx="571">
                  <c:v>0.13846223664717464</c:v>
                </c:pt>
                <c:pt idx="572">
                  <c:v>0.15293708800850248</c:v>
                </c:pt>
                <c:pt idx="573">
                  <c:v>0.1628094142090499</c:v>
                </c:pt>
                <c:pt idx="574">
                  <c:v>0.16456067865580007</c:v>
                </c:pt>
                <c:pt idx="575">
                  <c:v>0.22173596300508402</c:v>
                </c:pt>
                <c:pt idx="576">
                  <c:v>0.30993906651363018</c:v>
                </c:pt>
                <c:pt idx="577">
                  <c:v>0.39121023223636675</c:v>
                </c:pt>
                <c:pt idx="578">
                  <c:v>0.455183548743681</c:v>
                </c:pt>
                <c:pt idx="579">
                  <c:v>1.2514963998273203</c:v>
                </c:pt>
                <c:pt idx="580">
                  <c:v>3.1761864458214504</c:v>
                </c:pt>
                <c:pt idx="581">
                  <c:v>4.4985309144516537</c:v>
                </c:pt>
                <c:pt idx="582">
                  <c:v>4.9958755350654718</c:v>
                </c:pt>
                <c:pt idx="583">
                  <c:v>4.9960168973275039</c:v>
                </c:pt>
                <c:pt idx="584">
                  <c:v>4.9381608905893692</c:v>
                </c:pt>
                <c:pt idx="585">
                  <c:v>4.8457738956907885</c:v>
                </c:pt>
                <c:pt idx="586">
                  <c:v>4.7689611470508506</c:v>
                </c:pt>
                <c:pt idx="587">
                  <c:v>4.6964288934625795</c:v>
                </c:pt>
                <c:pt idx="588">
                  <c:v>3.9131793791301357</c:v>
                </c:pt>
                <c:pt idx="589">
                  <c:v>2.0617657839249492</c:v>
                </c:pt>
                <c:pt idx="590">
                  <c:v>0.81200088758108946</c:v>
                </c:pt>
                <c:pt idx="591">
                  <c:v>0.33642543616045634</c:v>
                </c:pt>
                <c:pt idx="592">
                  <c:v>0.33311230750896981</c:v>
                </c:pt>
                <c:pt idx="593">
                  <c:v>0.33770185416955034</c:v>
                </c:pt>
                <c:pt idx="594">
                  <c:v>0.34393587041746115</c:v>
                </c:pt>
                <c:pt idx="595">
                  <c:v>0.33849961996801187</c:v>
                </c:pt>
                <c:pt idx="596">
                  <c:v>0.33495535950881261</c:v>
                </c:pt>
                <c:pt idx="597">
                  <c:v>0.31205282220265401</c:v>
                </c:pt>
                <c:pt idx="598">
                  <c:v>0.23452942793932019</c:v>
                </c:pt>
                <c:pt idx="599">
                  <c:v>0.16018937591777724</c:v>
                </c:pt>
                <c:pt idx="600">
                  <c:v>0.13269847402426749</c:v>
                </c:pt>
                <c:pt idx="601">
                  <c:v>0.13363479034930548</c:v>
                </c:pt>
                <c:pt idx="602">
                  <c:v>0.13350727052343514</c:v>
                </c:pt>
                <c:pt idx="603">
                  <c:v>0.13044398506683819</c:v>
                </c:pt>
                <c:pt idx="604">
                  <c:v>0.12996264509061006</c:v>
                </c:pt>
                <c:pt idx="605">
                  <c:v>0.12670776438734954</c:v>
                </c:pt>
                <c:pt idx="606">
                  <c:v>0.12378611060149201</c:v>
                </c:pt>
                <c:pt idx="607">
                  <c:v>0.6370728157044242</c:v>
                </c:pt>
                <c:pt idx="608">
                  <c:v>1.390331577692641</c:v>
                </c:pt>
                <c:pt idx="609">
                  <c:v>2.2515252707165319</c:v>
                </c:pt>
                <c:pt idx="610">
                  <c:v>2.7896452006178212</c:v>
                </c:pt>
                <c:pt idx="611">
                  <c:v>2.7858930860708595</c:v>
                </c:pt>
                <c:pt idx="612">
                  <c:v>2.786048964086854</c:v>
                </c:pt>
                <c:pt idx="613">
                  <c:v>2.7910266779105708</c:v>
                </c:pt>
                <c:pt idx="614">
                  <c:v>2.799932619058239</c:v>
                </c:pt>
                <c:pt idx="615">
                  <c:v>2.806417258076459</c:v>
                </c:pt>
                <c:pt idx="616">
                  <c:v>2.2908206967770806</c:v>
                </c:pt>
                <c:pt idx="617">
                  <c:v>1.5324579990830183</c:v>
                </c:pt>
                <c:pt idx="618">
                  <c:v>0.67302910309949182</c:v>
                </c:pt>
                <c:pt idx="619">
                  <c:v>0.13112762787587162</c:v>
                </c:pt>
                <c:pt idx="620">
                  <c:v>0.13035372531039757</c:v>
                </c:pt>
                <c:pt idx="621">
                  <c:v>0.13220378804450897</c:v>
                </c:pt>
                <c:pt idx="622">
                  <c:v>0.13387796250560358</c:v>
                </c:pt>
                <c:pt idx="623">
                  <c:v>0.13230108482747072</c:v>
                </c:pt>
                <c:pt idx="624">
                  <c:v>0.13167522331171674</c:v>
                </c:pt>
                <c:pt idx="625">
                  <c:v>0.13703820796937577</c:v>
                </c:pt>
                <c:pt idx="626">
                  <c:v>0.13894830687675214</c:v>
                </c:pt>
                <c:pt idx="627">
                  <c:v>0.1379510425597274</c:v>
                </c:pt>
                <c:pt idx="628">
                  <c:v>0.14065113901112866</c:v>
                </c:pt>
                <c:pt idx="629">
                  <c:v>0.52126096991851012</c:v>
                </c:pt>
                <c:pt idx="630">
                  <c:v>1.0450432375395009</c:v>
                </c:pt>
                <c:pt idx="631">
                  <c:v>1.6128700357964449</c:v>
                </c:pt>
                <c:pt idx="632">
                  <c:v>1.9702030397743806</c:v>
                </c:pt>
                <c:pt idx="633">
                  <c:v>1.9679182490986069</c:v>
                </c:pt>
                <c:pt idx="634">
                  <c:v>1.9644592395031697</c:v>
                </c:pt>
                <c:pt idx="635">
                  <c:v>2.0868387445977934</c:v>
                </c:pt>
                <c:pt idx="636">
                  <c:v>2.3294073828300714</c:v>
                </c:pt>
                <c:pt idx="637">
                  <c:v>2.5847974653985677</c:v>
                </c:pt>
                <c:pt idx="638">
                  <c:v>2.8596083624761808</c:v>
                </c:pt>
                <c:pt idx="639">
                  <c:v>3.4009196548678458</c:v>
                </c:pt>
                <c:pt idx="640">
                  <c:v>3.7344906592721561</c:v>
                </c:pt>
                <c:pt idx="641">
                  <c:v>3.6572664211827606</c:v>
                </c:pt>
                <c:pt idx="642">
                  <c:v>3.6539590483754449</c:v>
                </c:pt>
                <c:pt idx="643">
                  <c:v>3.6509901735058756</c:v>
                </c:pt>
                <c:pt idx="644">
                  <c:v>3.5263097696268506</c:v>
                </c:pt>
                <c:pt idx="645">
                  <c:v>3.2829273188077246</c:v>
                </c:pt>
                <c:pt idx="646">
                  <c:v>3.0790393316208724</c:v>
                </c:pt>
                <c:pt idx="647">
                  <c:v>2.5209174603852813</c:v>
                </c:pt>
                <c:pt idx="648">
                  <c:v>1.5415550634870643</c:v>
                </c:pt>
                <c:pt idx="649">
                  <c:v>0.67633228723178429</c:v>
                </c:pt>
                <c:pt idx="650">
                  <c:v>0.39523346920735819</c:v>
                </c:pt>
                <c:pt idx="651">
                  <c:v>0.40327955603173676</c:v>
                </c:pt>
                <c:pt idx="652">
                  <c:v>0.40413980720044618</c:v>
                </c:pt>
                <c:pt idx="653">
                  <c:v>0.4035496995346245</c:v>
                </c:pt>
                <c:pt idx="654">
                  <c:v>0.40267684435593754</c:v>
                </c:pt>
                <c:pt idx="655">
                  <c:v>0.34981257084963435</c:v>
                </c:pt>
                <c:pt idx="656">
                  <c:v>0.25327762054368042</c:v>
                </c:pt>
                <c:pt idx="657">
                  <c:v>0.16549597998513108</c:v>
                </c:pt>
                <c:pt idx="658">
                  <c:v>0.12354833228191181</c:v>
                </c:pt>
                <c:pt idx="659">
                  <c:v>0.12170377284366879</c:v>
                </c:pt>
                <c:pt idx="660">
                  <c:v>0.49324596073470584</c:v>
                </c:pt>
                <c:pt idx="661">
                  <c:v>1.2986963448071858</c:v>
                </c:pt>
                <c:pt idx="662">
                  <c:v>1.8124556405168859</c:v>
                </c:pt>
                <c:pt idx="663">
                  <c:v>2.0259863649366578</c:v>
                </c:pt>
                <c:pt idx="664">
                  <c:v>2.0368754516069525</c:v>
                </c:pt>
                <c:pt idx="665">
                  <c:v>2.0444536648236129</c:v>
                </c:pt>
                <c:pt idx="666">
                  <c:v>2.0416306941605766</c:v>
                </c:pt>
                <c:pt idx="667">
                  <c:v>2.0418611005912188</c:v>
                </c:pt>
                <c:pt idx="668">
                  <c:v>2.04275461231809</c:v>
                </c:pt>
                <c:pt idx="669">
                  <c:v>1.6694269340574752</c:v>
                </c:pt>
                <c:pt idx="670">
                  <c:v>0.86624562044402476</c:v>
                </c:pt>
                <c:pt idx="671">
                  <c:v>0.3512455862617796</c:v>
                </c:pt>
                <c:pt idx="672">
                  <c:v>0.14215596137497422</c:v>
                </c:pt>
                <c:pt idx="673">
                  <c:v>0.13400956793421312</c:v>
                </c:pt>
                <c:pt idx="674">
                  <c:v>0.12618524057258948</c:v>
                </c:pt>
                <c:pt idx="675">
                  <c:v>0.13243771999388476</c:v>
                </c:pt>
                <c:pt idx="676">
                  <c:v>0.13987374939364128</c:v>
                </c:pt>
                <c:pt idx="677">
                  <c:v>0.58423836132833784</c:v>
                </c:pt>
                <c:pt idx="678">
                  <c:v>1.3949588299968501</c:v>
                </c:pt>
                <c:pt idx="679">
                  <c:v>2.272816820024024</c:v>
                </c:pt>
                <c:pt idx="680">
                  <c:v>2.7356972759634055</c:v>
                </c:pt>
                <c:pt idx="681">
                  <c:v>2.731945029830289</c:v>
                </c:pt>
                <c:pt idx="682">
                  <c:v>2.7273317666354302</c:v>
                </c:pt>
                <c:pt idx="683">
                  <c:v>2.723548331238236</c:v>
                </c:pt>
                <c:pt idx="684">
                  <c:v>2.7158146513780488</c:v>
                </c:pt>
                <c:pt idx="685">
                  <c:v>2.7099320713747161</c:v>
                </c:pt>
                <c:pt idx="686">
                  <c:v>2.2759520986222501</c:v>
                </c:pt>
                <c:pt idx="687">
                  <c:v>1.5519072777396516</c:v>
                </c:pt>
                <c:pt idx="688">
                  <c:v>0.83482335651206518</c:v>
                </c:pt>
                <c:pt idx="689">
                  <c:v>0.54865795874339374</c:v>
                </c:pt>
                <c:pt idx="690">
                  <c:v>0.64933971098788279</c:v>
                </c:pt>
                <c:pt idx="691">
                  <c:v>0.65791401342030231</c:v>
                </c:pt>
                <c:pt idx="692">
                  <c:v>0.66169477740536897</c:v>
                </c:pt>
                <c:pt idx="693">
                  <c:v>0.66476507227943826</c:v>
                </c:pt>
                <c:pt idx="694">
                  <c:v>0.67268221776452564</c:v>
                </c:pt>
                <c:pt idx="695">
                  <c:v>0.6674384607061109</c:v>
                </c:pt>
                <c:pt idx="696">
                  <c:v>0.58180302214137702</c:v>
                </c:pt>
                <c:pt idx="697">
                  <c:v>0.42690152528808345</c:v>
                </c:pt>
                <c:pt idx="698">
                  <c:v>0.25339591541008955</c:v>
                </c:pt>
                <c:pt idx="699">
                  <c:v>0.1513708195133619</c:v>
                </c:pt>
                <c:pt idx="700">
                  <c:v>0.14534676068788333</c:v>
                </c:pt>
                <c:pt idx="701">
                  <c:v>0.14989629300241672</c:v>
                </c:pt>
                <c:pt idx="702">
                  <c:v>0.15517334245351286</c:v>
                </c:pt>
                <c:pt idx="703">
                  <c:v>0.14840542264597664</c:v>
                </c:pt>
                <c:pt idx="704">
                  <c:v>0.1932908436813556</c:v>
                </c:pt>
                <c:pt idx="705">
                  <c:v>0.64573971919037876</c:v>
                </c:pt>
                <c:pt idx="706">
                  <c:v>1.2502071775402017</c:v>
                </c:pt>
                <c:pt idx="707">
                  <c:v>1.8140534031533635</c:v>
                </c:pt>
                <c:pt idx="708">
                  <c:v>2.2272089025220883</c:v>
                </c:pt>
                <c:pt idx="709">
                  <c:v>2.230057470472889</c:v>
                </c:pt>
                <c:pt idx="710">
                  <c:v>2.2229534135208673</c:v>
                </c:pt>
                <c:pt idx="711">
                  <c:v>2.2156008665686269</c:v>
                </c:pt>
                <c:pt idx="712">
                  <c:v>2.2216779114599579</c:v>
                </c:pt>
                <c:pt idx="713">
                  <c:v>2.1784704807193522</c:v>
                </c:pt>
                <c:pt idx="714">
                  <c:v>1.7222517790867007</c:v>
                </c:pt>
                <c:pt idx="715">
                  <c:v>1.108347261806532</c:v>
                </c:pt>
                <c:pt idx="716">
                  <c:v>0.54380053916600424</c:v>
                </c:pt>
                <c:pt idx="717">
                  <c:v>0.13017581732595288</c:v>
                </c:pt>
                <c:pt idx="718">
                  <c:v>0.12670296467418357</c:v>
                </c:pt>
                <c:pt idx="719">
                  <c:v>0.1320270248063932</c:v>
                </c:pt>
                <c:pt idx="720">
                  <c:v>0.13186366646564618</c:v>
                </c:pt>
                <c:pt idx="721">
                  <c:v>0.11955980689375906</c:v>
                </c:pt>
                <c:pt idx="722">
                  <c:v>0.10883336777018306</c:v>
                </c:pt>
                <c:pt idx="723">
                  <c:v>0.10806302437049782</c:v>
                </c:pt>
                <c:pt idx="724">
                  <c:v>0.11233018573957788</c:v>
                </c:pt>
                <c:pt idx="725">
                  <c:v>0.802503620730038</c:v>
                </c:pt>
                <c:pt idx="726">
                  <c:v>2.5474330422636937</c:v>
                </c:pt>
                <c:pt idx="727">
                  <c:v>3.5911402359375959</c:v>
                </c:pt>
                <c:pt idx="728">
                  <c:v>4.0447981326223861</c:v>
                </c:pt>
                <c:pt idx="729">
                  <c:v>4.0463699642245157</c:v>
                </c:pt>
                <c:pt idx="730">
                  <c:v>4.047935937096053</c:v>
                </c:pt>
                <c:pt idx="731">
                  <c:v>4.0505486952999625</c:v>
                </c:pt>
                <c:pt idx="732">
                  <c:v>4.0599520366916684</c:v>
                </c:pt>
                <c:pt idx="733">
                  <c:v>4.0632980467093205</c:v>
                </c:pt>
                <c:pt idx="734">
                  <c:v>3.3738110483012762</c:v>
                </c:pt>
                <c:pt idx="735">
                  <c:v>1.6282150372181583</c:v>
                </c:pt>
                <c:pt idx="736">
                  <c:v>0.58774421927803333</c:v>
                </c:pt>
                <c:pt idx="737">
                  <c:v>0.37644364034330913</c:v>
                </c:pt>
                <c:pt idx="738">
                  <c:v>0.71520100067051096</c:v>
                </c:pt>
                <c:pt idx="739">
                  <c:v>1.1202532445669617</c:v>
                </c:pt>
                <c:pt idx="740">
                  <c:v>1.367986281913421</c:v>
                </c:pt>
                <c:pt idx="741">
                  <c:v>1.3583229813377748</c:v>
                </c:pt>
                <c:pt idx="742">
                  <c:v>1.3505996728435754</c:v>
                </c:pt>
                <c:pt idx="743">
                  <c:v>1.3466525823620483</c:v>
                </c:pt>
                <c:pt idx="744">
                  <c:v>1.3476038279730025</c:v>
                </c:pt>
                <c:pt idx="745">
                  <c:v>1.3511457051397959</c:v>
                </c:pt>
                <c:pt idx="746">
                  <c:v>1.1095618358117836</c:v>
                </c:pt>
                <c:pt idx="747">
                  <c:v>0.77037681306818706</c:v>
                </c:pt>
                <c:pt idx="748">
                  <c:v>0.37411991477199419</c:v>
                </c:pt>
                <c:pt idx="749">
                  <c:v>0.13065516335971916</c:v>
                </c:pt>
                <c:pt idx="750">
                  <c:v>0.13664436583225936</c:v>
                </c:pt>
                <c:pt idx="751">
                  <c:v>0.14101496255642301</c:v>
                </c:pt>
                <c:pt idx="752">
                  <c:v>0.14734407043154327</c:v>
                </c:pt>
                <c:pt idx="753">
                  <c:v>0.16043383028745997</c:v>
                </c:pt>
                <c:pt idx="754">
                  <c:v>0.16544134604494032</c:v>
                </c:pt>
                <c:pt idx="755">
                  <c:v>0.17320247414732565</c:v>
                </c:pt>
                <c:pt idx="756">
                  <c:v>0.1827011744084221</c:v>
                </c:pt>
                <c:pt idx="757">
                  <c:v>0.18353588925458655</c:v>
                </c:pt>
                <c:pt idx="758">
                  <c:v>0.18322455916257041</c:v>
                </c:pt>
                <c:pt idx="759">
                  <c:v>0.17913207107395715</c:v>
                </c:pt>
                <c:pt idx="760">
                  <c:v>0.17505406148233332</c:v>
                </c:pt>
                <c:pt idx="761">
                  <c:v>0.16894863086559966</c:v>
                </c:pt>
                <c:pt idx="762">
                  <c:v>0.15440449969256945</c:v>
                </c:pt>
                <c:pt idx="763">
                  <c:v>0.17261796366267601</c:v>
                </c:pt>
                <c:pt idx="764">
                  <c:v>0.22657007715202251</c:v>
                </c:pt>
                <c:pt idx="765">
                  <c:v>0.26424269603621287</c:v>
                </c:pt>
                <c:pt idx="766">
                  <c:v>0.28084940157074167</c:v>
                </c:pt>
                <c:pt idx="767">
                  <c:v>0.2849754370211931</c:v>
                </c:pt>
                <c:pt idx="768">
                  <c:v>0.45288423735763189</c:v>
                </c:pt>
                <c:pt idx="769">
                  <c:v>0.77412818652906545</c:v>
                </c:pt>
                <c:pt idx="770">
                  <c:v>1.0263276523088436</c:v>
                </c:pt>
                <c:pt idx="771">
                  <c:v>1.124672694505549</c:v>
                </c:pt>
                <c:pt idx="772">
                  <c:v>1.1004378230667862</c:v>
                </c:pt>
                <c:pt idx="773">
                  <c:v>1.0363560527360596</c:v>
                </c:pt>
                <c:pt idx="774">
                  <c:v>1.0017268856629928</c:v>
                </c:pt>
                <c:pt idx="775">
                  <c:v>0.9976950102093457</c:v>
                </c:pt>
                <c:pt idx="776">
                  <c:v>1.4742732726814689</c:v>
                </c:pt>
                <c:pt idx="777">
                  <c:v>2.5510738897705374</c:v>
                </c:pt>
                <c:pt idx="778">
                  <c:v>3.3894308914160431</c:v>
                </c:pt>
                <c:pt idx="779">
                  <c:v>3.6584561681498582</c:v>
                </c:pt>
                <c:pt idx="780">
                  <c:v>3.5694996888195933</c:v>
                </c:pt>
                <c:pt idx="781">
                  <c:v>3.5660308346110576</c:v>
                </c:pt>
                <c:pt idx="782">
                  <c:v>3.5620179770217959</c:v>
                </c:pt>
                <c:pt idx="783">
                  <c:v>3.5509619872178431</c:v>
                </c:pt>
                <c:pt idx="784">
                  <c:v>3.5369917755992386</c:v>
                </c:pt>
                <c:pt idx="785">
                  <c:v>3.0599895864699818</c:v>
                </c:pt>
                <c:pt idx="786">
                  <c:v>1.8378125136734882</c:v>
                </c:pt>
                <c:pt idx="787">
                  <c:v>0.72335535935241424</c:v>
                </c:pt>
                <c:pt idx="788">
                  <c:v>0.24120124411739521</c:v>
                </c:pt>
                <c:pt idx="789">
                  <c:v>0.25225784230687165</c:v>
                </c:pt>
                <c:pt idx="790">
                  <c:v>0.25199024961534255</c:v>
                </c:pt>
                <c:pt idx="791">
                  <c:v>0.25473404812339312</c:v>
                </c:pt>
                <c:pt idx="792">
                  <c:v>0.25769136306965856</c:v>
                </c:pt>
                <c:pt idx="793">
                  <c:v>0.2544372366200488</c:v>
                </c:pt>
                <c:pt idx="794">
                  <c:v>0.25461522803063036</c:v>
                </c:pt>
                <c:pt idx="795">
                  <c:v>0.24345023624224055</c:v>
                </c:pt>
                <c:pt idx="796">
                  <c:v>0.54360992581076484</c:v>
                </c:pt>
                <c:pt idx="797">
                  <c:v>1.2674414517475376</c:v>
                </c:pt>
                <c:pt idx="798">
                  <c:v>1.9618040989643051</c:v>
                </c:pt>
                <c:pt idx="799">
                  <c:v>2.3046674172075727</c:v>
                </c:pt>
                <c:pt idx="800">
                  <c:v>2.3021740852770858</c:v>
                </c:pt>
                <c:pt idx="801">
                  <c:v>2.2958709849576624</c:v>
                </c:pt>
                <c:pt idx="802">
                  <c:v>2.2962659635464351</c:v>
                </c:pt>
                <c:pt idx="803">
                  <c:v>2.2896727554613103</c:v>
                </c:pt>
                <c:pt idx="804">
                  <c:v>2.2758817931709219</c:v>
                </c:pt>
                <c:pt idx="805">
                  <c:v>1.9356858514571735</c:v>
                </c:pt>
                <c:pt idx="806">
                  <c:v>1.1820755938304848</c:v>
                </c:pt>
                <c:pt idx="807">
                  <c:v>0.56512519109361703</c:v>
                </c:pt>
                <c:pt idx="808">
                  <c:v>0.42821580772225437</c:v>
                </c:pt>
                <c:pt idx="809">
                  <c:v>0.64061571793791872</c:v>
                </c:pt>
                <c:pt idx="810">
                  <c:v>0.748783431506166</c:v>
                </c:pt>
                <c:pt idx="811">
                  <c:v>0.74557625440143283</c:v>
                </c:pt>
                <c:pt idx="812">
                  <c:v>0.74130417500745827</c:v>
                </c:pt>
                <c:pt idx="813">
                  <c:v>0.73573205336584147</c:v>
                </c:pt>
                <c:pt idx="814">
                  <c:v>0.7237816513774038</c:v>
                </c:pt>
                <c:pt idx="815">
                  <c:v>0.71100723531255339</c:v>
                </c:pt>
                <c:pt idx="816">
                  <c:v>0.61815005951338509</c:v>
                </c:pt>
                <c:pt idx="817">
                  <c:v>0.41565754281200351</c:v>
                </c:pt>
                <c:pt idx="818">
                  <c:v>0.21431649222610599</c:v>
                </c:pt>
                <c:pt idx="819">
                  <c:v>0.11534681659065352</c:v>
                </c:pt>
                <c:pt idx="820">
                  <c:v>0.16967627933718324</c:v>
                </c:pt>
                <c:pt idx="821">
                  <c:v>0.29363033191046345</c:v>
                </c:pt>
                <c:pt idx="822">
                  <c:v>0.41939496388437397</c:v>
                </c:pt>
                <c:pt idx="823">
                  <c:v>0.48500894701832942</c:v>
                </c:pt>
                <c:pt idx="824">
                  <c:v>0.49035457808453514</c:v>
                </c:pt>
                <c:pt idx="825">
                  <c:v>0.48486529936532069</c:v>
                </c:pt>
                <c:pt idx="826">
                  <c:v>0.4822017053047582</c:v>
                </c:pt>
                <c:pt idx="827">
                  <c:v>0.48254461451611114</c:v>
                </c:pt>
                <c:pt idx="828">
                  <c:v>0.48531444862820905</c:v>
                </c:pt>
                <c:pt idx="829">
                  <c:v>0.43790967367076816</c:v>
                </c:pt>
                <c:pt idx="830">
                  <c:v>1.0715350264396872</c:v>
                </c:pt>
                <c:pt idx="831">
                  <c:v>2.8667946823419603</c:v>
                </c:pt>
                <c:pt idx="832">
                  <c:v>4.3778842573275023</c:v>
                </c:pt>
                <c:pt idx="833">
                  <c:v>5.2009851755172178</c:v>
                </c:pt>
                <c:pt idx="834">
                  <c:v>5.206556960206191</c:v>
                </c:pt>
                <c:pt idx="835">
                  <c:v>5.2161157724605527</c:v>
                </c:pt>
                <c:pt idx="836">
                  <c:v>5.214607025789352</c:v>
                </c:pt>
                <c:pt idx="837">
                  <c:v>5.2087601287897654</c:v>
                </c:pt>
                <c:pt idx="838">
                  <c:v>5.2084704648272409</c:v>
                </c:pt>
                <c:pt idx="839">
                  <c:v>4.4561347430263121</c:v>
                </c:pt>
                <c:pt idx="840">
                  <c:v>2.543804517679896</c:v>
                </c:pt>
                <c:pt idx="841">
                  <c:v>0.97955719679199627</c:v>
                </c:pt>
                <c:pt idx="842">
                  <c:v>0.16875556178400261</c:v>
                </c:pt>
                <c:pt idx="843">
                  <c:v>0.1789266412696556</c:v>
                </c:pt>
                <c:pt idx="844">
                  <c:v>0.18142545310244335</c:v>
                </c:pt>
                <c:pt idx="845">
                  <c:v>0.18348388245850999</c:v>
                </c:pt>
                <c:pt idx="846">
                  <c:v>0.18748478850265593</c:v>
                </c:pt>
                <c:pt idx="847">
                  <c:v>0.18491144301982532</c:v>
                </c:pt>
                <c:pt idx="848">
                  <c:v>0.18753971002718364</c:v>
                </c:pt>
                <c:pt idx="849">
                  <c:v>0.74315996081519287</c:v>
                </c:pt>
                <c:pt idx="850">
                  <c:v>1.7374925571528785</c:v>
                </c:pt>
                <c:pt idx="851">
                  <c:v>2.6648303909052351</c:v>
                </c:pt>
                <c:pt idx="852">
                  <c:v>3.1134671840360273</c:v>
                </c:pt>
                <c:pt idx="853">
                  <c:v>3.1012335799859394</c:v>
                </c:pt>
                <c:pt idx="854">
                  <c:v>3.136952060085616</c:v>
                </c:pt>
                <c:pt idx="855">
                  <c:v>3.224721480707434</c:v>
                </c:pt>
                <c:pt idx="856">
                  <c:v>3.3112631265155525</c:v>
                </c:pt>
                <c:pt idx="857">
                  <c:v>3.3541795181525287</c:v>
                </c:pt>
                <c:pt idx="858">
                  <c:v>2.8035721717127533</c:v>
                </c:pt>
                <c:pt idx="859">
                  <c:v>1.8098716213492656</c:v>
                </c:pt>
                <c:pt idx="860">
                  <c:v>0.87580612907154487</c:v>
                </c:pt>
                <c:pt idx="861">
                  <c:v>0.41685532781620677</c:v>
                </c:pt>
                <c:pt idx="862">
                  <c:v>0.42085512740109521</c:v>
                </c:pt>
                <c:pt idx="863">
                  <c:v>0.388398943094313</c:v>
                </c:pt>
                <c:pt idx="864">
                  <c:v>0.30739882407349567</c:v>
                </c:pt>
                <c:pt idx="865">
                  <c:v>0.22748567322445068</c:v>
                </c:pt>
                <c:pt idx="866">
                  <c:v>0.18999738306780645</c:v>
                </c:pt>
                <c:pt idx="867">
                  <c:v>0.22758926369429966</c:v>
                </c:pt>
                <c:pt idx="868">
                  <c:v>0.26650079830510909</c:v>
                </c:pt>
                <c:pt idx="869">
                  <c:v>0.3058570614835206</c:v>
                </c:pt>
                <c:pt idx="870">
                  <c:v>0.3354901159856144</c:v>
                </c:pt>
                <c:pt idx="871">
                  <c:v>0.33562121065610762</c:v>
                </c:pt>
                <c:pt idx="872">
                  <c:v>0.32878283205090475</c:v>
                </c:pt>
                <c:pt idx="873">
                  <c:v>0.44406350612159845</c:v>
                </c:pt>
                <c:pt idx="874">
                  <c:v>0.74156662929991313</c:v>
                </c:pt>
                <c:pt idx="875">
                  <c:v>0.97458966261397173</c:v>
                </c:pt>
                <c:pt idx="876">
                  <c:v>1.052439849665368</c:v>
                </c:pt>
                <c:pt idx="877">
                  <c:v>1.0129908999973449</c:v>
                </c:pt>
                <c:pt idx="878">
                  <c:v>0.97821901067388728</c:v>
                </c:pt>
                <c:pt idx="879">
                  <c:v>0.9527692468086113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399-4089-88DB-D629A91241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2617568"/>
        <c:axId val="1"/>
      </c:scatterChart>
      <c:valAx>
        <c:axId val="1902617568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Hp1</a:t>
                </a:r>
                <a:r>
                  <a:rPr lang="en-GB" baseline="0"/>
                  <a:t> Analysed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.8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dy/dx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2617568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</a:t>
            </a:r>
            <a:r>
              <a:rPr lang="en-GB" b="1" baseline="0">
                <a:solidFill>
                  <a:sysClr val="windowText" lastClr="000000"/>
                </a:solidFill>
              </a:rPr>
              <a:t> K</a:t>
            </a:r>
            <a:endParaRPr lang="en-GB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'4.20 K'!$P$21:$P$900</c:f>
              <c:numCache>
                <c:formatCode>General</c:formatCode>
                <c:ptCount val="880"/>
                <c:pt idx="0">
                  <c:v>6.8064398020354844</c:v>
                </c:pt>
                <c:pt idx="1">
                  <c:v>6.9998971540123653</c:v>
                </c:pt>
                <c:pt idx="2">
                  <c:v>7.1834123722688172</c:v>
                </c:pt>
                <c:pt idx="3">
                  <c:v>7.4837994436881736</c:v>
                </c:pt>
                <c:pt idx="4">
                  <c:v>7.7200804653870962</c:v>
                </c:pt>
                <c:pt idx="5">
                  <c:v>7.9301080402311808</c:v>
                </c:pt>
                <c:pt idx="6">
                  <c:v>8.1758133761881719</c:v>
                </c:pt>
                <c:pt idx="7">
                  <c:v>8.3959384305913982</c:v>
                </c:pt>
                <c:pt idx="8">
                  <c:v>8.6523108475161301</c:v>
                </c:pt>
                <c:pt idx="9">
                  <c:v>8.8783390438172045</c:v>
                </c:pt>
                <c:pt idx="10">
                  <c:v>9.1566152240967753</c:v>
                </c:pt>
                <c:pt idx="11">
                  <c:v>9.3734262339301075</c:v>
                </c:pt>
                <c:pt idx="12">
                  <c:v>9.6605571270537638</c:v>
                </c:pt>
                <c:pt idx="13">
                  <c:v>9.875037949295697</c:v>
                </c:pt>
                <c:pt idx="14">
                  <c:v>10.316233078623656</c:v>
                </c:pt>
                <c:pt idx="15">
                  <c:v>10.585965237736559</c:v>
                </c:pt>
                <c:pt idx="16">
                  <c:v>10.779008334145162</c:v>
                </c:pt>
                <c:pt idx="17">
                  <c:v>11.038435885913978</c:v>
                </c:pt>
                <c:pt idx="18">
                  <c:v>11.239815875698925</c:v>
                </c:pt>
                <c:pt idx="19">
                  <c:v>11.513690590526883</c:v>
                </c:pt>
                <c:pt idx="20">
                  <c:v>11.697412936569894</c:v>
                </c:pt>
                <c:pt idx="21">
                  <c:v>11.962329374661289</c:v>
                </c:pt>
                <c:pt idx="22">
                  <c:v>12.154971160983871</c:v>
                </c:pt>
                <c:pt idx="23">
                  <c:v>12.41155070569355</c:v>
                </c:pt>
                <c:pt idx="24">
                  <c:v>12.607390027209677</c:v>
                </c:pt>
                <c:pt idx="25">
                  <c:v>13.040183535725808</c:v>
                </c:pt>
                <c:pt idx="26">
                  <c:v>13.321566632795699</c:v>
                </c:pt>
                <c:pt idx="27">
                  <c:v>13.534131523016129</c:v>
                </c:pt>
                <c:pt idx="28">
                  <c:v>13.817275206263441</c:v>
                </c:pt>
                <c:pt idx="29">
                  <c:v>14.03056504373656</c:v>
                </c:pt>
                <c:pt idx="30">
                  <c:v>14.28367519803226</c:v>
                </c:pt>
                <c:pt idx="31">
                  <c:v>14.467501107967744</c:v>
                </c:pt>
                <c:pt idx="32">
                  <c:v>14.755719421967742</c:v>
                </c:pt>
                <c:pt idx="33">
                  <c:v>14.959895636865593</c:v>
                </c:pt>
                <c:pt idx="34">
                  <c:v>15.232424021086022</c:v>
                </c:pt>
                <c:pt idx="35">
                  <c:v>15.447526226682795</c:v>
                </c:pt>
                <c:pt idx="36">
                  <c:v>15.901032513784948</c:v>
                </c:pt>
                <c:pt idx="37">
                  <c:v>16.164939203924732</c:v>
                </c:pt>
                <c:pt idx="38">
                  <c:v>16.36242260223656</c:v>
                </c:pt>
                <c:pt idx="39">
                  <c:v>16.652453284365592</c:v>
                </c:pt>
                <c:pt idx="40">
                  <c:v>16.841612734784945</c:v>
                </c:pt>
                <c:pt idx="41">
                  <c:v>17.132937965569891</c:v>
                </c:pt>
                <c:pt idx="42">
                  <c:v>17.34048000698925</c:v>
                </c:pt>
                <c:pt idx="43">
                  <c:v>17.608865835494623</c:v>
                </c:pt>
                <c:pt idx="44">
                  <c:v>17.803462390290324</c:v>
                </c:pt>
                <c:pt idx="45">
                  <c:v>18.093156489763441</c:v>
                </c:pt>
                <c:pt idx="46">
                  <c:v>18.33392959532258</c:v>
                </c:pt>
                <c:pt idx="47">
                  <c:v>18.784225401741935</c:v>
                </c:pt>
                <c:pt idx="48">
                  <c:v>19.048106200908602</c:v>
                </c:pt>
                <c:pt idx="49">
                  <c:v>19.242133154295701</c:v>
                </c:pt>
                <c:pt idx="50">
                  <c:v>19.499748337935486</c:v>
                </c:pt>
                <c:pt idx="51">
                  <c:v>19.745246546107527</c:v>
                </c:pt>
                <c:pt idx="52">
                  <c:v>20.009748728629035</c:v>
                </c:pt>
                <c:pt idx="53">
                  <c:v>20.208539621091397</c:v>
                </c:pt>
                <c:pt idx="54">
                  <c:v>20.472627548037636</c:v>
                </c:pt>
                <c:pt idx="55">
                  <c:v>20.677787619913978</c:v>
                </c:pt>
                <c:pt idx="56">
                  <c:v>20.982265465102152</c:v>
                </c:pt>
                <c:pt idx="57">
                  <c:v>21.183800800731184</c:v>
                </c:pt>
                <c:pt idx="58">
                  <c:v>21.647456349338707</c:v>
                </c:pt>
                <c:pt idx="59">
                  <c:v>21.930651814532258</c:v>
                </c:pt>
                <c:pt idx="60">
                  <c:v>22.139358949741936</c:v>
                </c:pt>
                <c:pt idx="61">
                  <c:v>22.410320930080641</c:v>
                </c:pt>
                <c:pt idx="62">
                  <c:v>22.637850802833331</c:v>
                </c:pt>
                <c:pt idx="63">
                  <c:v>22.906547323016127</c:v>
                </c:pt>
                <c:pt idx="64">
                  <c:v>23.110619974016128</c:v>
                </c:pt>
                <c:pt idx="65">
                  <c:v>23.368286939607529</c:v>
                </c:pt>
                <c:pt idx="66">
                  <c:v>23.615493952010752</c:v>
                </c:pt>
                <c:pt idx="67">
                  <c:v>23.854415852978494</c:v>
                </c:pt>
                <c:pt idx="68">
                  <c:v>24.371885789446232</c:v>
                </c:pt>
                <c:pt idx="69">
                  <c:v>24.523244418951609</c:v>
                </c:pt>
                <c:pt idx="70">
                  <c:v>24.830363143408601</c:v>
                </c:pt>
                <c:pt idx="71">
                  <c:v>25.04163348496774</c:v>
                </c:pt>
                <c:pt idx="72">
                  <c:v>25.303235878489247</c:v>
                </c:pt>
                <c:pt idx="73">
                  <c:v>25.535218998629031</c:v>
                </c:pt>
                <c:pt idx="74">
                  <c:v>25.78568827366129</c:v>
                </c:pt>
                <c:pt idx="75">
                  <c:v>26.004518779403224</c:v>
                </c:pt>
                <c:pt idx="76">
                  <c:v>26.292322837833332</c:v>
                </c:pt>
                <c:pt idx="77">
                  <c:v>26.482207235505378</c:v>
                </c:pt>
                <c:pt idx="78">
                  <c:v>26.752716123811826</c:v>
                </c:pt>
                <c:pt idx="79">
                  <c:v>27.232009820252681</c:v>
                </c:pt>
                <c:pt idx="80">
                  <c:v>27.448199446725805</c:v>
                </c:pt>
                <c:pt idx="81">
                  <c:v>27.716067455768819</c:v>
                </c:pt>
                <c:pt idx="82">
                  <c:v>27.947014936983869</c:v>
                </c:pt>
                <c:pt idx="83">
                  <c:v>28.22714232184946</c:v>
                </c:pt>
                <c:pt idx="84">
                  <c:v>28.440354486397847</c:v>
                </c:pt>
                <c:pt idx="85">
                  <c:v>28.736029400688171</c:v>
                </c:pt>
                <c:pt idx="86">
                  <c:v>28.920890949553762</c:v>
                </c:pt>
                <c:pt idx="87">
                  <c:v>29.209575301075265</c:v>
                </c:pt>
                <c:pt idx="88">
                  <c:v>29.447565127005376</c:v>
                </c:pt>
                <c:pt idx="89">
                  <c:v>29.719368563978495</c:v>
                </c:pt>
                <c:pt idx="90">
                  <c:v>30.155320771231178</c:v>
                </c:pt>
                <c:pt idx="91">
                  <c:v>30.376080154478494</c:v>
                </c:pt>
                <c:pt idx="92">
                  <c:v>30.677036827306448</c:v>
                </c:pt>
                <c:pt idx="93">
                  <c:v>30.799294002903224</c:v>
                </c:pt>
                <c:pt idx="94">
                  <c:v>31.134271414553766</c:v>
                </c:pt>
                <c:pt idx="95">
                  <c:v>31.361904851198926</c:v>
                </c:pt>
                <c:pt idx="96">
                  <c:v>31.658304712736555</c:v>
                </c:pt>
                <c:pt idx="97">
                  <c:v>31.843373389387093</c:v>
                </c:pt>
                <c:pt idx="98">
                  <c:v>32.158414751655904</c:v>
                </c:pt>
                <c:pt idx="99">
                  <c:v>32.361089290102143</c:v>
                </c:pt>
                <c:pt idx="100">
                  <c:v>32.6566606405</c:v>
                </c:pt>
                <c:pt idx="101">
                  <c:v>33.141650351048384</c:v>
                </c:pt>
                <c:pt idx="102">
                  <c:v>33.332259695973114</c:v>
                </c:pt>
                <c:pt idx="103">
                  <c:v>33.630937963155908</c:v>
                </c:pt>
                <c:pt idx="104">
                  <c:v>33.821236616397847</c:v>
                </c:pt>
                <c:pt idx="105">
                  <c:v>34.117494077586016</c:v>
                </c:pt>
                <c:pt idx="106">
                  <c:v>34.308103422510747</c:v>
                </c:pt>
                <c:pt idx="107">
                  <c:v>34.625578536258061</c:v>
                </c:pt>
                <c:pt idx="108">
                  <c:v>34.821780331397854</c:v>
                </c:pt>
                <c:pt idx="109">
                  <c:v>35.074424448182796</c:v>
                </c:pt>
                <c:pt idx="110">
                  <c:v>35.302575704284948</c:v>
                </c:pt>
                <c:pt idx="111">
                  <c:v>35.599596949182789</c:v>
                </c:pt>
                <c:pt idx="112">
                  <c:v>36.089402380758067</c:v>
                </c:pt>
                <c:pt idx="113">
                  <c:v>36.277668592602147</c:v>
                </c:pt>
                <c:pt idx="114">
                  <c:v>36.589836056838706</c:v>
                </c:pt>
                <c:pt idx="115">
                  <c:v>36.804627570758065</c:v>
                </c:pt>
                <c:pt idx="116">
                  <c:v>37.071149249188174</c:v>
                </c:pt>
                <c:pt idx="117">
                  <c:v>37.303701970741933</c:v>
                </c:pt>
                <c:pt idx="118">
                  <c:v>37.477741092801075</c:v>
                </c:pt>
                <c:pt idx="119">
                  <c:v>37.790711177204301</c:v>
                </c:pt>
                <c:pt idx="120">
                  <c:v>38.075201191059136</c:v>
                </c:pt>
                <c:pt idx="121">
                  <c:v>38.29076943417742</c:v>
                </c:pt>
                <c:pt idx="122">
                  <c:v>38.579039530123659</c:v>
                </c:pt>
                <c:pt idx="123">
                  <c:v>39.046216251091394</c:v>
                </c:pt>
                <c:pt idx="124">
                  <c:v>39.271933755715054</c:v>
                </c:pt>
                <c:pt idx="125">
                  <c:v>39.555802386209677</c:v>
                </c:pt>
                <c:pt idx="126">
                  <c:v>39.779811086602152</c:v>
                </c:pt>
                <c:pt idx="127">
                  <c:v>40.067874054758065</c:v>
                </c:pt>
                <c:pt idx="128">
                  <c:v>40.301708379489249</c:v>
                </c:pt>
                <c:pt idx="129">
                  <c:v>40.546352185543007</c:v>
                </c:pt>
                <c:pt idx="130">
                  <c:v>40.761920428661284</c:v>
                </c:pt>
                <c:pt idx="131">
                  <c:v>41.03232575307527</c:v>
                </c:pt>
                <c:pt idx="132">
                  <c:v>41.272904676333326</c:v>
                </c:pt>
                <c:pt idx="133">
                  <c:v>41.743240096037638</c:v>
                </c:pt>
                <c:pt idx="134">
                  <c:v>42.036688386629031</c:v>
                </c:pt>
                <c:pt idx="135">
                  <c:v>42.222507901500002</c:v>
                </c:pt>
                <c:pt idx="136">
                  <c:v>42.547064196430114</c:v>
                </c:pt>
                <c:pt idx="137">
                  <c:v>42.766205393854833</c:v>
                </c:pt>
                <c:pt idx="138">
                  <c:v>42.913887505155913</c:v>
                </c:pt>
                <c:pt idx="139">
                  <c:v>43.169793884564527</c:v>
                </c:pt>
                <c:pt idx="140">
                  <c:v>43.426476993172052</c:v>
                </c:pt>
                <c:pt idx="141">
                  <c:v>43.637954462516127</c:v>
                </c:pt>
                <c:pt idx="142">
                  <c:v>43.93295621150537</c:v>
                </c:pt>
                <c:pt idx="143">
                  <c:v>44.176952743225804</c:v>
                </c:pt>
                <c:pt idx="144">
                  <c:v>44.666240355333336</c:v>
                </c:pt>
                <c:pt idx="145">
                  <c:v>44.937733100629025</c:v>
                </c:pt>
                <c:pt idx="146">
                  <c:v>45.181626068456985</c:v>
                </c:pt>
                <c:pt idx="147">
                  <c:v>45.430593667037634</c:v>
                </c:pt>
                <c:pt idx="148">
                  <c:v>45.574288568467736</c:v>
                </c:pt>
                <c:pt idx="149">
                  <c:v>45.964931572564517</c:v>
                </c:pt>
                <c:pt idx="150">
                  <c:v>46.153676767413977</c:v>
                </c:pt>
                <c:pt idx="151">
                  <c:v>46.448484334102147</c:v>
                </c:pt>
                <c:pt idx="152">
                  <c:v>46.61315092384946</c:v>
                </c:pt>
                <c:pt idx="153">
                  <c:v>46.959054326204303</c:v>
                </c:pt>
                <c:pt idx="154">
                  <c:v>47.196319204887104</c:v>
                </c:pt>
                <c:pt idx="155">
                  <c:v>47.67260954843011</c:v>
                </c:pt>
                <c:pt idx="156">
                  <c:v>47.98299053551613</c:v>
                </c:pt>
                <c:pt idx="157">
                  <c:v>48.19252618187096</c:v>
                </c:pt>
                <c:pt idx="158">
                  <c:v>48.446788484478496</c:v>
                </c:pt>
                <c:pt idx="159">
                  <c:v>48.69070734327957</c:v>
                </c:pt>
                <c:pt idx="160">
                  <c:v>48.931493394322572</c:v>
                </c:pt>
                <c:pt idx="161">
                  <c:v>49.161353454661288</c:v>
                </c:pt>
                <c:pt idx="162">
                  <c:v>49.456821241166665</c:v>
                </c:pt>
                <c:pt idx="163">
                  <c:v>49.684817151435489</c:v>
                </c:pt>
                <c:pt idx="164">
                  <c:v>49.98644698956452</c:v>
                </c:pt>
                <c:pt idx="165">
                  <c:v>50.208902231564515</c:v>
                </c:pt>
                <c:pt idx="166">
                  <c:v>50.712947698408605</c:v>
                </c:pt>
                <c:pt idx="167">
                  <c:v>50.998991170661284</c:v>
                </c:pt>
                <c:pt idx="168">
                  <c:v>51.194830492172045</c:v>
                </c:pt>
                <c:pt idx="169">
                  <c:v>51.51318589901075</c:v>
                </c:pt>
                <c:pt idx="170">
                  <c:v>51.677852488758063</c:v>
                </c:pt>
                <c:pt idx="171">
                  <c:v>51.987922784166663</c:v>
                </c:pt>
                <c:pt idx="172">
                  <c:v>52.240074972456981</c:v>
                </c:pt>
                <c:pt idx="173">
                  <c:v>52.506117667881718</c:v>
                </c:pt>
                <c:pt idx="174">
                  <c:v>52.713193671779578</c:v>
                </c:pt>
                <c:pt idx="175">
                  <c:v>52.988155807483871</c:v>
                </c:pt>
                <c:pt idx="176">
                  <c:v>53.188759068075271</c:v>
                </c:pt>
                <c:pt idx="177">
                  <c:v>53.70450725482258</c:v>
                </c:pt>
                <c:pt idx="178">
                  <c:v>54.006810258258064</c:v>
                </c:pt>
                <c:pt idx="179">
                  <c:v>54.224410942774192</c:v>
                </c:pt>
                <c:pt idx="180">
                  <c:v>54.511062852892472</c:v>
                </c:pt>
                <c:pt idx="181">
                  <c:v>54.737828941930104</c:v>
                </c:pt>
                <c:pt idx="182">
                  <c:v>54.951584816919357</c:v>
                </c:pt>
                <c:pt idx="183">
                  <c:v>55.202364783629037</c:v>
                </c:pt>
                <c:pt idx="184">
                  <c:v>55.496382675634408</c:v>
                </c:pt>
                <c:pt idx="185">
                  <c:v>55.673373368634415</c:v>
                </c:pt>
                <c:pt idx="186">
                  <c:v>55.994473218655912</c:v>
                </c:pt>
                <c:pt idx="187">
                  <c:v>56.235777089139788</c:v>
                </c:pt>
                <c:pt idx="188">
                  <c:v>56.690733270752688</c:v>
                </c:pt>
                <c:pt idx="189">
                  <c:v>57.032908372956982</c:v>
                </c:pt>
                <c:pt idx="190">
                  <c:v>57.257849148387095</c:v>
                </c:pt>
                <c:pt idx="191">
                  <c:v>57.547672702741927</c:v>
                </c:pt>
                <c:pt idx="192">
                  <c:v>57.773959808763436</c:v>
                </c:pt>
                <c:pt idx="193">
                  <c:v>58.036183585645162</c:v>
                </c:pt>
                <c:pt idx="194">
                  <c:v>58.252852195107529</c:v>
                </c:pt>
                <c:pt idx="195">
                  <c:v>58.570521491182788</c:v>
                </c:pt>
                <c:pt idx="196">
                  <c:v>58.772121554247313</c:v>
                </c:pt>
                <c:pt idx="197">
                  <c:v>59.039109270161291</c:v>
                </c:pt>
                <c:pt idx="198">
                  <c:v>59.564126425322577</c:v>
                </c:pt>
                <c:pt idx="199">
                  <c:v>59.768354422150537</c:v>
                </c:pt>
                <c:pt idx="200">
                  <c:v>60.04160775365591</c:v>
                </c:pt>
                <c:pt idx="201">
                  <c:v>60.252425003172043</c:v>
                </c:pt>
                <c:pt idx="202">
                  <c:v>60.553795931559137</c:v>
                </c:pt>
                <c:pt idx="203">
                  <c:v>60.802815312096776</c:v>
                </c:pt>
                <c:pt idx="204">
                  <c:v>61.073634892096763</c:v>
                </c:pt>
                <c:pt idx="205">
                  <c:v>61.293811728440851</c:v>
                </c:pt>
                <c:pt idx="206">
                  <c:v>61.577939268655918</c:v>
                </c:pt>
                <c:pt idx="207">
                  <c:v>61.810802681935478</c:v>
                </c:pt>
                <c:pt idx="208">
                  <c:v>62.091460831720426</c:v>
                </c:pt>
                <c:pt idx="209">
                  <c:v>62.560605266666663</c:v>
                </c:pt>
                <c:pt idx="210">
                  <c:v>62.819048961451614</c:v>
                </c:pt>
                <c:pt idx="211">
                  <c:v>63.086709842688173</c:v>
                </c:pt>
                <c:pt idx="212">
                  <c:v>63.266237851075267</c:v>
                </c:pt>
                <c:pt idx="213">
                  <c:v>63.619701417634403</c:v>
                </c:pt>
                <c:pt idx="214">
                  <c:v>63.837030246935491</c:v>
                </c:pt>
                <c:pt idx="215">
                  <c:v>64.145754211720416</c:v>
                </c:pt>
                <c:pt idx="216">
                  <c:v>64.340687349139785</c:v>
                </c:pt>
                <c:pt idx="217">
                  <c:v>64.643792972795694</c:v>
                </c:pt>
                <c:pt idx="218">
                  <c:v>64.856836846021508</c:v>
                </c:pt>
                <c:pt idx="219">
                  <c:v>65.183891619838704</c:v>
                </c:pt>
                <c:pt idx="220">
                  <c:v>65.680480486397855</c:v>
                </c:pt>
                <c:pt idx="221">
                  <c:v>65.896411203118291</c:v>
                </c:pt>
                <c:pt idx="222">
                  <c:v>66.204824476290327</c:v>
                </c:pt>
                <c:pt idx="223">
                  <c:v>66.389660134139788</c:v>
                </c:pt>
                <c:pt idx="224">
                  <c:v>66.673671165000002</c:v>
                </c:pt>
                <c:pt idx="225">
                  <c:v>66.795048047526876</c:v>
                </c:pt>
                <c:pt idx="226">
                  <c:v>67.129818331397843</c:v>
                </c:pt>
                <c:pt idx="227">
                  <c:v>67.311262271774183</c:v>
                </c:pt>
                <c:pt idx="228">
                  <c:v>67.498712917956993</c:v>
                </c:pt>
                <c:pt idx="229">
                  <c:v>67.815980903924725</c:v>
                </c:pt>
                <c:pt idx="230">
                  <c:v>68.10953275838709</c:v>
                </c:pt>
                <c:pt idx="231">
                  <c:v>68.557809068924726</c:v>
                </c:pt>
                <c:pt idx="232">
                  <c:v>68.786374580591385</c:v>
                </c:pt>
                <c:pt idx="233">
                  <c:v>69.097480514946227</c:v>
                </c:pt>
                <c:pt idx="234">
                  <c:v>69.344635745376337</c:v>
                </c:pt>
                <c:pt idx="235">
                  <c:v>69.610328912688175</c:v>
                </c:pt>
                <c:pt idx="236">
                  <c:v>69.841328175860212</c:v>
                </c:pt>
                <c:pt idx="237">
                  <c:v>70.120225739462356</c:v>
                </c:pt>
                <c:pt idx="238">
                  <c:v>70.353775263494626</c:v>
                </c:pt>
                <c:pt idx="239">
                  <c:v>70.620762979462356</c:v>
                </c:pt>
                <c:pt idx="240">
                  <c:v>70.828149675053766</c:v>
                </c:pt>
                <c:pt idx="241">
                  <c:v>71.084211400268813</c:v>
                </c:pt>
                <c:pt idx="242">
                  <c:v>71.585719551774204</c:v>
                </c:pt>
                <c:pt idx="243">
                  <c:v>71.790361804139792</c:v>
                </c:pt>
                <c:pt idx="244">
                  <c:v>72.121818043440854</c:v>
                </c:pt>
                <c:pt idx="245">
                  <c:v>72.303844530752684</c:v>
                </c:pt>
                <c:pt idx="246">
                  <c:v>72.629319955215053</c:v>
                </c:pt>
                <c:pt idx="247">
                  <c:v>72.873445941827953</c:v>
                </c:pt>
                <c:pt idx="248">
                  <c:v>73.166479976827958</c:v>
                </c:pt>
                <c:pt idx="249">
                  <c:v>73.375213003010757</c:v>
                </c:pt>
                <c:pt idx="250">
                  <c:v>73.642148937043004</c:v>
                </c:pt>
                <c:pt idx="251">
                  <c:v>73.883867063118274</c:v>
                </c:pt>
                <c:pt idx="252">
                  <c:v>74.208229175752692</c:v>
                </c:pt>
                <c:pt idx="253">
                  <c:v>74.703730621397852</c:v>
                </c:pt>
                <c:pt idx="254">
                  <c:v>74.862701197043009</c:v>
                </c:pt>
                <c:pt idx="255">
                  <c:v>75.224190965268804</c:v>
                </c:pt>
                <c:pt idx="256">
                  <c:v>75.445248094731184</c:v>
                </c:pt>
                <c:pt idx="257">
                  <c:v>75.750036631612915</c:v>
                </c:pt>
                <c:pt idx="258">
                  <c:v>75.944788532258059</c:v>
                </c:pt>
                <c:pt idx="259">
                  <c:v>76.227103704354846</c:v>
                </c:pt>
                <c:pt idx="260">
                  <c:v>76.430477299086022</c:v>
                </c:pt>
                <c:pt idx="261">
                  <c:v>76.714436547956979</c:v>
                </c:pt>
                <c:pt idx="262">
                  <c:v>76.938186338602151</c:v>
                </c:pt>
                <c:pt idx="263">
                  <c:v>77.240075086505371</c:v>
                </c:pt>
                <c:pt idx="264">
                  <c:v>77.73158932231182</c:v>
                </c:pt>
                <c:pt idx="265">
                  <c:v>77.988065303118276</c:v>
                </c:pt>
                <c:pt idx="266">
                  <c:v>78.275299760161289</c:v>
                </c:pt>
                <c:pt idx="267">
                  <c:v>78.495735506236556</c:v>
                </c:pt>
                <c:pt idx="268">
                  <c:v>78.768483963709684</c:v>
                </c:pt>
                <c:pt idx="269">
                  <c:v>79.023768959784945</c:v>
                </c:pt>
                <c:pt idx="270">
                  <c:v>79.288996089516132</c:v>
                </c:pt>
                <c:pt idx="271">
                  <c:v>79.52149702913978</c:v>
                </c:pt>
                <c:pt idx="272">
                  <c:v>79.795527089838714</c:v>
                </c:pt>
                <c:pt idx="273">
                  <c:v>80.002810221505371</c:v>
                </c:pt>
                <c:pt idx="274">
                  <c:v>80.471022581397847</c:v>
                </c:pt>
                <c:pt idx="275">
                  <c:v>80.812524518279574</c:v>
                </c:pt>
                <c:pt idx="276">
                  <c:v>81.041348939731179</c:v>
                </c:pt>
                <c:pt idx="277">
                  <c:v>81.294251966236544</c:v>
                </c:pt>
                <c:pt idx="278">
                  <c:v>81.519658779193534</c:v>
                </c:pt>
                <c:pt idx="279">
                  <c:v>81.843244162580632</c:v>
                </c:pt>
                <c:pt idx="280">
                  <c:v>82.027018290591386</c:v>
                </c:pt>
                <c:pt idx="281">
                  <c:v>82.290329488333327</c:v>
                </c:pt>
                <c:pt idx="282">
                  <c:v>82.374073841236552</c:v>
                </c:pt>
                <c:pt idx="283">
                  <c:v>82.79946253145161</c:v>
                </c:pt>
                <c:pt idx="284">
                  <c:v>83.056042076129032</c:v>
                </c:pt>
                <c:pt idx="285">
                  <c:v>83.509082325752686</c:v>
                </c:pt>
                <c:pt idx="286">
                  <c:v>83.81283522365591</c:v>
                </c:pt>
                <c:pt idx="287">
                  <c:v>84.034461954516118</c:v>
                </c:pt>
                <c:pt idx="288">
                  <c:v>84.322835614354844</c:v>
                </c:pt>
                <c:pt idx="289">
                  <c:v>84.510868807419357</c:v>
                </c:pt>
                <c:pt idx="290">
                  <c:v>84.835955867311824</c:v>
                </c:pt>
                <c:pt idx="291">
                  <c:v>85.032830827741932</c:v>
                </c:pt>
                <c:pt idx="292">
                  <c:v>85.321670525107535</c:v>
                </c:pt>
                <c:pt idx="293">
                  <c:v>85.532578393064526</c:v>
                </c:pt>
                <c:pt idx="294">
                  <c:v>85.803915792526865</c:v>
                </c:pt>
                <c:pt idx="295">
                  <c:v>86.069557177849475</c:v>
                </c:pt>
                <c:pt idx="296">
                  <c:v>86.548954438172032</c:v>
                </c:pt>
                <c:pt idx="297">
                  <c:v>86.832667722849465</c:v>
                </c:pt>
                <c:pt idx="298">
                  <c:v>87.08292987010752</c:v>
                </c:pt>
                <c:pt idx="299">
                  <c:v>87.347432052634403</c:v>
                </c:pt>
                <c:pt idx="300">
                  <c:v>87.567401761182794</c:v>
                </c:pt>
                <c:pt idx="301">
                  <c:v>87.854014834838722</c:v>
                </c:pt>
                <c:pt idx="302">
                  <c:v>88.101480756989247</c:v>
                </c:pt>
                <c:pt idx="303">
                  <c:v>88.421363731236553</c:v>
                </c:pt>
                <c:pt idx="304">
                  <c:v>88.624581980107521</c:v>
                </c:pt>
                <c:pt idx="305">
                  <c:v>88.860927729247308</c:v>
                </c:pt>
                <c:pt idx="306">
                  <c:v>89.123099724193537</c:v>
                </c:pt>
                <c:pt idx="307">
                  <c:v>89.627404100752685</c:v>
                </c:pt>
                <c:pt idx="308">
                  <c:v>89.917072309247303</c:v>
                </c:pt>
                <c:pt idx="309">
                  <c:v>90.143670106989248</c:v>
                </c:pt>
                <c:pt idx="310">
                  <c:v>90.454620695483868</c:v>
                </c:pt>
                <c:pt idx="311">
                  <c:v>90.684610210698935</c:v>
                </c:pt>
                <c:pt idx="312">
                  <c:v>90.947545989301062</c:v>
                </c:pt>
                <c:pt idx="313">
                  <c:v>91.139139191236552</c:v>
                </c:pt>
                <c:pt idx="314">
                  <c:v>91.446257915698922</c:v>
                </c:pt>
                <c:pt idx="315">
                  <c:v>91.615533098655902</c:v>
                </c:pt>
                <c:pt idx="316">
                  <c:v>91.945487661505368</c:v>
                </c:pt>
                <c:pt idx="317">
                  <c:v>92.205381250806454</c:v>
                </c:pt>
                <c:pt idx="318">
                  <c:v>92.644543938709674</c:v>
                </c:pt>
                <c:pt idx="319">
                  <c:v>92.95508027166666</c:v>
                </c:pt>
                <c:pt idx="320">
                  <c:v>93.113791937526884</c:v>
                </c:pt>
                <c:pt idx="321">
                  <c:v>93.439137907150538</c:v>
                </c:pt>
                <c:pt idx="322">
                  <c:v>93.687691250161294</c:v>
                </c:pt>
                <c:pt idx="323">
                  <c:v>94.008894664086014</c:v>
                </c:pt>
                <c:pt idx="324">
                  <c:v>94.194947197688165</c:v>
                </c:pt>
                <c:pt idx="325">
                  <c:v>94.503321634354833</c:v>
                </c:pt>
                <c:pt idx="326">
                  <c:v>94.687587690860212</c:v>
                </c:pt>
                <c:pt idx="327">
                  <c:v>94.979042376505362</c:v>
                </c:pt>
                <c:pt idx="328">
                  <c:v>95.231945403010755</c:v>
                </c:pt>
                <c:pt idx="329">
                  <c:v>95.736974726827953</c:v>
                </c:pt>
                <c:pt idx="330">
                  <c:v>96.009140637419364</c:v>
                </c:pt>
                <c:pt idx="331">
                  <c:v>96.146777051129021</c:v>
                </c:pt>
                <c:pt idx="332">
                  <c:v>96.548915647365604</c:v>
                </c:pt>
                <c:pt idx="333">
                  <c:v>96.714695548924723</c:v>
                </c:pt>
                <c:pt idx="334">
                  <c:v>97.052611586075258</c:v>
                </c:pt>
                <c:pt idx="335">
                  <c:v>97.272633076559146</c:v>
                </c:pt>
                <c:pt idx="336">
                  <c:v>97.53641031182795</c:v>
                </c:pt>
                <c:pt idx="337">
                  <c:v>97.768186304193549</c:v>
                </c:pt>
                <c:pt idx="338">
                  <c:v>98.076858487043026</c:v>
                </c:pt>
                <c:pt idx="339">
                  <c:v>98.534093074301069</c:v>
                </c:pt>
                <c:pt idx="340">
                  <c:v>98.750748738279569</c:v>
                </c:pt>
                <c:pt idx="341">
                  <c:v>99.019911295967745</c:v>
                </c:pt>
                <c:pt idx="342">
                  <c:v>99.280270922795708</c:v>
                </c:pt>
                <c:pt idx="343">
                  <c:v>99.476162026236551</c:v>
                </c:pt>
                <c:pt idx="344">
                  <c:v>99.772665451666654</c:v>
                </c:pt>
                <c:pt idx="345">
                  <c:v>100.05363429317202</c:v>
                </c:pt>
                <c:pt idx="346">
                  <c:v>100.29084738989248</c:v>
                </c:pt>
                <c:pt idx="347">
                  <c:v>100.60876265021506</c:v>
                </c:pt>
                <c:pt idx="348">
                  <c:v>100.80598713881719</c:v>
                </c:pt>
                <c:pt idx="349">
                  <c:v>101.09493040005377</c:v>
                </c:pt>
                <c:pt idx="350">
                  <c:v>101.62616138876345</c:v>
                </c:pt>
                <c:pt idx="351">
                  <c:v>101.81568331284946</c:v>
                </c:pt>
                <c:pt idx="352">
                  <c:v>102.1193326468817</c:v>
                </c:pt>
                <c:pt idx="353">
                  <c:v>102.32247322284945</c:v>
                </c:pt>
                <c:pt idx="354">
                  <c:v>102.63369566655913</c:v>
                </c:pt>
                <c:pt idx="355">
                  <c:v>102.81841481505377</c:v>
                </c:pt>
                <c:pt idx="356">
                  <c:v>103.08922144956989</c:v>
                </c:pt>
                <c:pt idx="357">
                  <c:v>103.32715949354838</c:v>
                </c:pt>
                <c:pt idx="358">
                  <c:v>103.64691301295699</c:v>
                </c:pt>
                <c:pt idx="359">
                  <c:v>103.77077542887096</c:v>
                </c:pt>
                <c:pt idx="360">
                  <c:v>104.14924967553763</c:v>
                </c:pt>
                <c:pt idx="361">
                  <c:v>104.61974044112904</c:v>
                </c:pt>
                <c:pt idx="362">
                  <c:v>104.88144639849462</c:v>
                </c:pt>
                <c:pt idx="363">
                  <c:v>105.1709592611828</c:v>
                </c:pt>
                <c:pt idx="364">
                  <c:v>105.37663715252688</c:v>
                </c:pt>
                <c:pt idx="365">
                  <c:v>105.73222377887097</c:v>
                </c:pt>
                <c:pt idx="366">
                  <c:v>105.93577861043011</c:v>
                </c:pt>
                <c:pt idx="367">
                  <c:v>106.2239969244086</c:v>
                </c:pt>
                <c:pt idx="368">
                  <c:v>106.4304644904301</c:v>
                </c:pt>
                <c:pt idx="369">
                  <c:v>106.76461339091398</c:v>
                </c:pt>
                <c:pt idx="370">
                  <c:v>106.97495165747311</c:v>
                </c:pt>
                <c:pt idx="371">
                  <c:v>107.26710539940859</c:v>
                </c:pt>
                <c:pt idx="372">
                  <c:v>107.73738903715054</c:v>
                </c:pt>
                <c:pt idx="373">
                  <c:v>107.95285371639785</c:v>
                </c:pt>
                <c:pt idx="374">
                  <c:v>108.19514144387097</c:v>
                </c:pt>
                <c:pt idx="375">
                  <c:v>108.48330797591396</c:v>
                </c:pt>
                <c:pt idx="376">
                  <c:v>108.69664959532257</c:v>
                </c:pt>
                <c:pt idx="377">
                  <c:v>108.98890690118279</c:v>
                </c:pt>
                <c:pt idx="378">
                  <c:v>109.27434193553763</c:v>
                </c:pt>
                <c:pt idx="379">
                  <c:v>109.51181394198925</c:v>
                </c:pt>
                <c:pt idx="380">
                  <c:v>109.77274317021504</c:v>
                </c:pt>
                <c:pt idx="381">
                  <c:v>110.00741895155913</c:v>
                </c:pt>
                <c:pt idx="382">
                  <c:v>110.30894522580645</c:v>
                </c:pt>
                <c:pt idx="383">
                  <c:v>110.80858922720429</c:v>
                </c:pt>
                <c:pt idx="384">
                  <c:v>111.04595766978495</c:v>
                </c:pt>
                <c:pt idx="385">
                  <c:v>111.34893383854839</c:v>
                </c:pt>
                <c:pt idx="386">
                  <c:v>111.54876036994622</c:v>
                </c:pt>
                <c:pt idx="387">
                  <c:v>111.85530949295698</c:v>
                </c:pt>
                <c:pt idx="388">
                  <c:v>112.07968066698925</c:v>
                </c:pt>
                <c:pt idx="389">
                  <c:v>112.36696690596774</c:v>
                </c:pt>
                <c:pt idx="390">
                  <c:v>112.64058271107525</c:v>
                </c:pt>
                <c:pt idx="391">
                  <c:v>112.87946577553764</c:v>
                </c:pt>
                <c:pt idx="392">
                  <c:v>113.15551533215053</c:v>
                </c:pt>
                <c:pt idx="393">
                  <c:v>113.41033429069894</c:v>
                </c:pt>
                <c:pt idx="394">
                  <c:v>113.92965543172043</c:v>
                </c:pt>
                <c:pt idx="395">
                  <c:v>114.14403269005378</c:v>
                </c:pt>
                <c:pt idx="396">
                  <c:v>114.42526044129032</c:v>
                </c:pt>
                <c:pt idx="397">
                  <c:v>114.69987304887097</c:v>
                </c:pt>
                <c:pt idx="398">
                  <c:v>114.9977098594086</c:v>
                </c:pt>
                <c:pt idx="399">
                  <c:v>115.2017436739785</c:v>
                </c:pt>
                <c:pt idx="400">
                  <c:v>115.50109510645161</c:v>
                </c:pt>
                <c:pt idx="401">
                  <c:v>115.70651408806452</c:v>
                </c:pt>
                <c:pt idx="402">
                  <c:v>115.99882317586021</c:v>
                </c:pt>
                <c:pt idx="403">
                  <c:v>116.23225619048385</c:v>
                </c:pt>
                <c:pt idx="404">
                  <c:v>116.71745302881722</c:v>
                </c:pt>
                <c:pt idx="405">
                  <c:v>116.9705114011828</c:v>
                </c:pt>
                <c:pt idx="406">
                  <c:v>117.18079788575268</c:v>
                </c:pt>
                <c:pt idx="407">
                  <c:v>117.44778560172043</c:v>
                </c:pt>
                <c:pt idx="408">
                  <c:v>117.73077393908602</c:v>
                </c:pt>
                <c:pt idx="409">
                  <c:v>118.01728344887097</c:v>
                </c:pt>
                <c:pt idx="410">
                  <c:v>118.25734455268817</c:v>
                </c:pt>
                <c:pt idx="411">
                  <c:v>118.5391030688172</c:v>
                </c:pt>
                <c:pt idx="412">
                  <c:v>118.76161009279569</c:v>
                </c:pt>
                <c:pt idx="413">
                  <c:v>119.11766275666668</c:v>
                </c:pt>
                <c:pt idx="414">
                  <c:v>119.30407776392472</c:v>
                </c:pt>
                <c:pt idx="415">
                  <c:v>119.83696577494624</c:v>
                </c:pt>
                <c:pt idx="416">
                  <c:v>120.10240003247311</c:v>
                </c:pt>
                <c:pt idx="417">
                  <c:v>120.31361859209677</c:v>
                </c:pt>
                <c:pt idx="418">
                  <c:v>120.61012201752688</c:v>
                </c:pt>
                <c:pt idx="419">
                  <c:v>120.86811262026882</c:v>
                </c:pt>
                <c:pt idx="420">
                  <c:v>121.18050015779569</c:v>
                </c:pt>
                <c:pt idx="421">
                  <c:v>121.40462536758064</c:v>
                </c:pt>
                <c:pt idx="422">
                  <c:v>121.67901790188172</c:v>
                </c:pt>
                <c:pt idx="423">
                  <c:v>121.838454515</c:v>
                </c:pt>
                <c:pt idx="424">
                  <c:v>122.15396191478494</c:v>
                </c:pt>
                <c:pt idx="425">
                  <c:v>122.40525970096775</c:v>
                </c:pt>
                <c:pt idx="426">
                  <c:v>122.92080075994625</c:v>
                </c:pt>
                <c:pt idx="427">
                  <c:v>123.25267125478494</c:v>
                </c:pt>
                <c:pt idx="428">
                  <c:v>123.43794705924731</c:v>
                </c:pt>
                <c:pt idx="429">
                  <c:v>123.74553182123655</c:v>
                </c:pt>
                <c:pt idx="430">
                  <c:v>123.95576652387095</c:v>
                </c:pt>
                <c:pt idx="431">
                  <c:v>124.25076827284946</c:v>
                </c:pt>
                <c:pt idx="432">
                  <c:v>124.47311995091398</c:v>
                </c:pt>
                <c:pt idx="433">
                  <c:v>124.70255281021504</c:v>
                </c:pt>
                <c:pt idx="434">
                  <c:v>124.99613055569893</c:v>
                </c:pt>
                <c:pt idx="435">
                  <c:v>125.22283191725805</c:v>
                </c:pt>
                <c:pt idx="436">
                  <c:v>125.47081565887098</c:v>
                </c:pt>
                <c:pt idx="437">
                  <c:v>125.95404478322581</c:v>
                </c:pt>
                <c:pt idx="438">
                  <c:v>126.24500754043011</c:v>
                </c:pt>
                <c:pt idx="439">
                  <c:v>126.53136170435484</c:v>
                </c:pt>
                <c:pt idx="440">
                  <c:v>126.80228484822581</c:v>
                </c:pt>
                <c:pt idx="441">
                  <c:v>127.06603619252688</c:v>
                </c:pt>
                <c:pt idx="442">
                  <c:v>127.3350822408602</c:v>
                </c:pt>
                <c:pt idx="443">
                  <c:v>127.51471381311826</c:v>
                </c:pt>
                <c:pt idx="444">
                  <c:v>127.88371196360215</c:v>
                </c:pt>
                <c:pt idx="445">
                  <c:v>128.12703533000001</c:v>
                </c:pt>
                <c:pt idx="446">
                  <c:v>128.39956371424731</c:v>
                </c:pt>
                <c:pt idx="447">
                  <c:v>128.65163822962367</c:v>
                </c:pt>
                <c:pt idx="448">
                  <c:v>129.12596085919353</c:v>
                </c:pt>
                <c:pt idx="449">
                  <c:v>129.44535190494625</c:v>
                </c:pt>
                <c:pt idx="450">
                  <c:v>129.65444740478497</c:v>
                </c:pt>
                <c:pt idx="451">
                  <c:v>129.95726822768816</c:v>
                </c:pt>
                <c:pt idx="452">
                  <c:v>130.19225470069892</c:v>
                </c:pt>
                <c:pt idx="453">
                  <c:v>130.4660258516129</c:v>
                </c:pt>
                <c:pt idx="454">
                  <c:v>130.74076791408604</c:v>
                </c:pt>
                <c:pt idx="455">
                  <c:v>131.00249976247309</c:v>
                </c:pt>
                <c:pt idx="456">
                  <c:v>131.2325669505914</c:v>
                </c:pt>
                <c:pt idx="457">
                  <c:v>131.52145842989248</c:v>
                </c:pt>
                <c:pt idx="458">
                  <c:v>131.76333190182797</c:v>
                </c:pt>
                <c:pt idx="459">
                  <c:v>132.27441971338709</c:v>
                </c:pt>
                <c:pt idx="460">
                  <c:v>132.50883658499998</c:v>
                </c:pt>
                <c:pt idx="461">
                  <c:v>132.75920229612902</c:v>
                </c:pt>
                <c:pt idx="462">
                  <c:v>133.05749219870967</c:v>
                </c:pt>
                <c:pt idx="463">
                  <c:v>133.29122295956989</c:v>
                </c:pt>
                <c:pt idx="464">
                  <c:v>133.5513236766129</c:v>
                </c:pt>
                <c:pt idx="465">
                  <c:v>133.79744326817206</c:v>
                </c:pt>
                <c:pt idx="466">
                  <c:v>134.09058086709678</c:v>
                </c:pt>
                <c:pt idx="467">
                  <c:v>134.2654485002688</c:v>
                </c:pt>
                <c:pt idx="468">
                  <c:v>134.57287791639786</c:v>
                </c:pt>
                <c:pt idx="469">
                  <c:v>135.0924579672043</c:v>
                </c:pt>
                <c:pt idx="470">
                  <c:v>135.27649100489248</c:v>
                </c:pt>
                <c:pt idx="471">
                  <c:v>135.61964996408602</c:v>
                </c:pt>
                <c:pt idx="472">
                  <c:v>135.85220268564515</c:v>
                </c:pt>
                <c:pt idx="473">
                  <c:v>136.09516357844086</c:v>
                </c:pt>
                <c:pt idx="474">
                  <c:v>136.36354940693548</c:v>
                </c:pt>
                <c:pt idx="475">
                  <c:v>136.62566961994625</c:v>
                </c:pt>
                <c:pt idx="476">
                  <c:v>136.85559440774196</c:v>
                </c:pt>
                <c:pt idx="477">
                  <c:v>137.13397415188172</c:v>
                </c:pt>
                <c:pt idx="478">
                  <c:v>137.4063471902688</c:v>
                </c:pt>
                <c:pt idx="479">
                  <c:v>137.70528436720431</c:v>
                </c:pt>
                <c:pt idx="480">
                  <c:v>138.22740173333335</c:v>
                </c:pt>
                <c:pt idx="481">
                  <c:v>138.43090478295696</c:v>
                </c:pt>
                <c:pt idx="482">
                  <c:v>138.68411850112903</c:v>
                </c:pt>
                <c:pt idx="483">
                  <c:v>138.93826429435484</c:v>
                </c:pt>
                <c:pt idx="484">
                  <c:v>139.21580258188172</c:v>
                </c:pt>
                <c:pt idx="485">
                  <c:v>139.46500319924729</c:v>
                </c:pt>
                <c:pt idx="486">
                  <c:v>139.75560348279569</c:v>
                </c:pt>
                <c:pt idx="487">
                  <c:v>139.97070568838708</c:v>
                </c:pt>
                <c:pt idx="488">
                  <c:v>140.27989569069894</c:v>
                </c:pt>
                <c:pt idx="489">
                  <c:v>140.53564672424733</c:v>
                </c:pt>
                <c:pt idx="490">
                  <c:v>140.81097133360214</c:v>
                </c:pt>
                <c:pt idx="491">
                  <c:v>141.34287548763442</c:v>
                </c:pt>
                <c:pt idx="492">
                  <c:v>141.56755735333331</c:v>
                </c:pt>
                <c:pt idx="493">
                  <c:v>141.84495324053765</c:v>
                </c:pt>
                <c:pt idx="494">
                  <c:v>142.06621749774195</c:v>
                </c:pt>
                <c:pt idx="495">
                  <c:v>142.3634976523656</c:v>
                </c:pt>
                <c:pt idx="496">
                  <c:v>142.63462792403226</c:v>
                </c:pt>
                <c:pt idx="497">
                  <c:v>142.89054724892472</c:v>
                </c:pt>
                <c:pt idx="498">
                  <c:v>143.11507376881721</c:v>
                </c:pt>
                <c:pt idx="499">
                  <c:v>143.40215287999999</c:v>
                </c:pt>
                <c:pt idx="500">
                  <c:v>143.62988988053763</c:v>
                </c:pt>
                <c:pt idx="501">
                  <c:v>143.9656440213441</c:v>
                </c:pt>
                <c:pt idx="502">
                  <c:v>144.45917775306452</c:v>
                </c:pt>
                <c:pt idx="503">
                  <c:v>144.65512063849462</c:v>
                </c:pt>
                <c:pt idx="504">
                  <c:v>144.95524880016131</c:v>
                </c:pt>
                <c:pt idx="505">
                  <c:v>145.17770404215054</c:v>
                </c:pt>
                <c:pt idx="506">
                  <c:v>145.46049819725806</c:v>
                </c:pt>
                <c:pt idx="507">
                  <c:v>145.64794884344087</c:v>
                </c:pt>
                <c:pt idx="508">
                  <c:v>145.94864660655912</c:v>
                </c:pt>
                <c:pt idx="509">
                  <c:v>146.18213140317204</c:v>
                </c:pt>
                <c:pt idx="510">
                  <c:v>146.45673106521505</c:v>
                </c:pt>
                <c:pt idx="511">
                  <c:v>146.72149215747311</c:v>
                </c:pt>
                <c:pt idx="512">
                  <c:v>146.90226293258067</c:v>
                </c:pt>
                <c:pt idx="513">
                  <c:v>147.44172725080645</c:v>
                </c:pt>
                <c:pt idx="514">
                  <c:v>147.67666194188172</c:v>
                </c:pt>
                <c:pt idx="515">
                  <c:v>147.9681425185484</c:v>
                </c:pt>
                <c:pt idx="516">
                  <c:v>148.18060384483871</c:v>
                </c:pt>
                <c:pt idx="517">
                  <c:v>148.49025988467741</c:v>
                </c:pt>
                <c:pt idx="518">
                  <c:v>148.72787429150537</c:v>
                </c:pt>
                <c:pt idx="519">
                  <c:v>149.01166524908601</c:v>
                </c:pt>
                <c:pt idx="520">
                  <c:v>149.253590502957</c:v>
                </c:pt>
                <c:pt idx="521">
                  <c:v>149.50250631956987</c:v>
                </c:pt>
                <c:pt idx="522">
                  <c:v>149.72977728258064</c:v>
                </c:pt>
                <c:pt idx="523">
                  <c:v>150.01882410774195</c:v>
                </c:pt>
                <c:pt idx="524">
                  <c:v>150.53099934021506</c:v>
                </c:pt>
                <c:pt idx="525">
                  <c:v>150.75552586005378</c:v>
                </c:pt>
                <c:pt idx="526">
                  <c:v>151.03975696419354</c:v>
                </c:pt>
                <c:pt idx="527">
                  <c:v>151.27233557672042</c:v>
                </c:pt>
                <c:pt idx="528">
                  <c:v>151.54277973758064</c:v>
                </c:pt>
                <c:pt idx="529">
                  <c:v>151.72929830870967</c:v>
                </c:pt>
                <c:pt idx="530">
                  <c:v>152.03631346930106</c:v>
                </c:pt>
                <c:pt idx="531">
                  <c:v>152.26648422129034</c:v>
                </c:pt>
                <c:pt idx="532">
                  <c:v>152.56412684956987</c:v>
                </c:pt>
                <c:pt idx="533">
                  <c:v>152.86435857516128</c:v>
                </c:pt>
                <c:pt idx="534">
                  <c:v>153.079150089086</c:v>
                </c:pt>
                <c:pt idx="535">
                  <c:v>153.58868444225806</c:v>
                </c:pt>
                <c:pt idx="536">
                  <c:v>153.84878515930109</c:v>
                </c:pt>
                <c:pt idx="537">
                  <c:v>154.1130284320968</c:v>
                </c:pt>
                <c:pt idx="538">
                  <c:v>154.33201428365592</c:v>
                </c:pt>
                <c:pt idx="539">
                  <c:v>154.66916653709677</c:v>
                </c:pt>
                <c:pt idx="540">
                  <c:v>154.89997161795699</c:v>
                </c:pt>
                <c:pt idx="541">
                  <c:v>155.15660294462364</c:v>
                </c:pt>
                <c:pt idx="542">
                  <c:v>155.35943282887095</c:v>
                </c:pt>
                <c:pt idx="543">
                  <c:v>155.65070627774193</c:v>
                </c:pt>
                <c:pt idx="544">
                  <c:v>155.86803510704303</c:v>
                </c:pt>
                <c:pt idx="545">
                  <c:v>156.33769736139786</c:v>
                </c:pt>
                <c:pt idx="546">
                  <c:v>156.54373772639784</c:v>
                </c:pt>
                <c:pt idx="547">
                  <c:v>156.86856587655916</c:v>
                </c:pt>
                <c:pt idx="548">
                  <c:v>157.14554750817203</c:v>
                </c:pt>
                <c:pt idx="549">
                  <c:v>157.38242402225808</c:v>
                </c:pt>
                <c:pt idx="550">
                  <c:v>157.68833881645162</c:v>
                </c:pt>
                <c:pt idx="551">
                  <c:v>157.91519552387095</c:v>
                </c:pt>
                <c:pt idx="552">
                  <c:v>158.1854972844086</c:v>
                </c:pt>
                <c:pt idx="553">
                  <c:v>158.44373385139784</c:v>
                </c:pt>
                <c:pt idx="554">
                  <c:v>158.72211359559137</c:v>
                </c:pt>
                <c:pt idx="555">
                  <c:v>158.9301734564516</c:v>
                </c:pt>
                <c:pt idx="556">
                  <c:v>159.41785582822581</c:v>
                </c:pt>
                <c:pt idx="557">
                  <c:v>159.68934857354839</c:v>
                </c:pt>
                <c:pt idx="558">
                  <c:v>159.9302899704301</c:v>
                </c:pt>
                <c:pt idx="559">
                  <c:v>160.24512420489245</c:v>
                </c:pt>
                <c:pt idx="560">
                  <c:v>160.45748196731182</c:v>
                </c:pt>
                <c:pt idx="561">
                  <c:v>160.80619454026882</c:v>
                </c:pt>
                <c:pt idx="562">
                  <c:v>160.99633784768818</c:v>
                </c:pt>
                <c:pt idx="563">
                  <c:v>161.26834841241936</c:v>
                </c:pt>
                <c:pt idx="564">
                  <c:v>161.51296632752687</c:v>
                </c:pt>
                <c:pt idx="565">
                  <c:v>161.80864124182796</c:v>
                </c:pt>
                <c:pt idx="566">
                  <c:v>161.9769325677957</c:v>
                </c:pt>
                <c:pt idx="567">
                  <c:v>162.48646692096773</c:v>
                </c:pt>
                <c:pt idx="568">
                  <c:v>162.83537367623654</c:v>
                </c:pt>
                <c:pt idx="569">
                  <c:v>163.04576372467741</c:v>
                </c:pt>
                <c:pt idx="570">
                  <c:v>163.34259078731185</c:v>
                </c:pt>
                <c:pt idx="571">
                  <c:v>163.58451604118278</c:v>
                </c:pt>
                <c:pt idx="572">
                  <c:v>163.88744042795699</c:v>
                </c:pt>
                <c:pt idx="573">
                  <c:v>164.07017891698925</c:v>
                </c:pt>
                <c:pt idx="574">
                  <c:v>164.35632595317205</c:v>
                </c:pt>
                <c:pt idx="575">
                  <c:v>164.53015794741935</c:v>
                </c:pt>
                <c:pt idx="576">
                  <c:v>164.89475463247311</c:v>
                </c:pt>
                <c:pt idx="577">
                  <c:v>165.11865976892474</c:v>
                </c:pt>
                <c:pt idx="578">
                  <c:v>165.56869666564518</c:v>
                </c:pt>
                <c:pt idx="579">
                  <c:v>165.84257138048386</c:v>
                </c:pt>
                <c:pt idx="580">
                  <c:v>166.11711926059138</c:v>
                </c:pt>
                <c:pt idx="581">
                  <c:v>166.39057971983871</c:v>
                </c:pt>
                <c:pt idx="582">
                  <c:v>166.54178300354837</c:v>
                </c:pt>
                <c:pt idx="583">
                  <c:v>166.88949877403226</c:v>
                </c:pt>
                <c:pt idx="584">
                  <c:v>167.17198223741937</c:v>
                </c:pt>
                <c:pt idx="585">
                  <c:v>167.37382826473117</c:v>
                </c:pt>
                <c:pt idx="586">
                  <c:v>167.60353297924732</c:v>
                </c:pt>
                <c:pt idx="587">
                  <c:v>167.92199195000001</c:v>
                </c:pt>
                <c:pt idx="588">
                  <c:v>168.15319834091397</c:v>
                </c:pt>
                <c:pt idx="589">
                  <c:v>168.61385053661292</c:v>
                </c:pt>
                <c:pt idx="590">
                  <c:v>168.92956506419355</c:v>
                </c:pt>
                <c:pt idx="591">
                  <c:v>169.09454234564515</c:v>
                </c:pt>
                <c:pt idx="592">
                  <c:v>169.35745223327959</c:v>
                </c:pt>
                <c:pt idx="593">
                  <c:v>169.44917100596774</c:v>
                </c:pt>
                <c:pt idx="594">
                  <c:v>169.87107736021505</c:v>
                </c:pt>
                <c:pt idx="595">
                  <c:v>170.12418751451611</c:v>
                </c:pt>
                <c:pt idx="596">
                  <c:v>170.3792136008602</c:v>
                </c:pt>
                <c:pt idx="597">
                  <c:v>170.58773949924733</c:v>
                </c:pt>
                <c:pt idx="598">
                  <c:v>170.9261863013441</c:v>
                </c:pt>
                <c:pt idx="599">
                  <c:v>171.14688095715053</c:v>
                </c:pt>
                <c:pt idx="600">
                  <c:v>171.66107568548389</c:v>
                </c:pt>
                <c:pt idx="601">
                  <c:v>171.93122210016128</c:v>
                </c:pt>
                <c:pt idx="602">
                  <c:v>172.12892557177423</c:v>
                </c:pt>
                <c:pt idx="603">
                  <c:v>172.38125899688174</c:v>
                </c:pt>
                <c:pt idx="604">
                  <c:v>172.66286216720434</c:v>
                </c:pt>
                <c:pt idx="605">
                  <c:v>172.95325532295701</c:v>
                </c:pt>
                <c:pt idx="606">
                  <c:v>173.17809253451617</c:v>
                </c:pt>
                <c:pt idx="607">
                  <c:v>173.40676161005379</c:v>
                </c:pt>
                <c:pt idx="608">
                  <c:v>173.67141913844085</c:v>
                </c:pt>
                <c:pt idx="609">
                  <c:v>173.99215651478494</c:v>
                </c:pt>
                <c:pt idx="610">
                  <c:v>174.48315293112904</c:v>
                </c:pt>
                <c:pt idx="611">
                  <c:v>174.7189161333871</c:v>
                </c:pt>
                <c:pt idx="612">
                  <c:v>174.99776191505376</c:v>
                </c:pt>
                <c:pt idx="613">
                  <c:v>175.24025677032256</c:v>
                </c:pt>
                <c:pt idx="614">
                  <c:v>175.53039101634411</c:v>
                </c:pt>
                <c:pt idx="615">
                  <c:v>175.77062041145163</c:v>
                </c:pt>
                <c:pt idx="616">
                  <c:v>176.06137604086018</c:v>
                </c:pt>
                <c:pt idx="617">
                  <c:v>176.30526900870967</c:v>
                </c:pt>
                <c:pt idx="618">
                  <c:v>176.57008188290322</c:v>
                </c:pt>
                <c:pt idx="619">
                  <c:v>176.78451092317204</c:v>
                </c:pt>
                <c:pt idx="620">
                  <c:v>177.10664641209675</c:v>
                </c:pt>
                <c:pt idx="621">
                  <c:v>177.50785293327959</c:v>
                </c:pt>
                <c:pt idx="622">
                  <c:v>177.74423751887096</c:v>
                </c:pt>
                <c:pt idx="623">
                  <c:v>178.01904430876345</c:v>
                </c:pt>
                <c:pt idx="624">
                  <c:v>178.24020500209679</c:v>
                </c:pt>
                <c:pt idx="625">
                  <c:v>178.5276465868817</c:v>
                </c:pt>
                <c:pt idx="626">
                  <c:v>178.77238101134409</c:v>
                </c:pt>
                <c:pt idx="627">
                  <c:v>179.05314272505373</c:v>
                </c:pt>
                <c:pt idx="628">
                  <c:v>179.30252457919357</c:v>
                </c:pt>
                <c:pt idx="629">
                  <c:v>179.5841665860215</c:v>
                </c:pt>
                <c:pt idx="630">
                  <c:v>179.74137657548386</c:v>
                </c:pt>
                <c:pt idx="631">
                  <c:v>180.0692080784946</c:v>
                </c:pt>
                <c:pt idx="632">
                  <c:v>180.6062386452688</c:v>
                </c:pt>
                <c:pt idx="633">
                  <c:v>180.81170940881719</c:v>
                </c:pt>
                <c:pt idx="634">
                  <c:v>181.1258186960215</c:v>
                </c:pt>
                <c:pt idx="635">
                  <c:v>181.35029343392472</c:v>
                </c:pt>
                <c:pt idx="636">
                  <c:v>181.65241520053763</c:v>
                </c:pt>
                <c:pt idx="637">
                  <c:v>181.86170488268817</c:v>
                </c:pt>
                <c:pt idx="638">
                  <c:v>182.13578672526882</c:v>
                </c:pt>
                <c:pt idx="639">
                  <c:v>182.38868975182794</c:v>
                </c:pt>
                <c:pt idx="640">
                  <c:v>182.67535460741937</c:v>
                </c:pt>
                <c:pt idx="641">
                  <c:v>182.87254025951614</c:v>
                </c:pt>
                <c:pt idx="642">
                  <c:v>183.20125205564517</c:v>
                </c:pt>
                <c:pt idx="643">
                  <c:v>183.62053047612903</c:v>
                </c:pt>
                <c:pt idx="644">
                  <c:v>183.89176431172041</c:v>
                </c:pt>
                <c:pt idx="645">
                  <c:v>184.17340631849464</c:v>
                </c:pt>
                <c:pt idx="646">
                  <c:v>184.35500560473119</c:v>
                </c:pt>
                <c:pt idx="647">
                  <c:v>184.6359097188172</c:v>
                </c:pt>
                <c:pt idx="648">
                  <c:v>184.87775729978495</c:v>
                </c:pt>
                <c:pt idx="649">
                  <c:v>185.17058420698922</c:v>
                </c:pt>
                <c:pt idx="650">
                  <c:v>185.39070926139783</c:v>
                </c:pt>
                <c:pt idx="651">
                  <c:v>185.62176030650537</c:v>
                </c:pt>
                <c:pt idx="652">
                  <c:v>185.82308851435482</c:v>
                </c:pt>
                <c:pt idx="653">
                  <c:v>186.13362484725806</c:v>
                </c:pt>
                <c:pt idx="654">
                  <c:v>186.6342527056452</c:v>
                </c:pt>
                <c:pt idx="655">
                  <c:v>186.83651298854838</c:v>
                </c:pt>
                <c:pt idx="656">
                  <c:v>187.13601976682799</c:v>
                </c:pt>
                <c:pt idx="657">
                  <c:v>187.35661085876345</c:v>
                </c:pt>
                <c:pt idx="658">
                  <c:v>187.66315998182799</c:v>
                </c:pt>
                <c:pt idx="659">
                  <c:v>187.79565703731183</c:v>
                </c:pt>
                <c:pt idx="660">
                  <c:v>188.10699599043011</c:v>
                </c:pt>
                <c:pt idx="661">
                  <c:v>188.28652399881719</c:v>
                </c:pt>
                <c:pt idx="662">
                  <c:v>188.63864123473118</c:v>
                </c:pt>
                <c:pt idx="663">
                  <c:v>188.83240927838708</c:v>
                </c:pt>
                <c:pt idx="664">
                  <c:v>189.16355482602151</c:v>
                </c:pt>
                <c:pt idx="665">
                  <c:v>189.67091433741936</c:v>
                </c:pt>
                <c:pt idx="666">
                  <c:v>189.89114295575268</c:v>
                </c:pt>
                <c:pt idx="667">
                  <c:v>190.11525521999999</c:v>
                </c:pt>
                <c:pt idx="668">
                  <c:v>190.40606263134407</c:v>
                </c:pt>
                <c:pt idx="669">
                  <c:v>190.7176216576882</c:v>
                </c:pt>
                <c:pt idx="670">
                  <c:v>190.95144303693547</c:v>
                </c:pt>
                <c:pt idx="671">
                  <c:v>191.20455319123656</c:v>
                </c:pt>
                <c:pt idx="672">
                  <c:v>191.41111137569891</c:v>
                </c:pt>
                <c:pt idx="673">
                  <c:v>191.69498000618279</c:v>
                </c:pt>
                <c:pt idx="674">
                  <c:v>191.87171178946238</c:v>
                </c:pt>
                <c:pt idx="675">
                  <c:v>192.40775849919356</c:v>
                </c:pt>
                <c:pt idx="676">
                  <c:v>192.71927868908602</c:v>
                </c:pt>
                <c:pt idx="677">
                  <c:v>192.91485910091399</c:v>
                </c:pt>
                <c:pt idx="678">
                  <c:v>193.17848099032256</c:v>
                </c:pt>
                <c:pt idx="679">
                  <c:v>193.4161601245699</c:v>
                </c:pt>
                <c:pt idx="680">
                  <c:v>193.672014722043</c:v>
                </c:pt>
                <c:pt idx="681">
                  <c:v>193.93972738521504</c:v>
                </c:pt>
                <c:pt idx="682">
                  <c:v>194.21226871494628</c:v>
                </c:pt>
                <c:pt idx="683">
                  <c:v>194.45279585623658</c:v>
                </c:pt>
                <c:pt idx="684">
                  <c:v>194.74847077053761</c:v>
                </c:pt>
                <c:pt idx="685">
                  <c:v>194.93566250698925</c:v>
                </c:pt>
                <c:pt idx="686">
                  <c:v>195.4942861454301</c:v>
                </c:pt>
                <c:pt idx="687">
                  <c:v>195.76091138774194</c:v>
                </c:pt>
                <c:pt idx="688">
                  <c:v>196.01914795473118</c:v>
                </c:pt>
                <c:pt idx="689">
                  <c:v>196.2552736305914</c:v>
                </c:pt>
                <c:pt idx="690">
                  <c:v>196.5064678529032</c:v>
                </c:pt>
                <c:pt idx="691">
                  <c:v>196.77863376349461</c:v>
                </c:pt>
                <c:pt idx="692">
                  <c:v>196.98862250188174</c:v>
                </c:pt>
                <c:pt idx="693">
                  <c:v>197.23872930327957</c:v>
                </c:pt>
                <c:pt idx="694">
                  <c:v>197.47998139182798</c:v>
                </c:pt>
                <c:pt idx="695">
                  <c:v>197.77664016311826</c:v>
                </c:pt>
                <c:pt idx="696">
                  <c:v>198.0044289455914</c:v>
                </c:pt>
                <c:pt idx="697">
                  <c:v>198.51852011005377</c:v>
                </c:pt>
                <c:pt idx="698">
                  <c:v>198.78618099129031</c:v>
                </c:pt>
                <c:pt idx="699">
                  <c:v>198.99149640903227</c:v>
                </c:pt>
                <c:pt idx="700">
                  <c:v>199.29390297634404</c:v>
                </c:pt>
                <c:pt idx="701">
                  <c:v>199.53727812473119</c:v>
                </c:pt>
                <c:pt idx="702">
                  <c:v>199.80473187817205</c:v>
                </c:pt>
                <c:pt idx="703">
                  <c:v>200.00051941774191</c:v>
                </c:pt>
                <c:pt idx="704">
                  <c:v>200.29077017317204</c:v>
                </c:pt>
                <c:pt idx="705">
                  <c:v>200.53606125354838</c:v>
                </c:pt>
                <c:pt idx="706">
                  <c:v>200.76996030569893</c:v>
                </c:pt>
                <c:pt idx="707">
                  <c:v>201.01514782220431</c:v>
                </c:pt>
                <c:pt idx="708">
                  <c:v>201.50184633698925</c:v>
                </c:pt>
                <c:pt idx="709">
                  <c:v>201.74630890623655</c:v>
                </c:pt>
                <c:pt idx="710">
                  <c:v>202.02287628225804</c:v>
                </c:pt>
                <c:pt idx="711">
                  <c:v>202.30011682360214</c:v>
                </c:pt>
                <c:pt idx="712">
                  <c:v>202.53551755220431</c:v>
                </c:pt>
                <c:pt idx="713">
                  <c:v>202.82768423962364</c:v>
                </c:pt>
                <c:pt idx="714">
                  <c:v>202.98058338204299</c:v>
                </c:pt>
                <c:pt idx="715">
                  <c:v>203.28522951854839</c:v>
                </c:pt>
                <c:pt idx="716">
                  <c:v>203.54346608559138</c:v>
                </c:pt>
                <c:pt idx="717">
                  <c:v>203.84411206672044</c:v>
                </c:pt>
                <c:pt idx="718">
                  <c:v>204.07971992311826</c:v>
                </c:pt>
                <c:pt idx="719">
                  <c:v>204.54353081758063</c:v>
                </c:pt>
                <c:pt idx="720">
                  <c:v>204.78581854505376</c:v>
                </c:pt>
                <c:pt idx="721">
                  <c:v>205.00262955489248</c:v>
                </c:pt>
                <c:pt idx="722">
                  <c:v>205.22808814978492</c:v>
                </c:pt>
                <c:pt idx="723">
                  <c:v>205.500668315914</c:v>
                </c:pt>
                <c:pt idx="724">
                  <c:v>205.79489333575268</c:v>
                </c:pt>
                <c:pt idx="725">
                  <c:v>206.03022933688169</c:v>
                </c:pt>
                <c:pt idx="726">
                  <c:v>206.32111442112901</c:v>
                </c:pt>
                <c:pt idx="727">
                  <c:v>206.52725834999998</c:v>
                </c:pt>
                <c:pt idx="728">
                  <c:v>206.81521775430107</c:v>
                </c:pt>
                <c:pt idx="729">
                  <c:v>207.06951889333334</c:v>
                </c:pt>
                <c:pt idx="730">
                  <c:v>207.54446290629033</c:v>
                </c:pt>
                <c:pt idx="731">
                  <c:v>207.85479211139784</c:v>
                </c:pt>
                <c:pt idx="732">
                  <c:v>208.0447282910215</c:v>
                </c:pt>
                <c:pt idx="733">
                  <c:v>208.3293736507527</c:v>
                </c:pt>
                <c:pt idx="734">
                  <c:v>208.56083895139781</c:v>
                </c:pt>
                <c:pt idx="735">
                  <c:v>208.8648119226344</c:v>
                </c:pt>
                <c:pt idx="736">
                  <c:v>209.09265248704301</c:v>
                </c:pt>
                <c:pt idx="737">
                  <c:v>209.36740749494626</c:v>
                </c:pt>
                <c:pt idx="738">
                  <c:v>209.58458097844084</c:v>
                </c:pt>
                <c:pt idx="739">
                  <c:v>209.75748089763439</c:v>
                </c:pt>
                <c:pt idx="740">
                  <c:v>210.23558360935482</c:v>
                </c:pt>
                <c:pt idx="741">
                  <c:v>210.49993044602149</c:v>
                </c:pt>
                <c:pt idx="742">
                  <c:v>210.76919656758065</c:v>
                </c:pt>
                <c:pt idx="743">
                  <c:v>211.00982727279569</c:v>
                </c:pt>
                <c:pt idx="744">
                  <c:v>211.28142358198923</c:v>
                </c:pt>
                <c:pt idx="745">
                  <c:v>211.50491446290323</c:v>
                </c:pt>
                <c:pt idx="746">
                  <c:v>211.81255100682796</c:v>
                </c:pt>
                <c:pt idx="747">
                  <c:v>212.01170437290324</c:v>
                </c:pt>
                <c:pt idx="748">
                  <c:v>212.33701150607527</c:v>
                </c:pt>
                <c:pt idx="749">
                  <c:v>212.53036529413976</c:v>
                </c:pt>
                <c:pt idx="750">
                  <c:v>212.85716115827958</c:v>
                </c:pt>
                <c:pt idx="751">
                  <c:v>213.26784377564516</c:v>
                </c:pt>
                <c:pt idx="752">
                  <c:v>213.48154786870967</c:v>
                </c:pt>
                <c:pt idx="753">
                  <c:v>213.77251062586021</c:v>
                </c:pt>
                <c:pt idx="754">
                  <c:v>213.96462164725807</c:v>
                </c:pt>
                <c:pt idx="755">
                  <c:v>214.28137181370968</c:v>
                </c:pt>
                <c:pt idx="756">
                  <c:v>214.52961446505378</c:v>
                </c:pt>
                <c:pt idx="757">
                  <c:v>214.82007234822578</c:v>
                </c:pt>
                <c:pt idx="758">
                  <c:v>214.99131524521502</c:v>
                </c:pt>
                <c:pt idx="759">
                  <c:v>215.3272765138172</c:v>
                </c:pt>
                <c:pt idx="760">
                  <c:v>215.55356361983871</c:v>
                </c:pt>
                <c:pt idx="761">
                  <c:v>215.8447335048387</c:v>
                </c:pt>
                <c:pt idx="762">
                  <c:v>216.3219041414516</c:v>
                </c:pt>
                <c:pt idx="763">
                  <c:v>216.49190427166667</c:v>
                </c:pt>
                <c:pt idx="764">
                  <c:v>216.8587275804301</c:v>
                </c:pt>
                <c:pt idx="765">
                  <c:v>217.0422945805914</c:v>
                </c:pt>
                <c:pt idx="766">
                  <c:v>217.3264739027957</c:v>
                </c:pt>
                <c:pt idx="767">
                  <c:v>217.56099433827958</c:v>
                </c:pt>
                <c:pt idx="768">
                  <c:v>217.82062901784943</c:v>
                </c:pt>
                <c:pt idx="769">
                  <c:v>218.08462632639782</c:v>
                </c:pt>
                <c:pt idx="770">
                  <c:v>218.34819643387095</c:v>
                </c:pt>
                <c:pt idx="771">
                  <c:v>218.58717011682796</c:v>
                </c:pt>
                <c:pt idx="772">
                  <c:v>218.85866286209676</c:v>
                </c:pt>
                <c:pt idx="773">
                  <c:v>219.3651420804301</c:v>
                </c:pt>
                <c:pt idx="774">
                  <c:v>219.57382332467739</c:v>
                </c:pt>
                <c:pt idx="775">
                  <c:v>219.92796005650538</c:v>
                </c:pt>
                <c:pt idx="776">
                  <c:v>220.06942833424733</c:v>
                </c:pt>
                <c:pt idx="777">
                  <c:v>220.35417725784947</c:v>
                </c:pt>
                <c:pt idx="778">
                  <c:v>220.64156706069889</c:v>
                </c:pt>
                <c:pt idx="779">
                  <c:v>220.9145744279032</c:v>
                </c:pt>
                <c:pt idx="780">
                  <c:v>221.1435024132258</c:v>
                </c:pt>
                <c:pt idx="781">
                  <c:v>221.35031950736558</c:v>
                </c:pt>
                <c:pt idx="782">
                  <c:v>221.58323470258065</c:v>
                </c:pt>
                <c:pt idx="783">
                  <c:v>221.90961631107524</c:v>
                </c:pt>
                <c:pt idx="784">
                  <c:v>222.31449935048386</c:v>
                </c:pt>
                <c:pt idx="785">
                  <c:v>222.60489250623658</c:v>
                </c:pt>
                <c:pt idx="786">
                  <c:v>222.89021103123656</c:v>
                </c:pt>
                <c:pt idx="787">
                  <c:v>223.05441158344087</c:v>
                </c:pt>
                <c:pt idx="788">
                  <c:v>223.39368689666668</c:v>
                </c:pt>
                <c:pt idx="789">
                  <c:v>223.61127463569895</c:v>
                </c:pt>
                <c:pt idx="790">
                  <c:v>223.81596867005373</c:v>
                </c:pt>
                <c:pt idx="791">
                  <c:v>224.06302033661288</c:v>
                </c:pt>
                <c:pt idx="792">
                  <c:v>224.32340585440861</c:v>
                </c:pt>
                <c:pt idx="793">
                  <c:v>224.48235053903227</c:v>
                </c:pt>
                <c:pt idx="794">
                  <c:v>224.8458209667204</c:v>
                </c:pt>
                <c:pt idx="795">
                  <c:v>225.27302202505379</c:v>
                </c:pt>
                <c:pt idx="796">
                  <c:v>225.55554432494623</c:v>
                </c:pt>
                <c:pt idx="797">
                  <c:v>225.79275742166666</c:v>
                </c:pt>
                <c:pt idx="798">
                  <c:v>226.03955017849464</c:v>
                </c:pt>
                <c:pt idx="799">
                  <c:v>226.30638254860216</c:v>
                </c:pt>
                <c:pt idx="800">
                  <c:v>226.53308391021503</c:v>
                </c:pt>
                <c:pt idx="801">
                  <c:v>226.81467413505376</c:v>
                </c:pt>
                <c:pt idx="802">
                  <c:v>227.03149809037635</c:v>
                </c:pt>
                <c:pt idx="803">
                  <c:v>227.328778245</c:v>
                </c:pt>
                <c:pt idx="804">
                  <c:v>227.556204553871</c:v>
                </c:pt>
                <c:pt idx="805">
                  <c:v>227.82402078096774</c:v>
                </c:pt>
                <c:pt idx="806">
                  <c:v>228.34929684586018</c:v>
                </c:pt>
                <c:pt idx="807">
                  <c:v>228.57045753919357</c:v>
                </c:pt>
                <c:pt idx="808">
                  <c:v>228.87938863177422</c:v>
                </c:pt>
                <c:pt idx="809">
                  <c:v>229.06233424860213</c:v>
                </c:pt>
                <c:pt idx="810">
                  <c:v>229.31901735725808</c:v>
                </c:pt>
                <c:pt idx="811">
                  <c:v>229.5315822474731</c:v>
                </c:pt>
                <c:pt idx="812">
                  <c:v>229.80737289430107</c:v>
                </c:pt>
                <c:pt idx="813">
                  <c:v>230.04360213403226</c:v>
                </c:pt>
                <c:pt idx="814">
                  <c:v>230.32630567075267</c:v>
                </c:pt>
                <c:pt idx="815">
                  <c:v>230.56666452075268</c:v>
                </c:pt>
                <c:pt idx="816">
                  <c:v>231.04782236725808</c:v>
                </c:pt>
                <c:pt idx="817">
                  <c:v>231.38802975548387</c:v>
                </c:pt>
                <c:pt idx="818">
                  <c:v>231.61721665053764</c:v>
                </c:pt>
                <c:pt idx="819">
                  <c:v>231.89430184602151</c:v>
                </c:pt>
                <c:pt idx="820">
                  <c:v>232.12209062854839</c:v>
                </c:pt>
                <c:pt idx="821">
                  <c:v>232.35226138053764</c:v>
                </c:pt>
                <c:pt idx="822">
                  <c:v>232.56870991677417</c:v>
                </c:pt>
                <c:pt idx="823">
                  <c:v>232.8003305632796</c:v>
                </c:pt>
                <c:pt idx="824">
                  <c:v>233.07483960693548</c:v>
                </c:pt>
                <c:pt idx="825">
                  <c:v>233.34685017172043</c:v>
                </c:pt>
                <c:pt idx="826">
                  <c:v>233.60798652768815</c:v>
                </c:pt>
                <c:pt idx="827">
                  <c:v>234.06040539392473</c:v>
                </c:pt>
                <c:pt idx="828">
                  <c:v>234.31491366080644</c:v>
                </c:pt>
                <c:pt idx="829">
                  <c:v>234.56341522182794</c:v>
                </c:pt>
                <c:pt idx="830">
                  <c:v>234.87954400499996</c:v>
                </c:pt>
                <c:pt idx="831">
                  <c:v>235.03224896510753</c:v>
                </c:pt>
                <c:pt idx="832">
                  <c:v>235.36541400865593</c:v>
                </c:pt>
                <c:pt idx="833">
                  <c:v>235.57135080973117</c:v>
                </c:pt>
                <c:pt idx="834">
                  <c:v>235.84160078827958</c:v>
                </c:pt>
                <c:pt idx="835">
                  <c:v>236.04950530333335</c:v>
                </c:pt>
                <c:pt idx="836">
                  <c:v>236.35560133435484</c:v>
                </c:pt>
                <c:pt idx="837">
                  <c:v>236.62403894478493</c:v>
                </c:pt>
                <c:pt idx="838">
                  <c:v>237.09240665053764</c:v>
                </c:pt>
                <c:pt idx="839">
                  <c:v>237.31356734387097</c:v>
                </c:pt>
                <c:pt idx="840">
                  <c:v>237.57118252752687</c:v>
                </c:pt>
                <c:pt idx="841">
                  <c:v>237.79513944596775</c:v>
                </c:pt>
                <c:pt idx="842">
                  <c:v>238.09718353962364</c:v>
                </c:pt>
                <c:pt idx="843">
                  <c:v>238.30570943806453</c:v>
                </c:pt>
                <c:pt idx="844">
                  <c:v>238.49885609833336</c:v>
                </c:pt>
                <c:pt idx="845">
                  <c:v>238.79547603317206</c:v>
                </c:pt>
                <c:pt idx="846">
                  <c:v>238.96589041897849</c:v>
                </c:pt>
                <c:pt idx="847">
                  <c:v>239.26265275413976</c:v>
                </c:pt>
                <c:pt idx="848">
                  <c:v>239.49789813688173</c:v>
                </c:pt>
                <c:pt idx="849">
                  <c:v>239.99593689795697</c:v>
                </c:pt>
                <c:pt idx="850">
                  <c:v>240.27338456709677</c:v>
                </c:pt>
                <c:pt idx="851">
                  <c:v>240.49946454532258</c:v>
                </c:pt>
                <c:pt idx="852">
                  <c:v>240.771526892043</c:v>
                </c:pt>
                <c:pt idx="853">
                  <c:v>241.0028886288172</c:v>
                </c:pt>
                <c:pt idx="854">
                  <c:v>241.27308682548386</c:v>
                </c:pt>
                <c:pt idx="855">
                  <c:v>241.47705591258062</c:v>
                </c:pt>
                <c:pt idx="856">
                  <c:v>241.77941069795696</c:v>
                </c:pt>
                <c:pt idx="857">
                  <c:v>241.98684917548385</c:v>
                </c:pt>
                <c:pt idx="858">
                  <c:v>242.26041319860215</c:v>
                </c:pt>
                <c:pt idx="859">
                  <c:v>242.48732168801072</c:v>
                </c:pt>
                <c:pt idx="860">
                  <c:v>242.99821531725803</c:v>
                </c:pt>
                <c:pt idx="861">
                  <c:v>243.2328910986559</c:v>
                </c:pt>
                <c:pt idx="862">
                  <c:v>243.43908680946237</c:v>
                </c:pt>
                <c:pt idx="863">
                  <c:v>243.71327221596775</c:v>
                </c:pt>
                <c:pt idx="864">
                  <c:v>243.94727483198923</c:v>
                </c:pt>
                <c:pt idx="865">
                  <c:v>244.22850258322578</c:v>
                </c:pt>
                <c:pt idx="866">
                  <c:v>244.48787835306447</c:v>
                </c:pt>
                <c:pt idx="867">
                  <c:v>244.74513106306452</c:v>
                </c:pt>
                <c:pt idx="868">
                  <c:v>244.9421225329032</c:v>
                </c:pt>
                <c:pt idx="869">
                  <c:v>245.21941485618279</c:v>
                </c:pt>
                <c:pt idx="870">
                  <c:v>245.44005773005375</c:v>
                </c:pt>
                <c:pt idx="871">
                  <c:v>245.86109673672041</c:v>
                </c:pt>
                <c:pt idx="872">
                  <c:v>246.21207476983872</c:v>
                </c:pt>
                <c:pt idx="873">
                  <c:v>246.470104209086</c:v>
                </c:pt>
                <c:pt idx="874">
                  <c:v>246.73186194844084</c:v>
                </c:pt>
                <c:pt idx="875">
                  <c:v>246.93862726064518</c:v>
                </c:pt>
                <c:pt idx="876">
                  <c:v>247.18298626596771</c:v>
                </c:pt>
                <c:pt idx="877">
                  <c:v>247.44769557629036</c:v>
                </c:pt>
                <c:pt idx="878">
                  <c:v>247.73782982231182</c:v>
                </c:pt>
                <c:pt idx="879">
                  <c:v>247.94231672887099</c:v>
                </c:pt>
              </c:numCache>
            </c:numRef>
          </c:xVal>
          <c:yVal>
            <c:numRef>
              <c:f>'4.20 K'!$X$21:$X$900</c:f>
              <c:numCache>
                <c:formatCode>General</c:formatCode>
                <c:ptCount val="880"/>
                <c:pt idx="0">
                  <c:v>9.3084067068273879E-2</c:v>
                </c:pt>
                <c:pt idx="1">
                  <c:v>9.0303770248088583E-2</c:v>
                </c:pt>
                <c:pt idx="2">
                  <c:v>9.2261547801848726E-2</c:v>
                </c:pt>
                <c:pt idx="3">
                  <c:v>8.6798083284867836E-2</c:v>
                </c:pt>
                <c:pt idx="4">
                  <c:v>7.825951114994166E-2</c:v>
                </c:pt>
                <c:pt idx="5">
                  <c:v>7.9230498335768285E-2</c:v>
                </c:pt>
                <c:pt idx="6">
                  <c:v>8.1954355076581775E-2</c:v>
                </c:pt>
                <c:pt idx="7">
                  <c:v>8.096534591725614E-2</c:v>
                </c:pt>
                <c:pt idx="8">
                  <c:v>7.9185667737990198E-2</c:v>
                </c:pt>
                <c:pt idx="9">
                  <c:v>8.3835574904108798E-2</c:v>
                </c:pt>
                <c:pt idx="10">
                  <c:v>8.8633637804382367E-2</c:v>
                </c:pt>
                <c:pt idx="11">
                  <c:v>9.2097838137602209E-2</c:v>
                </c:pt>
                <c:pt idx="12">
                  <c:v>9.5379249738473476E-2</c:v>
                </c:pt>
                <c:pt idx="13">
                  <c:v>9.7283115069484519E-2</c:v>
                </c:pt>
                <c:pt idx="14">
                  <c:v>9.4765958209980558E-2</c:v>
                </c:pt>
                <c:pt idx="15">
                  <c:v>8.6925608692760184E-2</c:v>
                </c:pt>
                <c:pt idx="16">
                  <c:v>8.1974566024153928E-2</c:v>
                </c:pt>
                <c:pt idx="17">
                  <c:v>7.7493882536119427E-2</c:v>
                </c:pt>
                <c:pt idx="18">
                  <c:v>7.8690756706684822E-2</c:v>
                </c:pt>
                <c:pt idx="19">
                  <c:v>8.2320297006750698E-2</c:v>
                </c:pt>
                <c:pt idx="20">
                  <c:v>8.3625037978124067E-2</c:v>
                </c:pt>
                <c:pt idx="21">
                  <c:v>7.901045686538552E-2</c:v>
                </c:pt>
                <c:pt idx="22">
                  <c:v>6.8882915123492316E-2</c:v>
                </c:pt>
                <c:pt idx="23">
                  <c:v>6.7916041861805818E-2</c:v>
                </c:pt>
                <c:pt idx="24">
                  <c:v>7.3933599256554863E-2</c:v>
                </c:pt>
                <c:pt idx="25">
                  <c:v>8.5312557952581886E-2</c:v>
                </c:pt>
                <c:pt idx="26">
                  <c:v>9.4998974706267447E-2</c:v>
                </c:pt>
                <c:pt idx="27">
                  <c:v>9.1509631229485522E-2</c:v>
                </c:pt>
                <c:pt idx="28">
                  <c:v>8.173548056842872E-2</c:v>
                </c:pt>
                <c:pt idx="29">
                  <c:v>7.2316349509403743E-2</c:v>
                </c:pt>
                <c:pt idx="30">
                  <c:v>7.5604071864357775E-2</c:v>
                </c:pt>
                <c:pt idx="31">
                  <c:v>9.1214129823971341E-2</c:v>
                </c:pt>
                <c:pt idx="32">
                  <c:v>9.0584514962373228E-2</c:v>
                </c:pt>
                <c:pt idx="33">
                  <c:v>8.7180618095251364E-2</c:v>
                </c:pt>
                <c:pt idx="34">
                  <c:v>8.0830130999186109E-2</c:v>
                </c:pt>
                <c:pt idx="35">
                  <c:v>7.4164036391664134E-2</c:v>
                </c:pt>
                <c:pt idx="36">
                  <c:v>7.6037145048845886E-2</c:v>
                </c:pt>
                <c:pt idx="37">
                  <c:v>8.3636084681696421E-2</c:v>
                </c:pt>
                <c:pt idx="38">
                  <c:v>9.9136018453811883E-2</c:v>
                </c:pt>
                <c:pt idx="39">
                  <c:v>0.10869737738786661</c:v>
                </c:pt>
                <c:pt idx="40">
                  <c:v>0.10450764061743445</c:v>
                </c:pt>
                <c:pt idx="41">
                  <c:v>0.10141057489338279</c:v>
                </c:pt>
                <c:pt idx="42">
                  <c:v>9.5753133011046251E-2</c:v>
                </c:pt>
                <c:pt idx="43">
                  <c:v>9.1610680302573202E-2</c:v>
                </c:pt>
                <c:pt idx="44">
                  <c:v>9.5919136105222916E-2</c:v>
                </c:pt>
                <c:pt idx="45">
                  <c:v>9.455264651316625E-2</c:v>
                </c:pt>
                <c:pt idx="46">
                  <c:v>8.9198258400834229E-2</c:v>
                </c:pt>
                <c:pt idx="47">
                  <c:v>7.9827519896499513E-2</c:v>
                </c:pt>
                <c:pt idx="48">
                  <c:v>7.1642370330867511E-2</c:v>
                </c:pt>
                <c:pt idx="49">
                  <c:v>7.1642114721947328E-2</c:v>
                </c:pt>
                <c:pt idx="50">
                  <c:v>7.6791007388126123E-2</c:v>
                </c:pt>
                <c:pt idx="51">
                  <c:v>8.8799891996424393E-2</c:v>
                </c:pt>
                <c:pt idx="52">
                  <c:v>0.10212244841359364</c:v>
                </c:pt>
                <c:pt idx="53">
                  <c:v>0.10474662343789448</c:v>
                </c:pt>
                <c:pt idx="54">
                  <c:v>0.10061426026191761</c:v>
                </c:pt>
                <c:pt idx="55">
                  <c:v>9.7367365609165368E-2</c:v>
                </c:pt>
                <c:pt idx="56">
                  <c:v>0.10006669450793766</c:v>
                </c:pt>
                <c:pt idx="57">
                  <c:v>0.10972883905910448</c:v>
                </c:pt>
                <c:pt idx="58">
                  <c:v>0.10992251376465963</c:v>
                </c:pt>
                <c:pt idx="59">
                  <c:v>0.10742508415609039</c:v>
                </c:pt>
                <c:pt idx="60">
                  <c:v>0.10607507087325985</c:v>
                </c:pt>
                <c:pt idx="61">
                  <c:v>0.10064721952535231</c:v>
                </c:pt>
                <c:pt idx="62">
                  <c:v>9.1866565719312385E-2</c:v>
                </c:pt>
                <c:pt idx="63">
                  <c:v>8.9843956210276715E-2</c:v>
                </c:pt>
                <c:pt idx="64">
                  <c:v>9.9645079835749356E-2</c:v>
                </c:pt>
                <c:pt idx="65">
                  <c:v>0.10865390007574689</c:v>
                </c:pt>
                <c:pt idx="66">
                  <c:v>0.10314321530039455</c:v>
                </c:pt>
                <c:pt idx="67">
                  <c:v>0.10675871498792076</c:v>
                </c:pt>
                <c:pt idx="68">
                  <c:v>0.11856481519269663</c:v>
                </c:pt>
                <c:pt idx="69">
                  <c:v>0.12218901978512246</c:v>
                </c:pt>
                <c:pt idx="70">
                  <c:v>0.12320405794534715</c:v>
                </c:pt>
                <c:pt idx="71">
                  <c:v>0.13446702694421986</c:v>
                </c:pt>
                <c:pt idx="72">
                  <c:v>0.14401816995870875</c:v>
                </c:pt>
                <c:pt idx="73">
                  <c:v>0.14197836430507707</c:v>
                </c:pt>
                <c:pt idx="74">
                  <c:v>0.13798713295881931</c:v>
                </c:pt>
                <c:pt idx="75">
                  <c:v>0.14030352545923028</c:v>
                </c:pt>
                <c:pt idx="76">
                  <c:v>0.14287501705778283</c:v>
                </c:pt>
                <c:pt idx="77">
                  <c:v>0.13435309859648711</c:v>
                </c:pt>
                <c:pt idx="78">
                  <c:v>0.13253149972497746</c:v>
                </c:pt>
                <c:pt idx="79">
                  <c:v>0.1382439197845434</c:v>
                </c:pt>
                <c:pt idx="80">
                  <c:v>0.14807721548024655</c:v>
                </c:pt>
                <c:pt idx="81">
                  <c:v>0.15945500683590097</c:v>
                </c:pt>
                <c:pt idx="82">
                  <c:v>0.16253602595337874</c:v>
                </c:pt>
                <c:pt idx="83">
                  <c:v>0.16371450486662489</c:v>
                </c:pt>
                <c:pt idx="84">
                  <c:v>0.16966974553251526</c:v>
                </c:pt>
                <c:pt idx="85">
                  <c:v>0.17087386469619717</c:v>
                </c:pt>
                <c:pt idx="86">
                  <c:v>0.1730109464691944</c:v>
                </c:pt>
                <c:pt idx="87">
                  <c:v>0.17359742615410698</c:v>
                </c:pt>
                <c:pt idx="88">
                  <c:v>0.16916527303884205</c:v>
                </c:pt>
                <c:pt idx="89">
                  <c:v>0.16169928784682253</c:v>
                </c:pt>
                <c:pt idx="90">
                  <c:v>0.1550018538390332</c:v>
                </c:pt>
                <c:pt idx="91">
                  <c:v>0.15386594641006832</c:v>
                </c:pt>
                <c:pt idx="92">
                  <c:v>0.15238199983778369</c:v>
                </c:pt>
                <c:pt idx="93">
                  <c:v>0.15112252881992874</c:v>
                </c:pt>
                <c:pt idx="94">
                  <c:v>0.15759830288090707</c:v>
                </c:pt>
                <c:pt idx="95">
                  <c:v>0.16585506228298874</c:v>
                </c:pt>
                <c:pt idx="96">
                  <c:v>0.17182520923822053</c:v>
                </c:pt>
                <c:pt idx="97">
                  <c:v>0.17801776899476918</c:v>
                </c:pt>
                <c:pt idx="98">
                  <c:v>0.18273329258589313</c:v>
                </c:pt>
                <c:pt idx="99">
                  <c:v>0.18003081238959323</c:v>
                </c:pt>
                <c:pt idx="100">
                  <c:v>0.17914344052103978</c:v>
                </c:pt>
                <c:pt idx="101">
                  <c:v>0.18032469274852458</c:v>
                </c:pt>
                <c:pt idx="102">
                  <c:v>0.18190349198976977</c:v>
                </c:pt>
                <c:pt idx="103">
                  <c:v>0.17730795568600899</c:v>
                </c:pt>
                <c:pt idx="104">
                  <c:v>0.16856816332740332</c:v>
                </c:pt>
                <c:pt idx="105">
                  <c:v>0.1590758509785237</c:v>
                </c:pt>
                <c:pt idx="106">
                  <c:v>0.14931729182375084</c:v>
                </c:pt>
                <c:pt idx="107">
                  <c:v>0.13997109388053119</c:v>
                </c:pt>
                <c:pt idx="108">
                  <c:v>0.13912988443218033</c:v>
                </c:pt>
                <c:pt idx="109">
                  <c:v>0.14750742724889077</c:v>
                </c:pt>
                <c:pt idx="110">
                  <c:v>0.14504223709251818</c:v>
                </c:pt>
                <c:pt idx="111">
                  <c:v>0.1361458693900881</c:v>
                </c:pt>
                <c:pt idx="112">
                  <c:v>0.12951352764520635</c:v>
                </c:pt>
                <c:pt idx="113">
                  <c:v>0.12768245462074235</c:v>
                </c:pt>
                <c:pt idx="114">
                  <c:v>0.13214028412272302</c:v>
                </c:pt>
                <c:pt idx="115">
                  <c:v>0.13510474577309359</c:v>
                </c:pt>
                <c:pt idx="116">
                  <c:v>0.13240009116865814</c:v>
                </c:pt>
                <c:pt idx="117">
                  <c:v>0.12618337935879317</c:v>
                </c:pt>
                <c:pt idx="118">
                  <c:v>0.1181436741052557</c:v>
                </c:pt>
                <c:pt idx="119">
                  <c:v>0.120500265413321</c:v>
                </c:pt>
                <c:pt idx="120">
                  <c:v>0.12027277788848825</c:v>
                </c:pt>
                <c:pt idx="121">
                  <c:v>0.11627579004514493</c:v>
                </c:pt>
                <c:pt idx="122">
                  <c:v>0.12022438909981613</c:v>
                </c:pt>
                <c:pt idx="123">
                  <c:v>0.11709526094869702</c:v>
                </c:pt>
                <c:pt idx="124">
                  <c:v>0.47166080181948694</c:v>
                </c:pt>
                <c:pt idx="125">
                  <c:v>1.5408768968833284</c:v>
                </c:pt>
                <c:pt idx="126">
                  <c:v>2.5175040692707893</c:v>
                </c:pt>
                <c:pt idx="127">
                  <c:v>2.9006239593224401</c:v>
                </c:pt>
                <c:pt idx="128">
                  <c:v>2.9028454424461412</c:v>
                </c:pt>
                <c:pt idx="129">
                  <c:v>2.912338751208813</c:v>
                </c:pt>
                <c:pt idx="130">
                  <c:v>2.9248714463259358</c:v>
                </c:pt>
                <c:pt idx="131">
                  <c:v>2.9250357650169816</c:v>
                </c:pt>
                <c:pt idx="132">
                  <c:v>2.9267176844581457</c:v>
                </c:pt>
                <c:pt idx="133">
                  <c:v>2.5802088211455505</c:v>
                </c:pt>
                <c:pt idx="134">
                  <c:v>1.5207930974226622</c:v>
                </c:pt>
                <c:pt idx="135">
                  <c:v>0.56573274068134849</c:v>
                </c:pt>
                <c:pt idx="136">
                  <c:v>0.19181958434205695</c:v>
                </c:pt>
                <c:pt idx="137">
                  <c:v>0.19114982334083133</c:v>
                </c:pt>
                <c:pt idx="138">
                  <c:v>0.18249030889507939</c:v>
                </c:pt>
                <c:pt idx="139">
                  <c:v>0.17134666009648802</c:v>
                </c:pt>
                <c:pt idx="140">
                  <c:v>0.16753980896527687</c:v>
                </c:pt>
                <c:pt idx="141">
                  <c:v>0.16639607742981355</c:v>
                </c:pt>
                <c:pt idx="142">
                  <c:v>0.15620917766527664</c:v>
                </c:pt>
                <c:pt idx="143">
                  <c:v>0.14479480220629609</c:v>
                </c:pt>
                <c:pt idx="144">
                  <c:v>0.13219809711437586</c:v>
                </c:pt>
                <c:pt idx="145">
                  <c:v>0.12530206443311501</c:v>
                </c:pt>
                <c:pt idx="146">
                  <c:v>0.11929685719912968</c:v>
                </c:pt>
                <c:pt idx="147">
                  <c:v>0.11939471884446808</c:v>
                </c:pt>
                <c:pt idx="148">
                  <c:v>0.12590553181414293</c:v>
                </c:pt>
                <c:pt idx="149">
                  <c:v>0.1342525510328306</c:v>
                </c:pt>
                <c:pt idx="150">
                  <c:v>0.14055304217980819</c:v>
                </c:pt>
                <c:pt idx="151">
                  <c:v>0.14518989959661185</c:v>
                </c:pt>
                <c:pt idx="152">
                  <c:v>0.14996448891904859</c:v>
                </c:pt>
                <c:pt idx="153">
                  <c:v>0.13835807850940707</c:v>
                </c:pt>
                <c:pt idx="154">
                  <c:v>0.12950779646829774</c:v>
                </c:pt>
                <c:pt idx="155">
                  <c:v>0.13408006118621715</c:v>
                </c:pt>
                <c:pt idx="156">
                  <c:v>0.13854998558181941</c:v>
                </c:pt>
                <c:pt idx="157">
                  <c:v>0.13655260471773439</c:v>
                </c:pt>
                <c:pt idx="158">
                  <c:v>0.13068033266258189</c:v>
                </c:pt>
                <c:pt idx="159">
                  <c:v>0.12176768783629351</c:v>
                </c:pt>
                <c:pt idx="160">
                  <c:v>0.11863868373282019</c:v>
                </c:pt>
                <c:pt idx="161">
                  <c:v>0.1191745720199264</c:v>
                </c:pt>
                <c:pt idx="162">
                  <c:v>0.13134668431016416</c:v>
                </c:pt>
                <c:pt idx="163">
                  <c:v>0.1485809880686712</c:v>
                </c:pt>
                <c:pt idx="164">
                  <c:v>0.15109002868702148</c:v>
                </c:pt>
                <c:pt idx="165">
                  <c:v>0.15004497724876503</c:v>
                </c:pt>
                <c:pt idx="166">
                  <c:v>0.15015474904673604</c:v>
                </c:pt>
                <c:pt idx="167">
                  <c:v>0.1494391173476407</c:v>
                </c:pt>
                <c:pt idx="168">
                  <c:v>0.14912523989453458</c:v>
                </c:pt>
                <c:pt idx="169">
                  <c:v>0.15051316725772471</c:v>
                </c:pt>
                <c:pt idx="170">
                  <c:v>0.14958590331991514</c:v>
                </c:pt>
                <c:pt idx="171">
                  <c:v>0.14243119055670844</c:v>
                </c:pt>
                <c:pt idx="172">
                  <c:v>0.13431992588193198</c:v>
                </c:pt>
                <c:pt idx="173">
                  <c:v>0.12811878688483092</c:v>
                </c:pt>
                <c:pt idx="174">
                  <c:v>0.1207674814745163</c:v>
                </c:pt>
                <c:pt idx="175">
                  <c:v>0.11181745319020971</c:v>
                </c:pt>
                <c:pt idx="176">
                  <c:v>0.10438147431193066</c:v>
                </c:pt>
                <c:pt idx="177">
                  <c:v>0.10702561216296076</c:v>
                </c:pt>
                <c:pt idx="178">
                  <c:v>0.10985355848929414</c:v>
                </c:pt>
                <c:pt idx="179">
                  <c:v>0.11156259656334651</c:v>
                </c:pt>
                <c:pt idx="180">
                  <c:v>0.11385809687830364</c:v>
                </c:pt>
                <c:pt idx="181">
                  <c:v>0.10861973787933156</c:v>
                </c:pt>
                <c:pt idx="182">
                  <c:v>0.10315015619910367</c:v>
                </c:pt>
                <c:pt idx="183">
                  <c:v>0.10271297290456795</c:v>
                </c:pt>
                <c:pt idx="184">
                  <c:v>0.11042758725182128</c:v>
                </c:pt>
                <c:pt idx="185">
                  <c:v>0.11322816073267118</c:v>
                </c:pt>
                <c:pt idx="186">
                  <c:v>0.10997137980507102</c:v>
                </c:pt>
                <c:pt idx="187">
                  <c:v>0.10586011662936048</c:v>
                </c:pt>
                <c:pt idx="188">
                  <c:v>0.10344138815399456</c:v>
                </c:pt>
                <c:pt idx="189">
                  <c:v>0.10191969975037642</c:v>
                </c:pt>
                <c:pt idx="190">
                  <c:v>9.7313368376260798E-2</c:v>
                </c:pt>
                <c:pt idx="191">
                  <c:v>9.8977073932972601E-2</c:v>
                </c:pt>
                <c:pt idx="192">
                  <c:v>0.10228167981505661</c:v>
                </c:pt>
                <c:pt idx="193">
                  <c:v>0.10424425998164533</c:v>
                </c:pt>
                <c:pt idx="194">
                  <c:v>0.11857257414291901</c:v>
                </c:pt>
                <c:pt idx="195">
                  <c:v>0.13548334906720916</c:v>
                </c:pt>
                <c:pt idx="196">
                  <c:v>0.13862298321141531</c:v>
                </c:pt>
                <c:pt idx="197">
                  <c:v>0.13679217517595518</c:v>
                </c:pt>
                <c:pt idx="198">
                  <c:v>0.13704388329528319</c:v>
                </c:pt>
                <c:pt idx="199">
                  <c:v>0.14472673757330062</c:v>
                </c:pt>
                <c:pt idx="200">
                  <c:v>0.148708712204594</c:v>
                </c:pt>
                <c:pt idx="201">
                  <c:v>0.15281930046994763</c:v>
                </c:pt>
                <c:pt idx="202">
                  <c:v>0.15238594318241361</c:v>
                </c:pt>
                <c:pt idx="203">
                  <c:v>0.14729811037133322</c:v>
                </c:pt>
                <c:pt idx="204">
                  <c:v>0.13634009390338087</c:v>
                </c:pt>
                <c:pt idx="205">
                  <c:v>0.13266525455193592</c:v>
                </c:pt>
                <c:pt idx="206">
                  <c:v>0.1344649714207885</c:v>
                </c:pt>
                <c:pt idx="207">
                  <c:v>0.13288926859818495</c:v>
                </c:pt>
                <c:pt idx="208">
                  <c:v>0.1346877020266109</c:v>
                </c:pt>
                <c:pt idx="209">
                  <c:v>0.13884330183447749</c:v>
                </c:pt>
                <c:pt idx="210">
                  <c:v>0.13797024173803296</c:v>
                </c:pt>
                <c:pt idx="211">
                  <c:v>0.95089637227374368</c:v>
                </c:pt>
                <c:pt idx="212">
                  <c:v>2.8272128188466414</c:v>
                </c:pt>
                <c:pt idx="213">
                  <c:v>4.4904794325004138</c:v>
                </c:pt>
                <c:pt idx="214">
                  <c:v>5.2240348591138686</c:v>
                </c:pt>
                <c:pt idx="215">
                  <c:v>5.2263046917437155</c:v>
                </c:pt>
                <c:pt idx="216">
                  <c:v>5.2294289580983353</c:v>
                </c:pt>
                <c:pt idx="217">
                  <c:v>5.2280240080307729</c:v>
                </c:pt>
                <c:pt idx="218">
                  <c:v>5.2233251863249794</c:v>
                </c:pt>
                <c:pt idx="219">
                  <c:v>5.2190763180047135</c:v>
                </c:pt>
                <c:pt idx="220">
                  <c:v>4.3961444500091735</c:v>
                </c:pt>
                <c:pt idx="221">
                  <c:v>2.5104358731411014</c:v>
                </c:pt>
                <c:pt idx="222">
                  <c:v>0.84707830595559142</c:v>
                </c:pt>
                <c:pt idx="223">
                  <c:v>0.11969433111967115</c:v>
                </c:pt>
                <c:pt idx="224">
                  <c:v>0.1221531304564228</c:v>
                </c:pt>
                <c:pt idx="225">
                  <c:v>0.12217480695544933</c:v>
                </c:pt>
                <c:pt idx="226">
                  <c:v>0.12405706153064949</c:v>
                </c:pt>
                <c:pt idx="227">
                  <c:v>0.12456833840205965</c:v>
                </c:pt>
                <c:pt idx="228">
                  <c:v>0.12926340812336512</c:v>
                </c:pt>
                <c:pt idx="229">
                  <c:v>0.13279353335954952</c:v>
                </c:pt>
                <c:pt idx="230">
                  <c:v>0.13633833973997481</c:v>
                </c:pt>
                <c:pt idx="231">
                  <c:v>0.13519081484337514</c:v>
                </c:pt>
                <c:pt idx="232">
                  <c:v>0.12835732848410056</c:v>
                </c:pt>
                <c:pt idx="233">
                  <c:v>0.12278206965201294</c:v>
                </c:pt>
                <c:pt idx="234">
                  <c:v>0.1148317009115048</c:v>
                </c:pt>
                <c:pt idx="235">
                  <c:v>0.10888960047201729</c:v>
                </c:pt>
                <c:pt idx="236">
                  <c:v>0.1106390152808619</c:v>
                </c:pt>
                <c:pt idx="237">
                  <c:v>0.11272901370651343</c:v>
                </c:pt>
                <c:pt idx="238">
                  <c:v>0.11913080111245034</c:v>
                </c:pt>
                <c:pt idx="239">
                  <c:v>0.12164346089925535</c:v>
                </c:pt>
                <c:pt idx="240">
                  <c:v>0.1190404252625384</c:v>
                </c:pt>
                <c:pt idx="241">
                  <c:v>0.12037603611324904</c:v>
                </c:pt>
                <c:pt idx="242">
                  <c:v>0.12101749153308866</c:v>
                </c:pt>
                <c:pt idx="243">
                  <c:v>0.12708574505543233</c:v>
                </c:pt>
                <c:pt idx="244">
                  <c:v>0.13029827169289818</c:v>
                </c:pt>
                <c:pt idx="245">
                  <c:v>0.12461431037981313</c:v>
                </c:pt>
                <c:pt idx="246">
                  <c:v>0.12102662030605815</c:v>
                </c:pt>
                <c:pt idx="247">
                  <c:v>0.12935814954648731</c:v>
                </c:pt>
                <c:pt idx="248">
                  <c:v>0.13907165442939401</c:v>
                </c:pt>
                <c:pt idx="249">
                  <c:v>0.14248912329342803</c:v>
                </c:pt>
                <c:pt idx="250">
                  <c:v>0.1355187774017263</c:v>
                </c:pt>
                <c:pt idx="251">
                  <c:v>0.12979211707531182</c:v>
                </c:pt>
                <c:pt idx="252">
                  <c:v>0.13078758730698758</c:v>
                </c:pt>
                <c:pt idx="253">
                  <c:v>0.13708987781473028</c:v>
                </c:pt>
                <c:pt idx="254">
                  <c:v>0.15096288905459909</c:v>
                </c:pt>
                <c:pt idx="255">
                  <c:v>0.15708278227283065</c:v>
                </c:pt>
                <c:pt idx="256">
                  <c:v>0.14864753688339996</c:v>
                </c:pt>
                <c:pt idx="257">
                  <c:v>0.13723795349927312</c:v>
                </c:pt>
                <c:pt idx="258">
                  <c:v>0.13315373792704246</c:v>
                </c:pt>
                <c:pt idx="259">
                  <c:v>0.1373555797336472</c:v>
                </c:pt>
                <c:pt idx="260">
                  <c:v>0.14235859679012067</c:v>
                </c:pt>
                <c:pt idx="261">
                  <c:v>0.14005491010892437</c:v>
                </c:pt>
                <c:pt idx="262">
                  <c:v>0.1298289821392028</c:v>
                </c:pt>
                <c:pt idx="263">
                  <c:v>0.11936107508938797</c:v>
                </c:pt>
                <c:pt idx="264">
                  <c:v>0.11115802553640622</c:v>
                </c:pt>
                <c:pt idx="265">
                  <c:v>0.11134479672329405</c:v>
                </c:pt>
                <c:pt idx="266">
                  <c:v>0.115780250487582</c:v>
                </c:pt>
                <c:pt idx="267">
                  <c:v>0.81787878913999612</c:v>
                </c:pt>
                <c:pt idx="268">
                  <c:v>2.4007551332189205</c:v>
                </c:pt>
                <c:pt idx="269">
                  <c:v>4.4373151558165631</c:v>
                </c:pt>
                <c:pt idx="270">
                  <c:v>5.1306526286786429</c:v>
                </c:pt>
                <c:pt idx="271">
                  <c:v>5.1314416550248332</c:v>
                </c:pt>
                <c:pt idx="272">
                  <c:v>5.1329325091440685</c:v>
                </c:pt>
                <c:pt idx="273">
                  <c:v>5.1365086997737528</c:v>
                </c:pt>
                <c:pt idx="274">
                  <c:v>5.1412756270425319</c:v>
                </c:pt>
                <c:pt idx="275">
                  <c:v>5.1399293834458426</c:v>
                </c:pt>
                <c:pt idx="276">
                  <c:v>4.444630132234586</c:v>
                </c:pt>
                <c:pt idx="277">
                  <c:v>2.8669693477205591</c:v>
                </c:pt>
                <c:pt idx="278">
                  <c:v>0.83324847246535205</c:v>
                </c:pt>
                <c:pt idx="279">
                  <c:v>0.14584223160578813</c:v>
                </c:pt>
                <c:pt idx="280">
                  <c:v>0.15135864127660012</c:v>
                </c:pt>
                <c:pt idx="281">
                  <c:v>0.15328464863252345</c:v>
                </c:pt>
                <c:pt idx="282">
                  <c:v>0.14822161793609603</c:v>
                </c:pt>
                <c:pt idx="283">
                  <c:v>0.13712656613047022</c:v>
                </c:pt>
                <c:pt idx="284">
                  <c:v>0.13360609556441638</c:v>
                </c:pt>
                <c:pt idx="285">
                  <c:v>0.13656862349009602</c:v>
                </c:pt>
                <c:pt idx="286">
                  <c:v>0.14173495772677949</c:v>
                </c:pt>
                <c:pt idx="287">
                  <c:v>0.14848320025951356</c:v>
                </c:pt>
                <c:pt idx="288">
                  <c:v>0.15146198588473486</c:v>
                </c:pt>
                <c:pt idx="289">
                  <c:v>0.1535352234000206</c:v>
                </c:pt>
                <c:pt idx="290">
                  <c:v>0.15304943230702969</c:v>
                </c:pt>
                <c:pt idx="291">
                  <c:v>0.16145364099936999</c:v>
                </c:pt>
                <c:pt idx="292">
                  <c:v>0.17400644130222051</c:v>
                </c:pt>
                <c:pt idx="293">
                  <c:v>0.17877926854644721</c:v>
                </c:pt>
                <c:pt idx="294">
                  <c:v>0.17198436181207918</c:v>
                </c:pt>
                <c:pt idx="295">
                  <c:v>0.16510316524848595</c:v>
                </c:pt>
                <c:pt idx="296">
                  <c:v>0.16118850795011488</c:v>
                </c:pt>
                <c:pt idx="297">
                  <c:v>0.15373421154011391</c:v>
                </c:pt>
                <c:pt idx="298">
                  <c:v>0.15245458374287507</c:v>
                </c:pt>
                <c:pt idx="299">
                  <c:v>0.75364689698658582</c:v>
                </c:pt>
                <c:pt idx="300">
                  <c:v>2.0426135917995492</c:v>
                </c:pt>
                <c:pt idx="301">
                  <c:v>3.2033779284417734</c:v>
                </c:pt>
                <c:pt idx="302">
                  <c:v>3.8080180103564754</c:v>
                </c:pt>
                <c:pt idx="303">
                  <c:v>3.8030151099176615</c:v>
                </c:pt>
                <c:pt idx="304">
                  <c:v>3.8043182476976174</c:v>
                </c:pt>
                <c:pt idx="305">
                  <c:v>3.8072833899036405</c:v>
                </c:pt>
                <c:pt idx="306">
                  <c:v>3.81368234778216</c:v>
                </c:pt>
                <c:pt idx="307">
                  <c:v>3.8186447485951414</c:v>
                </c:pt>
                <c:pt idx="308">
                  <c:v>3.21684425019156</c:v>
                </c:pt>
                <c:pt idx="309">
                  <c:v>1.9295605838442766</c:v>
                </c:pt>
                <c:pt idx="310">
                  <c:v>0.77242427258177226</c:v>
                </c:pt>
                <c:pt idx="311">
                  <c:v>0.17511705399781874</c:v>
                </c:pt>
                <c:pt idx="312">
                  <c:v>0.18771479894084819</c:v>
                </c:pt>
                <c:pt idx="313">
                  <c:v>0.19057481084372588</c:v>
                </c:pt>
                <c:pt idx="314">
                  <c:v>0.18523788088491847</c:v>
                </c:pt>
                <c:pt idx="315">
                  <c:v>0.18280722120893039</c:v>
                </c:pt>
                <c:pt idx="316">
                  <c:v>0.17682496706994352</c:v>
                </c:pt>
                <c:pt idx="317">
                  <c:v>0.17963288688926829</c:v>
                </c:pt>
                <c:pt idx="318">
                  <c:v>0.18902466585566147</c:v>
                </c:pt>
                <c:pt idx="319">
                  <c:v>0.18061287203607584</c:v>
                </c:pt>
                <c:pt idx="320">
                  <c:v>0.17377607473979553</c:v>
                </c:pt>
                <c:pt idx="321">
                  <c:v>0.17052148327496836</c:v>
                </c:pt>
                <c:pt idx="322">
                  <c:v>0.17001944235437019</c:v>
                </c:pt>
                <c:pt idx="323">
                  <c:v>0.17168871481804579</c:v>
                </c:pt>
                <c:pt idx="324">
                  <c:v>0.17184867336446008</c:v>
                </c:pt>
                <c:pt idx="325">
                  <c:v>0.57499779382438776</c:v>
                </c:pt>
                <c:pt idx="326">
                  <c:v>1.1365547344241451</c:v>
                </c:pt>
                <c:pt idx="327">
                  <c:v>1.7661801241523936</c:v>
                </c:pt>
                <c:pt idx="328">
                  <c:v>2.212339869062129</c:v>
                </c:pt>
                <c:pt idx="329">
                  <c:v>2.2094010355610036</c:v>
                </c:pt>
                <c:pt idx="330">
                  <c:v>2.2083234108074965</c:v>
                </c:pt>
                <c:pt idx="331">
                  <c:v>2.207185544648318</c:v>
                </c:pt>
                <c:pt idx="332">
                  <c:v>2.204748844505203</c:v>
                </c:pt>
                <c:pt idx="333">
                  <c:v>2.1991782198623611</c:v>
                </c:pt>
                <c:pt idx="334">
                  <c:v>1.7920963250113076</c:v>
                </c:pt>
                <c:pt idx="335">
                  <c:v>1.2318978660940263</c:v>
                </c:pt>
                <c:pt idx="336">
                  <c:v>0.59701775029794235</c:v>
                </c:pt>
                <c:pt idx="337">
                  <c:v>0.1493041610444058</c:v>
                </c:pt>
                <c:pt idx="338">
                  <c:v>0.14963127422442793</c:v>
                </c:pt>
                <c:pt idx="339">
                  <c:v>0.15503244784471956</c:v>
                </c:pt>
                <c:pt idx="340">
                  <c:v>0.15997298557089945</c:v>
                </c:pt>
                <c:pt idx="341">
                  <c:v>0.16876669560791879</c:v>
                </c:pt>
                <c:pt idx="342">
                  <c:v>0.49941524433697854</c:v>
                </c:pt>
                <c:pt idx="343">
                  <c:v>1.1993684713799102</c:v>
                </c:pt>
                <c:pt idx="344">
                  <c:v>1.8142794786488865</c:v>
                </c:pt>
                <c:pt idx="345">
                  <c:v>2.0850572547544051</c:v>
                </c:pt>
                <c:pt idx="346">
                  <c:v>2.086546866287875</c:v>
                </c:pt>
                <c:pt idx="347">
                  <c:v>2.2021869596046795</c:v>
                </c:pt>
                <c:pt idx="348">
                  <c:v>2.3267146993993113</c:v>
                </c:pt>
                <c:pt idx="349">
                  <c:v>2.47762063575688</c:v>
                </c:pt>
                <c:pt idx="350">
                  <c:v>2.5768716871807502</c:v>
                </c:pt>
                <c:pt idx="351">
                  <c:v>2.2504186996793365</c:v>
                </c:pt>
                <c:pt idx="352">
                  <c:v>1.5505490499017571</c:v>
                </c:pt>
                <c:pt idx="353">
                  <c:v>0.93354307587554208</c:v>
                </c:pt>
                <c:pt idx="354">
                  <c:v>0.66032178288545451</c:v>
                </c:pt>
                <c:pt idx="355">
                  <c:v>0.66789263374602692</c:v>
                </c:pt>
                <c:pt idx="356">
                  <c:v>0.55935720321665217</c:v>
                </c:pt>
                <c:pt idx="357">
                  <c:v>0.43576636095082438</c:v>
                </c:pt>
                <c:pt idx="358">
                  <c:v>0.6282780407321662</c:v>
                </c:pt>
                <c:pt idx="359">
                  <c:v>0.96780438657706624</c:v>
                </c:pt>
                <c:pt idx="360">
                  <c:v>1.4669826427081709</c:v>
                </c:pt>
                <c:pt idx="361">
                  <c:v>1.8511566299066655</c:v>
                </c:pt>
                <c:pt idx="362">
                  <c:v>1.8586937443442006</c:v>
                </c:pt>
                <c:pt idx="363">
                  <c:v>1.8631150574933908</c:v>
                </c:pt>
                <c:pt idx="364">
                  <c:v>1.8627043944024082</c:v>
                </c:pt>
                <c:pt idx="365">
                  <c:v>1.8583387840949608</c:v>
                </c:pt>
                <c:pt idx="366">
                  <c:v>1.8528727416462003</c:v>
                </c:pt>
                <c:pt idx="367">
                  <c:v>1.5084457304331742</c:v>
                </c:pt>
                <c:pt idx="368">
                  <c:v>1.0649065940074192</c:v>
                </c:pt>
                <c:pt idx="369">
                  <c:v>0.57186169205670767</c:v>
                </c:pt>
                <c:pt idx="370">
                  <c:v>0.19282155878053484</c:v>
                </c:pt>
                <c:pt idx="371">
                  <c:v>0.18701128584027071</c:v>
                </c:pt>
                <c:pt idx="372">
                  <c:v>0.18299667828763666</c:v>
                </c:pt>
                <c:pt idx="373">
                  <c:v>0.18300779903531059</c:v>
                </c:pt>
                <c:pt idx="374">
                  <c:v>0.19136419106479505</c:v>
                </c:pt>
                <c:pt idx="375">
                  <c:v>0.19744001461610272</c:v>
                </c:pt>
                <c:pt idx="376">
                  <c:v>0.20117077123367985</c:v>
                </c:pt>
                <c:pt idx="377">
                  <c:v>0.20605336357002244</c:v>
                </c:pt>
                <c:pt idx="378">
                  <c:v>0.21011347928992449</c:v>
                </c:pt>
                <c:pt idx="379">
                  <c:v>0.21510820109442</c:v>
                </c:pt>
                <c:pt idx="380">
                  <c:v>0.21513322625752418</c:v>
                </c:pt>
                <c:pt idx="381">
                  <c:v>0.20362092694025438</c:v>
                </c:pt>
                <c:pt idx="382">
                  <c:v>0.19187113444465653</c:v>
                </c:pt>
                <c:pt idx="383">
                  <c:v>0.1898006651337604</c:v>
                </c:pt>
                <c:pt idx="384">
                  <c:v>0.19746929562319776</c:v>
                </c:pt>
                <c:pt idx="385">
                  <c:v>0.20849053549526564</c:v>
                </c:pt>
                <c:pt idx="386">
                  <c:v>0.21481820315329447</c:v>
                </c:pt>
                <c:pt idx="387">
                  <c:v>0.2057330679289055</c:v>
                </c:pt>
                <c:pt idx="388">
                  <c:v>0.19505692812261771</c:v>
                </c:pt>
                <c:pt idx="389">
                  <c:v>0.19570648091631077</c:v>
                </c:pt>
                <c:pt idx="390">
                  <c:v>0.7201894383334112</c:v>
                </c:pt>
                <c:pt idx="391">
                  <c:v>1.4704390757488999</c:v>
                </c:pt>
                <c:pt idx="392">
                  <c:v>2.1822967578913572</c:v>
                </c:pt>
                <c:pt idx="393">
                  <c:v>2.7422702349795123</c:v>
                </c:pt>
                <c:pt idx="394">
                  <c:v>2.7242565362312017</c:v>
                </c:pt>
                <c:pt idx="395">
                  <c:v>2.7134114287834215</c:v>
                </c:pt>
                <c:pt idx="396">
                  <c:v>2.7133169119206966</c:v>
                </c:pt>
                <c:pt idx="397">
                  <c:v>2.7170803441946756</c:v>
                </c:pt>
                <c:pt idx="398">
                  <c:v>2.7207137962019523</c:v>
                </c:pt>
                <c:pt idx="399">
                  <c:v>2.2142120336525064</c:v>
                </c:pt>
                <c:pt idx="400">
                  <c:v>1.4756548349743217</c:v>
                </c:pt>
                <c:pt idx="401">
                  <c:v>0.86106156646048759</c:v>
                </c:pt>
                <c:pt idx="402">
                  <c:v>0.43342786690596996</c:v>
                </c:pt>
                <c:pt idx="403">
                  <c:v>0.56200311116159973</c:v>
                </c:pt>
                <c:pt idx="404">
                  <c:v>0.67497893948386611</c:v>
                </c:pt>
                <c:pt idx="405">
                  <c:v>0.67665176679635342</c:v>
                </c:pt>
                <c:pt idx="406">
                  <c:v>0.68102741806172595</c:v>
                </c:pt>
                <c:pt idx="407">
                  <c:v>0.67355402637908179</c:v>
                </c:pt>
                <c:pt idx="408">
                  <c:v>0.65630411820331436</c:v>
                </c:pt>
                <c:pt idx="409">
                  <c:v>0.64830066397908892</c:v>
                </c:pt>
                <c:pt idx="410">
                  <c:v>0.54775065111989429</c:v>
                </c:pt>
                <c:pt idx="411">
                  <c:v>0.40536559788295629</c:v>
                </c:pt>
                <c:pt idx="412">
                  <c:v>0.2773056432815349</c:v>
                </c:pt>
                <c:pt idx="413">
                  <c:v>0.41284633890175476</c:v>
                </c:pt>
                <c:pt idx="414">
                  <c:v>0.86609114862013514</c:v>
                </c:pt>
                <c:pt idx="415">
                  <c:v>1.6099451205802546</c:v>
                </c:pt>
                <c:pt idx="416">
                  <c:v>1.9991527727867309</c:v>
                </c:pt>
                <c:pt idx="417">
                  <c:v>2.0050184285939956</c:v>
                </c:pt>
                <c:pt idx="418">
                  <c:v>2.0091291498832615</c:v>
                </c:pt>
                <c:pt idx="419">
                  <c:v>2.0014859457897893</c:v>
                </c:pt>
                <c:pt idx="420">
                  <c:v>1.9957053198983614</c:v>
                </c:pt>
                <c:pt idx="421">
                  <c:v>2.4042679425568614</c:v>
                </c:pt>
                <c:pt idx="422">
                  <c:v>2.9742663377795027</c:v>
                </c:pt>
                <c:pt idx="423">
                  <c:v>3.4191319612138624</c:v>
                </c:pt>
                <c:pt idx="424">
                  <c:v>2.9586720858544919</c:v>
                </c:pt>
                <c:pt idx="425">
                  <c:v>2.5679176536868171</c:v>
                </c:pt>
                <c:pt idx="426">
                  <c:v>2.5640094013526782</c:v>
                </c:pt>
                <c:pt idx="427">
                  <c:v>2.5499983435343783</c:v>
                </c:pt>
                <c:pt idx="428">
                  <c:v>2.5437186980514443</c:v>
                </c:pt>
                <c:pt idx="429">
                  <c:v>2.5356102555011808</c:v>
                </c:pt>
                <c:pt idx="430">
                  <c:v>2.1265446953929557</c:v>
                </c:pt>
                <c:pt idx="431">
                  <c:v>1.3044344973009765</c:v>
                </c:pt>
                <c:pt idx="432">
                  <c:v>0.39919287832779693</c:v>
                </c:pt>
                <c:pt idx="433">
                  <c:v>0.10679104543807999</c:v>
                </c:pt>
                <c:pt idx="434">
                  <c:v>0.10520821467644587</c:v>
                </c:pt>
                <c:pt idx="435">
                  <c:v>0.10679311963534145</c:v>
                </c:pt>
                <c:pt idx="436">
                  <c:v>0.11740341251512307</c:v>
                </c:pt>
                <c:pt idx="437">
                  <c:v>0.12883533481809686</c:v>
                </c:pt>
                <c:pt idx="438">
                  <c:v>0.12794984757791134</c:v>
                </c:pt>
                <c:pt idx="439">
                  <c:v>0.11537904696962781</c:v>
                </c:pt>
                <c:pt idx="440">
                  <c:v>0.11233984315748187</c:v>
                </c:pt>
                <c:pt idx="441">
                  <c:v>0.11730140580916704</c:v>
                </c:pt>
                <c:pt idx="442">
                  <c:v>0.11907619241196336</c:v>
                </c:pt>
                <c:pt idx="443">
                  <c:v>0.12056905986231763</c:v>
                </c:pt>
                <c:pt idx="444">
                  <c:v>0.12201036623231348</c:v>
                </c:pt>
                <c:pt idx="445">
                  <c:v>0.17774424878522618</c:v>
                </c:pt>
                <c:pt idx="446">
                  <c:v>0.24783733700970181</c:v>
                </c:pt>
                <c:pt idx="447">
                  <c:v>0.32841263206261873</c:v>
                </c:pt>
                <c:pt idx="448">
                  <c:v>0.40151693122917931</c:v>
                </c:pt>
                <c:pt idx="449">
                  <c:v>0.40057048911137477</c:v>
                </c:pt>
                <c:pt idx="450">
                  <c:v>0.39344342975928004</c:v>
                </c:pt>
                <c:pt idx="451">
                  <c:v>0.38812841088128669</c:v>
                </c:pt>
                <c:pt idx="452">
                  <c:v>0.87899810009515067</c:v>
                </c:pt>
                <c:pt idx="453">
                  <c:v>1.8082462807565998</c:v>
                </c:pt>
                <c:pt idx="454">
                  <c:v>2.8229936390064005</c:v>
                </c:pt>
                <c:pt idx="455">
                  <c:v>3.2717611470234496</c:v>
                </c:pt>
                <c:pt idx="456">
                  <c:v>3.194665586530014</c:v>
                </c:pt>
                <c:pt idx="457">
                  <c:v>3.1278144743449419</c:v>
                </c:pt>
                <c:pt idx="458">
                  <c:v>3.1266469708806621</c:v>
                </c:pt>
                <c:pt idx="459">
                  <c:v>3.1258434414194225</c:v>
                </c:pt>
                <c:pt idx="460">
                  <c:v>3.1344216529920881</c:v>
                </c:pt>
                <c:pt idx="461">
                  <c:v>2.6420259967635413</c:v>
                </c:pt>
                <c:pt idx="462">
                  <c:v>1.7038100858055099</c:v>
                </c:pt>
                <c:pt idx="463">
                  <c:v>0.62280388443730472</c:v>
                </c:pt>
                <c:pt idx="464">
                  <c:v>9.6082342099851212E-2</c:v>
                </c:pt>
                <c:pt idx="465">
                  <c:v>9.6169465101362109E-2</c:v>
                </c:pt>
                <c:pt idx="466">
                  <c:v>9.6942306981977838E-2</c:v>
                </c:pt>
                <c:pt idx="467">
                  <c:v>9.8594648335561766E-2</c:v>
                </c:pt>
                <c:pt idx="468">
                  <c:v>0.10384166850393234</c:v>
                </c:pt>
                <c:pt idx="469">
                  <c:v>0.10506458437519513</c:v>
                </c:pt>
                <c:pt idx="470">
                  <c:v>9.9132458744913082E-2</c:v>
                </c:pt>
                <c:pt idx="471">
                  <c:v>0.10134673304330297</c:v>
                </c:pt>
                <c:pt idx="472">
                  <c:v>0.10886589200583856</c:v>
                </c:pt>
                <c:pt idx="473">
                  <c:v>0.11043359588822779</c:v>
                </c:pt>
                <c:pt idx="474">
                  <c:v>0.11029186102078613</c:v>
                </c:pt>
                <c:pt idx="475">
                  <c:v>0.10697191210590766</c:v>
                </c:pt>
                <c:pt idx="476">
                  <c:v>0.10702375315690799</c:v>
                </c:pt>
                <c:pt idx="477">
                  <c:v>0.5666185508620023</c:v>
                </c:pt>
                <c:pt idx="478">
                  <c:v>1.1616241298017829</c:v>
                </c:pt>
                <c:pt idx="479">
                  <c:v>1.8085520175724099</c:v>
                </c:pt>
                <c:pt idx="480">
                  <c:v>2.2971220505383769</c:v>
                </c:pt>
                <c:pt idx="481">
                  <c:v>2.2955299079785627</c:v>
                </c:pt>
                <c:pt idx="482">
                  <c:v>2.296519348248296</c:v>
                </c:pt>
                <c:pt idx="483">
                  <c:v>2.3013780994981854</c:v>
                </c:pt>
                <c:pt idx="484">
                  <c:v>2.3076136023533911</c:v>
                </c:pt>
                <c:pt idx="485">
                  <c:v>2.3022894127062714</c:v>
                </c:pt>
                <c:pt idx="486">
                  <c:v>1.8326337168821094</c:v>
                </c:pt>
                <c:pt idx="487">
                  <c:v>1.2278713475743388</c:v>
                </c:pt>
                <c:pt idx="488">
                  <c:v>0.58956858252376376</c:v>
                </c:pt>
                <c:pt idx="489">
                  <c:v>0.10301298631474068</c:v>
                </c:pt>
                <c:pt idx="490">
                  <c:v>0.1015739697650667</c:v>
                </c:pt>
                <c:pt idx="491">
                  <c:v>0.12887535613934797</c:v>
                </c:pt>
                <c:pt idx="492">
                  <c:v>0.17937241474899768</c:v>
                </c:pt>
                <c:pt idx="493">
                  <c:v>0.54301482569907078</c:v>
                </c:pt>
                <c:pt idx="494">
                  <c:v>1.2450913648035069</c:v>
                </c:pt>
                <c:pt idx="495">
                  <c:v>1.8932835284327001</c:v>
                </c:pt>
                <c:pt idx="496">
                  <c:v>2.1906065653896536</c:v>
                </c:pt>
                <c:pt idx="497">
                  <c:v>2.1865205821509317</c:v>
                </c:pt>
                <c:pt idx="498">
                  <c:v>2.1811161435821478</c:v>
                </c:pt>
                <c:pt idx="499">
                  <c:v>2.5941389890313307</c:v>
                </c:pt>
                <c:pt idx="500">
                  <c:v>3.0748918945255861</c:v>
                </c:pt>
                <c:pt idx="501">
                  <c:v>3.4994724094408487</c:v>
                </c:pt>
                <c:pt idx="502">
                  <c:v>3.4912472086796105</c:v>
                </c:pt>
                <c:pt idx="503">
                  <c:v>2.7947810827773387</c:v>
                </c:pt>
                <c:pt idx="504">
                  <c:v>2.1483122451140155</c:v>
                </c:pt>
                <c:pt idx="505">
                  <c:v>1.8485810785954118</c:v>
                </c:pt>
                <c:pt idx="506">
                  <c:v>1.8510444631570948</c:v>
                </c:pt>
                <c:pt idx="507">
                  <c:v>1.8625129003828933</c:v>
                </c:pt>
                <c:pt idx="508">
                  <c:v>1.4579989080580917</c:v>
                </c:pt>
                <c:pt idx="509">
                  <c:v>0.95244585632793721</c:v>
                </c:pt>
                <c:pt idx="510">
                  <c:v>0.47579714452590605</c:v>
                </c:pt>
                <c:pt idx="511">
                  <c:v>0.11483935594041189</c:v>
                </c:pt>
                <c:pt idx="512">
                  <c:v>0.11441239742555763</c:v>
                </c:pt>
                <c:pt idx="513">
                  <c:v>0.12682889812374887</c:v>
                </c:pt>
                <c:pt idx="514">
                  <c:v>0.13621704336398352</c:v>
                </c:pt>
                <c:pt idx="515">
                  <c:v>0.13461380781962684</c:v>
                </c:pt>
                <c:pt idx="516">
                  <c:v>0.15050800282372567</c:v>
                </c:pt>
                <c:pt idx="517">
                  <c:v>0.18432255377839193</c:v>
                </c:pt>
                <c:pt idx="518">
                  <c:v>0.2120565025066781</c:v>
                </c:pt>
                <c:pt idx="519">
                  <c:v>0.22015367778022063</c:v>
                </c:pt>
                <c:pt idx="520">
                  <c:v>0.21408992791242007</c:v>
                </c:pt>
                <c:pt idx="521">
                  <c:v>0.21630142373464403</c:v>
                </c:pt>
                <c:pt idx="522">
                  <c:v>0.2112981535531768</c:v>
                </c:pt>
                <c:pt idx="523">
                  <c:v>0.20657667822937592</c:v>
                </c:pt>
                <c:pt idx="524">
                  <c:v>0.20691069915671614</c:v>
                </c:pt>
                <c:pt idx="525">
                  <c:v>0.18397479012940529</c:v>
                </c:pt>
                <c:pt idx="526">
                  <c:v>0.14214563711556838</c:v>
                </c:pt>
                <c:pt idx="527">
                  <c:v>0.16452961237828381</c:v>
                </c:pt>
                <c:pt idx="528">
                  <c:v>0.28580180163075408</c:v>
                </c:pt>
                <c:pt idx="529">
                  <c:v>0.43435297906573561</c:v>
                </c:pt>
                <c:pt idx="530">
                  <c:v>0.49603722690033258</c:v>
                </c:pt>
                <c:pt idx="531">
                  <c:v>0.50116871757494186</c:v>
                </c:pt>
                <c:pt idx="532">
                  <c:v>0.5074811634996802</c:v>
                </c:pt>
                <c:pt idx="533">
                  <c:v>0.51075394432890531</c:v>
                </c:pt>
                <c:pt idx="534">
                  <c:v>0.51538120433831702</c:v>
                </c:pt>
                <c:pt idx="535">
                  <c:v>0.51503072685353335</c:v>
                </c:pt>
                <c:pt idx="536">
                  <c:v>0.46788232148949871</c:v>
                </c:pt>
                <c:pt idx="537">
                  <c:v>0.34266199528847818</c:v>
                </c:pt>
                <c:pt idx="538">
                  <c:v>0.20637422598035746</c:v>
                </c:pt>
                <c:pt idx="539">
                  <c:v>0.14647381330275527</c:v>
                </c:pt>
                <c:pt idx="540">
                  <c:v>0.14438382507801242</c:v>
                </c:pt>
                <c:pt idx="541">
                  <c:v>0.72731239440270967</c:v>
                </c:pt>
                <c:pt idx="542">
                  <c:v>2.012136816418896</c:v>
                </c:pt>
                <c:pt idx="543">
                  <c:v>2.9026842219500506</c:v>
                </c:pt>
                <c:pt idx="544">
                  <c:v>3.3097360604750086</c:v>
                </c:pt>
                <c:pt idx="545">
                  <c:v>3.3034495315184986</c:v>
                </c:pt>
                <c:pt idx="546">
                  <c:v>3.3010016075121644</c:v>
                </c:pt>
                <c:pt idx="547">
                  <c:v>3.3034191836712137</c:v>
                </c:pt>
                <c:pt idx="548">
                  <c:v>3.2966455106050701</c:v>
                </c:pt>
                <c:pt idx="549">
                  <c:v>3.2862591044500196</c:v>
                </c:pt>
                <c:pt idx="550">
                  <c:v>2.6926846535241644</c:v>
                </c:pt>
                <c:pt idx="551">
                  <c:v>1.3843419059118087</c:v>
                </c:pt>
                <c:pt idx="552">
                  <c:v>0.46091158966810714</c:v>
                </c:pt>
                <c:pt idx="553">
                  <c:v>2.9155125296291249E-2</c:v>
                </c:pt>
                <c:pt idx="554">
                  <c:v>2.2036529679568609E-2</c:v>
                </c:pt>
                <c:pt idx="555">
                  <c:v>1.7216301688602262E-2</c:v>
                </c:pt>
                <c:pt idx="556">
                  <c:v>8.6925867314213215E-3</c:v>
                </c:pt>
                <c:pt idx="557">
                  <c:v>8.119977712499565E-3</c:v>
                </c:pt>
                <c:pt idx="558">
                  <c:v>1.7048906844649155E-2</c:v>
                </c:pt>
                <c:pt idx="559">
                  <c:v>0.11098171038726001</c:v>
                </c:pt>
                <c:pt idx="560">
                  <c:v>0.32284985896772334</c:v>
                </c:pt>
                <c:pt idx="561">
                  <c:v>0.54276256834565073</c:v>
                </c:pt>
                <c:pt idx="562">
                  <c:v>0.66296630369224563</c:v>
                </c:pt>
                <c:pt idx="563">
                  <c:v>0.66472204367911414</c:v>
                </c:pt>
                <c:pt idx="564">
                  <c:v>0.66463372385677233</c:v>
                </c:pt>
                <c:pt idx="565">
                  <c:v>0.66911721317290129</c:v>
                </c:pt>
                <c:pt idx="566">
                  <c:v>0.67294725876847239</c:v>
                </c:pt>
                <c:pt idx="567">
                  <c:v>0.67440432288608632</c:v>
                </c:pt>
                <c:pt idx="568">
                  <c:v>0.58640027152578378</c:v>
                </c:pt>
                <c:pt idx="569">
                  <c:v>0.40524375500139165</c:v>
                </c:pt>
                <c:pt idx="570">
                  <c:v>0.22474771418682371</c:v>
                </c:pt>
                <c:pt idx="571">
                  <c:v>0.13846223664717464</c:v>
                </c:pt>
                <c:pt idx="572">
                  <c:v>0.15293708800850248</c:v>
                </c:pt>
                <c:pt idx="573">
                  <c:v>0.1628094142090499</c:v>
                </c:pt>
                <c:pt idx="574">
                  <c:v>0.16456067865580007</c:v>
                </c:pt>
                <c:pt idx="575">
                  <c:v>0.22173596300508402</c:v>
                </c:pt>
                <c:pt idx="576">
                  <c:v>0.30993906651363018</c:v>
                </c:pt>
                <c:pt idx="577">
                  <c:v>0.39121023223636675</c:v>
                </c:pt>
                <c:pt idx="578">
                  <c:v>0.455183548743681</c:v>
                </c:pt>
                <c:pt idx="579">
                  <c:v>1.2514963998273203</c:v>
                </c:pt>
                <c:pt idx="580">
                  <c:v>3.1761864458214504</c:v>
                </c:pt>
                <c:pt idx="581">
                  <c:v>4.4985309144516537</c:v>
                </c:pt>
                <c:pt idx="582">
                  <c:v>4.9958755350654718</c:v>
                </c:pt>
                <c:pt idx="583">
                  <c:v>4.9960168973275039</c:v>
                </c:pt>
                <c:pt idx="584">
                  <c:v>4.9381608905893692</c:v>
                </c:pt>
                <c:pt idx="585">
                  <c:v>4.8457738956907885</c:v>
                </c:pt>
                <c:pt idx="586">
                  <c:v>4.7689611470508506</c:v>
                </c:pt>
                <c:pt idx="587">
                  <c:v>4.6964288934625795</c:v>
                </c:pt>
                <c:pt idx="588">
                  <c:v>3.9131793791301357</c:v>
                </c:pt>
                <c:pt idx="589">
                  <c:v>2.0617657839249492</c:v>
                </c:pt>
                <c:pt idx="590">
                  <c:v>0.81200088758108946</c:v>
                </c:pt>
                <c:pt idx="591">
                  <c:v>0.33642543616045634</c:v>
                </c:pt>
                <c:pt idx="592">
                  <c:v>0.33311230750896981</c:v>
                </c:pt>
                <c:pt idx="593">
                  <c:v>0.33770185416955034</c:v>
                </c:pt>
                <c:pt idx="594">
                  <c:v>0.34393587041746115</c:v>
                </c:pt>
                <c:pt idx="595">
                  <c:v>0.33849961996801187</c:v>
                </c:pt>
                <c:pt idx="596">
                  <c:v>0.33495535950881261</c:v>
                </c:pt>
                <c:pt idx="597">
                  <c:v>0.31205282220265401</c:v>
                </c:pt>
                <c:pt idx="598">
                  <c:v>0.23452942793932019</c:v>
                </c:pt>
                <c:pt idx="599">
                  <c:v>0.16018937591777724</c:v>
                </c:pt>
                <c:pt idx="600">
                  <c:v>0.13269847402426749</c:v>
                </c:pt>
                <c:pt idx="601">
                  <c:v>0.13363479034930548</c:v>
                </c:pt>
                <c:pt idx="602">
                  <c:v>0.13350727052343514</c:v>
                </c:pt>
                <c:pt idx="603">
                  <c:v>0.13044398506683819</c:v>
                </c:pt>
                <c:pt idx="604">
                  <c:v>0.12996264509061006</c:v>
                </c:pt>
                <c:pt idx="605">
                  <c:v>0.12670776438734954</c:v>
                </c:pt>
                <c:pt idx="606">
                  <c:v>0.12378611060149201</c:v>
                </c:pt>
                <c:pt idx="607">
                  <c:v>0.6370728157044242</c:v>
                </c:pt>
                <c:pt idx="608">
                  <c:v>1.390331577692641</c:v>
                </c:pt>
                <c:pt idx="609">
                  <c:v>2.2515252707165319</c:v>
                </c:pt>
                <c:pt idx="610">
                  <c:v>2.7896452006178212</c:v>
                </c:pt>
                <c:pt idx="611">
                  <c:v>2.7858930860708595</c:v>
                </c:pt>
                <c:pt idx="612">
                  <c:v>2.786048964086854</c:v>
                </c:pt>
                <c:pt idx="613">
                  <c:v>2.7910266779105708</c:v>
                </c:pt>
                <c:pt idx="614">
                  <c:v>2.799932619058239</c:v>
                </c:pt>
                <c:pt idx="615">
                  <c:v>2.806417258076459</c:v>
                </c:pt>
                <c:pt idx="616">
                  <c:v>2.2908206967770806</c:v>
                </c:pt>
                <c:pt idx="617">
                  <c:v>1.5324579990830183</c:v>
                </c:pt>
                <c:pt idx="618">
                  <c:v>0.67302910309949182</c:v>
                </c:pt>
                <c:pt idx="619">
                  <c:v>0.13112762787587162</c:v>
                </c:pt>
                <c:pt idx="620">
                  <c:v>0.13035372531039757</c:v>
                </c:pt>
                <c:pt idx="621">
                  <c:v>0.13220378804450897</c:v>
                </c:pt>
                <c:pt idx="622">
                  <c:v>0.13387796250560358</c:v>
                </c:pt>
                <c:pt idx="623">
                  <c:v>0.13230108482747072</c:v>
                </c:pt>
                <c:pt idx="624">
                  <c:v>0.13167522331171674</c:v>
                </c:pt>
                <c:pt idx="625">
                  <c:v>0.13703820796937577</c:v>
                </c:pt>
                <c:pt idx="626">
                  <c:v>0.13894830687675214</c:v>
                </c:pt>
                <c:pt idx="627">
                  <c:v>0.1379510425597274</c:v>
                </c:pt>
                <c:pt idx="628">
                  <c:v>0.14065113901112866</c:v>
                </c:pt>
                <c:pt idx="629">
                  <c:v>0.52126096991851012</c:v>
                </c:pt>
                <c:pt idx="630">
                  <c:v>1.0450432375395009</c:v>
                </c:pt>
                <c:pt idx="631">
                  <c:v>1.6128700357964449</c:v>
                </c:pt>
                <c:pt idx="632">
                  <c:v>1.9702030397743806</c:v>
                </c:pt>
                <c:pt idx="633">
                  <c:v>1.9679182490986069</c:v>
                </c:pt>
                <c:pt idx="634">
                  <c:v>1.9644592395031697</c:v>
                </c:pt>
                <c:pt idx="635">
                  <c:v>2.0868387445977934</c:v>
                </c:pt>
                <c:pt idx="636">
                  <c:v>2.3294073828300714</c:v>
                </c:pt>
                <c:pt idx="637">
                  <c:v>2.5847974653985677</c:v>
                </c:pt>
                <c:pt idx="638">
                  <c:v>2.8596083624761808</c:v>
                </c:pt>
                <c:pt idx="639">
                  <c:v>3.4009196548678458</c:v>
                </c:pt>
                <c:pt idx="640">
                  <c:v>3.7344906592721561</c:v>
                </c:pt>
                <c:pt idx="641">
                  <c:v>3.6572664211827606</c:v>
                </c:pt>
                <c:pt idx="642">
                  <c:v>3.6539590483754449</c:v>
                </c:pt>
                <c:pt idx="643">
                  <c:v>3.6509901735058756</c:v>
                </c:pt>
                <c:pt idx="644">
                  <c:v>3.5263097696268506</c:v>
                </c:pt>
                <c:pt idx="645">
                  <c:v>3.2829273188077246</c:v>
                </c:pt>
                <c:pt idx="646">
                  <c:v>3.0790393316208724</c:v>
                </c:pt>
                <c:pt idx="647">
                  <c:v>2.5209174603852813</c:v>
                </c:pt>
                <c:pt idx="648">
                  <c:v>1.5415550634870643</c:v>
                </c:pt>
                <c:pt idx="649">
                  <c:v>0.67633228723178429</c:v>
                </c:pt>
                <c:pt idx="650">
                  <c:v>0.39523346920735819</c:v>
                </c:pt>
                <c:pt idx="651">
                  <c:v>0.40327955603173676</c:v>
                </c:pt>
                <c:pt idx="652">
                  <c:v>0.40413980720044618</c:v>
                </c:pt>
                <c:pt idx="653">
                  <c:v>0.4035496995346245</c:v>
                </c:pt>
                <c:pt idx="654">
                  <c:v>0.40267684435593754</c:v>
                </c:pt>
                <c:pt idx="655">
                  <c:v>0.34981257084963435</c:v>
                </c:pt>
                <c:pt idx="656">
                  <c:v>0.25327762054368042</c:v>
                </c:pt>
                <c:pt idx="657">
                  <c:v>0.16549597998513108</c:v>
                </c:pt>
                <c:pt idx="658">
                  <c:v>0.12354833228191181</c:v>
                </c:pt>
                <c:pt idx="659">
                  <c:v>0.12170377284366879</c:v>
                </c:pt>
                <c:pt idx="660">
                  <c:v>0.49324596073470584</c:v>
                </c:pt>
                <c:pt idx="661">
                  <c:v>1.2986963448071858</c:v>
                </c:pt>
                <c:pt idx="662">
                  <c:v>1.8124556405168859</c:v>
                </c:pt>
                <c:pt idx="663">
                  <c:v>2.0259863649366578</c:v>
                </c:pt>
                <c:pt idx="664">
                  <c:v>2.0368754516069525</c:v>
                </c:pt>
                <c:pt idx="665">
                  <c:v>2.0444536648236129</c:v>
                </c:pt>
                <c:pt idx="666">
                  <c:v>2.0416306941605766</c:v>
                </c:pt>
                <c:pt idx="667">
                  <c:v>2.0418611005912188</c:v>
                </c:pt>
                <c:pt idx="668">
                  <c:v>2.04275461231809</c:v>
                </c:pt>
                <c:pt idx="669">
                  <c:v>1.6694269340574752</c:v>
                </c:pt>
                <c:pt idx="670">
                  <c:v>0.86624562044402476</c:v>
                </c:pt>
                <c:pt idx="671">
                  <c:v>0.3512455862617796</c:v>
                </c:pt>
                <c:pt idx="672">
                  <c:v>0.14215596137497422</c:v>
                </c:pt>
                <c:pt idx="673">
                  <c:v>0.13400956793421312</c:v>
                </c:pt>
                <c:pt idx="674">
                  <c:v>0.12618524057258948</c:v>
                </c:pt>
                <c:pt idx="675">
                  <c:v>0.13243771999388476</c:v>
                </c:pt>
                <c:pt idx="676">
                  <c:v>0.13987374939364128</c:v>
                </c:pt>
                <c:pt idx="677">
                  <c:v>0.58423836132833784</c:v>
                </c:pt>
                <c:pt idx="678">
                  <c:v>1.3949588299968501</c:v>
                </c:pt>
                <c:pt idx="679">
                  <c:v>2.272816820024024</c:v>
                </c:pt>
                <c:pt idx="680">
                  <c:v>2.7356972759634055</c:v>
                </c:pt>
                <c:pt idx="681">
                  <c:v>2.731945029830289</c:v>
                </c:pt>
                <c:pt idx="682">
                  <c:v>2.7273317666354302</c:v>
                </c:pt>
                <c:pt idx="683">
                  <c:v>2.723548331238236</c:v>
                </c:pt>
                <c:pt idx="684">
                  <c:v>2.7158146513780488</c:v>
                </c:pt>
                <c:pt idx="685">
                  <c:v>2.7099320713747161</c:v>
                </c:pt>
                <c:pt idx="686">
                  <c:v>2.2759520986222501</c:v>
                </c:pt>
                <c:pt idx="687">
                  <c:v>1.5519072777396516</c:v>
                </c:pt>
                <c:pt idx="688">
                  <c:v>0.83482335651206518</c:v>
                </c:pt>
                <c:pt idx="689">
                  <c:v>0.54865795874339374</c:v>
                </c:pt>
                <c:pt idx="690">
                  <c:v>0.64933971098788279</c:v>
                </c:pt>
                <c:pt idx="691">
                  <c:v>0.65791401342030231</c:v>
                </c:pt>
                <c:pt idx="692">
                  <c:v>0.66169477740536897</c:v>
                </c:pt>
                <c:pt idx="693">
                  <c:v>0.66476507227943826</c:v>
                </c:pt>
                <c:pt idx="694">
                  <c:v>0.67268221776452564</c:v>
                </c:pt>
                <c:pt idx="695">
                  <c:v>0.6674384607061109</c:v>
                </c:pt>
                <c:pt idx="696">
                  <c:v>0.58180302214137702</c:v>
                </c:pt>
                <c:pt idx="697">
                  <c:v>0.42690152528808345</c:v>
                </c:pt>
                <c:pt idx="698">
                  <c:v>0.25339591541008955</c:v>
                </c:pt>
                <c:pt idx="699">
                  <c:v>0.1513708195133619</c:v>
                </c:pt>
                <c:pt idx="700">
                  <c:v>0.14534676068788333</c:v>
                </c:pt>
                <c:pt idx="701">
                  <c:v>0.14989629300241672</c:v>
                </c:pt>
                <c:pt idx="702">
                  <c:v>0.15517334245351286</c:v>
                </c:pt>
                <c:pt idx="703">
                  <c:v>0.14840542264597664</c:v>
                </c:pt>
                <c:pt idx="704">
                  <c:v>0.1932908436813556</c:v>
                </c:pt>
                <c:pt idx="705">
                  <c:v>0.64573971919037876</c:v>
                </c:pt>
                <c:pt idx="706">
                  <c:v>1.2502071775402017</c:v>
                </c:pt>
                <c:pt idx="707">
                  <c:v>1.8140534031533635</c:v>
                </c:pt>
                <c:pt idx="708">
                  <c:v>2.2272089025220883</c:v>
                </c:pt>
                <c:pt idx="709">
                  <c:v>2.230057470472889</c:v>
                </c:pt>
                <c:pt idx="710">
                  <c:v>2.2229534135208673</c:v>
                </c:pt>
                <c:pt idx="711">
                  <c:v>2.2156008665686269</c:v>
                </c:pt>
                <c:pt idx="712">
                  <c:v>2.2216779114599579</c:v>
                </c:pt>
                <c:pt idx="713">
                  <c:v>2.1784704807193522</c:v>
                </c:pt>
                <c:pt idx="714">
                  <c:v>1.7222517790867007</c:v>
                </c:pt>
                <c:pt idx="715">
                  <c:v>1.108347261806532</c:v>
                </c:pt>
                <c:pt idx="716">
                  <c:v>0.54380053916600424</c:v>
                </c:pt>
                <c:pt idx="717">
                  <c:v>0.13017581732595288</c:v>
                </c:pt>
                <c:pt idx="718">
                  <c:v>0.12670296467418357</c:v>
                </c:pt>
                <c:pt idx="719">
                  <c:v>0.1320270248063932</c:v>
                </c:pt>
                <c:pt idx="720">
                  <c:v>0.13186366646564618</c:v>
                </c:pt>
                <c:pt idx="721">
                  <c:v>0.11955980689375906</c:v>
                </c:pt>
                <c:pt idx="722">
                  <c:v>0.10883336777018306</c:v>
                </c:pt>
                <c:pt idx="723">
                  <c:v>0.10806302437049782</c:v>
                </c:pt>
                <c:pt idx="724">
                  <c:v>0.11233018573957788</c:v>
                </c:pt>
                <c:pt idx="725">
                  <c:v>0.802503620730038</c:v>
                </c:pt>
                <c:pt idx="726">
                  <c:v>2.5474330422636937</c:v>
                </c:pt>
                <c:pt idx="727">
                  <c:v>3.5911402359375959</c:v>
                </c:pt>
                <c:pt idx="728">
                  <c:v>4.0447981326223861</c:v>
                </c:pt>
                <c:pt idx="729">
                  <c:v>4.0463699642245157</c:v>
                </c:pt>
                <c:pt idx="730">
                  <c:v>4.047935937096053</c:v>
                </c:pt>
                <c:pt idx="731">
                  <c:v>4.0505486952999625</c:v>
                </c:pt>
                <c:pt idx="732">
                  <c:v>4.0599520366916684</c:v>
                </c:pt>
                <c:pt idx="733">
                  <c:v>4.0632980467093205</c:v>
                </c:pt>
                <c:pt idx="734">
                  <c:v>3.3738110483012762</c:v>
                </c:pt>
                <c:pt idx="735">
                  <c:v>1.6282150372181583</c:v>
                </c:pt>
                <c:pt idx="736">
                  <c:v>0.58774421927803333</c:v>
                </c:pt>
                <c:pt idx="737">
                  <c:v>0.37644364034330913</c:v>
                </c:pt>
                <c:pt idx="738">
                  <c:v>0.71520100067051096</c:v>
                </c:pt>
                <c:pt idx="739">
                  <c:v>1.1202532445669617</c:v>
                </c:pt>
                <c:pt idx="740">
                  <c:v>1.367986281913421</c:v>
                </c:pt>
                <c:pt idx="741">
                  <c:v>1.3583229813377748</c:v>
                </c:pt>
                <c:pt idx="742">
                  <c:v>1.3505996728435754</c:v>
                </c:pt>
                <c:pt idx="743">
                  <c:v>1.3466525823620483</c:v>
                </c:pt>
                <c:pt idx="744">
                  <c:v>1.3476038279730025</c:v>
                </c:pt>
                <c:pt idx="745">
                  <c:v>1.3511457051397959</c:v>
                </c:pt>
                <c:pt idx="746">
                  <c:v>1.1095618358117836</c:v>
                </c:pt>
                <c:pt idx="747">
                  <c:v>0.77037681306818706</c:v>
                </c:pt>
                <c:pt idx="748">
                  <c:v>0.37411991477199419</c:v>
                </c:pt>
                <c:pt idx="749">
                  <c:v>0.13065516335971916</c:v>
                </c:pt>
                <c:pt idx="750">
                  <c:v>0.13664436583225936</c:v>
                </c:pt>
                <c:pt idx="751">
                  <c:v>0.14101496255642301</c:v>
                </c:pt>
                <c:pt idx="752">
                  <c:v>0.14734407043154327</c:v>
                </c:pt>
                <c:pt idx="753">
                  <c:v>0.16043383028745997</c:v>
                </c:pt>
                <c:pt idx="754">
                  <c:v>0.16544134604494032</c:v>
                </c:pt>
                <c:pt idx="755">
                  <c:v>0.17320247414732565</c:v>
                </c:pt>
                <c:pt idx="756">
                  <c:v>0.1827011744084221</c:v>
                </c:pt>
                <c:pt idx="757">
                  <c:v>0.18353588925458655</c:v>
                </c:pt>
                <c:pt idx="758">
                  <c:v>0.18322455916257041</c:v>
                </c:pt>
                <c:pt idx="759">
                  <c:v>0.17913207107395715</c:v>
                </c:pt>
                <c:pt idx="760">
                  <c:v>0.17505406148233332</c:v>
                </c:pt>
                <c:pt idx="761">
                  <c:v>0.16894863086559966</c:v>
                </c:pt>
                <c:pt idx="762">
                  <c:v>0.15440449969256945</c:v>
                </c:pt>
                <c:pt idx="763">
                  <c:v>0.17261796366267601</c:v>
                </c:pt>
                <c:pt idx="764">
                  <c:v>0.22657007715202251</c:v>
                </c:pt>
                <c:pt idx="765">
                  <c:v>0.26424269603621287</c:v>
                </c:pt>
                <c:pt idx="766">
                  <c:v>0.28084940157074167</c:v>
                </c:pt>
                <c:pt idx="767">
                  <c:v>0.2849754370211931</c:v>
                </c:pt>
                <c:pt idx="768">
                  <c:v>0.45288423735763189</c:v>
                </c:pt>
                <c:pt idx="769">
                  <c:v>0.77412818652906545</c:v>
                </c:pt>
                <c:pt idx="770">
                  <c:v>1.0263276523088436</c:v>
                </c:pt>
                <c:pt idx="771">
                  <c:v>1.124672694505549</c:v>
                </c:pt>
                <c:pt idx="772">
                  <c:v>1.1004378230667862</c:v>
                </c:pt>
                <c:pt idx="773">
                  <c:v>1.0363560527360596</c:v>
                </c:pt>
                <c:pt idx="774">
                  <c:v>1.0017268856629928</c:v>
                </c:pt>
                <c:pt idx="775">
                  <c:v>0.9976950102093457</c:v>
                </c:pt>
                <c:pt idx="776">
                  <c:v>1.4742732726814689</c:v>
                </c:pt>
                <c:pt idx="777">
                  <c:v>2.5510738897705374</c:v>
                </c:pt>
                <c:pt idx="778">
                  <c:v>3.3894308914160431</c:v>
                </c:pt>
                <c:pt idx="779">
                  <c:v>3.6584561681498582</c:v>
                </c:pt>
                <c:pt idx="780">
                  <c:v>3.5694996888195933</c:v>
                </c:pt>
                <c:pt idx="781">
                  <c:v>3.5660308346110576</c:v>
                </c:pt>
                <c:pt idx="782">
                  <c:v>3.5620179770217959</c:v>
                </c:pt>
                <c:pt idx="783">
                  <c:v>3.5509619872178431</c:v>
                </c:pt>
                <c:pt idx="784">
                  <c:v>3.5369917755992386</c:v>
                </c:pt>
                <c:pt idx="785">
                  <c:v>3.0599895864699818</c:v>
                </c:pt>
                <c:pt idx="786">
                  <c:v>1.8378125136734882</c:v>
                </c:pt>
                <c:pt idx="787">
                  <c:v>0.72335535935241424</c:v>
                </c:pt>
                <c:pt idx="788">
                  <c:v>0.24120124411739521</c:v>
                </c:pt>
                <c:pt idx="789">
                  <c:v>0.25225784230687165</c:v>
                </c:pt>
                <c:pt idx="790">
                  <c:v>0.25199024961534255</c:v>
                </c:pt>
                <c:pt idx="791">
                  <c:v>0.25473404812339312</c:v>
                </c:pt>
                <c:pt idx="792">
                  <c:v>0.25769136306965856</c:v>
                </c:pt>
                <c:pt idx="793">
                  <c:v>0.2544372366200488</c:v>
                </c:pt>
                <c:pt idx="794">
                  <c:v>0.25461522803063036</c:v>
                </c:pt>
                <c:pt idx="795">
                  <c:v>0.24345023624224055</c:v>
                </c:pt>
                <c:pt idx="796">
                  <c:v>0.54360992581076484</c:v>
                </c:pt>
                <c:pt idx="797">
                  <c:v>1.2674414517475376</c:v>
                </c:pt>
                <c:pt idx="798">
                  <c:v>1.9618040989643051</c:v>
                </c:pt>
                <c:pt idx="799">
                  <c:v>2.3046674172075727</c:v>
                </c:pt>
                <c:pt idx="800">
                  <c:v>2.3021740852770858</c:v>
                </c:pt>
                <c:pt idx="801">
                  <c:v>2.2958709849576624</c:v>
                </c:pt>
                <c:pt idx="802">
                  <c:v>2.2962659635464351</c:v>
                </c:pt>
                <c:pt idx="803">
                  <c:v>2.2896727554613103</c:v>
                </c:pt>
                <c:pt idx="804">
                  <c:v>2.2758817931709219</c:v>
                </c:pt>
                <c:pt idx="805">
                  <c:v>1.9356858514571735</c:v>
                </c:pt>
                <c:pt idx="806">
                  <c:v>1.1820755938304848</c:v>
                </c:pt>
                <c:pt idx="807">
                  <c:v>0.56512519109361703</c:v>
                </c:pt>
                <c:pt idx="808">
                  <c:v>0.42821580772225437</c:v>
                </c:pt>
                <c:pt idx="809">
                  <c:v>0.64061571793791872</c:v>
                </c:pt>
                <c:pt idx="810">
                  <c:v>0.748783431506166</c:v>
                </c:pt>
                <c:pt idx="811">
                  <c:v>0.74557625440143283</c:v>
                </c:pt>
                <c:pt idx="812">
                  <c:v>0.74130417500745827</c:v>
                </c:pt>
                <c:pt idx="813">
                  <c:v>0.73573205336584147</c:v>
                </c:pt>
                <c:pt idx="814">
                  <c:v>0.7237816513774038</c:v>
                </c:pt>
                <c:pt idx="815">
                  <c:v>0.71100723531255339</c:v>
                </c:pt>
                <c:pt idx="816">
                  <c:v>0.61815005951338509</c:v>
                </c:pt>
                <c:pt idx="817">
                  <c:v>0.41565754281200351</c:v>
                </c:pt>
                <c:pt idx="818">
                  <c:v>0.21431649222610599</c:v>
                </c:pt>
                <c:pt idx="819">
                  <c:v>0.11534681659065352</c:v>
                </c:pt>
                <c:pt idx="820">
                  <c:v>0.16967627933718324</c:v>
                </c:pt>
                <c:pt idx="821">
                  <c:v>0.29363033191046345</c:v>
                </c:pt>
                <c:pt idx="822">
                  <c:v>0.41939496388437397</c:v>
                </c:pt>
                <c:pt idx="823">
                  <c:v>0.48500894701832942</c:v>
                </c:pt>
                <c:pt idx="824">
                  <c:v>0.49035457808453514</c:v>
                </c:pt>
                <c:pt idx="825">
                  <c:v>0.48486529936532069</c:v>
                </c:pt>
                <c:pt idx="826">
                  <c:v>0.4822017053047582</c:v>
                </c:pt>
                <c:pt idx="827">
                  <c:v>0.48254461451611114</c:v>
                </c:pt>
                <c:pt idx="828">
                  <c:v>0.48531444862820905</c:v>
                </c:pt>
                <c:pt idx="829">
                  <c:v>0.43790967367076816</c:v>
                </c:pt>
                <c:pt idx="830">
                  <c:v>1.0715350264396872</c:v>
                </c:pt>
                <c:pt idx="831">
                  <c:v>2.8667946823419603</c:v>
                </c:pt>
                <c:pt idx="832">
                  <c:v>4.3778842573275023</c:v>
                </c:pt>
                <c:pt idx="833">
                  <c:v>5.2009851755172178</c:v>
                </c:pt>
                <c:pt idx="834">
                  <c:v>5.206556960206191</c:v>
                </c:pt>
                <c:pt idx="835">
                  <c:v>5.2161157724605527</c:v>
                </c:pt>
                <c:pt idx="836">
                  <c:v>5.214607025789352</c:v>
                </c:pt>
                <c:pt idx="837">
                  <c:v>5.2087601287897654</c:v>
                </c:pt>
                <c:pt idx="838">
                  <c:v>5.2084704648272409</c:v>
                </c:pt>
                <c:pt idx="839">
                  <c:v>4.4561347430263121</c:v>
                </c:pt>
                <c:pt idx="840">
                  <c:v>2.543804517679896</c:v>
                </c:pt>
                <c:pt idx="841">
                  <c:v>0.97955719679199627</c:v>
                </c:pt>
                <c:pt idx="842">
                  <c:v>0.16875556178400261</c:v>
                </c:pt>
                <c:pt idx="843">
                  <c:v>0.1789266412696556</c:v>
                </c:pt>
                <c:pt idx="844">
                  <c:v>0.18142545310244335</c:v>
                </c:pt>
                <c:pt idx="845">
                  <c:v>0.18348388245850999</c:v>
                </c:pt>
                <c:pt idx="846">
                  <c:v>0.18748478850265593</c:v>
                </c:pt>
                <c:pt idx="847">
                  <c:v>0.18491144301982532</c:v>
                </c:pt>
                <c:pt idx="848">
                  <c:v>0.18753971002718364</c:v>
                </c:pt>
                <c:pt idx="849">
                  <c:v>0.74315996081519287</c:v>
                </c:pt>
                <c:pt idx="850">
                  <c:v>1.7374925571528785</c:v>
                </c:pt>
                <c:pt idx="851">
                  <c:v>2.6648303909052351</c:v>
                </c:pt>
                <c:pt idx="852">
                  <c:v>3.1134671840360273</c:v>
                </c:pt>
                <c:pt idx="853">
                  <c:v>3.1012335799859394</c:v>
                </c:pt>
                <c:pt idx="854">
                  <c:v>3.136952060085616</c:v>
                </c:pt>
                <c:pt idx="855">
                  <c:v>3.224721480707434</c:v>
                </c:pt>
                <c:pt idx="856">
                  <c:v>3.3112631265155525</c:v>
                </c:pt>
                <c:pt idx="857">
                  <c:v>3.3541795181525287</c:v>
                </c:pt>
                <c:pt idx="858">
                  <c:v>2.8035721717127533</c:v>
                </c:pt>
                <c:pt idx="859">
                  <c:v>1.8098716213492656</c:v>
                </c:pt>
                <c:pt idx="860">
                  <c:v>0.87580612907154487</c:v>
                </c:pt>
                <c:pt idx="861">
                  <c:v>0.41685532781620677</c:v>
                </c:pt>
                <c:pt idx="862">
                  <c:v>0.42085512740109521</c:v>
                </c:pt>
                <c:pt idx="863">
                  <c:v>0.388398943094313</c:v>
                </c:pt>
                <c:pt idx="864">
                  <c:v>0.30739882407349567</c:v>
                </c:pt>
                <c:pt idx="865">
                  <c:v>0.22748567322445068</c:v>
                </c:pt>
                <c:pt idx="866">
                  <c:v>0.18999738306780645</c:v>
                </c:pt>
                <c:pt idx="867">
                  <c:v>0.22758926369429966</c:v>
                </c:pt>
                <c:pt idx="868">
                  <c:v>0.26650079830510909</c:v>
                </c:pt>
                <c:pt idx="869">
                  <c:v>0.3058570614835206</c:v>
                </c:pt>
                <c:pt idx="870">
                  <c:v>0.3354901159856144</c:v>
                </c:pt>
                <c:pt idx="871">
                  <c:v>0.33562121065610762</c:v>
                </c:pt>
                <c:pt idx="872">
                  <c:v>0.32878283205090475</c:v>
                </c:pt>
                <c:pt idx="873">
                  <c:v>0.44406350612159845</c:v>
                </c:pt>
                <c:pt idx="874">
                  <c:v>0.74156662929991313</c:v>
                </c:pt>
                <c:pt idx="875">
                  <c:v>0.97458966261397173</c:v>
                </c:pt>
                <c:pt idx="876">
                  <c:v>1.052439849665368</c:v>
                </c:pt>
                <c:pt idx="877">
                  <c:v>1.0129908999973449</c:v>
                </c:pt>
                <c:pt idx="878">
                  <c:v>0.97821901067388728</c:v>
                </c:pt>
                <c:pt idx="879">
                  <c:v>0.9527692468086113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C3C-4FF0-BAD1-F12075E64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3072512"/>
        <c:axId val="1"/>
      </c:scatterChart>
      <c:valAx>
        <c:axId val="1683072512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Hp1</a:t>
                </a:r>
                <a:r>
                  <a:rPr lang="en-GB" baseline="0"/>
                  <a:t> Analysed</a:t>
                </a:r>
                <a:endParaRPr lang="en-GB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dy/dx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072512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4.20</a:t>
            </a:r>
            <a:r>
              <a:rPr lang="en-GB" baseline="0"/>
              <a:t> k</a:t>
            </a:r>
            <a:endParaRPr lang="en-GB"/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'4.20 K'!$P$19:$P$1011</c:f>
              <c:numCache>
                <c:formatCode>General</c:formatCode>
                <c:ptCount val="993"/>
                <c:pt idx="0">
                  <c:v>6.4358364112166662</c:v>
                </c:pt>
                <c:pt idx="1">
                  <c:v>6.6239084407618281</c:v>
                </c:pt>
                <c:pt idx="2">
                  <c:v>6.8064398020354844</c:v>
                </c:pt>
                <c:pt idx="3">
                  <c:v>6.9998971540123653</c:v>
                </c:pt>
                <c:pt idx="4">
                  <c:v>7.1834123722688172</c:v>
                </c:pt>
                <c:pt idx="5">
                  <c:v>7.4837994436881736</c:v>
                </c:pt>
                <c:pt idx="6">
                  <c:v>7.7200804653870962</c:v>
                </c:pt>
                <c:pt idx="7">
                  <c:v>7.9301080402311808</c:v>
                </c:pt>
                <c:pt idx="8">
                  <c:v>8.1758133761881719</c:v>
                </c:pt>
                <c:pt idx="9">
                  <c:v>8.3959384305913982</c:v>
                </c:pt>
                <c:pt idx="10">
                  <c:v>8.6523108475161301</c:v>
                </c:pt>
                <c:pt idx="11">
                  <c:v>8.8783390438172045</c:v>
                </c:pt>
                <c:pt idx="12">
                  <c:v>9.1566152240967753</c:v>
                </c:pt>
                <c:pt idx="13">
                  <c:v>9.3734262339301075</c:v>
                </c:pt>
                <c:pt idx="14">
                  <c:v>9.6605571270537638</c:v>
                </c:pt>
                <c:pt idx="15">
                  <c:v>9.875037949295697</c:v>
                </c:pt>
                <c:pt idx="16">
                  <c:v>10.316233078623656</c:v>
                </c:pt>
                <c:pt idx="17">
                  <c:v>10.585965237736559</c:v>
                </c:pt>
                <c:pt idx="18">
                  <c:v>10.779008334145162</c:v>
                </c:pt>
                <c:pt idx="19">
                  <c:v>11.038435885913978</c:v>
                </c:pt>
                <c:pt idx="20">
                  <c:v>11.239815875698925</c:v>
                </c:pt>
                <c:pt idx="21">
                  <c:v>11.513690590526883</c:v>
                </c:pt>
                <c:pt idx="22">
                  <c:v>11.697412936569894</c:v>
                </c:pt>
                <c:pt idx="23">
                  <c:v>11.962329374661289</c:v>
                </c:pt>
                <c:pt idx="24">
                  <c:v>12.154971160983871</c:v>
                </c:pt>
                <c:pt idx="25">
                  <c:v>12.41155070569355</c:v>
                </c:pt>
                <c:pt idx="26">
                  <c:v>12.607390027209677</c:v>
                </c:pt>
                <c:pt idx="27">
                  <c:v>13.040183535725808</c:v>
                </c:pt>
                <c:pt idx="28">
                  <c:v>13.321566632795699</c:v>
                </c:pt>
                <c:pt idx="29">
                  <c:v>13.534131523016129</c:v>
                </c:pt>
                <c:pt idx="30">
                  <c:v>13.817275206263441</c:v>
                </c:pt>
                <c:pt idx="31">
                  <c:v>14.03056504373656</c:v>
                </c:pt>
                <c:pt idx="32">
                  <c:v>14.28367519803226</c:v>
                </c:pt>
                <c:pt idx="33">
                  <c:v>14.467501107967744</c:v>
                </c:pt>
                <c:pt idx="34">
                  <c:v>14.755719421967742</c:v>
                </c:pt>
                <c:pt idx="35">
                  <c:v>14.959895636865593</c:v>
                </c:pt>
                <c:pt idx="36">
                  <c:v>15.232424021086022</c:v>
                </c:pt>
                <c:pt idx="37">
                  <c:v>15.447526226682795</c:v>
                </c:pt>
                <c:pt idx="38">
                  <c:v>15.901032513784948</c:v>
                </c:pt>
                <c:pt idx="39">
                  <c:v>16.164939203924732</c:v>
                </c:pt>
                <c:pt idx="40">
                  <c:v>16.36242260223656</c:v>
                </c:pt>
                <c:pt idx="41">
                  <c:v>16.652453284365592</c:v>
                </c:pt>
                <c:pt idx="42">
                  <c:v>16.841612734784945</c:v>
                </c:pt>
                <c:pt idx="43">
                  <c:v>17.132937965569891</c:v>
                </c:pt>
                <c:pt idx="44">
                  <c:v>17.34048000698925</c:v>
                </c:pt>
                <c:pt idx="45">
                  <c:v>17.608865835494623</c:v>
                </c:pt>
                <c:pt idx="46">
                  <c:v>17.803462390290324</c:v>
                </c:pt>
                <c:pt idx="47">
                  <c:v>18.093156489763441</c:v>
                </c:pt>
                <c:pt idx="48">
                  <c:v>18.33392959532258</c:v>
                </c:pt>
                <c:pt idx="49">
                  <c:v>18.784225401741935</c:v>
                </c:pt>
                <c:pt idx="50">
                  <c:v>19.048106200908602</c:v>
                </c:pt>
                <c:pt idx="51">
                  <c:v>19.242133154295701</c:v>
                </c:pt>
                <c:pt idx="52">
                  <c:v>19.499748337935486</c:v>
                </c:pt>
                <c:pt idx="53">
                  <c:v>19.745246546107527</c:v>
                </c:pt>
                <c:pt idx="54">
                  <c:v>20.009748728629035</c:v>
                </c:pt>
                <c:pt idx="55">
                  <c:v>20.208539621091397</c:v>
                </c:pt>
                <c:pt idx="56">
                  <c:v>20.472627548037636</c:v>
                </c:pt>
                <c:pt idx="57">
                  <c:v>20.677787619913978</c:v>
                </c:pt>
                <c:pt idx="58">
                  <c:v>20.982265465102152</c:v>
                </c:pt>
                <c:pt idx="59">
                  <c:v>21.183800800731184</c:v>
                </c:pt>
                <c:pt idx="60">
                  <c:v>21.647456349338707</c:v>
                </c:pt>
                <c:pt idx="61">
                  <c:v>21.930651814532258</c:v>
                </c:pt>
                <c:pt idx="62">
                  <c:v>22.139358949741936</c:v>
                </c:pt>
                <c:pt idx="63">
                  <c:v>22.410320930080641</c:v>
                </c:pt>
                <c:pt idx="64">
                  <c:v>22.637850802833331</c:v>
                </c:pt>
                <c:pt idx="65">
                  <c:v>22.906547323016127</c:v>
                </c:pt>
                <c:pt idx="66">
                  <c:v>23.110619974016128</c:v>
                </c:pt>
                <c:pt idx="67">
                  <c:v>23.368286939607529</c:v>
                </c:pt>
                <c:pt idx="68">
                  <c:v>23.615493952010752</c:v>
                </c:pt>
                <c:pt idx="69">
                  <c:v>23.854415852978494</c:v>
                </c:pt>
                <c:pt idx="70">
                  <c:v>24.371885789446232</c:v>
                </c:pt>
                <c:pt idx="71">
                  <c:v>24.523244418951609</c:v>
                </c:pt>
                <c:pt idx="72">
                  <c:v>24.830363143408601</c:v>
                </c:pt>
                <c:pt idx="73">
                  <c:v>25.04163348496774</c:v>
                </c:pt>
                <c:pt idx="74">
                  <c:v>25.303235878489247</c:v>
                </c:pt>
                <c:pt idx="75">
                  <c:v>25.535218998629031</c:v>
                </c:pt>
                <c:pt idx="76">
                  <c:v>25.78568827366129</c:v>
                </c:pt>
                <c:pt idx="77">
                  <c:v>26.004518779403224</c:v>
                </c:pt>
                <c:pt idx="78">
                  <c:v>26.292322837833332</c:v>
                </c:pt>
                <c:pt idx="79">
                  <c:v>26.482207235505378</c:v>
                </c:pt>
                <c:pt idx="80">
                  <c:v>26.752716123811826</c:v>
                </c:pt>
                <c:pt idx="81">
                  <c:v>27.232009820252681</c:v>
                </c:pt>
                <c:pt idx="82">
                  <c:v>27.448199446725805</c:v>
                </c:pt>
                <c:pt idx="83">
                  <c:v>27.716067455768819</c:v>
                </c:pt>
                <c:pt idx="84">
                  <c:v>27.947014936983869</c:v>
                </c:pt>
                <c:pt idx="85">
                  <c:v>28.22714232184946</c:v>
                </c:pt>
                <c:pt idx="86">
                  <c:v>28.440354486397847</c:v>
                </c:pt>
                <c:pt idx="87">
                  <c:v>28.736029400688171</c:v>
                </c:pt>
                <c:pt idx="88">
                  <c:v>28.920890949553762</c:v>
                </c:pt>
                <c:pt idx="89">
                  <c:v>29.209575301075265</c:v>
                </c:pt>
                <c:pt idx="90">
                  <c:v>29.447565127005376</c:v>
                </c:pt>
                <c:pt idx="91">
                  <c:v>29.719368563978495</c:v>
                </c:pt>
                <c:pt idx="92">
                  <c:v>30.155320771231178</c:v>
                </c:pt>
                <c:pt idx="93">
                  <c:v>30.376080154478494</c:v>
                </c:pt>
                <c:pt idx="94">
                  <c:v>30.677036827306448</c:v>
                </c:pt>
                <c:pt idx="95">
                  <c:v>30.799294002903224</c:v>
                </c:pt>
                <c:pt idx="96">
                  <c:v>31.134271414553766</c:v>
                </c:pt>
                <c:pt idx="97">
                  <c:v>31.361904851198926</c:v>
                </c:pt>
                <c:pt idx="98">
                  <c:v>31.658304712736555</c:v>
                </c:pt>
                <c:pt idx="99">
                  <c:v>31.843373389387093</c:v>
                </c:pt>
                <c:pt idx="100">
                  <c:v>32.158414751655904</c:v>
                </c:pt>
                <c:pt idx="101">
                  <c:v>32.361089290102143</c:v>
                </c:pt>
                <c:pt idx="102">
                  <c:v>32.6566606405</c:v>
                </c:pt>
                <c:pt idx="103">
                  <c:v>33.141650351048384</c:v>
                </c:pt>
                <c:pt idx="104">
                  <c:v>33.332259695973114</c:v>
                </c:pt>
                <c:pt idx="105">
                  <c:v>33.630937963155908</c:v>
                </c:pt>
                <c:pt idx="106">
                  <c:v>33.821236616397847</c:v>
                </c:pt>
                <c:pt idx="107">
                  <c:v>34.117494077586016</c:v>
                </c:pt>
                <c:pt idx="108">
                  <c:v>34.308103422510747</c:v>
                </c:pt>
                <c:pt idx="109">
                  <c:v>34.625578536258061</c:v>
                </c:pt>
                <c:pt idx="110">
                  <c:v>34.821780331397854</c:v>
                </c:pt>
                <c:pt idx="111">
                  <c:v>35.074424448182796</c:v>
                </c:pt>
                <c:pt idx="112">
                  <c:v>35.302575704284948</c:v>
                </c:pt>
                <c:pt idx="113">
                  <c:v>35.599596949182789</c:v>
                </c:pt>
                <c:pt idx="114">
                  <c:v>36.089402380758067</c:v>
                </c:pt>
                <c:pt idx="115">
                  <c:v>36.277668592602147</c:v>
                </c:pt>
                <c:pt idx="116">
                  <c:v>36.589836056838706</c:v>
                </c:pt>
                <c:pt idx="117">
                  <c:v>36.804627570758065</c:v>
                </c:pt>
                <c:pt idx="118">
                  <c:v>37.071149249188174</c:v>
                </c:pt>
                <c:pt idx="119">
                  <c:v>37.303701970741933</c:v>
                </c:pt>
                <c:pt idx="120">
                  <c:v>37.477741092801075</c:v>
                </c:pt>
                <c:pt idx="121">
                  <c:v>37.790711177204301</c:v>
                </c:pt>
                <c:pt idx="122">
                  <c:v>38.075201191059136</c:v>
                </c:pt>
                <c:pt idx="123">
                  <c:v>38.29076943417742</c:v>
                </c:pt>
                <c:pt idx="124">
                  <c:v>38.579039530123659</c:v>
                </c:pt>
                <c:pt idx="125">
                  <c:v>39.046216251091394</c:v>
                </c:pt>
                <c:pt idx="126">
                  <c:v>39.271933755715054</c:v>
                </c:pt>
                <c:pt idx="127">
                  <c:v>39.555802386209677</c:v>
                </c:pt>
                <c:pt idx="128">
                  <c:v>39.779811086602152</c:v>
                </c:pt>
                <c:pt idx="129">
                  <c:v>40.067874054758065</c:v>
                </c:pt>
                <c:pt idx="130">
                  <c:v>40.301708379489249</c:v>
                </c:pt>
                <c:pt idx="131">
                  <c:v>40.546352185543007</c:v>
                </c:pt>
                <c:pt idx="132">
                  <c:v>40.761920428661284</c:v>
                </c:pt>
                <c:pt idx="133">
                  <c:v>41.03232575307527</c:v>
                </c:pt>
                <c:pt idx="134">
                  <c:v>41.272904676333326</c:v>
                </c:pt>
                <c:pt idx="135">
                  <c:v>41.743240096037638</c:v>
                </c:pt>
                <c:pt idx="136">
                  <c:v>42.036688386629031</c:v>
                </c:pt>
                <c:pt idx="137">
                  <c:v>42.222507901500002</c:v>
                </c:pt>
                <c:pt idx="138">
                  <c:v>42.547064196430114</c:v>
                </c:pt>
                <c:pt idx="139">
                  <c:v>42.766205393854833</c:v>
                </c:pt>
                <c:pt idx="140">
                  <c:v>42.913887505155913</c:v>
                </c:pt>
                <c:pt idx="141">
                  <c:v>43.169793884564527</c:v>
                </c:pt>
                <c:pt idx="142">
                  <c:v>43.426476993172052</c:v>
                </c:pt>
                <c:pt idx="143">
                  <c:v>43.637954462516127</c:v>
                </c:pt>
                <c:pt idx="144">
                  <c:v>43.93295621150537</c:v>
                </c:pt>
                <c:pt idx="145">
                  <c:v>44.176952743225804</c:v>
                </c:pt>
                <c:pt idx="146">
                  <c:v>44.666240355333336</c:v>
                </c:pt>
                <c:pt idx="147">
                  <c:v>44.937733100629025</c:v>
                </c:pt>
                <c:pt idx="148">
                  <c:v>45.181626068456985</c:v>
                </c:pt>
                <c:pt idx="149">
                  <c:v>45.430593667037634</c:v>
                </c:pt>
                <c:pt idx="150">
                  <c:v>45.574288568467736</c:v>
                </c:pt>
                <c:pt idx="151">
                  <c:v>45.964931572564517</c:v>
                </c:pt>
                <c:pt idx="152">
                  <c:v>46.153676767413977</c:v>
                </c:pt>
                <c:pt idx="153">
                  <c:v>46.448484334102147</c:v>
                </c:pt>
                <c:pt idx="154">
                  <c:v>46.61315092384946</c:v>
                </c:pt>
                <c:pt idx="155">
                  <c:v>46.959054326204303</c:v>
                </c:pt>
                <c:pt idx="156">
                  <c:v>47.196319204887104</c:v>
                </c:pt>
                <c:pt idx="157">
                  <c:v>47.67260954843011</c:v>
                </c:pt>
                <c:pt idx="158">
                  <c:v>47.98299053551613</c:v>
                </c:pt>
                <c:pt idx="159">
                  <c:v>48.19252618187096</c:v>
                </c:pt>
                <c:pt idx="160">
                  <c:v>48.446788484478496</c:v>
                </c:pt>
                <c:pt idx="161">
                  <c:v>48.69070734327957</c:v>
                </c:pt>
                <c:pt idx="162">
                  <c:v>48.931493394322572</c:v>
                </c:pt>
                <c:pt idx="163">
                  <c:v>49.161353454661288</c:v>
                </c:pt>
                <c:pt idx="164">
                  <c:v>49.456821241166665</c:v>
                </c:pt>
                <c:pt idx="165">
                  <c:v>49.684817151435489</c:v>
                </c:pt>
                <c:pt idx="166">
                  <c:v>49.98644698956452</c:v>
                </c:pt>
                <c:pt idx="167">
                  <c:v>50.208902231564515</c:v>
                </c:pt>
                <c:pt idx="168">
                  <c:v>50.712947698408605</c:v>
                </c:pt>
                <c:pt idx="169">
                  <c:v>50.998991170661284</c:v>
                </c:pt>
                <c:pt idx="170">
                  <c:v>51.194830492172045</c:v>
                </c:pt>
                <c:pt idx="171">
                  <c:v>51.51318589901075</c:v>
                </c:pt>
                <c:pt idx="172">
                  <c:v>51.677852488758063</c:v>
                </c:pt>
                <c:pt idx="173">
                  <c:v>51.987922784166663</c:v>
                </c:pt>
                <c:pt idx="174">
                  <c:v>52.240074972456981</c:v>
                </c:pt>
                <c:pt idx="175">
                  <c:v>52.506117667881718</c:v>
                </c:pt>
                <c:pt idx="176">
                  <c:v>52.713193671779578</c:v>
                </c:pt>
                <c:pt idx="177">
                  <c:v>52.988155807483871</c:v>
                </c:pt>
                <c:pt idx="178">
                  <c:v>53.188759068075271</c:v>
                </c:pt>
                <c:pt idx="179">
                  <c:v>53.70450725482258</c:v>
                </c:pt>
                <c:pt idx="180">
                  <c:v>54.006810258258064</c:v>
                </c:pt>
                <c:pt idx="181">
                  <c:v>54.224410942774192</c:v>
                </c:pt>
                <c:pt idx="182">
                  <c:v>54.511062852892472</c:v>
                </c:pt>
                <c:pt idx="183">
                  <c:v>54.737828941930104</c:v>
                </c:pt>
                <c:pt idx="184">
                  <c:v>54.951584816919357</c:v>
                </c:pt>
                <c:pt idx="185">
                  <c:v>55.202364783629037</c:v>
                </c:pt>
                <c:pt idx="186">
                  <c:v>55.496382675634408</c:v>
                </c:pt>
                <c:pt idx="187">
                  <c:v>55.673373368634415</c:v>
                </c:pt>
                <c:pt idx="188">
                  <c:v>55.994473218655912</c:v>
                </c:pt>
                <c:pt idx="189">
                  <c:v>56.235777089139788</c:v>
                </c:pt>
                <c:pt idx="190">
                  <c:v>56.690733270752688</c:v>
                </c:pt>
                <c:pt idx="191">
                  <c:v>57.032908372956982</c:v>
                </c:pt>
                <c:pt idx="192">
                  <c:v>57.257849148387095</c:v>
                </c:pt>
                <c:pt idx="193">
                  <c:v>57.547672702741927</c:v>
                </c:pt>
                <c:pt idx="194">
                  <c:v>57.773959808763436</c:v>
                </c:pt>
                <c:pt idx="195">
                  <c:v>58.036183585645162</c:v>
                </c:pt>
                <c:pt idx="196">
                  <c:v>58.252852195107529</c:v>
                </c:pt>
                <c:pt idx="197">
                  <c:v>58.570521491182788</c:v>
                </c:pt>
                <c:pt idx="198">
                  <c:v>58.772121554247313</c:v>
                </c:pt>
                <c:pt idx="199">
                  <c:v>59.039109270161291</c:v>
                </c:pt>
                <c:pt idx="200">
                  <c:v>59.564126425322577</c:v>
                </c:pt>
                <c:pt idx="201">
                  <c:v>59.768354422150537</c:v>
                </c:pt>
                <c:pt idx="202">
                  <c:v>60.04160775365591</c:v>
                </c:pt>
                <c:pt idx="203">
                  <c:v>60.252425003172043</c:v>
                </c:pt>
                <c:pt idx="204">
                  <c:v>60.553795931559137</c:v>
                </c:pt>
                <c:pt idx="205">
                  <c:v>60.802815312096776</c:v>
                </c:pt>
                <c:pt idx="206">
                  <c:v>61.073634892096763</c:v>
                </c:pt>
                <c:pt idx="207">
                  <c:v>61.293811728440851</c:v>
                </c:pt>
                <c:pt idx="208">
                  <c:v>61.577939268655918</c:v>
                </c:pt>
                <c:pt idx="209">
                  <c:v>61.810802681935478</c:v>
                </c:pt>
                <c:pt idx="210">
                  <c:v>62.091460831720426</c:v>
                </c:pt>
                <c:pt idx="211">
                  <c:v>62.560605266666663</c:v>
                </c:pt>
                <c:pt idx="212">
                  <c:v>62.819048961451614</c:v>
                </c:pt>
                <c:pt idx="213">
                  <c:v>63.086709842688173</c:v>
                </c:pt>
                <c:pt idx="214">
                  <c:v>63.266237851075267</c:v>
                </c:pt>
                <c:pt idx="215">
                  <c:v>63.619701417634403</c:v>
                </c:pt>
                <c:pt idx="216">
                  <c:v>63.837030246935491</c:v>
                </c:pt>
                <c:pt idx="217">
                  <c:v>64.145754211720416</c:v>
                </c:pt>
                <c:pt idx="218">
                  <c:v>64.340687349139785</c:v>
                </c:pt>
                <c:pt idx="219">
                  <c:v>64.643792972795694</c:v>
                </c:pt>
                <c:pt idx="220">
                  <c:v>64.856836846021508</c:v>
                </c:pt>
                <c:pt idx="221">
                  <c:v>65.183891619838704</c:v>
                </c:pt>
                <c:pt idx="222">
                  <c:v>65.680480486397855</c:v>
                </c:pt>
                <c:pt idx="223">
                  <c:v>65.896411203118291</c:v>
                </c:pt>
                <c:pt idx="224">
                  <c:v>66.204824476290327</c:v>
                </c:pt>
                <c:pt idx="225">
                  <c:v>66.389660134139788</c:v>
                </c:pt>
                <c:pt idx="226">
                  <c:v>66.673671165000002</c:v>
                </c:pt>
                <c:pt idx="227">
                  <c:v>66.795048047526876</c:v>
                </c:pt>
                <c:pt idx="228">
                  <c:v>67.129818331397843</c:v>
                </c:pt>
                <c:pt idx="229">
                  <c:v>67.311262271774183</c:v>
                </c:pt>
                <c:pt idx="230">
                  <c:v>67.498712917956993</c:v>
                </c:pt>
                <c:pt idx="231">
                  <c:v>67.815980903924725</c:v>
                </c:pt>
                <c:pt idx="232">
                  <c:v>68.10953275838709</c:v>
                </c:pt>
                <c:pt idx="233">
                  <c:v>68.557809068924726</c:v>
                </c:pt>
                <c:pt idx="234">
                  <c:v>68.786374580591385</c:v>
                </c:pt>
                <c:pt idx="235">
                  <c:v>69.097480514946227</c:v>
                </c:pt>
                <c:pt idx="236">
                  <c:v>69.344635745376337</c:v>
                </c:pt>
                <c:pt idx="237">
                  <c:v>69.610328912688175</c:v>
                </c:pt>
                <c:pt idx="238">
                  <c:v>69.841328175860212</c:v>
                </c:pt>
                <c:pt idx="239">
                  <c:v>70.120225739462356</c:v>
                </c:pt>
                <c:pt idx="240">
                  <c:v>70.353775263494626</c:v>
                </c:pt>
                <c:pt idx="241">
                  <c:v>70.620762979462356</c:v>
                </c:pt>
                <c:pt idx="242">
                  <c:v>70.828149675053766</c:v>
                </c:pt>
                <c:pt idx="243">
                  <c:v>71.084211400268813</c:v>
                </c:pt>
                <c:pt idx="244">
                  <c:v>71.585719551774204</c:v>
                </c:pt>
                <c:pt idx="245">
                  <c:v>71.790361804139792</c:v>
                </c:pt>
                <c:pt idx="246">
                  <c:v>72.121818043440854</c:v>
                </c:pt>
                <c:pt idx="247">
                  <c:v>72.303844530752684</c:v>
                </c:pt>
                <c:pt idx="248">
                  <c:v>72.629319955215053</c:v>
                </c:pt>
                <c:pt idx="249">
                  <c:v>72.873445941827953</c:v>
                </c:pt>
                <c:pt idx="250">
                  <c:v>73.166479976827958</c:v>
                </c:pt>
                <c:pt idx="251">
                  <c:v>73.375213003010757</c:v>
                </c:pt>
                <c:pt idx="252">
                  <c:v>73.642148937043004</c:v>
                </c:pt>
                <c:pt idx="253">
                  <c:v>73.883867063118274</c:v>
                </c:pt>
                <c:pt idx="254">
                  <c:v>74.208229175752692</c:v>
                </c:pt>
                <c:pt idx="255">
                  <c:v>74.703730621397852</c:v>
                </c:pt>
                <c:pt idx="256">
                  <c:v>74.862701197043009</c:v>
                </c:pt>
                <c:pt idx="257">
                  <c:v>75.224190965268804</c:v>
                </c:pt>
                <c:pt idx="258">
                  <c:v>75.445248094731184</c:v>
                </c:pt>
                <c:pt idx="259">
                  <c:v>75.750036631612915</c:v>
                </c:pt>
                <c:pt idx="260">
                  <c:v>75.944788532258059</c:v>
                </c:pt>
                <c:pt idx="261">
                  <c:v>76.227103704354846</c:v>
                </c:pt>
                <c:pt idx="262">
                  <c:v>76.430477299086022</c:v>
                </c:pt>
                <c:pt idx="263">
                  <c:v>76.714436547956979</c:v>
                </c:pt>
                <c:pt idx="264">
                  <c:v>76.938186338602151</c:v>
                </c:pt>
                <c:pt idx="265">
                  <c:v>77.240075086505371</c:v>
                </c:pt>
                <c:pt idx="266">
                  <c:v>77.73158932231182</c:v>
                </c:pt>
                <c:pt idx="267">
                  <c:v>77.988065303118276</c:v>
                </c:pt>
                <c:pt idx="268">
                  <c:v>78.275299760161289</c:v>
                </c:pt>
                <c:pt idx="269">
                  <c:v>78.495735506236556</c:v>
                </c:pt>
                <c:pt idx="270">
                  <c:v>78.768483963709684</c:v>
                </c:pt>
                <c:pt idx="271">
                  <c:v>79.023768959784945</c:v>
                </c:pt>
                <c:pt idx="272">
                  <c:v>79.288996089516132</c:v>
                </c:pt>
                <c:pt idx="273">
                  <c:v>79.52149702913978</c:v>
                </c:pt>
                <c:pt idx="274">
                  <c:v>79.795527089838714</c:v>
                </c:pt>
                <c:pt idx="275">
                  <c:v>80.002810221505371</c:v>
                </c:pt>
                <c:pt idx="276">
                  <c:v>80.471022581397847</c:v>
                </c:pt>
                <c:pt idx="277">
                  <c:v>80.812524518279574</c:v>
                </c:pt>
                <c:pt idx="278">
                  <c:v>81.041348939731179</c:v>
                </c:pt>
                <c:pt idx="279">
                  <c:v>81.294251966236544</c:v>
                </c:pt>
                <c:pt idx="280">
                  <c:v>81.519658779193534</c:v>
                </c:pt>
                <c:pt idx="281">
                  <c:v>81.843244162580632</c:v>
                </c:pt>
                <c:pt idx="282">
                  <c:v>82.027018290591386</c:v>
                </c:pt>
                <c:pt idx="283">
                  <c:v>82.290329488333327</c:v>
                </c:pt>
                <c:pt idx="284">
                  <c:v>82.374073841236552</c:v>
                </c:pt>
                <c:pt idx="285">
                  <c:v>82.79946253145161</c:v>
                </c:pt>
                <c:pt idx="286">
                  <c:v>83.056042076129032</c:v>
                </c:pt>
                <c:pt idx="287">
                  <c:v>83.509082325752686</c:v>
                </c:pt>
                <c:pt idx="288">
                  <c:v>83.81283522365591</c:v>
                </c:pt>
                <c:pt idx="289">
                  <c:v>84.034461954516118</c:v>
                </c:pt>
                <c:pt idx="290">
                  <c:v>84.322835614354844</c:v>
                </c:pt>
                <c:pt idx="291">
                  <c:v>84.510868807419357</c:v>
                </c:pt>
                <c:pt idx="292">
                  <c:v>84.835955867311824</c:v>
                </c:pt>
                <c:pt idx="293">
                  <c:v>85.032830827741932</c:v>
                </c:pt>
                <c:pt idx="294">
                  <c:v>85.321670525107535</c:v>
                </c:pt>
                <c:pt idx="295">
                  <c:v>85.532578393064526</c:v>
                </c:pt>
                <c:pt idx="296">
                  <c:v>85.803915792526865</c:v>
                </c:pt>
                <c:pt idx="297">
                  <c:v>86.069557177849475</c:v>
                </c:pt>
                <c:pt idx="298">
                  <c:v>86.548954438172032</c:v>
                </c:pt>
                <c:pt idx="299">
                  <c:v>86.832667722849465</c:v>
                </c:pt>
                <c:pt idx="300">
                  <c:v>87.08292987010752</c:v>
                </c:pt>
                <c:pt idx="301">
                  <c:v>87.347432052634403</c:v>
                </c:pt>
                <c:pt idx="302">
                  <c:v>87.567401761182794</c:v>
                </c:pt>
                <c:pt idx="303">
                  <c:v>87.854014834838722</c:v>
                </c:pt>
                <c:pt idx="304">
                  <c:v>88.101480756989247</c:v>
                </c:pt>
                <c:pt idx="305">
                  <c:v>88.421363731236553</c:v>
                </c:pt>
                <c:pt idx="306">
                  <c:v>88.624581980107521</c:v>
                </c:pt>
                <c:pt idx="307">
                  <c:v>88.860927729247308</c:v>
                </c:pt>
                <c:pt idx="308">
                  <c:v>89.123099724193537</c:v>
                </c:pt>
                <c:pt idx="309">
                  <c:v>89.627404100752685</c:v>
                </c:pt>
                <c:pt idx="310">
                  <c:v>89.917072309247303</c:v>
                </c:pt>
                <c:pt idx="311">
                  <c:v>90.143670106989248</c:v>
                </c:pt>
                <c:pt idx="312">
                  <c:v>90.454620695483868</c:v>
                </c:pt>
                <c:pt idx="313">
                  <c:v>90.684610210698935</c:v>
                </c:pt>
                <c:pt idx="314">
                  <c:v>90.947545989301062</c:v>
                </c:pt>
                <c:pt idx="315">
                  <c:v>91.139139191236552</c:v>
                </c:pt>
                <c:pt idx="316">
                  <c:v>91.446257915698922</c:v>
                </c:pt>
                <c:pt idx="317">
                  <c:v>91.615533098655902</c:v>
                </c:pt>
                <c:pt idx="318">
                  <c:v>91.945487661505368</c:v>
                </c:pt>
                <c:pt idx="319">
                  <c:v>92.205381250806454</c:v>
                </c:pt>
                <c:pt idx="320">
                  <c:v>92.644543938709674</c:v>
                </c:pt>
                <c:pt idx="321">
                  <c:v>92.95508027166666</c:v>
                </c:pt>
                <c:pt idx="322">
                  <c:v>93.113791937526884</c:v>
                </c:pt>
                <c:pt idx="323">
                  <c:v>93.439137907150538</c:v>
                </c:pt>
                <c:pt idx="324">
                  <c:v>93.687691250161294</c:v>
                </c:pt>
                <c:pt idx="325">
                  <c:v>94.008894664086014</c:v>
                </c:pt>
                <c:pt idx="326">
                  <c:v>94.194947197688165</c:v>
                </c:pt>
                <c:pt idx="327">
                  <c:v>94.503321634354833</c:v>
                </c:pt>
                <c:pt idx="328">
                  <c:v>94.687587690860212</c:v>
                </c:pt>
                <c:pt idx="329">
                  <c:v>94.979042376505362</c:v>
                </c:pt>
                <c:pt idx="330">
                  <c:v>95.231945403010755</c:v>
                </c:pt>
                <c:pt idx="331">
                  <c:v>95.736974726827953</c:v>
                </c:pt>
                <c:pt idx="332">
                  <c:v>96.009140637419364</c:v>
                </c:pt>
                <c:pt idx="333">
                  <c:v>96.146777051129021</c:v>
                </c:pt>
                <c:pt idx="334">
                  <c:v>96.548915647365604</c:v>
                </c:pt>
                <c:pt idx="335">
                  <c:v>96.714695548924723</c:v>
                </c:pt>
                <c:pt idx="336">
                  <c:v>97.052611586075258</c:v>
                </c:pt>
                <c:pt idx="337">
                  <c:v>97.272633076559146</c:v>
                </c:pt>
                <c:pt idx="338">
                  <c:v>97.53641031182795</c:v>
                </c:pt>
                <c:pt idx="339">
                  <c:v>97.768186304193549</c:v>
                </c:pt>
                <c:pt idx="340">
                  <c:v>98.076858487043026</c:v>
                </c:pt>
                <c:pt idx="341">
                  <c:v>98.534093074301069</c:v>
                </c:pt>
                <c:pt idx="342">
                  <c:v>98.750748738279569</c:v>
                </c:pt>
                <c:pt idx="343">
                  <c:v>99.019911295967745</c:v>
                </c:pt>
                <c:pt idx="344">
                  <c:v>99.280270922795708</c:v>
                </c:pt>
                <c:pt idx="345">
                  <c:v>99.476162026236551</c:v>
                </c:pt>
                <c:pt idx="346">
                  <c:v>99.772665451666654</c:v>
                </c:pt>
                <c:pt idx="347">
                  <c:v>100.05363429317202</c:v>
                </c:pt>
                <c:pt idx="348">
                  <c:v>100.29084738989248</c:v>
                </c:pt>
                <c:pt idx="349">
                  <c:v>100.60876265021506</c:v>
                </c:pt>
                <c:pt idx="350">
                  <c:v>100.80598713881719</c:v>
                </c:pt>
                <c:pt idx="351">
                  <c:v>101.09493040005377</c:v>
                </c:pt>
                <c:pt idx="352">
                  <c:v>101.62616138876345</c:v>
                </c:pt>
                <c:pt idx="353">
                  <c:v>101.81568331284946</c:v>
                </c:pt>
                <c:pt idx="354">
                  <c:v>102.1193326468817</c:v>
                </c:pt>
                <c:pt idx="355">
                  <c:v>102.32247322284945</c:v>
                </c:pt>
                <c:pt idx="356">
                  <c:v>102.63369566655913</c:v>
                </c:pt>
                <c:pt idx="357">
                  <c:v>102.81841481505377</c:v>
                </c:pt>
                <c:pt idx="358">
                  <c:v>103.08922144956989</c:v>
                </c:pt>
                <c:pt idx="359">
                  <c:v>103.32715949354838</c:v>
                </c:pt>
                <c:pt idx="360">
                  <c:v>103.64691301295699</c:v>
                </c:pt>
                <c:pt idx="361">
                  <c:v>103.77077542887096</c:v>
                </c:pt>
                <c:pt idx="362">
                  <c:v>104.14924967553763</c:v>
                </c:pt>
                <c:pt idx="363">
                  <c:v>104.61974044112904</c:v>
                </c:pt>
                <c:pt idx="364">
                  <c:v>104.88144639849462</c:v>
                </c:pt>
                <c:pt idx="365">
                  <c:v>105.1709592611828</c:v>
                </c:pt>
                <c:pt idx="366">
                  <c:v>105.37663715252688</c:v>
                </c:pt>
                <c:pt idx="367">
                  <c:v>105.73222377887097</c:v>
                </c:pt>
                <c:pt idx="368">
                  <c:v>105.93577861043011</c:v>
                </c:pt>
                <c:pt idx="369">
                  <c:v>106.2239969244086</c:v>
                </c:pt>
                <c:pt idx="370">
                  <c:v>106.4304644904301</c:v>
                </c:pt>
                <c:pt idx="371">
                  <c:v>106.76461339091398</c:v>
                </c:pt>
                <c:pt idx="372">
                  <c:v>106.97495165747311</c:v>
                </c:pt>
                <c:pt idx="373">
                  <c:v>107.26710539940859</c:v>
                </c:pt>
                <c:pt idx="374">
                  <c:v>107.73738903715054</c:v>
                </c:pt>
                <c:pt idx="375">
                  <c:v>107.95285371639785</c:v>
                </c:pt>
                <c:pt idx="376">
                  <c:v>108.19514144387097</c:v>
                </c:pt>
                <c:pt idx="377">
                  <c:v>108.48330797591396</c:v>
                </c:pt>
                <c:pt idx="378">
                  <c:v>108.69664959532257</c:v>
                </c:pt>
                <c:pt idx="379">
                  <c:v>108.98890690118279</c:v>
                </c:pt>
                <c:pt idx="380">
                  <c:v>109.27434193553763</c:v>
                </c:pt>
                <c:pt idx="381">
                  <c:v>109.51181394198925</c:v>
                </c:pt>
                <c:pt idx="382">
                  <c:v>109.77274317021504</c:v>
                </c:pt>
                <c:pt idx="383">
                  <c:v>110.00741895155913</c:v>
                </c:pt>
                <c:pt idx="384">
                  <c:v>110.30894522580645</c:v>
                </c:pt>
                <c:pt idx="385">
                  <c:v>110.80858922720429</c:v>
                </c:pt>
                <c:pt idx="386">
                  <c:v>111.04595766978495</c:v>
                </c:pt>
                <c:pt idx="387">
                  <c:v>111.34893383854839</c:v>
                </c:pt>
                <c:pt idx="388">
                  <c:v>111.54876036994622</c:v>
                </c:pt>
                <c:pt idx="389">
                  <c:v>111.85530949295698</c:v>
                </c:pt>
                <c:pt idx="390">
                  <c:v>112.07968066698925</c:v>
                </c:pt>
                <c:pt idx="391">
                  <c:v>112.36696690596774</c:v>
                </c:pt>
                <c:pt idx="392">
                  <c:v>112.64058271107525</c:v>
                </c:pt>
                <c:pt idx="393">
                  <c:v>112.87946577553764</c:v>
                </c:pt>
                <c:pt idx="394">
                  <c:v>113.15551533215053</c:v>
                </c:pt>
                <c:pt idx="395">
                  <c:v>113.41033429069894</c:v>
                </c:pt>
                <c:pt idx="396">
                  <c:v>113.92965543172043</c:v>
                </c:pt>
                <c:pt idx="397">
                  <c:v>114.14403269005378</c:v>
                </c:pt>
                <c:pt idx="398">
                  <c:v>114.42526044129032</c:v>
                </c:pt>
                <c:pt idx="399">
                  <c:v>114.69987304887097</c:v>
                </c:pt>
                <c:pt idx="400">
                  <c:v>114.9977098594086</c:v>
                </c:pt>
                <c:pt idx="401">
                  <c:v>115.2017436739785</c:v>
                </c:pt>
                <c:pt idx="402">
                  <c:v>115.50109510645161</c:v>
                </c:pt>
                <c:pt idx="403">
                  <c:v>115.70651408806452</c:v>
                </c:pt>
                <c:pt idx="404">
                  <c:v>115.99882317586021</c:v>
                </c:pt>
                <c:pt idx="405">
                  <c:v>116.23225619048385</c:v>
                </c:pt>
                <c:pt idx="406">
                  <c:v>116.71745302881722</c:v>
                </c:pt>
                <c:pt idx="407">
                  <c:v>116.9705114011828</c:v>
                </c:pt>
                <c:pt idx="408">
                  <c:v>117.18079788575268</c:v>
                </c:pt>
                <c:pt idx="409">
                  <c:v>117.44778560172043</c:v>
                </c:pt>
                <c:pt idx="410">
                  <c:v>117.73077393908602</c:v>
                </c:pt>
                <c:pt idx="411">
                  <c:v>118.01728344887097</c:v>
                </c:pt>
                <c:pt idx="412">
                  <c:v>118.25734455268817</c:v>
                </c:pt>
                <c:pt idx="413">
                  <c:v>118.5391030688172</c:v>
                </c:pt>
                <c:pt idx="414">
                  <c:v>118.76161009279569</c:v>
                </c:pt>
                <c:pt idx="415">
                  <c:v>119.11766275666668</c:v>
                </c:pt>
                <c:pt idx="416">
                  <c:v>119.30407776392472</c:v>
                </c:pt>
                <c:pt idx="417">
                  <c:v>119.83696577494624</c:v>
                </c:pt>
                <c:pt idx="418">
                  <c:v>120.10240003247311</c:v>
                </c:pt>
                <c:pt idx="419">
                  <c:v>120.31361859209677</c:v>
                </c:pt>
                <c:pt idx="420">
                  <c:v>120.61012201752688</c:v>
                </c:pt>
                <c:pt idx="421">
                  <c:v>120.86811262026882</c:v>
                </c:pt>
                <c:pt idx="422">
                  <c:v>121.18050015779569</c:v>
                </c:pt>
                <c:pt idx="423">
                  <c:v>121.40462536758064</c:v>
                </c:pt>
                <c:pt idx="424">
                  <c:v>121.67901790188172</c:v>
                </c:pt>
                <c:pt idx="425">
                  <c:v>121.838454515</c:v>
                </c:pt>
                <c:pt idx="426">
                  <c:v>122.15396191478494</c:v>
                </c:pt>
                <c:pt idx="427">
                  <c:v>122.40525970096775</c:v>
                </c:pt>
                <c:pt idx="428">
                  <c:v>122.92080075994625</c:v>
                </c:pt>
                <c:pt idx="429">
                  <c:v>123.25267125478494</c:v>
                </c:pt>
                <c:pt idx="430">
                  <c:v>123.43794705924731</c:v>
                </c:pt>
                <c:pt idx="431">
                  <c:v>123.74553182123655</c:v>
                </c:pt>
                <c:pt idx="432">
                  <c:v>123.95576652387095</c:v>
                </c:pt>
                <c:pt idx="433">
                  <c:v>124.25076827284946</c:v>
                </c:pt>
                <c:pt idx="434">
                  <c:v>124.47311995091398</c:v>
                </c:pt>
                <c:pt idx="435">
                  <c:v>124.70255281021504</c:v>
                </c:pt>
                <c:pt idx="436">
                  <c:v>124.99613055569893</c:v>
                </c:pt>
                <c:pt idx="437">
                  <c:v>125.22283191725805</c:v>
                </c:pt>
                <c:pt idx="438">
                  <c:v>125.47081565887098</c:v>
                </c:pt>
                <c:pt idx="439">
                  <c:v>125.95404478322581</c:v>
                </c:pt>
                <c:pt idx="440">
                  <c:v>126.24500754043011</c:v>
                </c:pt>
                <c:pt idx="441">
                  <c:v>126.53136170435484</c:v>
                </c:pt>
                <c:pt idx="442">
                  <c:v>126.80228484822581</c:v>
                </c:pt>
                <c:pt idx="443">
                  <c:v>127.06603619252688</c:v>
                </c:pt>
                <c:pt idx="444">
                  <c:v>127.3350822408602</c:v>
                </c:pt>
                <c:pt idx="445">
                  <c:v>127.51471381311826</c:v>
                </c:pt>
                <c:pt idx="446">
                  <c:v>127.88371196360215</c:v>
                </c:pt>
                <c:pt idx="447">
                  <c:v>128.12703533000001</c:v>
                </c:pt>
                <c:pt idx="448">
                  <c:v>128.39956371424731</c:v>
                </c:pt>
                <c:pt idx="449">
                  <c:v>128.65163822962367</c:v>
                </c:pt>
                <c:pt idx="450">
                  <c:v>129.12596085919353</c:v>
                </c:pt>
                <c:pt idx="451">
                  <c:v>129.44535190494625</c:v>
                </c:pt>
                <c:pt idx="452">
                  <c:v>129.65444740478497</c:v>
                </c:pt>
                <c:pt idx="453">
                  <c:v>129.95726822768816</c:v>
                </c:pt>
                <c:pt idx="454">
                  <c:v>130.19225470069892</c:v>
                </c:pt>
                <c:pt idx="455">
                  <c:v>130.4660258516129</c:v>
                </c:pt>
                <c:pt idx="456">
                  <c:v>130.74076791408604</c:v>
                </c:pt>
                <c:pt idx="457">
                  <c:v>131.00249976247309</c:v>
                </c:pt>
                <c:pt idx="458">
                  <c:v>131.2325669505914</c:v>
                </c:pt>
                <c:pt idx="459">
                  <c:v>131.52145842989248</c:v>
                </c:pt>
                <c:pt idx="460">
                  <c:v>131.76333190182797</c:v>
                </c:pt>
                <c:pt idx="461">
                  <c:v>132.27441971338709</c:v>
                </c:pt>
                <c:pt idx="462">
                  <c:v>132.50883658499998</c:v>
                </c:pt>
                <c:pt idx="463">
                  <c:v>132.75920229612902</c:v>
                </c:pt>
                <c:pt idx="464">
                  <c:v>133.05749219870967</c:v>
                </c:pt>
                <c:pt idx="465">
                  <c:v>133.29122295956989</c:v>
                </c:pt>
                <c:pt idx="466">
                  <c:v>133.5513236766129</c:v>
                </c:pt>
                <c:pt idx="467">
                  <c:v>133.79744326817206</c:v>
                </c:pt>
                <c:pt idx="468">
                  <c:v>134.09058086709678</c:v>
                </c:pt>
                <c:pt idx="469">
                  <c:v>134.2654485002688</c:v>
                </c:pt>
                <c:pt idx="470">
                  <c:v>134.57287791639786</c:v>
                </c:pt>
                <c:pt idx="471">
                  <c:v>135.0924579672043</c:v>
                </c:pt>
                <c:pt idx="472">
                  <c:v>135.27649100489248</c:v>
                </c:pt>
                <c:pt idx="473">
                  <c:v>135.61964996408602</c:v>
                </c:pt>
                <c:pt idx="474">
                  <c:v>135.85220268564515</c:v>
                </c:pt>
                <c:pt idx="475">
                  <c:v>136.09516357844086</c:v>
                </c:pt>
                <c:pt idx="476">
                  <c:v>136.36354940693548</c:v>
                </c:pt>
                <c:pt idx="477">
                  <c:v>136.62566961994625</c:v>
                </c:pt>
                <c:pt idx="478">
                  <c:v>136.85559440774196</c:v>
                </c:pt>
                <c:pt idx="479">
                  <c:v>137.13397415188172</c:v>
                </c:pt>
                <c:pt idx="480">
                  <c:v>137.4063471902688</c:v>
                </c:pt>
                <c:pt idx="481">
                  <c:v>137.70528436720431</c:v>
                </c:pt>
                <c:pt idx="482">
                  <c:v>138.22740173333335</c:v>
                </c:pt>
                <c:pt idx="483">
                  <c:v>138.43090478295696</c:v>
                </c:pt>
                <c:pt idx="484">
                  <c:v>138.68411850112903</c:v>
                </c:pt>
                <c:pt idx="485">
                  <c:v>138.93826429435484</c:v>
                </c:pt>
                <c:pt idx="486">
                  <c:v>139.21580258188172</c:v>
                </c:pt>
                <c:pt idx="487">
                  <c:v>139.46500319924729</c:v>
                </c:pt>
                <c:pt idx="488">
                  <c:v>139.75560348279569</c:v>
                </c:pt>
                <c:pt idx="489">
                  <c:v>139.97070568838708</c:v>
                </c:pt>
                <c:pt idx="490">
                  <c:v>140.27989569069894</c:v>
                </c:pt>
                <c:pt idx="491">
                  <c:v>140.53564672424733</c:v>
                </c:pt>
                <c:pt idx="492">
                  <c:v>140.81097133360214</c:v>
                </c:pt>
                <c:pt idx="493">
                  <c:v>141.34287548763442</c:v>
                </c:pt>
                <c:pt idx="494">
                  <c:v>141.56755735333331</c:v>
                </c:pt>
                <c:pt idx="495">
                  <c:v>141.84495324053765</c:v>
                </c:pt>
                <c:pt idx="496">
                  <c:v>142.06621749774195</c:v>
                </c:pt>
                <c:pt idx="497">
                  <c:v>142.3634976523656</c:v>
                </c:pt>
                <c:pt idx="498">
                  <c:v>142.63462792403226</c:v>
                </c:pt>
                <c:pt idx="499">
                  <c:v>142.89054724892472</c:v>
                </c:pt>
                <c:pt idx="500">
                  <c:v>143.11507376881721</c:v>
                </c:pt>
                <c:pt idx="501">
                  <c:v>143.40215287999999</c:v>
                </c:pt>
                <c:pt idx="502">
                  <c:v>143.62988988053763</c:v>
                </c:pt>
                <c:pt idx="503">
                  <c:v>143.9656440213441</c:v>
                </c:pt>
                <c:pt idx="504">
                  <c:v>144.45917775306452</c:v>
                </c:pt>
                <c:pt idx="505">
                  <c:v>144.65512063849462</c:v>
                </c:pt>
                <c:pt idx="506">
                  <c:v>144.95524880016131</c:v>
                </c:pt>
                <c:pt idx="507">
                  <c:v>145.17770404215054</c:v>
                </c:pt>
                <c:pt idx="508">
                  <c:v>145.46049819725806</c:v>
                </c:pt>
                <c:pt idx="509">
                  <c:v>145.64794884344087</c:v>
                </c:pt>
                <c:pt idx="510">
                  <c:v>145.94864660655912</c:v>
                </c:pt>
                <c:pt idx="511">
                  <c:v>146.18213140317204</c:v>
                </c:pt>
                <c:pt idx="512">
                  <c:v>146.45673106521505</c:v>
                </c:pt>
                <c:pt idx="513">
                  <c:v>146.72149215747311</c:v>
                </c:pt>
                <c:pt idx="514">
                  <c:v>146.90226293258067</c:v>
                </c:pt>
                <c:pt idx="515">
                  <c:v>147.44172725080645</c:v>
                </c:pt>
                <c:pt idx="516">
                  <c:v>147.67666194188172</c:v>
                </c:pt>
                <c:pt idx="517">
                  <c:v>147.9681425185484</c:v>
                </c:pt>
                <c:pt idx="518">
                  <c:v>148.18060384483871</c:v>
                </c:pt>
                <c:pt idx="519">
                  <c:v>148.49025988467741</c:v>
                </c:pt>
                <c:pt idx="520">
                  <c:v>148.72787429150537</c:v>
                </c:pt>
                <c:pt idx="521">
                  <c:v>149.01166524908601</c:v>
                </c:pt>
                <c:pt idx="522">
                  <c:v>149.253590502957</c:v>
                </c:pt>
                <c:pt idx="523">
                  <c:v>149.50250631956987</c:v>
                </c:pt>
                <c:pt idx="524">
                  <c:v>149.72977728258064</c:v>
                </c:pt>
                <c:pt idx="525">
                  <c:v>150.01882410774195</c:v>
                </c:pt>
                <c:pt idx="526">
                  <c:v>150.53099934021506</c:v>
                </c:pt>
                <c:pt idx="527">
                  <c:v>150.75552586005378</c:v>
                </c:pt>
                <c:pt idx="528">
                  <c:v>151.03975696419354</c:v>
                </c:pt>
                <c:pt idx="529">
                  <c:v>151.27233557672042</c:v>
                </c:pt>
                <c:pt idx="530">
                  <c:v>151.54277973758064</c:v>
                </c:pt>
                <c:pt idx="531">
                  <c:v>151.72929830870967</c:v>
                </c:pt>
                <c:pt idx="532">
                  <c:v>152.03631346930106</c:v>
                </c:pt>
                <c:pt idx="533">
                  <c:v>152.26648422129034</c:v>
                </c:pt>
                <c:pt idx="534">
                  <c:v>152.56412684956987</c:v>
                </c:pt>
                <c:pt idx="535">
                  <c:v>152.86435857516128</c:v>
                </c:pt>
                <c:pt idx="536">
                  <c:v>153.079150089086</c:v>
                </c:pt>
                <c:pt idx="537">
                  <c:v>153.58868444225806</c:v>
                </c:pt>
                <c:pt idx="538">
                  <c:v>153.84878515930109</c:v>
                </c:pt>
                <c:pt idx="539">
                  <c:v>154.1130284320968</c:v>
                </c:pt>
                <c:pt idx="540">
                  <c:v>154.33201428365592</c:v>
                </c:pt>
                <c:pt idx="541">
                  <c:v>154.66916653709677</c:v>
                </c:pt>
                <c:pt idx="542">
                  <c:v>154.89997161795699</c:v>
                </c:pt>
                <c:pt idx="543">
                  <c:v>155.15660294462364</c:v>
                </c:pt>
                <c:pt idx="544">
                  <c:v>155.35943282887095</c:v>
                </c:pt>
                <c:pt idx="545">
                  <c:v>155.65070627774193</c:v>
                </c:pt>
                <c:pt idx="546">
                  <c:v>155.86803510704303</c:v>
                </c:pt>
                <c:pt idx="547">
                  <c:v>156.33769736139786</c:v>
                </c:pt>
                <c:pt idx="548">
                  <c:v>156.54373772639784</c:v>
                </c:pt>
                <c:pt idx="549">
                  <c:v>156.86856587655916</c:v>
                </c:pt>
                <c:pt idx="550">
                  <c:v>157.14554750817203</c:v>
                </c:pt>
                <c:pt idx="551">
                  <c:v>157.38242402225808</c:v>
                </c:pt>
                <c:pt idx="552">
                  <c:v>157.68833881645162</c:v>
                </c:pt>
                <c:pt idx="553">
                  <c:v>157.91519552387095</c:v>
                </c:pt>
                <c:pt idx="554">
                  <c:v>158.1854972844086</c:v>
                </c:pt>
                <c:pt idx="555">
                  <c:v>158.44373385139784</c:v>
                </c:pt>
                <c:pt idx="556">
                  <c:v>158.72211359559137</c:v>
                </c:pt>
                <c:pt idx="557">
                  <c:v>158.9301734564516</c:v>
                </c:pt>
                <c:pt idx="558">
                  <c:v>159.41785582822581</c:v>
                </c:pt>
                <c:pt idx="559">
                  <c:v>159.68934857354839</c:v>
                </c:pt>
                <c:pt idx="560">
                  <c:v>159.9302899704301</c:v>
                </c:pt>
                <c:pt idx="561">
                  <c:v>160.24512420489245</c:v>
                </c:pt>
                <c:pt idx="562">
                  <c:v>160.45748196731182</c:v>
                </c:pt>
                <c:pt idx="563">
                  <c:v>160.80619454026882</c:v>
                </c:pt>
                <c:pt idx="564">
                  <c:v>160.99633784768818</c:v>
                </c:pt>
                <c:pt idx="565">
                  <c:v>161.26834841241936</c:v>
                </c:pt>
                <c:pt idx="566">
                  <c:v>161.51296632752687</c:v>
                </c:pt>
                <c:pt idx="567">
                  <c:v>161.80864124182796</c:v>
                </c:pt>
                <c:pt idx="568">
                  <c:v>161.9769325677957</c:v>
                </c:pt>
                <c:pt idx="569">
                  <c:v>162.48646692096773</c:v>
                </c:pt>
                <c:pt idx="570">
                  <c:v>162.83537367623654</c:v>
                </c:pt>
                <c:pt idx="571">
                  <c:v>163.04576372467741</c:v>
                </c:pt>
                <c:pt idx="572">
                  <c:v>163.34259078731185</c:v>
                </c:pt>
                <c:pt idx="573">
                  <c:v>163.58451604118278</c:v>
                </c:pt>
                <c:pt idx="574">
                  <c:v>163.88744042795699</c:v>
                </c:pt>
                <c:pt idx="575">
                  <c:v>164.07017891698925</c:v>
                </c:pt>
                <c:pt idx="576">
                  <c:v>164.35632595317205</c:v>
                </c:pt>
                <c:pt idx="577">
                  <c:v>164.53015794741935</c:v>
                </c:pt>
                <c:pt idx="578">
                  <c:v>164.89475463247311</c:v>
                </c:pt>
                <c:pt idx="579">
                  <c:v>165.11865976892474</c:v>
                </c:pt>
                <c:pt idx="580">
                  <c:v>165.56869666564518</c:v>
                </c:pt>
                <c:pt idx="581">
                  <c:v>165.84257138048386</c:v>
                </c:pt>
                <c:pt idx="582">
                  <c:v>166.11711926059138</c:v>
                </c:pt>
                <c:pt idx="583">
                  <c:v>166.39057971983871</c:v>
                </c:pt>
                <c:pt idx="584">
                  <c:v>166.54178300354837</c:v>
                </c:pt>
                <c:pt idx="585">
                  <c:v>166.88949877403226</c:v>
                </c:pt>
                <c:pt idx="586">
                  <c:v>167.17198223741937</c:v>
                </c:pt>
                <c:pt idx="587">
                  <c:v>167.37382826473117</c:v>
                </c:pt>
                <c:pt idx="588">
                  <c:v>167.60353297924732</c:v>
                </c:pt>
                <c:pt idx="589">
                  <c:v>167.92199195000001</c:v>
                </c:pt>
                <c:pt idx="590">
                  <c:v>168.15319834091397</c:v>
                </c:pt>
                <c:pt idx="591">
                  <c:v>168.61385053661292</c:v>
                </c:pt>
                <c:pt idx="592">
                  <c:v>168.92956506419355</c:v>
                </c:pt>
                <c:pt idx="593">
                  <c:v>169.09454234564515</c:v>
                </c:pt>
                <c:pt idx="594">
                  <c:v>169.35745223327959</c:v>
                </c:pt>
                <c:pt idx="595">
                  <c:v>169.44917100596774</c:v>
                </c:pt>
                <c:pt idx="596">
                  <c:v>169.87107736021505</c:v>
                </c:pt>
                <c:pt idx="597">
                  <c:v>170.12418751451611</c:v>
                </c:pt>
                <c:pt idx="598">
                  <c:v>170.3792136008602</c:v>
                </c:pt>
                <c:pt idx="599">
                  <c:v>170.58773949924733</c:v>
                </c:pt>
                <c:pt idx="600">
                  <c:v>170.9261863013441</c:v>
                </c:pt>
                <c:pt idx="601">
                  <c:v>171.14688095715053</c:v>
                </c:pt>
                <c:pt idx="602">
                  <c:v>171.66107568548389</c:v>
                </c:pt>
                <c:pt idx="603">
                  <c:v>171.93122210016128</c:v>
                </c:pt>
                <c:pt idx="604">
                  <c:v>172.12892557177423</c:v>
                </c:pt>
                <c:pt idx="605">
                  <c:v>172.38125899688174</c:v>
                </c:pt>
                <c:pt idx="606">
                  <c:v>172.66286216720434</c:v>
                </c:pt>
                <c:pt idx="607">
                  <c:v>172.95325532295701</c:v>
                </c:pt>
                <c:pt idx="608">
                  <c:v>173.17809253451617</c:v>
                </c:pt>
                <c:pt idx="609">
                  <c:v>173.40676161005379</c:v>
                </c:pt>
                <c:pt idx="610">
                  <c:v>173.67141913844085</c:v>
                </c:pt>
                <c:pt idx="611">
                  <c:v>173.99215651478494</c:v>
                </c:pt>
                <c:pt idx="612">
                  <c:v>174.48315293112904</c:v>
                </c:pt>
                <c:pt idx="613">
                  <c:v>174.7189161333871</c:v>
                </c:pt>
                <c:pt idx="614">
                  <c:v>174.99776191505376</c:v>
                </c:pt>
                <c:pt idx="615">
                  <c:v>175.24025677032256</c:v>
                </c:pt>
                <c:pt idx="616">
                  <c:v>175.53039101634411</c:v>
                </c:pt>
                <c:pt idx="617">
                  <c:v>175.77062041145163</c:v>
                </c:pt>
                <c:pt idx="618">
                  <c:v>176.06137604086018</c:v>
                </c:pt>
                <c:pt idx="619">
                  <c:v>176.30526900870967</c:v>
                </c:pt>
                <c:pt idx="620">
                  <c:v>176.57008188290322</c:v>
                </c:pt>
                <c:pt idx="621">
                  <c:v>176.78451092317204</c:v>
                </c:pt>
                <c:pt idx="622">
                  <c:v>177.10664641209675</c:v>
                </c:pt>
                <c:pt idx="623">
                  <c:v>177.50785293327959</c:v>
                </c:pt>
                <c:pt idx="624">
                  <c:v>177.74423751887096</c:v>
                </c:pt>
                <c:pt idx="625">
                  <c:v>178.01904430876345</c:v>
                </c:pt>
                <c:pt idx="626">
                  <c:v>178.24020500209679</c:v>
                </c:pt>
                <c:pt idx="627">
                  <c:v>178.5276465868817</c:v>
                </c:pt>
                <c:pt idx="628">
                  <c:v>178.77238101134409</c:v>
                </c:pt>
                <c:pt idx="629">
                  <c:v>179.05314272505373</c:v>
                </c:pt>
                <c:pt idx="630">
                  <c:v>179.30252457919357</c:v>
                </c:pt>
                <c:pt idx="631">
                  <c:v>179.5841665860215</c:v>
                </c:pt>
                <c:pt idx="632">
                  <c:v>179.74137657548386</c:v>
                </c:pt>
                <c:pt idx="633">
                  <c:v>180.0692080784946</c:v>
                </c:pt>
                <c:pt idx="634">
                  <c:v>180.6062386452688</c:v>
                </c:pt>
                <c:pt idx="635">
                  <c:v>180.81170940881719</c:v>
                </c:pt>
                <c:pt idx="636">
                  <c:v>181.1258186960215</c:v>
                </c:pt>
                <c:pt idx="637">
                  <c:v>181.35029343392472</c:v>
                </c:pt>
                <c:pt idx="638">
                  <c:v>181.65241520053763</c:v>
                </c:pt>
                <c:pt idx="639">
                  <c:v>181.86170488268817</c:v>
                </c:pt>
                <c:pt idx="640">
                  <c:v>182.13578672526882</c:v>
                </c:pt>
                <c:pt idx="641">
                  <c:v>182.38868975182794</c:v>
                </c:pt>
                <c:pt idx="642">
                  <c:v>182.67535460741937</c:v>
                </c:pt>
                <c:pt idx="643">
                  <c:v>182.87254025951614</c:v>
                </c:pt>
                <c:pt idx="644">
                  <c:v>183.20125205564517</c:v>
                </c:pt>
                <c:pt idx="645">
                  <c:v>183.62053047612903</c:v>
                </c:pt>
                <c:pt idx="646">
                  <c:v>183.89176431172041</c:v>
                </c:pt>
                <c:pt idx="647">
                  <c:v>184.17340631849464</c:v>
                </c:pt>
                <c:pt idx="648">
                  <c:v>184.35500560473119</c:v>
                </c:pt>
                <c:pt idx="649">
                  <c:v>184.6359097188172</c:v>
                </c:pt>
                <c:pt idx="650">
                  <c:v>184.87775729978495</c:v>
                </c:pt>
                <c:pt idx="651">
                  <c:v>185.17058420698922</c:v>
                </c:pt>
                <c:pt idx="652">
                  <c:v>185.39070926139783</c:v>
                </c:pt>
                <c:pt idx="653">
                  <c:v>185.62176030650537</c:v>
                </c:pt>
                <c:pt idx="654">
                  <c:v>185.82308851435482</c:v>
                </c:pt>
                <c:pt idx="655">
                  <c:v>186.13362484725806</c:v>
                </c:pt>
                <c:pt idx="656">
                  <c:v>186.6342527056452</c:v>
                </c:pt>
                <c:pt idx="657">
                  <c:v>186.83651298854838</c:v>
                </c:pt>
                <c:pt idx="658">
                  <c:v>187.13601976682799</c:v>
                </c:pt>
                <c:pt idx="659">
                  <c:v>187.35661085876345</c:v>
                </c:pt>
                <c:pt idx="660">
                  <c:v>187.66315998182799</c:v>
                </c:pt>
                <c:pt idx="661">
                  <c:v>187.79565703731183</c:v>
                </c:pt>
                <c:pt idx="662">
                  <c:v>188.10699599043011</c:v>
                </c:pt>
                <c:pt idx="663">
                  <c:v>188.28652399881719</c:v>
                </c:pt>
                <c:pt idx="664">
                  <c:v>188.63864123473118</c:v>
                </c:pt>
                <c:pt idx="665">
                  <c:v>188.83240927838708</c:v>
                </c:pt>
                <c:pt idx="666">
                  <c:v>189.16355482602151</c:v>
                </c:pt>
                <c:pt idx="667">
                  <c:v>189.67091433741936</c:v>
                </c:pt>
                <c:pt idx="668">
                  <c:v>189.89114295575268</c:v>
                </c:pt>
                <c:pt idx="669">
                  <c:v>190.11525521999999</c:v>
                </c:pt>
                <c:pt idx="670">
                  <c:v>190.40606263134407</c:v>
                </c:pt>
                <c:pt idx="671">
                  <c:v>190.7176216576882</c:v>
                </c:pt>
                <c:pt idx="672">
                  <c:v>190.95144303693547</c:v>
                </c:pt>
                <c:pt idx="673">
                  <c:v>191.20455319123656</c:v>
                </c:pt>
                <c:pt idx="674">
                  <c:v>191.41111137569891</c:v>
                </c:pt>
                <c:pt idx="675">
                  <c:v>191.69498000618279</c:v>
                </c:pt>
                <c:pt idx="676">
                  <c:v>191.87171178946238</c:v>
                </c:pt>
                <c:pt idx="677">
                  <c:v>192.40775849919356</c:v>
                </c:pt>
                <c:pt idx="678">
                  <c:v>192.71927868908602</c:v>
                </c:pt>
                <c:pt idx="679">
                  <c:v>192.91485910091399</c:v>
                </c:pt>
                <c:pt idx="680">
                  <c:v>193.17848099032256</c:v>
                </c:pt>
                <c:pt idx="681">
                  <c:v>193.4161601245699</c:v>
                </c:pt>
                <c:pt idx="682">
                  <c:v>193.672014722043</c:v>
                </c:pt>
                <c:pt idx="683">
                  <c:v>193.93972738521504</c:v>
                </c:pt>
                <c:pt idx="684">
                  <c:v>194.21226871494628</c:v>
                </c:pt>
                <c:pt idx="685">
                  <c:v>194.45279585623658</c:v>
                </c:pt>
                <c:pt idx="686">
                  <c:v>194.74847077053761</c:v>
                </c:pt>
                <c:pt idx="687">
                  <c:v>194.93566250698925</c:v>
                </c:pt>
                <c:pt idx="688">
                  <c:v>195.4942861454301</c:v>
                </c:pt>
                <c:pt idx="689">
                  <c:v>195.76091138774194</c:v>
                </c:pt>
                <c:pt idx="690">
                  <c:v>196.01914795473118</c:v>
                </c:pt>
                <c:pt idx="691">
                  <c:v>196.2552736305914</c:v>
                </c:pt>
                <c:pt idx="692">
                  <c:v>196.5064678529032</c:v>
                </c:pt>
                <c:pt idx="693">
                  <c:v>196.77863376349461</c:v>
                </c:pt>
                <c:pt idx="694">
                  <c:v>196.98862250188174</c:v>
                </c:pt>
                <c:pt idx="695">
                  <c:v>197.23872930327957</c:v>
                </c:pt>
                <c:pt idx="696">
                  <c:v>197.47998139182798</c:v>
                </c:pt>
                <c:pt idx="697">
                  <c:v>197.77664016311826</c:v>
                </c:pt>
                <c:pt idx="698">
                  <c:v>198.0044289455914</c:v>
                </c:pt>
                <c:pt idx="699">
                  <c:v>198.51852011005377</c:v>
                </c:pt>
                <c:pt idx="700">
                  <c:v>198.78618099129031</c:v>
                </c:pt>
                <c:pt idx="701">
                  <c:v>198.99149640903227</c:v>
                </c:pt>
                <c:pt idx="702">
                  <c:v>199.29390297634404</c:v>
                </c:pt>
                <c:pt idx="703">
                  <c:v>199.53727812473119</c:v>
                </c:pt>
                <c:pt idx="704">
                  <c:v>199.80473187817205</c:v>
                </c:pt>
                <c:pt idx="705">
                  <c:v>200.00051941774191</c:v>
                </c:pt>
                <c:pt idx="706">
                  <c:v>200.29077017317204</c:v>
                </c:pt>
                <c:pt idx="707">
                  <c:v>200.53606125354838</c:v>
                </c:pt>
                <c:pt idx="708">
                  <c:v>200.76996030569893</c:v>
                </c:pt>
                <c:pt idx="709">
                  <c:v>201.01514782220431</c:v>
                </c:pt>
                <c:pt idx="710">
                  <c:v>201.50184633698925</c:v>
                </c:pt>
                <c:pt idx="711">
                  <c:v>201.74630890623655</c:v>
                </c:pt>
                <c:pt idx="712">
                  <c:v>202.02287628225804</c:v>
                </c:pt>
                <c:pt idx="713">
                  <c:v>202.30011682360214</c:v>
                </c:pt>
                <c:pt idx="714">
                  <c:v>202.53551755220431</c:v>
                </c:pt>
                <c:pt idx="715">
                  <c:v>202.82768423962364</c:v>
                </c:pt>
                <c:pt idx="716">
                  <c:v>202.98058338204299</c:v>
                </c:pt>
                <c:pt idx="717">
                  <c:v>203.28522951854839</c:v>
                </c:pt>
                <c:pt idx="718">
                  <c:v>203.54346608559138</c:v>
                </c:pt>
                <c:pt idx="719">
                  <c:v>203.84411206672044</c:v>
                </c:pt>
                <c:pt idx="720">
                  <c:v>204.07971992311826</c:v>
                </c:pt>
                <c:pt idx="721">
                  <c:v>204.54353081758063</c:v>
                </c:pt>
                <c:pt idx="722">
                  <c:v>204.78581854505376</c:v>
                </c:pt>
                <c:pt idx="723">
                  <c:v>205.00262955489248</c:v>
                </c:pt>
                <c:pt idx="724">
                  <c:v>205.22808814978492</c:v>
                </c:pt>
                <c:pt idx="725">
                  <c:v>205.500668315914</c:v>
                </c:pt>
                <c:pt idx="726">
                  <c:v>205.79489333575268</c:v>
                </c:pt>
                <c:pt idx="727">
                  <c:v>206.03022933688169</c:v>
                </c:pt>
                <c:pt idx="728">
                  <c:v>206.32111442112901</c:v>
                </c:pt>
                <c:pt idx="729">
                  <c:v>206.52725834999998</c:v>
                </c:pt>
                <c:pt idx="730">
                  <c:v>206.81521775430107</c:v>
                </c:pt>
                <c:pt idx="731">
                  <c:v>207.06951889333334</c:v>
                </c:pt>
                <c:pt idx="732">
                  <c:v>207.54446290629033</c:v>
                </c:pt>
                <c:pt idx="733">
                  <c:v>207.85479211139784</c:v>
                </c:pt>
                <c:pt idx="734">
                  <c:v>208.0447282910215</c:v>
                </c:pt>
                <c:pt idx="735">
                  <c:v>208.3293736507527</c:v>
                </c:pt>
                <c:pt idx="736">
                  <c:v>208.56083895139781</c:v>
                </c:pt>
                <c:pt idx="737">
                  <c:v>208.8648119226344</c:v>
                </c:pt>
                <c:pt idx="738">
                  <c:v>209.09265248704301</c:v>
                </c:pt>
                <c:pt idx="739">
                  <c:v>209.36740749494626</c:v>
                </c:pt>
                <c:pt idx="740">
                  <c:v>209.58458097844084</c:v>
                </c:pt>
                <c:pt idx="741">
                  <c:v>209.75748089763439</c:v>
                </c:pt>
                <c:pt idx="742">
                  <c:v>210.23558360935482</c:v>
                </c:pt>
                <c:pt idx="743">
                  <c:v>210.49993044602149</c:v>
                </c:pt>
                <c:pt idx="744">
                  <c:v>210.76919656758065</c:v>
                </c:pt>
                <c:pt idx="745">
                  <c:v>211.00982727279569</c:v>
                </c:pt>
                <c:pt idx="746">
                  <c:v>211.28142358198923</c:v>
                </c:pt>
                <c:pt idx="747">
                  <c:v>211.50491446290323</c:v>
                </c:pt>
                <c:pt idx="748">
                  <c:v>211.81255100682796</c:v>
                </c:pt>
                <c:pt idx="749">
                  <c:v>212.01170437290324</c:v>
                </c:pt>
                <c:pt idx="750">
                  <c:v>212.33701150607527</c:v>
                </c:pt>
                <c:pt idx="751">
                  <c:v>212.53036529413976</c:v>
                </c:pt>
                <c:pt idx="752">
                  <c:v>212.85716115827958</c:v>
                </c:pt>
                <c:pt idx="753">
                  <c:v>213.26784377564516</c:v>
                </c:pt>
                <c:pt idx="754">
                  <c:v>213.48154786870967</c:v>
                </c:pt>
                <c:pt idx="755">
                  <c:v>213.77251062586021</c:v>
                </c:pt>
                <c:pt idx="756">
                  <c:v>213.96462164725807</c:v>
                </c:pt>
                <c:pt idx="757">
                  <c:v>214.28137181370968</c:v>
                </c:pt>
                <c:pt idx="758">
                  <c:v>214.52961446505378</c:v>
                </c:pt>
                <c:pt idx="759">
                  <c:v>214.82007234822578</c:v>
                </c:pt>
                <c:pt idx="760">
                  <c:v>214.99131524521502</c:v>
                </c:pt>
                <c:pt idx="761">
                  <c:v>215.3272765138172</c:v>
                </c:pt>
                <c:pt idx="762">
                  <c:v>215.55356361983871</c:v>
                </c:pt>
                <c:pt idx="763">
                  <c:v>215.8447335048387</c:v>
                </c:pt>
                <c:pt idx="764">
                  <c:v>216.3219041414516</c:v>
                </c:pt>
                <c:pt idx="765">
                  <c:v>216.49190427166667</c:v>
                </c:pt>
                <c:pt idx="766">
                  <c:v>216.8587275804301</c:v>
                </c:pt>
                <c:pt idx="767">
                  <c:v>217.0422945805914</c:v>
                </c:pt>
                <c:pt idx="768">
                  <c:v>217.3264739027957</c:v>
                </c:pt>
                <c:pt idx="769">
                  <c:v>217.56099433827958</c:v>
                </c:pt>
                <c:pt idx="770">
                  <c:v>217.82062901784943</c:v>
                </c:pt>
                <c:pt idx="771">
                  <c:v>218.08462632639782</c:v>
                </c:pt>
                <c:pt idx="772">
                  <c:v>218.34819643387095</c:v>
                </c:pt>
                <c:pt idx="773">
                  <c:v>218.58717011682796</c:v>
                </c:pt>
                <c:pt idx="774">
                  <c:v>218.85866286209676</c:v>
                </c:pt>
                <c:pt idx="775">
                  <c:v>219.3651420804301</c:v>
                </c:pt>
                <c:pt idx="776">
                  <c:v>219.57382332467739</c:v>
                </c:pt>
                <c:pt idx="777">
                  <c:v>219.92796005650538</c:v>
                </c:pt>
                <c:pt idx="778">
                  <c:v>220.06942833424733</c:v>
                </c:pt>
                <c:pt idx="779">
                  <c:v>220.35417725784947</c:v>
                </c:pt>
                <c:pt idx="780">
                  <c:v>220.64156706069889</c:v>
                </c:pt>
                <c:pt idx="781">
                  <c:v>220.9145744279032</c:v>
                </c:pt>
                <c:pt idx="782">
                  <c:v>221.1435024132258</c:v>
                </c:pt>
                <c:pt idx="783">
                  <c:v>221.35031950736558</c:v>
                </c:pt>
                <c:pt idx="784">
                  <c:v>221.58323470258065</c:v>
                </c:pt>
                <c:pt idx="785">
                  <c:v>221.90961631107524</c:v>
                </c:pt>
                <c:pt idx="786">
                  <c:v>222.31449935048386</c:v>
                </c:pt>
                <c:pt idx="787">
                  <c:v>222.60489250623658</c:v>
                </c:pt>
                <c:pt idx="788">
                  <c:v>222.89021103123656</c:v>
                </c:pt>
                <c:pt idx="789">
                  <c:v>223.05441158344087</c:v>
                </c:pt>
                <c:pt idx="790">
                  <c:v>223.39368689666668</c:v>
                </c:pt>
                <c:pt idx="791">
                  <c:v>223.61127463569895</c:v>
                </c:pt>
                <c:pt idx="792">
                  <c:v>223.81596867005373</c:v>
                </c:pt>
                <c:pt idx="793">
                  <c:v>224.06302033661288</c:v>
                </c:pt>
                <c:pt idx="794">
                  <c:v>224.32340585440861</c:v>
                </c:pt>
                <c:pt idx="795">
                  <c:v>224.48235053903227</c:v>
                </c:pt>
                <c:pt idx="796">
                  <c:v>224.8458209667204</c:v>
                </c:pt>
                <c:pt idx="797">
                  <c:v>225.27302202505379</c:v>
                </c:pt>
                <c:pt idx="798">
                  <c:v>225.55554432494623</c:v>
                </c:pt>
                <c:pt idx="799">
                  <c:v>225.79275742166666</c:v>
                </c:pt>
                <c:pt idx="800">
                  <c:v>226.03955017849464</c:v>
                </c:pt>
                <c:pt idx="801">
                  <c:v>226.30638254860216</c:v>
                </c:pt>
                <c:pt idx="802">
                  <c:v>226.53308391021503</c:v>
                </c:pt>
                <c:pt idx="803">
                  <c:v>226.81467413505376</c:v>
                </c:pt>
                <c:pt idx="804">
                  <c:v>227.03149809037635</c:v>
                </c:pt>
                <c:pt idx="805">
                  <c:v>227.328778245</c:v>
                </c:pt>
                <c:pt idx="806">
                  <c:v>227.556204553871</c:v>
                </c:pt>
                <c:pt idx="807">
                  <c:v>227.82402078096774</c:v>
                </c:pt>
                <c:pt idx="808">
                  <c:v>228.34929684586018</c:v>
                </c:pt>
                <c:pt idx="809">
                  <c:v>228.57045753919357</c:v>
                </c:pt>
                <c:pt idx="810">
                  <c:v>228.87938863177422</c:v>
                </c:pt>
                <c:pt idx="811">
                  <c:v>229.06233424860213</c:v>
                </c:pt>
                <c:pt idx="812">
                  <c:v>229.31901735725808</c:v>
                </c:pt>
                <c:pt idx="813">
                  <c:v>229.5315822474731</c:v>
                </c:pt>
                <c:pt idx="814">
                  <c:v>229.80737289430107</c:v>
                </c:pt>
                <c:pt idx="815">
                  <c:v>230.04360213403226</c:v>
                </c:pt>
                <c:pt idx="816">
                  <c:v>230.32630567075267</c:v>
                </c:pt>
                <c:pt idx="817">
                  <c:v>230.56666452075268</c:v>
                </c:pt>
                <c:pt idx="818">
                  <c:v>231.04782236725808</c:v>
                </c:pt>
                <c:pt idx="819">
                  <c:v>231.38802975548387</c:v>
                </c:pt>
                <c:pt idx="820">
                  <c:v>231.61721665053764</c:v>
                </c:pt>
                <c:pt idx="821">
                  <c:v>231.89430184602151</c:v>
                </c:pt>
                <c:pt idx="822">
                  <c:v>232.12209062854839</c:v>
                </c:pt>
                <c:pt idx="823">
                  <c:v>232.35226138053764</c:v>
                </c:pt>
                <c:pt idx="824">
                  <c:v>232.56870991677417</c:v>
                </c:pt>
                <c:pt idx="825">
                  <c:v>232.8003305632796</c:v>
                </c:pt>
                <c:pt idx="826">
                  <c:v>233.07483960693548</c:v>
                </c:pt>
                <c:pt idx="827">
                  <c:v>233.34685017172043</c:v>
                </c:pt>
                <c:pt idx="828">
                  <c:v>233.60798652768815</c:v>
                </c:pt>
                <c:pt idx="829">
                  <c:v>234.06040539392473</c:v>
                </c:pt>
                <c:pt idx="830">
                  <c:v>234.31491366080644</c:v>
                </c:pt>
                <c:pt idx="831">
                  <c:v>234.56341522182794</c:v>
                </c:pt>
                <c:pt idx="832">
                  <c:v>234.87954400499996</c:v>
                </c:pt>
                <c:pt idx="833">
                  <c:v>235.03224896510753</c:v>
                </c:pt>
                <c:pt idx="834">
                  <c:v>235.36541400865593</c:v>
                </c:pt>
                <c:pt idx="835">
                  <c:v>235.57135080973117</c:v>
                </c:pt>
                <c:pt idx="836">
                  <c:v>235.84160078827958</c:v>
                </c:pt>
                <c:pt idx="837">
                  <c:v>236.04950530333335</c:v>
                </c:pt>
                <c:pt idx="838">
                  <c:v>236.35560133435484</c:v>
                </c:pt>
                <c:pt idx="839">
                  <c:v>236.62403894478493</c:v>
                </c:pt>
                <c:pt idx="840">
                  <c:v>237.09240665053764</c:v>
                </c:pt>
                <c:pt idx="841">
                  <c:v>237.31356734387097</c:v>
                </c:pt>
                <c:pt idx="842">
                  <c:v>237.57118252752687</c:v>
                </c:pt>
                <c:pt idx="843">
                  <c:v>237.79513944596775</c:v>
                </c:pt>
                <c:pt idx="844">
                  <c:v>238.09718353962364</c:v>
                </c:pt>
                <c:pt idx="845">
                  <c:v>238.30570943806453</c:v>
                </c:pt>
                <c:pt idx="846">
                  <c:v>238.49885609833336</c:v>
                </c:pt>
                <c:pt idx="847">
                  <c:v>238.79547603317206</c:v>
                </c:pt>
                <c:pt idx="848">
                  <c:v>238.96589041897849</c:v>
                </c:pt>
                <c:pt idx="849">
                  <c:v>239.26265275413976</c:v>
                </c:pt>
                <c:pt idx="850">
                  <c:v>239.49789813688173</c:v>
                </c:pt>
                <c:pt idx="851">
                  <c:v>239.99593689795697</c:v>
                </c:pt>
                <c:pt idx="852">
                  <c:v>240.27338456709677</c:v>
                </c:pt>
                <c:pt idx="853">
                  <c:v>240.49946454532258</c:v>
                </c:pt>
                <c:pt idx="854">
                  <c:v>240.771526892043</c:v>
                </c:pt>
                <c:pt idx="855">
                  <c:v>241.0028886288172</c:v>
                </c:pt>
                <c:pt idx="856">
                  <c:v>241.27308682548386</c:v>
                </c:pt>
                <c:pt idx="857">
                  <c:v>241.47705591258062</c:v>
                </c:pt>
                <c:pt idx="858">
                  <c:v>241.77941069795696</c:v>
                </c:pt>
                <c:pt idx="859">
                  <c:v>241.98684917548385</c:v>
                </c:pt>
                <c:pt idx="860">
                  <c:v>242.26041319860215</c:v>
                </c:pt>
                <c:pt idx="861">
                  <c:v>242.48732168801072</c:v>
                </c:pt>
                <c:pt idx="862">
                  <c:v>242.99821531725803</c:v>
                </c:pt>
                <c:pt idx="863">
                  <c:v>243.2328910986559</c:v>
                </c:pt>
                <c:pt idx="864">
                  <c:v>243.43908680946237</c:v>
                </c:pt>
                <c:pt idx="865">
                  <c:v>243.71327221596775</c:v>
                </c:pt>
                <c:pt idx="866">
                  <c:v>243.94727483198923</c:v>
                </c:pt>
                <c:pt idx="867">
                  <c:v>244.22850258322578</c:v>
                </c:pt>
                <c:pt idx="868">
                  <c:v>244.48787835306447</c:v>
                </c:pt>
                <c:pt idx="869">
                  <c:v>244.74513106306452</c:v>
                </c:pt>
                <c:pt idx="870">
                  <c:v>244.9421225329032</c:v>
                </c:pt>
                <c:pt idx="871">
                  <c:v>245.21941485618279</c:v>
                </c:pt>
                <c:pt idx="872">
                  <c:v>245.44005773005375</c:v>
                </c:pt>
                <c:pt idx="873">
                  <c:v>245.86109673672041</c:v>
                </c:pt>
                <c:pt idx="874">
                  <c:v>246.21207476983872</c:v>
                </c:pt>
                <c:pt idx="875">
                  <c:v>246.470104209086</c:v>
                </c:pt>
                <c:pt idx="876">
                  <c:v>246.73186194844084</c:v>
                </c:pt>
                <c:pt idx="877">
                  <c:v>246.93862726064518</c:v>
                </c:pt>
                <c:pt idx="878">
                  <c:v>247.18298626596771</c:v>
                </c:pt>
                <c:pt idx="879">
                  <c:v>247.44769557629036</c:v>
                </c:pt>
                <c:pt idx="880">
                  <c:v>247.73782982231182</c:v>
                </c:pt>
                <c:pt idx="881">
                  <c:v>247.94231672887099</c:v>
                </c:pt>
                <c:pt idx="882">
                  <c:v>248.23654174865592</c:v>
                </c:pt>
                <c:pt idx="883">
                  <c:v>248.73395912639785</c:v>
                </c:pt>
                <c:pt idx="884">
                  <c:v>248.96476420725804</c:v>
                </c:pt>
                <c:pt idx="885">
                  <c:v>249.22465779650537</c:v>
                </c:pt>
                <c:pt idx="886">
                  <c:v>249.41946147908601</c:v>
                </c:pt>
                <c:pt idx="887">
                  <c:v>249.74123449440862</c:v>
                </c:pt>
                <c:pt idx="888">
                  <c:v>249.91299521080646</c:v>
                </c:pt>
                <c:pt idx="889">
                  <c:v>250.15202067569891</c:v>
                </c:pt>
                <c:pt idx="890">
                  <c:v>250.42693102946239</c:v>
                </c:pt>
                <c:pt idx="891">
                  <c:v>250.67075926983873</c:v>
                </c:pt>
                <c:pt idx="892">
                  <c:v>250.90867142284944</c:v>
                </c:pt>
                <c:pt idx="893">
                  <c:v>251.19233292559139</c:v>
                </c:pt>
                <c:pt idx="894">
                  <c:v>251.67126414838708</c:v>
                </c:pt>
                <c:pt idx="895">
                  <c:v>251.90842546317205</c:v>
                </c:pt>
                <c:pt idx="896">
                  <c:v>252.17587921666669</c:v>
                </c:pt>
                <c:pt idx="897">
                  <c:v>252.34691498580648</c:v>
                </c:pt>
                <c:pt idx="898">
                  <c:v>252.63290667612904</c:v>
                </c:pt>
                <c:pt idx="899">
                  <c:v>252.85888309048389</c:v>
                </c:pt>
                <c:pt idx="900">
                  <c:v>253.15574898951616</c:v>
                </c:pt>
                <c:pt idx="901">
                  <c:v>253.37882561489243</c:v>
                </c:pt>
                <c:pt idx="902">
                  <c:v>253.54577061026879</c:v>
                </c:pt>
                <c:pt idx="903">
                  <c:v>253.82668766978495</c:v>
                </c:pt>
                <c:pt idx="904">
                  <c:v>254.08616700354841</c:v>
                </c:pt>
                <c:pt idx="905">
                  <c:v>254.61729442838708</c:v>
                </c:pt>
                <c:pt idx="906">
                  <c:v>254.83792435677421</c:v>
                </c:pt>
                <c:pt idx="907">
                  <c:v>255.13585178569892</c:v>
                </c:pt>
                <c:pt idx="908">
                  <c:v>255.34795063844084</c:v>
                </c:pt>
                <c:pt idx="909">
                  <c:v>255.66366516596773</c:v>
                </c:pt>
                <c:pt idx="910">
                  <c:v>255.8465072189247</c:v>
                </c:pt>
                <c:pt idx="911">
                  <c:v>256.1601504686559</c:v>
                </c:pt>
                <c:pt idx="912">
                  <c:v>256.32517953204302</c:v>
                </c:pt>
                <c:pt idx="913">
                  <c:v>256.66095956387096</c:v>
                </c:pt>
                <c:pt idx="914">
                  <c:v>256.91250331424732</c:v>
                </c:pt>
                <c:pt idx="915">
                  <c:v>257.18171765392475</c:v>
                </c:pt>
                <c:pt idx="916">
                  <c:v>257.59338412827958</c:v>
                </c:pt>
                <c:pt idx="917">
                  <c:v>257.82692070682793</c:v>
                </c:pt>
                <c:pt idx="918">
                  <c:v>258.12021365155914</c:v>
                </c:pt>
                <c:pt idx="919">
                  <c:v>258.34619006591396</c:v>
                </c:pt>
                <c:pt idx="920">
                  <c:v>258.62265387806457</c:v>
                </c:pt>
                <c:pt idx="921">
                  <c:v>258.82382674005379</c:v>
                </c:pt>
                <c:pt idx="922">
                  <c:v>259.06885891075268</c:v>
                </c:pt>
                <c:pt idx="923">
                  <c:v>259.32652587629036</c:v>
                </c:pt>
                <c:pt idx="924">
                  <c:v>259.60231652317202</c:v>
                </c:pt>
                <c:pt idx="925">
                  <c:v>259.80913361731183</c:v>
                </c:pt>
                <c:pt idx="926">
                  <c:v>260.0807817084409</c:v>
                </c:pt>
                <c:pt idx="927">
                  <c:v>260.60336511215053</c:v>
                </c:pt>
                <c:pt idx="928">
                  <c:v>260.82658413784947</c:v>
                </c:pt>
                <c:pt idx="929">
                  <c:v>261.09359774478497</c:v>
                </c:pt>
                <c:pt idx="930">
                  <c:v>261.30258968069893</c:v>
                </c:pt>
                <c:pt idx="931">
                  <c:v>261.60660148833335</c:v>
                </c:pt>
                <c:pt idx="932">
                  <c:v>261.81476491311827</c:v>
                </c:pt>
                <c:pt idx="933">
                  <c:v>262.06777150354839</c:v>
                </c:pt>
                <c:pt idx="934">
                  <c:v>262.33543238478495</c:v>
                </c:pt>
                <c:pt idx="935">
                  <c:v>262.57106613215052</c:v>
                </c:pt>
                <c:pt idx="936">
                  <c:v>262.72646375349461</c:v>
                </c:pt>
                <c:pt idx="937">
                  <c:v>263.02652718774192</c:v>
                </c:pt>
                <c:pt idx="938">
                  <c:v>263.50934205655915</c:v>
                </c:pt>
                <c:pt idx="939">
                  <c:v>263.74531238655919</c:v>
                </c:pt>
                <c:pt idx="940">
                  <c:v>263.97884896510755</c:v>
                </c:pt>
                <c:pt idx="941">
                  <c:v>264.24071026833337</c:v>
                </c:pt>
                <c:pt idx="942">
                  <c:v>264.45425901553767</c:v>
                </c:pt>
                <c:pt idx="943">
                  <c:v>264.71617210075266</c:v>
                </c:pt>
                <c:pt idx="944">
                  <c:v>264.98274556112898</c:v>
                </c:pt>
                <c:pt idx="945">
                  <c:v>265.25102782575266</c:v>
                </c:pt>
                <c:pt idx="946">
                  <c:v>265.47405266913978</c:v>
                </c:pt>
                <c:pt idx="947">
                  <c:v>265.66222826258064</c:v>
                </c:pt>
                <c:pt idx="948">
                  <c:v>266.16658442112907</c:v>
                </c:pt>
                <c:pt idx="949">
                  <c:v>266.34911578236557</c:v>
                </c:pt>
                <c:pt idx="950">
                  <c:v>266.62128169301076</c:v>
                </c:pt>
                <c:pt idx="951">
                  <c:v>266.96064762462368</c:v>
                </c:pt>
                <c:pt idx="952">
                  <c:v>267.14443469806452</c:v>
                </c:pt>
                <c:pt idx="953">
                  <c:v>267.43696385913978</c:v>
                </c:pt>
                <c:pt idx="954">
                  <c:v>267.66868806951612</c:v>
                </c:pt>
                <c:pt idx="955">
                  <c:v>267.9540065945161</c:v>
                </c:pt>
                <c:pt idx="956">
                  <c:v>268.14337317274197</c:v>
                </c:pt>
                <c:pt idx="957">
                  <c:v>268.42408310451617</c:v>
                </c:pt>
                <c:pt idx="958">
                  <c:v>268.64029862193553</c:v>
                </c:pt>
                <c:pt idx="959">
                  <c:v>269.15950325360211</c:v>
                </c:pt>
                <c:pt idx="960">
                  <c:v>269.3786444510215</c:v>
                </c:pt>
                <c:pt idx="961">
                  <c:v>269.60451730150538</c:v>
                </c:pt>
                <c:pt idx="962">
                  <c:v>269.89708529903226</c:v>
                </c:pt>
                <c:pt idx="963">
                  <c:v>270.1149319477957</c:v>
                </c:pt>
                <c:pt idx="964">
                  <c:v>270.36731715483876</c:v>
                </c:pt>
                <c:pt idx="965">
                  <c:v>270.56931852795697</c:v>
                </c:pt>
                <c:pt idx="966">
                  <c:v>270.91744855403221</c:v>
                </c:pt>
                <c:pt idx="967">
                  <c:v>271.11411638666664</c:v>
                </c:pt>
                <c:pt idx="968">
                  <c:v>271.3711619689247</c:v>
                </c:pt>
                <c:pt idx="969">
                  <c:v>271.63742473758066</c:v>
                </c:pt>
                <c:pt idx="970">
                  <c:v>272.15301757849466</c:v>
                </c:pt>
                <c:pt idx="971">
                  <c:v>272.40762940924731</c:v>
                </c:pt>
                <c:pt idx="972">
                  <c:v>272.63733412376348</c:v>
                </c:pt>
                <c:pt idx="973">
                  <c:v>272.8852660834408</c:v>
                </c:pt>
                <c:pt idx="974">
                  <c:v>273.05769996510753</c:v>
                </c:pt>
                <c:pt idx="975">
                  <c:v>273.32599517521504</c:v>
                </c:pt>
                <c:pt idx="976">
                  <c:v>273.54689695881723</c:v>
                </c:pt>
                <c:pt idx="977">
                  <c:v>273.78322976247313</c:v>
                </c:pt>
                <c:pt idx="978">
                  <c:v>274.05316904935484</c:v>
                </c:pt>
                <c:pt idx="979">
                  <c:v>274.30902364682794</c:v>
                </c:pt>
                <c:pt idx="980">
                  <c:v>274.54846336725808</c:v>
                </c:pt>
                <c:pt idx="981">
                  <c:v>275.01285680860218</c:v>
                </c:pt>
                <c:pt idx="982">
                  <c:v>275.31464199258062</c:v>
                </c:pt>
                <c:pt idx="983">
                  <c:v>275.50136769150538</c:v>
                </c:pt>
                <c:pt idx="984">
                  <c:v>275.79761220720428</c:v>
                </c:pt>
                <c:pt idx="985">
                  <c:v>276.0235886215591</c:v>
                </c:pt>
                <c:pt idx="986">
                  <c:v>276.30217549354842</c:v>
                </c:pt>
                <c:pt idx="987">
                  <c:v>276.52432004387094</c:v>
                </c:pt>
                <c:pt idx="988">
                  <c:v>276.82729621258068</c:v>
                </c:pt>
                <c:pt idx="989">
                  <c:v>277.0359256748925</c:v>
                </c:pt>
                <c:pt idx="990">
                  <c:v>277.2858253484946</c:v>
                </c:pt>
                <c:pt idx="991">
                  <c:v>277.53727848053768</c:v>
                </c:pt>
                <c:pt idx="992">
                  <c:v>278.0151222824731</c:v>
                </c:pt>
              </c:numCache>
            </c:numRef>
          </c:xVal>
          <c:yVal>
            <c:numRef>
              <c:f>'4.20 K'!$Y$19:$Y$1011</c:f>
              <c:numCache>
                <c:formatCode>General</c:formatCode>
                <c:ptCount val="993"/>
                <c:pt idx="0">
                  <c:v>16.058260415895262</c:v>
                </c:pt>
                <c:pt idx="1">
                  <c:v>86.971705533575829</c:v>
                </c:pt>
                <c:pt idx="2">
                  <c:v>41.083778166258455</c:v>
                </c:pt>
                <c:pt idx="3">
                  <c:v>-13.203188457401078</c:v>
                </c:pt>
                <c:pt idx="4">
                  <c:v>-97.150914861668284</c:v>
                </c:pt>
                <c:pt idx="5">
                  <c:v>4.4996451155457731</c:v>
                </c:pt>
                <c:pt idx="6">
                  <c:v>208.73625318062199</c:v>
                </c:pt>
                <c:pt idx="7">
                  <c:v>24.584644759911637</c:v>
                </c:pt>
                <c:pt idx="8">
                  <c:v>-106.68361112728959</c:v>
                </c:pt>
                <c:pt idx="9">
                  <c:v>-44.298203042825634</c:v>
                </c:pt>
                <c:pt idx="10">
                  <c:v>4.4077822722620468</c:v>
                </c:pt>
                <c:pt idx="11">
                  <c:v>-17.529753026797259</c:v>
                </c:pt>
                <c:pt idx="12">
                  <c:v>-46.58464167503022</c:v>
                </c:pt>
                <c:pt idx="13">
                  <c:v>-27.145630331493727</c:v>
                </c:pt>
                <c:pt idx="14">
                  <c:v>-32.579042671130026</c:v>
                </c:pt>
                <c:pt idx="15">
                  <c:v>5.2159488637266298</c:v>
                </c:pt>
                <c:pt idx="16">
                  <c:v>145.84676376334153</c:v>
                </c:pt>
                <c:pt idx="17">
                  <c:v>104.44357379262475</c:v>
                </c:pt>
                <c:pt idx="18">
                  <c:v>-83.419676884118644</c:v>
                </c:pt>
                <c:pt idx="19">
                  <c:v>-77.856088851736544</c:v>
                </c:pt>
                <c:pt idx="20">
                  <c:v>88.362425105626471</c:v>
                </c:pt>
                <c:pt idx="21">
                  <c:v>75.370322790553999</c:v>
                </c:pt>
                <c:pt idx="22">
                  <c:v>-52.329275152838591</c:v>
                </c:pt>
                <c:pt idx="23">
                  <c:v>-76.957250228196941</c:v>
                </c:pt>
                <c:pt idx="24">
                  <c:v>-21.842268063284678</c:v>
                </c:pt>
                <c:pt idx="25">
                  <c:v>27.027879823648458</c:v>
                </c:pt>
                <c:pt idx="26">
                  <c:v>-52.663887625626259</c:v>
                </c:pt>
                <c:pt idx="27">
                  <c:v>-120.73898068185049</c:v>
                </c:pt>
                <c:pt idx="28">
                  <c:v>-15.613740760374707</c:v>
                </c:pt>
                <c:pt idx="29">
                  <c:v>189.31187071018826</c:v>
                </c:pt>
                <c:pt idx="30">
                  <c:v>223.95258321911842</c:v>
                </c:pt>
                <c:pt idx="31">
                  <c:v>-52.648904650772451</c:v>
                </c:pt>
                <c:pt idx="32">
                  <c:v>-225.34853960241207</c:v>
                </c:pt>
                <c:pt idx="33">
                  <c:v>-222.28790599616329</c:v>
                </c:pt>
                <c:pt idx="34">
                  <c:v>102.28760405389126</c:v>
                </c:pt>
                <c:pt idx="35">
                  <c:v>211.24041648219878</c:v>
                </c:pt>
                <c:pt idx="36">
                  <c:v>71.625529519353151</c:v>
                </c:pt>
                <c:pt idx="37">
                  <c:v>33.752827343060019</c:v>
                </c:pt>
                <c:pt idx="38">
                  <c:v>-76.97902078348757</c:v>
                </c:pt>
                <c:pt idx="39">
                  <c:v>-133.41928822094755</c:v>
                </c:pt>
                <c:pt idx="40">
                  <c:v>-155.78522411355735</c:v>
                </c:pt>
                <c:pt idx="41">
                  <c:v>15.380769167933735</c:v>
                </c:pt>
                <c:pt idx="42">
                  <c:v>217.57854185922503</c:v>
                </c:pt>
                <c:pt idx="43">
                  <c:v>30.765644780432371</c:v>
                </c:pt>
                <c:pt idx="44">
                  <c:v>-135.20627648648446</c:v>
                </c:pt>
                <c:pt idx="45">
                  <c:v>-4.0007263657753516</c:v>
                </c:pt>
                <c:pt idx="46">
                  <c:v>-7.9137288840696725</c:v>
                </c:pt>
                <c:pt idx="47">
                  <c:v>52.248782145345551</c:v>
                </c:pt>
                <c:pt idx="48">
                  <c:v>82.892753047794301</c:v>
                </c:pt>
                <c:pt idx="49">
                  <c:v>96.164584602291981</c:v>
                </c:pt>
                <c:pt idx="50">
                  <c:v>54.207216373711731</c:v>
                </c:pt>
                <c:pt idx="51">
                  <c:v>-125.11665615531783</c:v>
                </c:pt>
                <c:pt idx="52">
                  <c:v>-187.46763604133429</c:v>
                </c:pt>
                <c:pt idx="53">
                  <c:v>-162.70772490913168</c:v>
                </c:pt>
                <c:pt idx="54">
                  <c:v>-23.856131105317768</c:v>
                </c:pt>
                <c:pt idx="55">
                  <c:v>176.03011753728461</c:v>
                </c:pt>
                <c:pt idx="56">
                  <c:v>118.29035925963319</c:v>
                </c:pt>
                <c:pt idx="57">
                  <c:v>-49.327150754305009</c:v>
                </c:pt>
                <c:pt idx="58">
                  <c:v>-38.605335413898651</c:v>
                </c:pt>
                <c:pt idx="59">
                  <c:v>-0.23131261895239291</c:v>
                </c:pt>
                <c:pt idx="60">
                  <c:v>37.946573196294025</c:v>
                </c:pt>
                <c:pt idx="61">
                  <c:v>42.793330334087173</c:v>
                </c:pt>
                <c:pt idx="62">
                  <c:v>58.605521832696525</c:v>
                </c:pt>
                <c:pt idx="63">
                  <c:v>121.20974954122886</c:v>
                </c:pt>
                <c:pt idx="64">
                  <c:v>1.8275033350737677</c:v>
                </c:pt>
                <c:pt idx="65">
                  <c:v>-198.68658317357685</c:v>
                </c:pt>
                <c:pt idx="66">
                  <c:v>-150.72139734793353</c:v>
                </c:pt>
                <c:pt idx="67">
                  <c:v>69.573967045632401</c:v>
                </c:pt>
                <c:pt idx="68">
                  <c:v>148.41621186134125</c:v>
                </c:pt>
                <c:pt idx="69">
                  <c:v>-4.7208236555481147</c:v>
                </c:pt>
                <c:pt idx="70">
                  <c:v>-186.22365715270234</c:v>
                </c:pt>
                <c:pt idx="71">
                  <c:v>30.419913918582537</c:v>
                </c:pt>
                <c:pt idx="72">
                  <c:v>73.221495303125565</c:v>
                </c:pt>
                <c:pt idx="73">
                  <c:v>-129.36865643645262</c:v>
                </c:pt>
                <c:pt idx="74">
                  <c:v>-128.68193713016498</c:v>
                </c:pt>
                <c:pt idx="75">
                  <c:v>182.71045368475842</c:v>
                </c:pt>
                <c:pt idx="76">
                  <c:v>256.40199223640172</c:v>
                </c:pt>
                <c:pt idx="77">
                  <c:v>-44.171259348210086</c:v>
                </c:pt>
                <c:pt idx="78">
                  <c:v>-108.88843402613269</c:v>
                </c:pt>
                <c:pt idx="79">
                  <c:v>87.282016457762879</c:v>
                </c:pt>
                <c:pt idx="80">
                  <c:v>22.78295849265783</c:v>
                </c:pt>
                <c:pt idx="81">
                  <c:v>-122.63461272794233</c:v>
                </c:pt>
                <c:pt idx="82">
                  <c:v>5.3660705723569144</c:v>
                </c:pt>
                <c:pt idx="83">
                  <c:v>23.996114323477531</c:v>
                </c:pt>
                <c:pt idx="84">
                  <c:v>-61.047001364705224</c:v>
                </c:pt>
                <c:pt idx="85">
                  <c:v>23.487331296676462</c:v>
                </c:pt>
                <c:pt idx="86">
                  <c:v>35.046206283188972</c:v>
                </c:pt>
                <c:pt idx="87">
                  <c:v>14.840580161861503</c:v>
                </c:pt>
                <c:pt idx="88">
                  <c:v>-54.974995821821679</c:v>
                </c:pt>
                <c:pt idx="89">
                  <c:v>-43.973184467544996</c:v>
                </c:pt>
                <c:pt idx="90">
                  <c:v>91.294610863114542</c:v>
                </c:pt>
                <c:pt idx="91">
                  <c:v>158.6496304732762</c:v>
                </c:pt>
                <c:pt idx="92">
                  <c:v>118.08600990226702</c:v>
                </c:pt>
                <c:pt idx="93">
                  <c:v>-210.12320679252696</c:v>
                </c:pt>
                <c:pt idx="94">
                  <c:v>-168.1419647655033</c:v>
                </c:pt>
                <c:pt idx="95">
                  <c:v>74.428928378328152</c:v>
                </c:pt>
                <c:pt idx="96">
                  <c:v>13.836934085063351</c:v>
                </c:pt>
                <c:pt idx="97">
                  <c:v>-129.206454968419</c:v>
                </c:pt>
                <c:pt idx="98">
                  <c:v>-55.581115451510847</c:v>
                </c:pt>
                <c:pt idx="99">
                  <c:v>14.290384642346455</c:v>
                </c:pt>
                <c:pt idx="100">
                  <c:v>68.345129210209663</c:v>
                </c:pt>
                <c:pt idx="101">
                  <c:v>53.650513228437163</c:v>
                </c:pt>
                <c:pt idx="102">
                  <c:v>-50.020963409317474</c:v>
                </c:pt>
                <c:pt idx="103">
                  <c:v>-64.323165532529529</c:v>
                </c:pt>
                <c:pt idx="104">
                  <c:v>83.436092437540424</c:v>
                </c:pt>
                <c:pt idx="105">
                  <c:v>157.38701251031023</c:v>
                </c:pt>
                <c:pt idx="106">
                  <c:v>42.464291976262992</c:v>
                </c:pt>
                <c:pt idx="107">
                  <c:v>-63.376319128104406</c:v>
                </c:pt>
                <c:pt idx="108">
                  <c:v>-20.596903426818816</c:v>
                </c:pt>
                <c:pt idx="109">
                  <c:v>51.521723275497735</c:v>
                </c:pt>
                <c:pt idx="110">
                  <c:v>-74.034462689575918</c:v>
                </c:pt>
                <c:pt idx="111">
                  <c:v>-157.26933063829571</c:v>
                </c:pt>
                <c:pt idx="112">
                  <c:v>2.9911651428677586</c:v>
                </c:pt>
                <c:pt idx="113">
                  <c:v>91.845572609795809</c:v>
                </c:pt>
                <c:pt idx="114">
                  <c:v>52.481777101144097</c:v>
                </c:pt>
                <c:pt idx="115">
                  <c:v>-131.31411156655733</c:v>
                </c:pt>
                <c:pt idx="116">
                  <c:v>-155.51176185152215</c:v>
                </c:pt>
                <c:pt idx="117">
                  <c:v>-38.978725107258512</c:v>
                </c:pt>
                <c:pt idx="118">
                  <c:v>60.00593615116329</c:v>
                </c:pt>
                <c:pt idx="119">
                  <c:v>86.388125161675745</c:v>
                </c:pt>
                <c:pt idx="120">
                  <c:v>120.1327706897471</c:v>
                </c:pt>
                <c:pt idx="121">
                  <c:v>-23.578891878200455</c:v>
                </c:pt>
                <c:pt idx="122">
                  <c:v>-175.00119224220697</c:v>
                </c:pt>
                <c:pt idx="123">
                  <c:v>-13.278098771271711</c:v>
                </c:pt>
                <c:pt idx="124">
                  <c:v>-11.056106759319308</c:v>
                </c:pt>
                <c:pt idx="125">
                  <c:v>42.665900898635229</c:v>
                </c:pt>
                <c:pt idx="126">
                  <c:v>43.936350116270958</c:v>
                </c:pt>
                <c:pt idx="127">
                  <c:v>-74.179073388819589</c:v>
                </c:pt>
                <c:pt idx="128">
                  <c:v>-72.606712859136209</c:v>
                </c:pt>
                <c:pt idx="129">
                  <c:v>52.892630162219206</c:v>
                </c:pt>
                <c:pt idx="130">
                  <c:v>136.63241785198943</c:v>
                </c:pt>
                <c:pt idx="131">
                  <c:v>-41.422857188574675</c:v>
                </c:pt>
                <c:pt idx="132">
                  <c:v>-127.92668779119205</c:v>
                </c:pt>
                <c:pt idx="133">
                  <c:v>40.386939349628271</c:v>
                </c:pt>
                <c:pt idx="134">
                  <c:v>38.362600707497442</c:v>
                </c:pt>
                <c:pt idx="135">
                  <c:v>6418.2795133165937</c:v>
                </c:pt>
                <c:pt idx="136">
                  <c:v>18225.385678469385</c:v>
                </c:pt>
                <c:pt idx="137">
                  <c:v>9895.3240988458438</c:v>
                </c:pt>
                <c:pt idx="138">
                  <c:v>-16221.348305263155</c:v>
                </c:pt>
                <c:pt idx="139">
                  <c:v>-20872.446905651839</c:v>
                </c:pt>
                <c:pt idx="140">
                  <c:v>-6387.7576278479428</c:v>
                </c:pt>
                <c:pt idx="141">
                  <c:v>52.201763877198445</c:v>
                </c:pt>
                <c:pt idx="142">
                  <c:v>-103.73740485122059</c:v>
                </c:pt>
                <c:pt idx="143">
                  <c:v>-120.97631609510516</c:v>
                </c:pt>
                <c:pt idx="144">
                  <c:v>77.273117780015355</c:v>
                </c:pt>
                <c:pt idx="145">
                  <c:v>78.837198578778683</c:v>
                </c:pt>
                <c:pt idx="146">
                  <c:v>154.788337584716</c:v>
                </c:pt>
                <c:pt idx="147">
                  <c:v>40.858563122189082</c:v>
                </c:pt>
                <c:pt idx="148">
                  <c:v>-283.81911464712834</c:v>
                </c:pt>
                <c:pt idx="149">
                  <c:v>-174.15199990182407</c:v>
                </c:pt>
                <c:pt idx="150">
                  <c:v>-115.2687890715063</c:v>
                </c:pt>
                <c:pt idx="151">
                  <c:v>-21.250437270819372</c:v>
                </c:pt>
                <c:pt idx="152">
                  <c:v>47.64147644267706</c:v>
                </c:pt>
                <c:pt idx="153">
                  <c:v>2.1446354328329771</c:v>
                </c:pt>
                <c:pt idx="154">
                  <c:v>-50.544935845483835</c:v>
                </c:pt>
                <c:pt idx="155">
                  <c:v>82.386154391568766</c:v>
                </c:pt>
                <c:pt idx="156">
                  <c:v>75.623554985049012</c:v>
                </c:pt>
                <c:pt idx="157">
                  <c:v>-103.93070653879481</c:v>
                </c:pt>
                <c:pt idx="158">
                  <c:v>-69.30054661575295</c:v>
                </c:pt>
                <c:pt idx="159">
                  <c:v>84.758569220219783</c:v>
                </c:pt>
                <c:pt idx="160">
                  <c:v>127.02944114850716</c:v>
                </c:pt>
                <c:pt idx="161">
                  <c:v>42.618416438611433</c:v>
                </c:pt>
                <c:pt idx="162">
                  <c:v>-59.428271619558593</c:v>
                </c:pt>
                <c:pt idx="163">
                  <c:v>-81.698723867307592</c:v>
                </c:pt>
                <c:pt idx="164">
                  <c:v>-156.12260648130712</c:v>
                </c:pt>
                <c:pt idx="165">
                  <c:v>-112.91554381760442</c:v>
                </c:pt>
                <c:pt idx="166">
                  <c:v>119.58107861560147</c:v>
                </c:pt>
                <c:pt idx="167">
                  <c:v>106.15671944158819</c:v>
                </c:pt>
                <c:pt idx="168">
                  <c:v>-31.116220623967283</c:v>
                </c:pt>
                <c:pt idx="169">
                  <c:v>-55.436976503740112</c:v>
                </c:pt>
                <c:pt idx="170">
                  <c:v>-83.167074572499331</c:v>
                </c:pt>
                <c:pt idx="171">
                  <c:v>-15.432436929134539</c:v>
                </c:pt>
                <c:pt idx="172">
                  <c:v>70.305547416930196</c:v>
                </c:pt>
                <c:pt idx="173">
                  <c:v>97.610449728500214</c:v>
                </c:pt>
                <c:pt idx="174">
                  <c:v>182.32308396370908</c:v>
                </c:pt>
                <c:pt idx="175">
                  <c:v>5.6292251868087684</c:v>
                </c:pt>
                <c:pt idx="176">
                  <c:v>-158.4094173878934</c:v>
                </c:pt>
                <c:pt idx="177">
                  <c:v>-50.102821633802357</c:v>
                </c:pt>
                <c:pt idx="178">
                  <c:v>-31.338211738052188</c:v>
                </c:pt>
                <c:pt idx="179">
                  <c:v>-84.364423148258567</c:v>
                </c:pt>
                <c:pt idx="180">
                  <c:v>21.804496286468666</c:v>
                </c:pt>
                <c:pt idx="181">
                  <c:v>66.58309823047756</c:v>
                </c:pt>
                <c:pt idx="182">
                  <c:v>-54.077676278813996</c:v>
                </c:pt>
                <c:pt idx="183">
                  <c:v>50.997424126745436</c:v>
                </c:pt>
                <c:pt idx="184">
                  <c:v>20.225522106417895</c:v>
                </c:pt>
                <c:pt idx="185">
                  <c:v>-145.88913981455448</c:v>
                </c:pt>
                <c:pt idx="186">
                  <c:v>-120.12508285106516</c:v>
                </c:pt>
                <c:pt idx="187">
                  <c:v>-46.894675552731698</c:v>
                </c:pt>
                <c:pt idx="188">
                  <c:v>82.038416660503003</c:v>
                </c:pt>
                <c:pt idx="189">
                  <c:v>125.93967073402108</c:v>
                </c:pt>
                <c:pt idx="190">
                  <c:v>45.917500611888272</c:v>
                </c:pt>
                <c:pt idx="191">
                  <c:v>-55.287119796730835</c:v>
                </c:pt>
                <c:pt idx="192">
                  <c:v>-71.340235526881713</c:v>
                </c:pt>
                <c:pt idx="193">
                  <c:v>-115.88797743979538</c:v>
                </c:pt>
                <c:pt idx="194">
                  <c:v>-56.167829054137648</c:v>
                </c:pt>
                <c:pt idx="195">
                  <c:v>102.92537010404378</c:v>
                </c:pt>
                <c:pt idx="196">
                  <c:v>3.5166278177741281</c:v>
                </c:pt>
                <c:pt idx="197">
                  <c:v>-82.02783586490456</c:v>
                </c:pt>
                <c:pt idx="198">
                  <c:v>50.745374463259573</c:v>
                </c:pt>
                <c:pt idx="199">
                  <c:v>45.71811013945586</c:v>
                </c:pt>
                <c:pt idx="200">
                  <c:v>-12.367973151107281</c:v>
                </c:pt>
                <c:pt idx="201">
                  <c:v>-115.42277889208725</c:v>
                </c:pt>
                <c:pt idx="202">
                  <c:v>-56.363628787722142</c:v>
                </c:pt>
                <c:pt idx="203">
                  <c:v>76.315598608339783</c:v>
                </c:pt>
                <c:pt idx="204">
                  <c:v>110.80359977222267</c:v>
                </c:pt>
                <c:pt idx="205">
                  <c:v>199.26626120720957</c:v>
                </c:pt>
                <c:pt idx="206">
                  <c:v>181.94708825925676</c:v>
                </c:pt>
                <c:pt idx="207">
                  <c:v>-110.75476186051928</c:v>
                </c:pt>
                <c:pt idx="208">
                  <c:v>-252.94640201502787</c:v>
                </c:pt>
                <c:pt idx="209">
                  <c:v>-41.422076914818362</c:v>
                </c:pt>
                <c:pt idx="210">
                  <c:v>37.092631237398002</c:v>
                </c:pt>
                <c:pt idx="211">
                  <c:v>6.8819657578942568</c:v>
                </c:pt>
                <c:pt idx="212">
                  <c:v>24.352307313627364</c:v>
                </c:pt>
                <c:pt idx="213">
                  <c:v>35.917849954614624</c:v>
                </c:pt>
                <c:pt idx="214">
                  <c:v>31.051114093550289</c:v>
                </c:pt>
                <c:pt idx="215">
                  <c:v>0.17170616096720426</c:v>
                </c:pt>
                <c:pt idx="216">
                  <c:v>-89.252176740671331</c:v>
                </c:pt>
                <c:pt idx="217">
                  <c:v>-37.703269768704615</c:v>
                </c:pt>
                <c:pt idx="218">
                  <c:v>-24.751701569781485</c:v>
                </c:pt>
                <c:pt idx="219">
                  <c:v>49.948245534454578</c:v>
                </c:pt>
                <c:pt idx="220">
                  <c:v>65.001935491233112</c:v>
                </c:pt>
                <c:pt idx="221">
                  <c:v>-17.371825072389115</c:v>
                </c:pt>
                <c:pt idx="222">
                  <c:v>13470.688092163147</c:v>
                </c:pt>
                <c:pt idx="223">
                  <c:v>33182.917932528471</c:v>
                </c:pt>
                <c:pt idx="224">
                  <c:v>15796.809082636233</c:v>
                </c:pt>
                <c:pt idx="225">
                  <c:v>-24662.877245712458</c:v>
                </c:pt>
                <c:pt idx="226">
                  <c:v>-31756.250865725371</c:v>
                </c:pt>
                <c:pt idx="227">
                  <c:v>-12348.74023514779</c:v>
                </c:pt>
                <c:pt idx="228">
                  <c:v>-13.633141355503691</c:v>
                </c:pt>
                <c:pt idx="229">
                  <c:v>-28.923328203472593</c:v>
                </c:pt>
                <c:pt idx="230">
                  <c:v>-60.815601736813626</c:v>
                </c:pt>
                <c:pt idx="231">
                  <c:v>-85.291378367618634</c:v>
                </c:pt>
                <c:pt idx="232">
                  <c:v>-28.763501946751305</c:v>
                </c:pt>
                <c:pt idx="233">
                  <c:v>160.18060032856778</c:v>
                </c:pt>
                <c:pt idx="234">
                  <c:v>162.29193852524162</c:v>
                </c:pt>
                <c:pt idx="235">
                  <c:v>45.236263433174663</c:v>
                </c:pt>
                <c:pt idx="236">
                  <c:v>-78.774675571048718</c:v>
                </c:pt>
                <c:pt idx="237">
                  <c:v>-19.711263940075419</c:v>
                </c:pt>
                <c:pt idx="238">
                  <c:v>-20.165752892159947</c:v>
                </c:pt>
                <c:pt idx="239">
                  <c:v>-25.270174877794407</c:v>
                </c:pt>
                <c:pt idx="240">
                  <c:v>-77.951825332863933</c:v>
                </c:pt>
                <c:pt idx="241">
                  <c:v>-63.624693474962903</c:v>
                </c:pt>
                <c:pt idx="242">
                  <c:v>60.329843978197253</c:v>
                </c:pt>
                <c:pt idx="243">
                  <c:v>0.29696890221571026</c:v>
                </c:pt>
                <c:pt idx="244">
                  <c:v>-28.660384785071038</c:v>
                </c:pt>
                <c:pt idx="245">
                  <c:v>-95.143356909840165</c:v>
                </c:pt>
                <c:pt idx="246">
                  <c:v>-26.099966704082174</c:v>
                </c:pt>
                <c:pt idx="247">
                  <c:v>130.1754226228984</c:v>
                </c:pt>
                <c:pt idx="248">
                  <c:v>106.68762421548246</c:v>
                </c:pt>
                <c:pt idx="249">
                  <c:v>7.0596768093651896</c:v>
                </c:pt>
                <c:pt idx="250">
                  <c:v>-54.251005978453357</c:v>
                </c:pt>
                <c:pt idx="251">
                  <c:v>-64.33651871298602</c:v>
                </c:pt>
                <c:pt idx="252">
                  <c:v>-17.73955553160782</c:v>
                </c:pt>
                <c:pt idx="253">
                  <c:v>15.72661854159116</c:v>
                </c:pt>
                <c:pt idx="254">
                  <c:v>-11.665402131288905</c:v>
                </c:pt>
                <c:pt idx="255">
                  <c:v>17.575629028445768</c:v>
                </c:pt>
                <c:pt idx="256">
                  <c:v>-48.425106853489211</c:v>
                </c:pt>
                <c:pt idx="257">
                  <c:v>-3.6500584310267667</c:v>
                </c:pt>
                <c:pt idx="258">
                  <c:v>251.45654976128057</c:v>
                </c:pt>
                <c:pt idx="259">
                  <c:v>188.74410519201066</c:v>
                </c:pt>
                <c:pt idx="260">
                  <c:v>-155.50063602612119</c:v>
                </c:pt>
                <c:pt idx="261">
                  <c:v>-318.78206490774886</c:v>
                </c:pt>
                <c:pt idx="262">
                  <c:v>-131.4704464396163</c:v>
                </c:pt>
                <c:pt idx="263">
                  <c:v>117.46667144637168</c:v>
                </c:pt>
                <c:pt idx="264">
                  <c:v>143.57861229466681</c:v>
                </c:pt>
                <c:pt idx="265">
                  <c:v>112.23319570543566</c:v>
                </c:pt>
                <c:pt idx="266">
                  <c:v>-6.4519433826941279</c:v>
                </c:pt>
                <c:pt idx="267">
                  <c:v>-135.29453517185868</c:v>
                </c:pt>
                <c:pt idx="268">
                  <c:v>-126.99613718586943</c:v>
                </c:pt>
                <c:pt idx="269">
                  <c:v>-71.262238689149541</c:v>
                </c:pt>
                <c:pt idx="270">
                  <c:v>-37.237350986542957</c:v>
                </c:pt>
                <c:pt idx="271">
                  <c:v>24.909446546005327</c:v>
                </c:pt>
                <c:pt idx="272">
                  <c:v>10.036809060380712</c:v>
                </c:pt>
                <c:pt idx="273">
                  <c:v>-38.900864397495155</c:v>
                </c:pt>
                <c:pt idx="274">
                  <c:v>19.010647350965737</c:v>
                </c:pt>
                <c:pt idx="275">
                  <c:v>17.42667699268825</c:v>
                </c:pt>
                <c:pt idx="276">
                  <c:v>42.280715152600365</c:v>
                </c:pt>
                <c:pt idx="277">
                  <c:v>98.488882844533961</c:v>
                </c:pt>
                <c:pt idx="278">
                  <c:v>12702.636919190572</c:v>
                </c:pt>
                <c:pt idx="279">
                  <c:v>25006.418266392368</c:v>
                </c:pt>
                <c:pt idx="280">
                  <c:v>22932.707325733008</c:v>
                </c:pt>
                <c:pt idx="281">
                  <c:v>-17317.751711896428</c:v>
                </c:pt>
                <c:pt idx="282">
                  <c:v>-51143.490263364212</c:v>
                </c:pt>
                <c:pt idx="283">
                  <c:v>-11810.113973202619</c:v>
                </c:pt>
                <c:pt idx="284">
                  <c:v>56.286978435863787</c:v>
                </c:pt>
                <c:pt idx="285">
                  <c:v>74.190921755548146</c:v>
                </c:pt>
                <c:pt idx="286">
                  <c:v>6.0412597110148276</c:v>
                </c:pt>
                <c:pt idx="287">
                  <c:v>-41.026260078423817</c:v>
                </c:pt>
                <c:pt idx="288">
                  <c:v>-1.6915190776625411</c:v>
                </c:pt>
                <c:pt idx="289">
                  <c:v>-46.375092887431514</c:v>
                </c:pt>
                <c:pt idx="290">
                  <c:v>22.055709041206004</c:v>
                </c:pt>
                <c:pt idx="291">
                  <c:v>21.968565763503491</c:v>
                </c:pt>
                <c:pt idx="292">
                  <c:v>-18.648293773182754</c:v>
                </c:pt>
                <c:pt idx="293">
                  <c:v>-107.56947162619571</c:v>
                </c:pt>
                <c:pt idx="294">
                  <c:v>-125.99787375618121</c:v>
                </c:pt>
                <c:pt idx="295">
                  <c:v>33.534257958019921</c:v>
                </c:pt>
                <c:pt idx="296">
                  <c:v>135.40589344273587</c:v>
                </c:pt>
                <c:pt idx="297">
                  <c:v>98.015409087177247</c:v>
                </c:pt>
                <c:pt idx="298">
                  <c:v>20.373485973970393</c:v>
                </c:pt>
                <c:pt idx="299">
                  <c:v>-15.027482082678169</c:v>
                </c:pt>
                <c:pt idx="300">
                  <c:v>-60.377143039118998</c:v>
                </c:pt>
                <c:pt idx="301">
                  <c:v>-77.446562764904741</c:v>
                </c:pt>
                <c:pt idx="302">
                  <c:v>2.5897576372783249</c:v>
                </c:pt>
                <c:pt idx="303">
                  <c:v>93.064509466782269</c:v>
                </c:pt>
                <c:pt idx="304">
                  <c:v>-26.038891346183036</c:v>
                </c:pt>
                <c:pt idx="305">
                  <c:v>-153.85623922019849</c:v>
                </c:pt>
                <c:pt idx="306">
                  <c:v>-53.571203984776375</c:v>
                </c:pt>
                <c:pt idx="307">
                  <c:v>46.922495962290711</c:v>
                </c:pt>
                <c:pt idx="308">
                  <c:v>-16.02968008314247</c:v>
                </c:pt>
                <c:pt idx="309">
                  <c:v>-12.204506291704254</c:v>
                </c:pt>
                <c:pt idx="310">
                  <c:v>9788.6677222330982</c:v>
                </c:pt>
                <c:pt idx="311">
                  <c:v>20776.814881588212</c:v>
                </c:pt>
                <c:pt idx="312">
                  <c:v>9994.3985934233806</c:v>
                </c:pt>
                <c:pt idx="313">
                  <c:v>-13143.023392288862</c:v>
                </c:pt>
                <c:pt idx="314">
                  <c:v>-20494.970551909413</c:v>
                </c:pt>
                <c:pt idx="315">
                  <c:v>-11086.574097435463</c:v>
                </c:pt>
                <c:pt idx="316">
                  <c:v>211.05326040166059</c:v>
                </c:pt>
                <c:pt idx="317">
                  <c:v>53.667749228495381</c:v>
                </c:pt>
                <c:pt idx="318">
                  <c:v>15.870977531048158</c:v>
                </c:pt>
                <c:pt idx="319">
                  <c:v>-47.136961142881141</c:v>
                </c:pt>
                <c:pt idx="320">
                  <c:v>-34.169553911581076</c:v>
                </c:pt>
                <c:pt idx="321">
                  <c:v>185.30040110871556</c:v>
                </c:pt>
                <c:pt idx="322">
                  <c:v>62.009593760106881</c:v>
                </c:pt>
                <c:pt idx="323">
                  <c:v>-58.059774239207172</c:v>
                </c:pt>
                <c:pt idx="324">
                  <c:v>-107.07292720029076</c:v>
                </c:pt>
                <c:pt idx="325">
                  <c:v>-102.82846714198467</c:v>
                </c:pt>
                <c:pt idx="326">
                  <c:v>-29.279404094249081</c:v>
                </c:pt>
                <c:pt idx="327">
                  <c:v>11.507047188443355</c:v>
                </c:pt>
                <c:pt idx="328">
                  <c:v>18.898977078529658</c:v>
                </c:pt>
                <c:pt idx="329">
                  <c:v>155.51371324271361</c:v>
                </c:pt>
                <c:pt idx="330">
                  <c:v>-10.324320269533654</c:v>
                </c:pt>
                <c:pt idx="331">
                  <c:v>-258.07174512899985</c:v>
                </c:pt>
                <c:pt idx="332">
                  <c:v>21.930656295481661</c:v>
                </c:pt>
                <c:pt idx="333">
                  <c:v>1.5148395823239453</c:v>
                </c:pt>
                <c:pt idx="334">
                  <c:v>-15.795046938405795</c:v>
                </c:pt>
                <c:pt idx="335">
                  <c:v>-15.518616034359312</c:v>
                </c:pt>
                <c:pt idx="336">
                  <c:v>7239.0312765281687</c:v>
                </c:pt>
                <c:pt idx="337">
                  <c:v>9887.685416261249</c:v>
                </c:pt>
                <c:pt idx="338">
                  <c:v>3867.9085590742002</c:v>
                </c:pt>
                <c:pt idx="339">
                  <c:v>-1322.741098029659</c:v>
                </c:pt>
                <c:pt idx="340">
                  <c:v>-8332.4973496000566</c:v>
                </c:pt>
                <c:pt idx="341">
                  <c:v>-7993.63923787162</c:v>
                </c:pt>
                <c:pt idx="342">
                  <c:v>31.247321633149024</c:v>
                </c:pt>
                <c:pt idx="343">
                  <c:v>-43.381868594797396</c:v>
                </c:pt>
                <c:pt idx="344">
                  <c:v>-95.99276994173043</c:v>
                </c:pt>
                <c:pt idx="345">
                  <c:v>-38.261591103796853</c:v>
                </c:pt>
                <c:pt idx="346">
                  <c:v>133.63047295715776</c:v>
                </c:pt>
                <c:pt idx="347">
                  <c:v>191.58650458592339</c:v>
                </c:pt>
                <c:pt idx="348">
                  <c:v>-64.816261633461025</c:v>
                </c:pt>
                <c:pt idx="349">
                  <c:v>-170.18544224564519</c:v>
                </c:pt>
                <c:pt idx="350">
                  <c:v>76.846864130215195</c:v>
                </c:pt>
                <c:pt idx="351">
                  <c:v>78.706015066190503</c:v>
                </c:pt>
                <c:pt idx="352">
                  <c:v>19.779921143147718</c:v>
                </c:pt>
                <c:pt idx="353">
                  <c:v>5504.3428024624782</c:v>
                </c:pt>
                <c:pt idx="354">
                  <c:v>11660.405592924131</c:v>
                </c:pt>
                <c:pt idx="355">
                  <c:v>5131.8124026289679</c:v>
                </c:pt>
                <c:pt idx="356">
                  <c:v>-7972.3799787498247</c:v>
                </c:pt>
                <c:pt idx="357">
                  <c:v>-10567.367364097279</c:v>
                </c:pt>
                <c:pt idx="358">
                  <c:v>-2571.2023280410876</c:v>
                </c:pt>
                <c:pt idx="359">
                  <c:v>2557.7309924145629</c:v>
                </c:pt>
                <c:pt idx="360">
                  <c:v>724.37815815399017</c:v>
                </c:pt>
                <c:pt idx="361">
                  <c:v>-247.82754330803206</c:v>
                </c:pt>
                <c:pt idx="362">
                  <c:v>-1868.4826128627271</c:v>
                </c:pt>
                <c:pt idx="363">
                  <c:v>-1745.9528973435001</c:v>
                </c:pt>
                <c:pt idx="364">
                  <c:v>29.193654807736699</c:v>
                </c:pt>
                <c:pt idx="365">
                  <c:v>150.27660577141182</c:v>
                </c:pt>
                <c:pt idx="366">
                  <c:v>114.05120430752089</c:v>
                </c:pt>
                <c:pt idx="367">
                  <c:v>0.85993180431212068</c:v>
                </c:pt>
                <c:pt idx="368">
                  <c:v>-15.617608330147602</c:v>
                </c:pt>
                <c:pt idx="369">
                  <c:v>5523.1483134255759</c:v>
                </c:pt>
                <c:pt idx="370">
                  <c:v>7021.6611772005208</c:v>
                </c:pt>
                <c:pt idx="371">
                  <c:v>2592.8175717165004</c:v>
                </c:pt>
                <c:pt idx="372">
                  <c:v>-752.23953791900874</c:v>
                </c:pt>
                <c:pt idx="373">
                  <c:v>-6223.2443255093094</c:v>
                </c:pt>
                <c:pt idx="374">
                  <c:v>-7041.3138558093506</c:v>
                </c:pt>
                <c:pt idx="375">
                  <c:v>-10.277647384226082</c:v>
                </c:pt>
                <c:pt idx="376">
                  <c:v>-151.75900375189605</c:v>
                </c:pt>
                <c:pt idx="377">
                  <c:v>-102.36677963703669</c:v>
                </c:pt>
                <c:pt idx="378">
                  <c:v>41.682776303467172</c:v>
                </c:pt>
                <c:pt idx="379">
                  <c:v>14.780959554554773</c:v>
                </c:pt>
                <c:pt idx="380">
                  <c:v>16.966695876760404</c:v>
                </c:pt>
                <c:pt idx="381">
                  <c:v>-23.748813373391659</c:v>
                </c:pt>
                <c:pt idx="382">
                  <c:v>-44.615412837800413</c:v>
                </c:pt>
                <c:pt idx="383">
                  <c:v>53.887408142493882</c:v>
                </c:pt>
                <c:pt idx="384">
                  <c:v>61.397388459659794</c:v>
                </c:pt>
                <c:pt idx="385">
                  <c:v>58.553444603349639</c:v>
                </c:pt>
                <c:pt idx="386">
                  <c:v>2.1182688630971631</c:v>
                </c:pt>
                <c:pt idx="387">
                  <c:v>-32.007802050974334</c:v>
                </c:pt>
                <c:pt idx="388">
                  <c:v>-5.0169322239062453</c:v>
                </c:pt>
                <c:pt idx="389">
                  <c:v>22.133625786634113</c:v>
                </c:pt>
                <c:pt idx="390">
                  <c:v>-19.242966743829943</c:v>
                </c:pt>
                <c:pt idx="391">
                  <c:v>-115.25335311808784</c:v>
                </c:pt>
                <c:pt idx="392">
                  <c:v>-195.3611703128511</c:v>
                </c:pt>
                <c:pt idx="393">
                  <c:v>-107.94428851215366</c:v>
                </c:pt>
                <c:pt idx="394">
                  <c:v>147.09783400772608</c:v>
                </c:pt>
                <c:pt idx="395">
                  <c:v>231.9662570319266</c:v>
                </c:pt>
                <c:pt idx="396">
                  <c:v>197.36804564795568</c:v>
                </c:pt>
                <c:pt idx="397">
                  <c:v>-25.804072359098427</c:v>
                </c:pt>
                <c:pt idx="398">
                  <c:v>-286.13044622829943</c:v>
                </c:pt>
                <c:pt idx="399">
                  <c:v>-316.59772331901729</c:v>
                </c:pt>
                <c:pt idx="400">
                  <c:v>51.091642794165345</c:v>
                </c:pt>
                <c:pt idx="401">
                  <c:v>9034.7317071426041</c:v>
                </c:pt>
                <c:pt idx="402">
                  <c:v>13002.020791807521</c:v>
                </c:pt>
                <c:pt idx="403">
                  <c:v>3320.7303212520014</c:v>
                </c:pt>
                <c:pt idx="404">
                  <c:v>-2069.2860161699132</c:v>
                </c:pt>
                <c:pt idx="405">
                  <c:v>-8478.2709319352834</c:v>
                </c:pt>
                <c:pt idx="406">
                  <c:v>-10760.859015673912</c:v>
                </c:pt>
                <c:pt idx="407">
                  <c:v>-16.185483318311281</c:v>
                </c:pt>
                <c:pt idx="408">
                  <c:v>-57.557831030651613</c:v>
                </c:pt>
                <c:pt idx="409">
                  <c:v>102.17454868606885</c:v>
                </c:pt>
                <c:pt idx="410">
                  <c:v>220.71117745597846</c:v>
                </c:pt>
                <c:pt idx="411">
                  <c:v>13.854510274699113</c:v>
                </c:pt>
                <c:pt idx="412">
                  <c:v>1595.2023844232019</c:v>
                </c:pt>
                <c:pt idx="413">
                  <c:v>2110.4005338034613</c:v>
                </c:pt>
                <c:pt idx="414">
                  <c:v>393.81207911557391</c:v>
                </c:pt>
                <c:pt idx="415">
                  <c:v>-385.72628838793315</c:v>
                </c:pt>
                <c:pt idx="416">
                  <c:v>-1394.1788581887984</c:v>
                </c:pt>
                <c:pt idx="417">
                  <c:v>-2050.8174994617689</c:v>
                </c:pt>
                <c:pt idx="418">
                  <c:v>-42.291711151765803</c:v>
                </c:pt>
                <c:pt idx="419">
                  <c:v>-130.0854886858566</c:v>
                </c:pt>
                <c:pt idx="420">
                  <c:v>4.5809636675286134</c:v>
                </c:pt>
                <c:pt idx="421">
                  <c:v>147.03947233275014</c:v>
                </c:pt>
                <c:pt idx="422">
                  <c:v>101.44532671127897</c:v>
                </c:pt>
                <c:pt idx="423">
                  <c:v>-59.867800817771304</c:v>
                </c:pt>
                <c:pt idx="424">
                  <c:v>4512.5098473336566</c:v>
                </c:pt>
                <c:pt idx="425">
                  <c:v>6968.8369988069499</c:v>
                </c:pt>
                <c:pt idx="426">
                  <c:v>5634.410013906413</c:v>
                </c:pt>
                <c:pt idx="427">
                  <c:v>-683.51135130219802</c:v>
                </c:pt>
                <c:pt idx="428">
                  <c:v>-12568.535846233939</c:v>
                </c:pt>
                <c:pt idx="429">
                  <c:v>-6800.0107753040729</c:v>
                </c:pt>
                <c:pt idx="430">
                  <c:v>-74.870226839011821</c:v>
                </c:pt>
                <c:pt idx="431">
                  <c:v>-70.418806190336824</c:v>
                </c:pt>
                <c:pt idx="432">
                  <c:v>6956.6487932519176</c:v>
                </c:pt>
                <c:pt idx="433">
                  <c:v>15843.922230608183</c:v>
                </c:pt>
                <c:pt idx="434">
                  <c:v>8156.9290140730282</c:v>
                </c:pt>
                <c:pt idx="435">
                  <c:v>-8945.7266285737714</c:v>
                </c:pt>
                <c:pt idx="436">
                  <c:v>-16552.439699416187</c:v>
                </c:pt>
                <c:pt idx="437">
                  <c:v>-3450.9163542728566</c:v>
                </c:pt>
                <c:pt idx="438">
                  <c:v>-90.602734470389166</c:v>
                </c:pt>
                <c:pt idx="439">
                  <c:v>-102.93017228088848</c:v>
                </c:pt>
                <c:pt idx="440">
                  <c:v>28.409064793729421</c:v>
                </c:pt>
                <c:pt idx="441">
                  <c:v>170.03001007812622</c:v>
                </c:pt>
                <c:pt idx="442">
                  <c:v>128.27833942289479</c:v>
                </c:pt>
                <c:pt idx="443">
                  <c:v>-123.41386473971245</c:v>
                </c:pt>
                <c:pt idx="444">
                  <c:v>-74.158715271748619</c:v>
                </c:pt>
                <c:pt idx="445">
                  <c:v>21.851260101645966</c:v>
                </c:pt>
                <c:pt idx="446">
                  <c:v>72.065694163583103</c:v>
                </c:pt>
                <c:pt idx="447">
                  <c:v>68.726787836670184</c:v>
                </c:pt>
                <c:pt idx="448">
                  <c:v>36.262552311562118</c:v>
                </c:pt>
                <c:pt idx="449">
                  <c:v>-106.20052546209301</c:v>
                </c:pt>
                <c:pt idx="450">
                  <c:v>-223.55396957321543</c:v>
                </c:pt>
                <c:pt idx="451">
                  <c:v>96.867761336476164</c:v>
                </c:pt>
                <c:pt idx="452">
                  <c:v>180.97223663332366</c:v>
                </c:pt>
                <c:pt idx="453">
                  <c:v>2.442475856322778</c:v>
                </c:pt>
                <c:pt idx="454">
                  <c:v>-30.685166965507385</c:v>
                </c:pt>
                <c:pt idx="455">
                  <c:v>63.881408866280324</c:v>
                </c:pt>
                <c:pt idx="456">
                  <c:v>1033.9101521120979</c:v>
                </c:pt>
                <c:pt idx="457">
                  <c:v>1202.9395168389544</c:v>
                </c:pt>
                <c:pt idx="458">
                  <c:v>248.82554852359061</c:v>
                </c:pt>
                <c:pt idx="459">
                  <c:v>-122.07611624812439</c:v>
                </c:pt>
                <c:pt idx="460">
                  <c:v>-885.89630639814413</c:v>
                </c:pt>
                <c:pt idx="461">
                  <c:v>-1240.682078446479</c:v>
                </c:pt>
                <c:pt idx="462">
                  <c:v>-67.084461049666544</c:v>
                </c:pt>
                <c:pt idx="463">
                  <c:v>8121.0376079526677</c:v>
                </c:pt>
                <c:pt idx="464">
                  <c:v>16552.235068134542</c:v>
                </c:pt>
                <c:pt idx="465">
                  <c:v>10017.933762914599</c:v>
                </c:pt>
                <c:pt idx="466">
                  <c:v>-6602.704310490547</c:v>
                </c:pt>
                <c:pt idx="467">
                  <c:v>-20037.236961460949</c:v>
                </c:pt>
                <c:pt idx="468">
                  <c:v>-9502.0080452196325</c:v>
                </c:pt>
                <c:pt idx="469">
                  <c:v>1.0508205691300097</c:v>
                </c:pt>
                <c:pt idx="470">
                  <c:v>-37.24763363153405</c:v>
                </c:pt>
                <c:pt idx="471">
                  <c:v>91.192143132773595</c:v>
                </c:pt>
                <c:pt idx="472">
                  <c:v>67.657078405055643</c:v>
                </c:pt>
                <c:pt idx="473">
                  <c:v>-151.95502792411244</c:v>
                </c:pt>
                <c:pt idx="474">
                  <c:v>-108.19753088714475</c:v>
                </c:pt>
                <c:pt idx="475">
                  <c:v>44.160541917818826</c:v>
                </c:pt>
                <c:pt idx="476">
                  <c:v>78.127774270884316</c:v>
                </c:pt>
                <c:pt idx="477">
                  <c:v>22.654695749404269</c:v>
                </c:pt>
                <c:pt idx="478">
                  <c:v>26.33048066913987</c:v>
                </c:pt>
                <c:pt idx="479">
                  <c:v>22.335898644664418</c:v>
                </c:pt>
                <c:pt idx="480">
                  <c:v>53.998374398599069</c:v>
                </c:pt>
                <c:pt idx="481">
                  <c:v>-80.504602878907079</c:v>
                </c:pt>
                <c:pt idx="482">
                  <c:v>-139.30356169388028</c:v>
                </c:pt>
                <c:pt idx="483">
                  <c:v>121.8660449263857</c:v>
                </c:pt>
                <c:pt idx="484">
                  <c:v>33.47103134362527</c:v>
                </c:pt>
                <c:pt idx="485">
                  <c:v>-53.69174934329223</c:v>
                </c:pt>
                <c:pt idx="486">
                  <c:v>-57.529349487709339</c:v>
                </c:pt>
                <c:pt idx="487">
                  <c:v>32.010064511836816</c:v>
                </c:pt>
                <c:pt idx="488">
                  <c:v>7714.3981582546594</c:v>
                </c:pt>
                <c:pt idx="489">
                  <c:v>9250.8605598249815</c:v>
                </c:pt>
                <c:pt idx="490">
                  <c:v>2962.2804625902622</c:v>
                </c:pt>
                <c:pt idx="491">
                  <c:v>-1227.2128901777519</c:v>
                </c:pt>
                <c:pt idx="492">
                  <c:v>-7383.919634926594</c:v>
                </c:pt>
                <c:pt idx="493">
                  <c:v>-8422.7465569898741</c:v>
                </c:pt>
                <c:pt idx="494">
                  <c:v>55.957291176563828</c:v>
                </c:pt>
                <c:pt idx="495">
                  <c:v>28.227318282533759</c:v>
                </c:pt>
                <c:pt idx="496">
                  <c:v>-127.55318646182822</c:v>
                </c:pt>
                <c:pt idx="497">
                  <c:v>-190.22874709428697</c:v>
                </c:pt>
                <c:pt idx="498">
                  <c:v>10.984733106754669</c:v>
                </c:pt>
                <c:pt idx="499">
                  <c:v>203.93331120141258</c:v>
                </c:pt>
                <c:pt idx="500">
                  <c:v>75.563522125547621</c:v>
                </c:pt>
                <c:pt idx="501">
                  <c:v>-70.44042881243324</c:v>
                </c:pt>
                <c:pt idx="502">
                  <c:v>297.42976153114381</c:v>
                </c:pt>
                <c:pt idx="503">
                  <c:v>696.5430299651365</c:v>
                </c:pt>
                <c:pt idx="504">
                  <c:v>5934.7526180386649</c:v>
                </c:pt>
                <c:pt idx="505">
                  <c:v>10720.861947237207</c:v>
                </c:pt>
                <c:pt idx="506">
                  <c:v>4706.7380677444617</c:v>
                </c:pt>
                <c:pt idx="507">
                  <c:v>-7485.4519582624134</c:v>
                </c:pt>
                <c:pt idx="508">
                  <c:v>-11424.392071742679</c:v>
                </c:pt>
                <c:pt idx="509">
                  <c:v>-4863.0515768441555</c:v>
                </c:pt>
                <c:pt idx="510">
                  <c:v>7072.0344376485082</c:v>
                </c:pt>
                <c:pt idx="511">
                  <c:v>8307.8505441633915</c:v>
                </c:pt>
                <c:pt idx="512">
                  <c:v>1303.8656655037628</c:v>
                </c:pt>
                <c:pt idx="513">
                  <c:v>-1825.490923220905</c:v>
                </c:pt>
                <c:pt idx="514">
                  <c:v>-5373.728576663344</c:v>
                </c:pt>
                <c:pt idx="515">
                  <c:v>-6042.415211549368</c:v>
                </c:pt>
                <c:pt idx="516">
                  <c:v>-128.11268739683007</c:v>
                </c:pt>
                <c:pt idx="517">
                  <c:v>144.01265100893866</c:v>
                </c:pt>
                <c:pt idx="518">
                  <c:v>205.91432109486874</c:v>
                </c:pt>
                <c:pt idx="519">
                  <c:v>93.11204421789526</c:v>
                </c:pt>
                <c:pt idx="520">
                  <c:v>-42.155541650562256</c:v>
                </c:pt>
                <c:pt idx="521">
                  <c:v>-96.480175556360038</c:v>
                </c:pt>
                <c:pt idx="522">
                  <c:v>-116.35041020872667</c:v>
                </c:pt>
                <c:pt idx="523">
                  <c:v>-26.480271619013998</c:v>
                </c:pt>
                <c:pt idx="524">
                  <c:v>88.801842719770292</c:v>
                </c:pt>
                <c:pt idx="525">
                  <c:v>28.403673548597705</c:v>
                </c:pt>
                <c:pt idx="526">
                  <c:v>-92.216552492676001</c:v>
                </c:pt>
                <c:pt idx="527">
                  <c:v>327.69588447321871</c:v>
                </c:pt>
                <c:pt idx="528">
                  <c:v>709.76232791886127</c:v>
                </c:pt>
                <c:pt idx="529">
                  <c:v>177.16671040686711</c:v>
                </c:pt>
                <c:pt idx="530">
                  <c:v>-549.80330921966538</c:v>
                </c:pt>
                <c:pt idx="531">
                  <c:v>-651.11830241020834</c:v>
                </c:pt>
                <c:pt idx="532">
                  <c:v>-123.02568884328205</c:v>
                </c:pt>
                <c:pt idx="533">
                  <c:v>134.45372024768741</c:v>
                </c:pt>
                <c:pt idx="534">
                  <c:v>-76.615777952177481</c:v>
                </c:pt>
                <c:pt idx="535">
                  <c:v>-0.59336591760086788</c:v>
                </c:pt>
                <c:pt idx="536">
                  <c:v>13.921630759822788</c:v>
                </c:pt>
                <c:pt idx="537">
                  <c:v>-19.454841752332467</c:v>
                </c:pt>
                <c:pt idx="538">
                  <c:v>984.3780782726592</c:v>
                </c:pt>
                <c:pt idx="539">
                  <c:v>2066.4176553132716</c:v>
                </c:pt>
                <c:pt idx="540">
                  <c:v>1318.9442361288202</c:v>
                </c:pt>
                <c:pt idx="541">
                  <c:v>-1197.9539145566612</c:v>
                </c:pt>
                <c:pt idx="542">
                  <c:v>-2543.7463455327961</c:v>
                </c:pt>
                <c:pt idx="543">
                  <c:v>-1055.9115957734793</c:v>
                </c:pt>
                <c:pt idx="544">
                  <c:v>-32.674948907816201</c:v>
                </c:pt>
                <c:pt idx="545">
                  <c:v>-5.7684161286920448</c:v>
                </c:pt>
                <c:pt idx="546">
                  <c:v>-61.80002750525415</c:v>
                </c:pt>
                <c:pt idx="547">
                  <c:v>46.585571721310444</c:v>
                </c:pt>
                <c:pt idx="548">
                  <c:v>102.420231517914</c:v>
                </c:pt>
                <c:pt idx="549">
                  <c:v>-53.07116985234336</c:v>
                </c:pt>
                <c:pt idx="550">
                  <c:v>-27.655152987236374</c:v>
                </c:pt>
                <c:pt idx="551">
                  <c:v>0.12502072668417152</c:v>
                </c:pt>
                <c:pt idx="552">
                  <c:v>10212.244097700324</c:v>
                </c:pt>
                <c:pt idx="553">
                  <c:v>21175.362778379334</c:v>
                </c:pt>
                <c:pt idx="554">
                  <c:v>4985.4950838135501</c:v>
                </c:pt>
                <c:pt idx="555">
                  <c:v>-15802.320390216186</c:v>
                </c:pt>
                <c:pt idx="556">
                  <c:v>-11191.506120347232</c:v>
                </c:pt>
                <c:pt idx="557">
                  <c:v>-4616.8179896713527</c:v>
                </c:pt>
                <c:pt idx="558">
                  <c:v>94.722210813594302</c:v>
                </c:pt>
                <c:pt idx="559">
                  <c:v>-94.798786793790896</c:v>
                </c:pt>
                <c:pt idx="560">
                  <c:v>-211.40675277033969</c:v>
                </c:pt>
                <c:pt idx="561">
                  <c:v>-60.13836827823301</c:v>
                </c:pt>
                <c:pt idx="562">
                  <c:v>-209.31424626206999</c:v>
                </c:pt>
                <c:pt idx="563">
                  <c:v>-427.65021056877436</c:v>
                </c:pt>
                <c:pt idx="564">
                  <c:v>-100.82822570386777</c:v>
                </c:pt>
                <c:pt idx="565">
                  <c:v>359.7605536361616</c:v>
                </c:pt>
                <c:pt idx="566">
                  <c:v>460.17046330280129</c:v>
                </c:pt>
                <c:pt idx="567">
                  <c:v>53.554711441587969</c:v>
                </c:pt>
                <c:pt idx="568">
                  <c:v>-18.279022729441404</c:v>
                </c:pt>
                <c:pt idx="569">
                  <c:v>72.510609224383273</c:v>
                </c:pt>
                <c:pt idx="570">
                  <c:v>1556.2759735723421</c:v>
                </c:pt>
                <c:pt idx="571">
                  <c:v>3071.4390902214786</c:v>
                </c:pt>
                <c:pt idx="572">
                  <c:v>1651.1053199962403</c:v>
                </c:pt>
                <c:pt idx="573">
                  <c:v>-1751.1287053797116</c:v>
                </c:pt>
                <c:pt idx="574">
                  <c:v>-3637.7765811247141</c:v>
                </c:pt>
                <c:pt idx="575">
                  <c:v>-1813.5640576424303</c:v>
                </c:pt>
                <c:pt idx="576">
                  <c:v>111.54416120327839</c:v>
                </c:pt>
                <c:pt idx="577">
                  <c:v>31.327403917942924</c:v>
                </c:pt>
                <c:pt idx="578">
                  <c:v>21.06377709485928</c:v>
                </c:pt>
                <c:pt idx="579">
                  <c:v>-14.470768368966912</c:v>
                </c:pt>
                <c:pt idx="580">
                  <c:v>117.13511714059885</c:v>
                </c:pt>
                <c:pt idx="581">
                  <c:v>171.5826960714416</c:v>
                </c:pt>
                <c:pt idx="582">
                  <c:v>-56.896915459693631</c:v>
                </c:pt>
                <c:pt idx="583">
                  <c:v>-15.167201369588602</c:v>
                </c:pt>
                <c:pt idx="584">
                  <c:v>5.2396367006120652</c:v>
                </c:pt>
                <c:pt idx="585">
                  <c:v>-104.8041947016447</c:v>
                </c:pt>
                <c:pt idx="586">
                  <c:v>997.40238855736141</c:v>
                </c:pt>
                <c:pt idx="587">
                  <c:v>1399.5151741470356</c:v>
                </c:pt>
                <c:pt idx="588">
                  <c:v>362.75124930631921</c:v>
                </c:pt>
                <c:pt idx="589">
                  <c:v>-212.17353752429327</c:v>
                </c:pt>
                <c:pt idx="590">
                  <c:v>8142.8157340011976</c:v>
                </c:pt>
                <c:pt idx="591">
                  <c:v>33664.148468045089</c:v>
                </c:pt>
                <c:pt idx="592">
                  <c:v>10689.730436217533</c:v>
                </c:pt>
                <c:pt idx="593">
                  <c:v>-35046.282479210066</c:v>
                </c:pt>
                <c:pt idx="594">
                  <c:v>-22519.775016840023</c:v>
                </c:pt>
                <c:pt idx="595">
                  <c:v>-6526.0457647427393</c:v>
                </c:pt>
                <c:pt idx="596">
                  <c:v>-76.217251628233555</c:v>
                </c:pt>
                <c:pt idx="597">
                  <c:v>73.96083047497531</c:v>
                </c:pt>
                <c:pt idx="598">
                  <c:v>47.779913379990745</c:v>
                </c:pt>
                <c:pt idx="599">
                  <c:v>302.20406754818902</c:v>
                </c:pt>
                <c:pt idx="600">
                  <c:v>937.00873569086946</c:v>
                </c:pt>
                <c:pt idx="601">
                  <c:v>651.24724299065019</c:v>
                </c:pt>
                <c:pt idx="602">
                  <c:v>-951.82195305321318</c:v>
                </c:pt>
                <c:pt idx="603">
                  <c:v>-1578.8249616705373</c:v>
                </c:pt>
                <c:pt idx="604">
                  <c:v>-417.85183309720918</c:v>
                </c:pt>
                <c:pt idx="605">
                  <c:v>77.66449295315185</c:v>
                </c:pt>
                <c:pt idx="606">
                  <c:v>-102.93797163712425</c:v>
                </c:pt>
                <c:pt idx="607">
                  <c:v>-130.16650321834874</c:v>
                </c:pt>
                <c:pt idx="608">
                  <c:v>34.154044229246423</c:v>
                </c:pt>
                <c:pt idx="609">
                  <c:v>75.612857581162416</c:v>
                </c:pt>
                <c:pt idx="610">
                  <c:v>77.360148245119504</c:v>
                </c:pt>
                <c:pt idx="611">
                  <c:v>-13.13078374331034</c:v>
                </c:pt>
                <c:pt idx="612">
                  <c:v>-106.6763354420969</c:v>
                </c:pt>
                <c:pt idx="613">
                  <c:v>29.193668499745581</c:v>
                </c:pt>
                <c:pt idx="614">
                  <c:v>18.002327119166409</c:v>
                </c:pt>
                <c:pt idx="615">
                  <c:v>-105.81122831022684</c:v>
                </c:pt>
                <c:pt idx="616">
                  <c:v>-114.31595540730102</c:v>
                </c:pt>
                <c:pt idx="617">
                  <c:v>-8.239519299446707</c:v>
                </c:pt>
                <c:pt idx="618">
                  <c:v>8930.8468502869928</c:v>
                </c:pt>
                <c:pt idx="619">
                  <c:v>13873.751728959893</c:v>
                </c:pt>
                <c:pt idx="620">
                  <c:v>5629.5460266186128</c:v>
                </c:pt>
                <c:pt idx="621">
                  <c:v>-2666.3547828813648</c:v>
                </c:pt>
                <c:pt idx="622">
                  <c:v>-11791.536994753687</c:v>
                </c:pt>
                <c:pt idx="623">
                  <c:v>-9147.0729281972108</c:v>
                </c:pt>
                <c:pt idx="624">
                  <c:v>40.154972652399941</c:v>
                </c:pt>
                <c:pt idx="625">
                  <c:v>30.495669331411229</c:v>
                </c:pt>
                <c:pt idx="626">
                  <c:v>16.384776373237269</c:v>
                </c:pt>
                <c:pt idx="627">
                  <c:v>-47.714212388682895</c:v>
                </c:pt>
                <c:pt idx="628">
                  <c:v>-23.937363048620806</c:v>
                </c:pt>
                <c:pt idx="629">
                  <c:v>48.86031271304487</c:v>
                </c:pt>
                <c:pt idx="630">
                  <c:v>-98.846552616609614</c:v>
                </c:pt>
                <c:pt idx="631">
                  <c:v>-81.582950862417988</c:v>
                </c:pt>
                <c:pt idx="632">
                  <c:v>69.370252397093481</c:v>
                </c:pt>
                <c:pt idx="633">
                  <c:v>55.538650553341768</c:v>
                </c:pt>
                <c:pt idx="634">
                  <c:v>-27.594166884603865</c:v>
                </c:pt>
                <c:pt idx="635">
                  <c:v>-21.005053955044435</c:v>
                </c:pt>
                <c:pt idx="636">
                  <c:v>67.167798556663072</c:v>
                </c:pt>
                <c:pt idx="637">
                  <c:v>18.374946838165837</c:v>
                </c:pt>
                <c:pt idx="638">
                  <c:v>-60.925651316768516</c:v>
                </c:pt>
                <c:pt idx="639">
                  <c:v>-69.258882570679702</c:v>
                </c:pt>
                <c:pt idx="640">
                  <c:v>6086.5438675450132</c:v>
                </c:pt>
                <c:pt idx="641">
                  <c:v>9503.8720562633207</c:v>
                </c:pt>
                <c:pt idx="642">
                  <c:v>3179.0169747053151</c:v>
                </c:pt>
                <c:pt idx="643">
                  <c:v>-1957.3207499209361</c:v>
                </c:pt>
                <c:pt idx="644">
                  <c:v>-7207.4043222342289</c:v>
                </c:pt>
                <c:pt idx="645">
                  <c:v>-5619.7277710530416</c:v>
                </c:pt>
                <c:pt idx="646">
                  <c:v>2364.1738693832317</c:v>
                </c:pt>
                <c:pt idx="647">
                  <c:v>4569.418781618886</c:v>
                </c:pt>
                <c:pt idx="648">
                  <c:v>2146.2978517826268</c:v>
                </c:pt>
                <c:pt idx="649">
                  <c:v>6667.464666531002</c:v>
                </c:pt>
                <c:pt idx="650">
                  <c:v>13819.490623777028</c:v>
                </c:pt>
                <c:pt idx="651">
                  <c:v>4839.8363685636923</c:v>
                </c:pt>
                <c:pt idx="652">
                  <c:v>-15845.583866562745</c:v>
                </c:pt>
                <c:pt idx="653">
                  <c:v>-15455.071380310797</c:v>
                </c:pt>
                <c:pt idx="654">
                  <c:v>-3033.012911302927</c:v>
                </c:pt>
                <c:pt idx="655">
                  <c:v>54.152303579723181</c:v>
                </c:pt>
                <c:pt idx="656">
                  <c:v>38.757087897894365</c:v>
                </c:pt>
                <c:pt idx="657">
                  <c:v>830.82120684093059</c:v>
                </c:pt>
                <c:pt idx="658">
                  <c:v>1562.476949190454</c:v>
                </c:pt>
                <c:pt idx="659">
                  <c:v>762.11315716295405</c:v>
                </c:pt>
                <c:pt idx="660">
                  <c:v>-1106.560336497357</c:v>
                </c:pt>
                <c:pt idx="661">
                  <c:v>-1567.942537015949</c:v>
                </c:pt>
                <c:pt idx="662">
                  <c:v>-573.71512248120462</c:v>
                </c:pt>
                <c:pt idx="663">
                  <c:v>-8.2415252843218401</c:v>
                </c:pt>
                <c:pt idx="664">
                  <c:v>-70.783947581502943</c:v>
                </c:pt>
                <c:pt idx="665">
                  <c:v>5.1904670444613812</c:v>
                </c:pt>
                <c:pt idx="666">
                  <c:v>-31.862506646833094</c:v>
                </c:pt>
                <c:pt idx="667">
                  <c:v>-21.473502133395815</c:v>
                </c:pt>
                <c:pt idx="668">
                  <c:v>59.201206292743969</c:v>
                </c:pt>
                <c:pt idx="669">
                  <c:v>-26.053121756734008</c:v>
                </c:pt>
                <c:pt idx="670">
                  <c:v>-38.811320938277333</c:v>
                </c:pt>
                <c:pt idx="671">
                  <c:v>6769.6379068786237</c:v>
                </c:pt>
                <c:pt idx="672">
                  <c:v>15286.629555892197</c:v>
                </c:pt>
                <c:pt idx="673">
                  <c:v>2449.926553711236</c:v>
                </c:pt>
                <c:pt idx="674">
                  <c:v>-11183.39651444857</c:v>
                </c:pt>
                <c:pt idx="675">
                  <c:v>-6177.2628226017414</c:v>
                </c:pt>
                <c:pt idx="676">
                  <c:v>-2127.6450175109712</c:v>
                </c:pt>
                <c:pt idx="677">
                  <c:v>-175.39661736935119</c:v>
                </c:pt>
                <c:pt idx="678">
                  <c:v>-173.54127532762513</c:v>
                </c:pt>
                <c:pt idx="679">
                  <c:v>22.346710384760268</c:v>
                </c:pt>
                <c:pt idx="680">
                  <c:v>86.680504250207179</c:v>
                </c:pt>
                <c:pt idx="681">
                  <c:v>44.974666972139921</c:v>
                </c:pt>
                <c:pt idx="682">
                  <c:v>-59.99186171995661</c:v>
                </c:pt>
                <c:pt idx="683">
                  <c:v>45.354385952272871</c:v>
                </c:pt>
                <c:pt idx="684">
                  <c:v>21.468816476713904</c:v>
                </c:pt>
                <c:pt idx="685">
                  <c:v>-104.30555504082758</c:v>
                </c:pt>
                <c:pt idx="686">
                  <c:v>48.893880267190887</c:v>
                </c:pt>
                <c:pt idx="687">
                  <c:v>64.492340368707914</c:v>
                </c:pt>
                <c:pt idx="688">
                  <c:v>7291.4769354262362</c:v>
                </c:pt>
                <c:pt idx="689">
                  <c:v>14238.806050130195</c:v>
                </c:pt>
                <c:pt idx="690">
                  <c:v>7795.977065326314</c:v>
                </c:pt>
                <c:pt idx="691">
                  <c:v>-5850.62742674122</c:v>
                </c:pt>
                <c:pt idx="692">
                  <c:v>-15877.210512211605</c:v>
                </c:pt>
                <c:pt idx="693">
                  <c:v>-8824.705989139833</c:v>
                </c:pt>
                <c:pt idx="694">
                  <c:v>-103.05567577177507</c:v>
                </c:pt>
                <c:pt idx="695">
                  <c:v>17.266773673803623</c:v>
                </c:pt>
                <c:pt idx="696">
                  <c:v>66.621264758130891</c:v>
                </c:pt>
                <c:pt idx="697">
                  <c:v>154.40512265740122</c:v>
                </c:pt>
                <c:pt idx="698">
                  <c:v>1003.088698345986</c:v>
                </c:pt>
                <c:pt idx="699">
                  <c:v>2819.1490468765305</c:v>
                </c:pt>
                <c:pt idx="700">
                  <c:v>1480.7382754076289</c:v>
                </c:pt>
                <c:pt idx="701">
                  <c:v>-976.20646711244842</c:v>
                </c:pt>
                <c:pt idx="702">
                  <c:v>-2922.9359364479246</c:v>
                </c:pt>
                <c:pt idx="703">
                  <c:v>-1931.2045048352343</c:v>
                </c:pt>
                <c:pt idx="704">
                  <c:v>-79.520781945715697</c:v>
                </c:pt>
                <c:pt idx="705">
                  <c:v>132.51235130440153</c:v>
                </c:pt>
                <c:pt idx="706">
                  <c:v>87.934519012345802</c:v>
                </c:pt>
                <c:pt idx="707">
                  <c:v>-63.967952547066872</c:v>
                </c:pt>
                <c:pt idx="708">
                  <c:v>40.880744035395708</c:v>
                </c:pt>
                <c:pt idx="709">
                  <c:v>-18.487677437745241</c:v>
                </c:pt>
                <c:pt idx="710">
                  <c:v>-138.68539758315259</c:v>
                </c:pt>
                <c:pt idx="711">
                  <c:v>-62.133223146184626</c:v>
                </c:pt>
                <c:pt idx="712">
                  <c:v>65.575994310489506</c:v>
                </c:pt>
                <c:pt idx="713">
                  <c:v>113.31037605222441</c:v>
                </c:pt>
                <c:pt idx="714">
                  <c:v>-62.02554197861442</c:v>
                </c:pt>
                <c:pt idx="715">
                  <c:v>846.06597702619808</c:v>
                </c:pt>
                <c:pt idx="716">
                  <c:v>7051.1741452900424</c:v>
                </c:pt>
                <c:pt idx="717">
                  <c:v>8774.1138021721381</c:v>
                </c:pt>
                <c:pt idx="718">
                  <c:v>1784.0758377019097</c:v>
                </c:pt>
                <c:pt idx="719">
                  <c:v>-2485.670697584645</c:v>
                </c:pt>
                <c:pt idx="720">
                  <c:v>-6968.5994983702567</c:v>
                </c:pt>
                <c:pt idx="721">
                  <c:v>-7899.6257506881448</c:v>
                </c:pt>
                <c:pt idx="722">
                  <c:v>-65.728138482450632</c:v>
                </c:pt>
                <c:pt idx="723">
                  <c:v>175.08214739949719</c:v>
                </c:pt>
                <c:pt idx="724">
                  <c:v>132.0189433197219</c:v>
                </c:pt>
                <c:pt idx="725">
                  <c:v>-108.51036315839536</c:v>
                </c:pt>
                <c:pt idx="726">
                  <c:v>-127.11092277684909</c:v>
                </c:pt>
                <c:pt idx="727">
                  <c:v>26.588781937803098</c:v>
                </c:pt>
                <c:pt idx="728">
                  <c:v>11.835009407739179</c:v>
                </c:pt>
                <c:pt idx="729">
                  <c:v>-62.232236057718261</c:v>
                </c:pt>
                <c:pt idx="730">
                  <c:v>30.443177027571348</c:v>
                </c:pt>
                <c:pt idx="731">
                  <c:v>-0.31190412614119684</c:v>
                </c:pt>
                <c:pt idx="732">
                  <c:v>-132.60121615560129</c:v>
                </c:pt>
                <c:pt idx="733">
                  <c:v>-36.183464860463701</c:v>
                </c:pt>
                <c:pt idx="734">
                  <c:v>83.296761675457617</c:v>
                </c:pt>
                <c:pt idx="735">
                  <c:v>118.96978464986603</c:v>
                </c:pt>
                <c:pt idx="736">
                  <c:v>11340.653098305314</c:v>
                </c:pt>
                <c:pt idx="737">
                  <c:v>30176.2596686139</c:v>
                </c:pt>
                <c:pt idx="738">
                  <c:v>6190.7756146815082</c:v>
                </c:pt>
                <c:pt idx="739">
                  <c:v>-28774.989076609152</c:v>
                </c:pt>
                <c:pt idx="740">
                  <c:v>-13942.966326127998</c:v>
                </c:pt>
                <c:pt idx="741">
                  <c:v>-5392.8386484665143</c:v>
                </c:pt>
                <c:pt idx="742">
                  <c:v>-15.190541017643389</c:v>
                </c:pt>
                <c:pt idx="743">
                  <c:v>218.18393927866936</c:v>
                </c:pt>
                <c:pt idx="744">
                  <c:v>136.82871207085498</c:v>
                </c:pt>
                <c:pt idx="745">
                  <c:v>-113.1045026970222</c:v>
                </c:pt>
                <c:pt idx="746">
                  <c:v>-124.76540689089384</c:v>
                </c:pt>
                <c:pt idx="747">
                  <c:v>-22.764736360879407</c:v>
                </c:pt>
                <c:pt idx="748">
                  <c:v>4078.2106184425252</c:v>
                </c:pt>
                <c:pt idx="749">
                  <c:v>5660.2004099366914</c:v>
                </c:pt>
                <c:pt idx="750">
                  <c:v>2622.9444525605199</c:v>
                </c:pt>
                <c:pt idx="751">
                  <c:v>-1085.9955648217133</c:v>
                </c:pt>
                <c:pt idx="752">
                  <c:v>-5606.761412832795</c:v>
                </c:pt>
                <c:pt idx="753">
                  <c:v>-4269.8564481580679</c:v>
                </c:pt>
                <c:pt idx="754">
                  <c:v>-12.855685237050061</c:v>
                </c:pt>
                <c:pt idx="755">
                  <c:v>18.249060778251998</c:v>
                </c:pt>
                <c:pt idx="756">
                  <c:v>95.026966770424409</c:v>
                </c:pt>
                <c:pt idx="757">
                  <c:v>49.114046391564592</c:v>
                </c:pt>
                <c:pt idx="758">
                  <c:v>-106.81372826871996</c:v>
                </c:pt>
                <c:pt idx="759">
                  <c:v>33.855117949758778</c:v>
                </c:pt>
                <c:pt idx="760">
                  <c:v>58.327115303752812</c:v>
                </c:pt>
                <c:pt idx="761">
                  <c:v>5.1143690955777164</c:v>
                </c:pt>
                <c:pt idx="762">
                  <c:v>4.8297999973397738</c:v>
                </c:pt>
                <c:pt idx="763">
                  <c:v>-5.0215154948118164</c:v>
                </c:pt>
                <c:pt idx="764">
                  <c:v>158.76232445051693</c:v>
                </c:pt>
                <c:pt idx="765">
                  <c:v>76.634548278757933</c:v>
                </c:pt>
                <c:pt idx="766">
                  <c:v>-42.657525381124884</c:v>
                </c:pt>
                <c:pt idx="767">
                  <c:v>-19.663038701002574</c:v>
                </c:pt>
                <c:pt idx="768">
                  <c:v>-87.33162313460312</c:v>
                </c:pt>
                <c:pt idx="769">
                  <c:v>-100.5436552109981</c:v>
                </c:pt>
                <c:pt idx="770">
                  <c:v>-76.327462386056936</c:v>
                </c:pt>
                <c:pt idx="771">
                  <c:v>-57.896710474353398</c:v>
                </c:pt>
                <c:pt idx="772">
                  <c:v>-40.711508074176493</c:v>
                </c:pt>
                <c:pt idx="773">
                  <c:v>-7.6213618138907799</c:v>
                </c:pt>
                <c:pt idx="774">
                  <c:v>355.14916310923297</c:v>
                </c:pt>
                <c:pt idx="775">
                  <c:v>1024.5360299773963</c:v>
                </c:pt>
                <c:pt idx="776">
                  <c:v>321.39253166533854</c:v>
                </c:pt>
                <c:pt idx="777">
                  <c:v>-864.3992395841675</c:v>
                </c:pt>
                <c:pt idx="778">
                  <c:v>-602.6996222682609</c:v>
                </c:pt>
                <c:pt idx="779">
                  <c:v>2279.6770301404385</c:v>
                </c:pt>
                <c:pt idx="780">
                  <c:v>5444.7232826897225</c:v>
                </c:pt>
                <c:pt idx="781">
                  <c:v>1637.1100467913905</c:v>
                </c:pt>
                <c:pt idx="782">
                  <c:v>-4428.3916135968857</c:v>
                </c:pt>
                <c:pt idx="783">
                  <c:v>-3850.6661407643928</c:v>
                </c:pt>
                <c:pt idx="784">
                  <c:v>-1146.0390557847713</c:v>
                </c:pt>
                <c:pt idx="785">
                  <c:v>98.885575618700713</c:v>
                </c:pt>
                <c:pt idx="786">
                  <c:v>268.52571161167521</c:v>
                </c:pt>
                <c:pt idx="787">
                  <c:v>9137.8191051596641</c:v>
                </c:pt>
                <c:pt idx="788">
                  <c:v>21234.834967448176</c:v>
                </c:pt>
                <c:pt idx="789">
                  <c:v>10566.108115085215</c:v>
                </c:pt>
                <c:pt idx="790">
                  <c:v>-14971.283140490674</c:v>
                </c:pt>
                <c:pt idx="791">
                  <c:v>-22189.27163476418</c:v>
                </c:pt>
                <c:pt idx="792">
                  <c:v>-8921.3037268808021</c:v>
                </c:pt>
                <c:pt idx="793">
                  <c:v>-234.24571324187573</c:v>
                </c:pt>
                <c:pt idx="794">
                  <c:v>5.1133344601260475</c:v>
                </c:pt>
                <c:pt idx="795">
                  <c:v>85.835961503853397</c:v>
                </c:pt>
                <c:pt idx="796">
                  <c:v>69.58052028021217</c:v>
                </c:pt>
                <c:pt idx="797">
                  <c:v>323.50094932674085</c:v>
                </c:pt>
                <c:pt idx="798">
                  <c:v>685.62827667339491</c:v>
                </c:pt>
                <c:pt idx="799">
                  <c:v>239.98290259483787</c:v>
                </c:pt>
                <c:pt idx="800">
                  <c:v>-447.8849954798801</c:v>
                </c:pt>
                <c:pt idx="801">
                  <c:v>-649.08625079988826</c:v>
                </c:pt>
                <c:pt idx="802">
                  <c:v>-342.3419974782683</c:v>
                </c:pt>
                <c:pt idx="803">
                  <c:v>59.830660432951333</c:v>
                </c:pt>
                <c:pt idx="804">
                  <c:v>29.784378040567052</c:v>
                </c:pt>
                <c:pt idx="805">
                  <c:v>50.835514423953789</c:v>
                </c:pt>
                <c:pt idx="806">
                  <c:v>125.12264964473403</c:v>
                </c:pt>
                <c:pt idx="807">
                  <c:v>3944.8645708889658</c:v>
                </c:pt>
                <c:pt idx="808">
                  <c:v>12308.894412044303</c:v>
                </c:pt>
                <c:pt idx="809">
                  <c:v>6530.7711960553543</c:v>
                </c:pt>
                <c:pt idx="810">
                  <c:v>-8297.9911570493714</c:v>
                </c:pt>
                <c:pt idx="811">
                  <c:v>-13297.912633794858</c:v>
                </c:pt>
                <c:pt idx="812">
                  <c:v>-6164.2951801398467</c:v>
                </c:pt>
                <c:pt idx="813">
                  <c:v>79.653758850431416</c:v>
                </c:pt>
                <c:pt idx="814">
                  <c:v>43.645660961898365</c:v>
                </c:pt>
                <c:pt idx="815">
                  <c:v>-46.497627399111323</c:v>
                </c:pt>
                <c:pt idx="816">
                  <c:v>54.080142567153189</c:v>
                </c:pt>
                <c:pt idx="817">
                  <c:v>98.92847680371078</c:v>
                </c:pt>
                <c:pt idx="818">
                  <c:v>1408.3249329596845</c:v>
                </c:pt>
                <c:pt idx="819">
                  <c:v>3403.7633813650682</c:v>
                </c:pt>
                <c:pt idx="820">
                  <c:v>1947.7232817837053</c:v>
                </c:pt>
                <c:pt idx="821">
                  <c:v>-1912.4511223351706</c:v>
                </c:pt>
                <c:pt idx="822">
                  <c:v>-4113.310642584097</c:v>
                </c:pt>
                <c:pt idx="823">
                  <c:v>-2135.0835959283709</c:v>
                </c:pt>
                <c:pt idx="824">
                  <c:v>-88.75010666653381</c:v>
                </c:pt>
                <c:pt idx="825">
                  <c:v>-50.969785304069106</c:v>
                </c:pt>
                <c:pt idx="826">
                  <c:v>34.749803006307751</c:v>
                </c:pt>
                <c:pt idx="827">
                  <c:v>136.24770982914862</c:v>
                </c:pt>
                <c:pt idx="828">
                  <c:v>100.21817290454244</c:v>
                </c:pt>
                <c:pt idx="829">
                  <c:v>76.529810324442977</c:v>
                </c:pt>
                <c:pt idx="830">
                  <c:v>45.738465485799878</c:v>
                </c:pt>
                <c:pt idx="831">
                  <c:v>831.26232072828918</c:v>
                </c:pt>
                <c:pt idx="832">
                  <c:v>2027.1442828710017</c:v>
                </c:pt>
                <c:pt idx="833">
                  <c:v>1070.7776687118792</c:v>
                </c:pt>
                <c:pt idx="834">
                  <c:v>-1125.5649998184788</c:v>
                </c:pt>
                <c:pt idx="835">
                  <c:v>-2154.7092335708676</c:v>
                </c:pt>
                <c:pt idx="836">
                  <c:v>-1015.6919352272848</c:v>
                </c:pt>
                <c:pt idx="837">
                  <c:v>1.8957609218585973</c:v>
                </c:pt>
                <c:pt idx="838">
                  <c:v>121.18767371118491</c:v>
                </c:pt>
                <c:pt idx="839">
                  <c:v>106.08516237964398</c:v>
                </c:pt>
                <c:pt idx="840">
                  <c:v>-54.604048430371904</c:v>
                </c:pt>
                <c:pt idx="841">
                  <c:v>13454.842250103975</c:v>
                </c:pt>
                <c:pt idx="842">
                  <c:v>31608.819408890864</c:v>
                </c:pt>
                <c:pt idx="843">
                  <c:v>13918.662003430129</c:v>
                </c:pt>
                <c:pt idx="844">
                  <c:v>-23644.813922547914</c:v>
                </c:pt>
                <c:pt idx="845">
                  <c:v>-27839.05772162983</c:v>
                </c:pt>
                <c:pt idx="846">
                  <c:v>-15169.335140159572</c:v>
                </c:pt>
                <c:pt idx="847">
                  <c:v>59.126615057954368</c:v>
                </c:pt>
                <c:pt idx="848">
                  <c:v>-114.71642945726319</c:v>
                </c:pt>
                <c:pt idx="849">
                  <c:v>-21.172262029725907</c:v>
                </c:pt>
                <c:pt idx="850">
                  <c:v>-28.627445361458619</c:v>
                </c:pt>
                <c:pt idx="851">
                  <c:v>-53.592888564935159</c:v>
                </c:pt>
                <c:pt idx="852">
                  <c:v>70.186826448571239</c:v>
                </c:pt>
                <c:pt idx="853">
                  <c:v>191.65904993403464</c:v>
                </c:pt>
                <c:pt idx="854">
                  <c:v>155.58634815606882</c:v>
                </c:pt>
                <c:pt idx="855">
                  <c:v>-2.1418481798115998</c:v>
                </c:pt>
                <c:pt idx="856">
                  <c:v>-84.99695519168894</c:v>
                </c:pt>
                <c:pt idx="857">
                  <c:v>-94.052380235603479</c:v>
                </c:pt>
                <c:pt idx="858">
                  <c:v>-116.14606720257721</c:v>
                </c:pt>
                <c:pt idx="859">
                  <c:v>-68.246382726913467</c:v>
                </c:pt>
                <c:pt idx="860">
                  <c:v>6552.8419311819425</c:v>
                </c:pt>
                <c:pt idx="861">
                  <c:v>11631.898664534481</c:v>
                </c:pt>
                <c:pt idx="862">
                  <c:v>7562.3533826009962</c:v>
                </c:pt>
                <c:pt idx="863">
                  <c:v>-9731.4369119452858</c:v>
                </c:pt>
                <c:pt idx="864">
                  <c:v>-16105.022879112017</c:v>
                </c:pt>
                <c:pt idx="865">
                  <c:v>-7063.6777761047088</c:v>
                </c:pt>
                <c:pt idx="866">
                  <c:v>1522.459221734257</c:v>
                </c:pt>
                <c:pt idx="867">
                  <c:v>748.67500546383144</c:v>
                </c:pt>
                <c:pt idx="868">
                  <c:v>-935.20373232579857</c:v>
                </c:pt>
                <c:pt idx="869">
                  <c:v>-1506.8225837076222</c:v>
                </c:pt>
                <c:pt idx="870">
                  <c:v>-715.37690363578918</c:v>
                </c:pt>
                <c:pt idx="871">
                  <c:v>-8.9931381339010752</c:v>
                </c:pt>
                <c:pt idx="872">
                  <c:v>-22.409766749172398</c:v>
                </c:pt>
                <c:pt idx="873">
                  <c:v>-23.207662070222742</c:v>
                </c:pt>
                <c:pt idx="874">
                  <c:v>144.69237268748824</c:v>
                </c:pt>
                <c:pt idx="875">
                  <c:v>176.56536651593751</c:v>
                </c:pt>
                <c:pt idx="876">
                  <c:v>-58.848611926621011</c:v>
                </c:pt>
                <c:pt idx="877">
                  <c:v>-90.040683402598162</c:v>
                </c:pt>
                <c:pt idx="878">
                  <c:v>556.49810695134181</c:v>
                </c:pt>
                <c:pt idx="879">
                  <c:v>625.13802233546858</c:v>
                </c:pt>
                <c:pt idx="880">
                  <c:v>19.242509699665018</c:v>
                </c:pt>
                <c:pt idx="881">
                  <c:v>-123.93637681404644</c:v>
                </c:pt>
                <c:pt idx="882">
                  <c:v>-488.54879420899113</c:v>
                </c:pt>
                <c:pt idx="883">
                  <c:v>-494.08158603814525</c:v>
                </c:pt>
                <c:pt idx="884">
                  <c:v>2387.6119410190709</c:v>
                </c:pt>
                <c:pt idx="885">
                  <c:v>5079.919935316304</c:v>
                </c:pt>
                <c:pt idx="886">
                  <c:v>1984.9932144871314</c:v>
                </c:pt>
                <c:pt idx="887">
                  <c:v>-3905.52774708897</c:v>
                </c:pt>
                <c:pt idx="888">
                  <c:v>-4015.9422900652116</c:v>
                </c:pt>
                <c:pt idx="889">
                  <c:v>-1872.4372881339862</c:v>
                </c:pt>
                <c:pt idx="890">
                  <c:v>49.435551442041898</c:v>
                </c:pt>
                <c:pt idx="891">
                  <c:v>-21.795153010952287</c:v>
                </c:pt>
                <c:pt idx="892">
                  <c:v>4497.7659131792307</c:v>
                </c:pt>
                <c:pt idx="893">
                  <c:v>10848.703619386109</c:v>
                </c:pt>
                <c:pt idx="894">
                  <c:v>7964.1562908095648</c:v>
                </c:pt>
                <c:pt idx="895">
                  <c:v>-10190.883167992439</c:v>
                </c:pt>
                <c:pt idx="896">
                  <c:v>-16407.26179529147</c:v>
                </c:pt>
                <c:pt idx="897">
                  <c:v>-6655.382250539983</c:v>
                </c:pt>
                <c:pt idx="898">
                  <c:v>30.048822330668781</c:v>
                </c:pt>
                <c:pt idx="899">
                  <c:v>196.40145354621643</c:v>
                </c:pt>
                <c:pt idx="900">
                  <c:v>191.35938282945824</c:v>
                </c:pt>
                <c:pt idx="901">
                  <c:v>-133.18959810683396</c:v>
                </c:pt>
                <c:pt idx="902">
                  <c:v>-123.79705843306631</c:v>
                </c:pt>
                <c:pt idx="903">
                  <c:v>87.262314876539875</c:v>
                </c:pt>
                <c:pt idx="904">
                  <c:v>24.313352947905983</c:v>
                </c:pt>
                <c:pt idx="905">
                  <c:v>-52.567318817963674</c:v>
                </c:pt>
                <c:pt idx="906">
                  <c:v>-41.368836610017823</c:v>
                </c:pt>
                <c:pt idx="907">
                  <c:v>27.177620071182144</c:v>
                </c:pt>
                <c:pt idx="908">
                  <c:v>-10.068260191705576</c:v>
                </c:pt>
                <c:pt idx="909">
                  <c:v>-93.00964944247032</c:v>
                </c:pt>
                <c:pt idx="910">
                  <c:v>-18.400345959336079</c:v>
                </c:pt>
                <c:pt idx="911">
                  <c:v>4424.1476158351834</c:v>
                </c:pt>
                <c:pt idx="912">
                  <c:v>5723.8042642504251</c:v>
                </c:pt>
                <c:pt idx="913">
                  <c:v>2476.5153436703149</c:v>
                </c:pt>
                <c:pt idx="914">
                  <c:v>-1787.9020350027295</c:v>
                </c:pt>
                <c:pt idx="915">
                  <c:v>-5427.8024914365769</c:v>
                </c:pt>
                <c:pt idx="916">
                  <c:v>-4095.6702334776642</c:v>
                </c:pt>
                <c:pt idx="917">
                  <c:v>-14.862656333218382</c:v>
                </c:pt>
                <c:pt idx="918">
                  <c:v>-116.52640500249279</c:v>
                </c:pt>
                <c:pt idx="919">
                  <c:v>-302.27700984203256</c:v>
                </c:pt>
                <c:pt idx="920">
                  <c:v>-207.43676261327278</c:v>
                </c:pt>
                <c:pt idx="921">
                  <c:v>111.68076171808219</c:v>
                </c:pt>
                <c:pt idx="922">
                  <c:v>512.47827147314206</c:v>
                </c:pt>
                <c:pt idx="923">
                  <c:v>268.18824246230469</c:v>
                </c:pt>
                <c:pt idx="924">
                  <c:v>-185.71265193992983</c:v>
                </c:pt>
                <c:pt idx="925">
                  <c:v>-31.208806666695082</c:v>
                </c:pt>
                <c:pt idx="926">
                  <c:v>-50.785075881656965</c:v>
                </c:pt>
                <c:pt idx="927">
                  <c:v>-65.988616077779184</c:v>
                </c:pt>
                <c:pt idx="928">
                  <c:v>55.66876982321196</c:v>
                </c:pt>
                <c:pt idx="929">
                  <c:v>141.93796167240413</c:v>
                </c:pt>
                <c:pt idx="930">
                  <c:v>15.699843910045177</c:v>
                </c:pt>
                <c:pt idx="931">
                  <c:v>10456.419885332069</c:v>
                </c:pt>
                <c:pt idx="932">
                  <c:v>24189.518192567455</c:v>
                </c:pt>
                <c:pt idx="933">
                  <c:v>11798.748432816612</c:v>
                </c:pt>
                <c:pt idx="934">
                  <c:v>-24303.850414761764</c:v>
                </c:pt>
                <c:pt idx="935">
                  <c:v>-23839.298927040283</c:v>
                </c:pt>
                <c:pt idx="936">
                  <c:v>-3940.0644557128312</c:v>
                </c:pt>
                <c:pt idx="937">
                  <c:v>125.9025222959435</c:v>
                </c:pt>
                <c:pt idx="938">
                  <c:v>122.45804203600113</c:v>
                </c:pt>
                <c:pt idx="939">
                  <c:v>6.7486561078871308</c:v>
                </c:pt>
                <c:pt idx="940">
                  <c:v>-247.8042592775943</c:v>
                </c:pt>
                <c:pt idx="941">
                  <c:v>1324.3353703423841</c:v>
                </c:pt>
                <c:pt idx="942">
                  <c:v>3027.7518140479997</c:v>
                </c:pt>
                <c:pt idx="943">
                  <c:v>2332.2841191681296</c:v>
                </c:pt>
                <c:pt idx="944">
                  <c:v>-2081.1552054419894</c:v>
                </c:pt>
                <c:pt idx="945">
                  <c:v>-4649.1296728612633</c:v>
                </c:pt>
                <c:pt idx="946">
                  <c:v>-633.98256514193963</c:v>
                </c:pt>
                <c:pt idx="947">
                  <c:v>-10.580057135453851</c:v>
                </c:pt>
                <c:pt idx="948">
                  <c:v>-137.82734861038531</c:v>
                </c:pt>
                <c:pt idx="949">
                  <c:v>51.117692178284379</c:v>
                </c:pt>
                <c:pt idx="950">
                  <c:v>36.97716774781351</c:v>
                </c:pt>
                <c:pt idx="951">
                  <c:v>-32.242739515399464</c:v>
                </c:pt>
                <c:pt idx="952">
                  <c:v>-26.312726519204816</c:v>
                </c:pt>
                <c:pt idx="953">
                  <c:v>1352.835762873543</c:v>
                </c:pt>
                <c:pt idx="954">
                  <c:v>2748.2010885650675</c:v>
                </c:pt>
                <c:pt idx="955">
                  <c:v>4573.0741225391357</c:v>
                </c:pt>
                <c:pt idx="956">
                  <c:v>6086.7668159797449</c:v>
                </c:pt>
                <c:pt idx="957">
                  <c:v>5059.657979887972</c:v>
                </c:pt>
                <c:pt idx="958">
                  <c:v>-2132.0616299324479</c:v>
                </c:pt>
                <c:pt idx="959">
                  <c:v>-14878.812021048148</c:v>
                </c:pt>
                <c:pt idx="960">
                  <c:v>-5449.027973333712</c:v>
                </c:pt>
                <c:pt idx="961">
                  <c:v>20.772857655879282</c:v>
                </c:pt>
                <c:pt idx="962">
                  <c:v>21.764111699927653</c:v>
                </c:pt>
                <c:pt idx="963">
                  <c:v>15.621320473189494</c:v>
                </c:pt>
                <c:pt idx="964">
                  <c:v>73.910036678241269</c:v>
                </c:pt>
                <c:pt idx="965">
                  <c:v>65.35352496250816</c:v>
                </c:pt>
                <c:pt idx="966">
                  <c:v>-59.942449684031033</c:v>
                </c:pt>
                <c:pt idx="967">
                  <c:v>-58.626004327585839</c:v>
                </c:pt>
                <c:pt idx="968">
                  <c:v>77.542753764167216</c:v>
                </c:pt>
                <c:pt idx="969">
                  <c:v>5702.8421876708426</c:v>
                </c:pt>
                <c:pt idx="970">
                  <c:v>20486.872979188349</c:v>
                </c:pt>
                <c:pt idx="971">
                  <c:v>11858.593059947731</c:v>
                </c:pt>
                <c:pt idx="972">
                  <c:v>-11250.241168661219</c:v>
                </c:pt>
                <c:pt idx="973">
                  <c:v>-20422.362965976907</c:v>
                </c:pt>
                <c:pt idx="974">
                  <c:v>-9813.3169315817704</c:v>
                </c:pt>
                <c:pt idx="975">
                  <c:v>-2388.4144975672625</c:v>
                </c:pt>
                <c:pt idx="976">
                  <c:v>-920.16684892764238</c:v>
                </c:pt>
                <c:pt idx="977">
                  <c:v>114.40227645583985</c:v>
                </c:pt>
                <c:pt idx="978">
                  <c:v>155.1236137059812</c:v>
                </c:pt>
                <c:pt idx="979">
                  <c:v>181.87511584744541</c:v>
                </c:pt>
                <c:pt idx="980">
                  <c:v>15.595883525616379</c:v>
                </c:pt>
                <c:pt idx="981">
                  <c:v>-274.98827168279854</c:v>
                </c:pt>
                <c:pt idx="982">
                  <c:v>-110.40282092513731</c:v>
                </c:pt>
                <c:pt idx="983">
                  <c:v>52.288632573812023</c:v>
                </c:pt>
                <c:pt idx="984">
                  <c:v>67.70092318734558</c:v>
                </c:pt>
                <c:pt idx="985">
                  <c:v>19.860761987738325</c:v>
                </c:pt>
                <c:pt idx="986">
                  <c:v>15.170314097446132</c:v>
                </c:pt>
                <c:pt idx="987">
                  <c:v>41.632493268442104</c:v>
                </c:pt>
                <c:pt idx="988">
                  <c:v>3634.0135787483482</c:v>
                </c:pt>
                <c:pt idx="989">
                  <c:v>6457.7253223080334</c:v>
                </c:pt>
                <c:pt idx="990">
                  <c:v>-229161.29209784235</c:v>
                </c:pt>
                <c:pt idx="991">
                  <c:v>-3709.0568911610849</c:v>
                </c:pt>
                <c:pt idx="992">
                  <c:v>343171.64904114016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CC3-477D-A6EC-61E838F233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3058784"/>
        <c:axId val="1"/>
      </c:scatterChart>
      <c:valAx>
        <c:axId val="1683058784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Hp1 Analysed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4000"/>
          <c:min val="-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d^2y/dx^2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05878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</a:t>
            </a:r>
            <a:r>
              <a:rPr lang="en-GB" b="1" baseline="0">
                <a:solidFill>
                  <a:sysClr val="windowText" lastClr="000000"/>
                </a:solidFill>
              </a:rPr>
              <a:t> K</a:t>
            </a:r>
            <a:endParaRPr lang="en-GB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'4.20 K'!$P$14:$P$1013</c:f>
              <c:numCache>
                <c:formatCode>General</c:formatCode>
                <c:ptCount val="1000"/>
                <c:pt idx="0">
                  <c:v>5.6227433424048385</c:v>
                </c:pt>
                <c:pt idx="1">
                  <c:v>5.7700629800854841</c:v>
                </c:pt>
                <c:pt idx="2">
                  <c:v>5.9236482332876337</c:v>
                </c:pt>
                <c:pt idx="3">
                  <c:v>6.0794212737279576</c:v>
                </c:pt>
                <c:pt idx="4">
                  <c:v>6.2703413103284955</c:v>
                </c:pt>
                <c:pt idx="5">
                  <c:v>6.4358364112166662</c:v>
                </c:pt>
                <c:pt idx="6">
                  <c:v>6.6239084407618281</c:v>
                </c:pt>
                <c:pt idx="7">
                  <c:v>6.8064398020354844</c:v>
                </c:pt>
                <c:pt idx="8">
                  <c:v>6.9998971540123653</c:v>
                </c:pt>
                <c:pt idx="9">
                  <c:v>7.1834123722688172</c:v>
                </c:pt>
                <c:pt idx="10">
                  <c:v>7.4837994436881736</c:v>
                </c:pt>
                <c:pt idx="11">
                  <c:v>7.7200804653870962</c:v>
                </c:pt>
                <c:pt idx="12">
                  <c:v>7.9301080402311808</c:v>
                </c:pt>
                <c:pt idx="13">
                  <c:v>8.1758133761881719</c:v>
                </c:pt>
                <c:pt idx="14">
                  <c:v>8.3959384305913982</c:v>
                </c:pt>
                <c:pt idx="15">
                  <c:v>8.6523108475161301</c:v>
                </c:pt>
                <c:pt idx="16">
                  <c:v>8.8783390438172045</c:v>
                </c:pt>
                <c:pt idx="17">
                  <c:v>9.1566152240967753</c:v>
                </c:pt>
                <c:pt idx="18">
                  <c:v>9.3734262339301075</c:v>
                </c:pt>
                <c:pt idx="19">
                  <c:v>9.6605571270537638</c:v>
                </c:pt>
                <c:pt idx="20">
                  <c:v>9.875037949295697</c:v>
                </c:pt>
                <c:pt idx="21">
                  <c:v>10.316233078623656</c:v>
                </c:pt>
                <c:pt idx="22">
                  <c:v>10.585965237736559</c:v>
                </c:pt>
                <c:pt idx="23">
                  <c:v>10.779008334145162</c:v>
                </c:pt>
                <c:pt idx="24">
                  <c:v>11.038435885913978</c:v>
                </c:pt>
                <c:pt idx="25">
                  <c:v>11.239815875698925</c:v>
                </c:pt>
                <c:pt idx="26">
                  <c:v>11.513690590526883</c:v>
                </c:pt>
                <c:pt idx="27">
                  <c:v>11.697412936569894</c:v>
                </c:pt>
                <c:pt idx="28">
                  <c:v>11.962329374661289</c:v>
                </c:pt>
                <c:pt idx="29">
                  <c:v>12.154971160983871</c:v>
                </c:pt>
                <c:pt idx="30">
                  <c:v>12.41155070569355</c:v>
                </c:pt>
                <c:pt idx="31">
                  <c:v>12.607390027209677</c:v>
                </c:pt>
                <c:pt idx="32">
                  <c:v>13.040183535725808</c:v>
                </c:pt>
                <c:pt idx="33">
                  <c:v>13.321566632795699</c:v>
                </c:pt>
                <c:pt idx="34">
                  <c:v>13.534131523016129</c:v>
                </c:pt>
                <c:pt idx="35">
                  <c:v>13.817275206263441</c:v>
                </c:pt>
                <c:pt idx="36">
                  <c:v>14.03056504373656</c:v>
                </c:pt>
                <c:pt idx="37">
                  <c:v>14.28367519803226</c:v>
                </c:pt>
                <c:pt idx="38">
                  <c:v>14.467501107967744</c:v>
                </c:pt>
                <c:pt idx="39">
                  <c:v>14.755719421967742</c:v>
                </c:pt>
                <c:pt idx="40">
                  <c:v>14.959895636865593</c:v>
                </c:pt>
                <c:pt idx="41">
                  <c:v>15.232424021086022</c:v>
                </c:pt>
                <c:pt idx="42">
                  <c:v>15.447526226682795</c:v>
                </c:pt>
                <c:pt idx="43">
                  <c:v>15.901032513784948</c:v>
                </c:pt>
                <c:pt idx="44">
                  <c:v>16.164939203924732</c:v>
                </c:pt>
                <c:pt idx="45">
                  <c:v>16.36242260223656</c:v>
                </c:pt>
                <c:pt idx="46">
                  <c:v>16.652453284365592</c:v>
                </c:pt>
                <c:pt idx="47">
                  <c:v>16.841612734784945</c:v>
                </c:pt>
                <c:pt idx="48">
                  <c:v>17.132937965569891</c:v>
                </c:pt>
                <c:pt idx="49">
                  <c:v>17.34048000698925</c:v>
                </c:pt>
                <c:pt idx="50">
                  <c:v>17.608865835494623</c:v>
                </c:pt>
                <c:pt idx="51">
                  <c:v>17.803462390290324</c:v>
                </c:pt>
                <c:pt idx="52">
                  <c:v>18.093156489763441</c:v>
                </c:pt>
                <c:pt idx="53">
                  <c:v>18.33392959532258</c:v>
                </c:pt>
                <c:pt idx="54">
                  <c:v>18.784225401741935</c:v>
                </c:pt>
                <c:pt idx="55">
                  <c:v>19.048106200908602</c:v>
                </c:pt>
                <c:pt idx="56">
                  <c:v>19.242133154295701</c:v>
                </c:pt>
                <c:pt idx="57">
                  <c:v>19.499748337935486</c:v>
                </c:pt>
                <c:pt idx="58">
                  <c:v>19.745246546107527</c:v>
                </c:pt>
                <c:pt idx="59">
                  <c:v>20.009748728629035</c:v>
                </c:pt>
                <c:pt idx="60">
                  <c:v>20.208539621091397</c:v>
                </c:pt>
                <c:pt idx="61">
                  <c:v>20.472627548037636</c:v>
                </c:pt>
                <c:pt idx="62">
                  <c:v>20.677787619913978</c:v>
                </c:pt>
                <c:pt idx="63">
                  <c:v>20.982265465102152</c:v>
                </c:pt>
                <c:pt idx="64">
                  <c:v>21.183800800731184</c:v>
                </c:pt>
                <c:pt idx="65">
                  <c:v>21.647456349338707</c:v>
                </c:pt>
                <c:pt idx="66">
                  <c:v>21.930651814532258</c:v>
                </c:pt>
                <c:pt idx="67">
                  <c:v>22.139358949741936</c:v>
                </c:pt>
                <c:pt idx="68">
                  <c:v>22.410320930080641</c:v>
                </c:pt>
                <c:pt idx="69">
                  <c:v>22.637850802833331</c:v>
                </c:pt>
                <c:pt idx="70">
                  <c:v>22.906547323016127</c:v>
                </c:pt>
                <c:pt idx="71">
                  <c:v>23.110619974016128</c:v>
                </c:pt>
                <c:pt idx="72">
                  <c:v>23.368286939607529</c:v>
                </c:pt>
                <c:pt idx="73">
                  <c:v>23.615493952010752</c:v>
                </c:pt>
                <c:pt idx="74">
                  <c:v>23.854415852978494</c:v>
                </c:pt>
                <c:pt idx="75">
                  <c:v>24.371885789446232</c:v>
                </c:pt>
                <c:pt idx="76">
                  <c:v>24.523244418951609</c:v>
                </c:pt>
                <c:pt idx="77">
                  <c:v>24.830363143408601</c:v>
                </c:pt>
                <c:pt idx="78">
                  <c:v>25.04163348496774</c:v>
                </c:pt>
                <c:pt idx="79">
                  <c:v>25.303235878489247</c:v>
                </c:pt>
                <c:pt idx="80">
                  <c:v>25.535218998629031</c:v>
                </c:pt>
                <c:pt idx="81">
                  <c:v>25.78568827366129</c:v>
                </c:pt>
                <c:pt idx="82">
                  <c:v>26.004518779403224</c:v>
                </c:pt>
                <c:pt idx="83">
                  <c:v>26.292322837833332</c:v>
                </c:pt>
                <c:pt idx="84">
                  <c:v>26.482207235505378</c:v>
                </c:pt>
                <c:pt idx="85">
                  <c:v>26.752716123811826</c:v>
                </c:pt>
                <c:pt idx="86">
                  <c:v>27.232009820252681</c:v>
                </c:pt>
                <c:pt idx="87">
                  <c:v>27.448199446725805</c:v>
                </c:pt>
                <c:pt idx="88">
                  <c:v>27.716067455768819</c:v>
                </c:pt>
                <c:pt idx="89">
                  <c:v>27.947014936983869</c:v>
                </c:pt>
                <c:pt idx="90">
                  <c:v>28.22714232184946</c:v>
                </c:pt>
                <c:pt idx="91">
                  <c:v>28.440354486397847</c:v>
                </c:pt>
                <c:pt idx="92">
                  <c:v>28.736029400688171</c:v>
                </c:pt>
                <c:pt idx="93">
                  <c:v>28.920890949553762</c:v>
                </c:pt>
                <c:pt idx="94">
                  <c:v>29.209575301075265</c:v>
                </c:pt>
                <c:pt idx="95">
                  <c:v>29.447565127005376</c:v>
                </c:pt>
                <c:pt idx="96">
                  <c:v>29.719368563978495</c:v>
                </c:pt>
                <c:pt idx="97">
                  <c:v>30.155320771231178</c:v>
                </c:pt>
                <c:pt idx="98">
                  <c:v>30.376080154478494</c:v>
                </c:pt>
                <c:pt idx="99">
                  <c:v>30.677036827306448</c:v>
                </c:pt>
                <c:pt idx="100">
                  <c:v>30.799294002903224</c:v>
                </c:pt>
                <c:pt idx="101">
                  <c:v>31.134271414553766</c:v>
                </c:pt>
                <c:pt idx="102">
                  <c:v>31.361904851198926</c:v>
                </c:pt>
                <c:pt idx="103">
                  <c:v>31.658304712736555</c:v>
                </c:pt>
                <c:pt idx="104">
                  <c:v>31.843373389387093</c:v>
                </c:pt>
                <c:pt idx="105">
                  <c:v>32.158414751655904</c:v>
                </c:pt>
                <c:pt idx="106">
                  <c:v>32.361089290102143</c:v>
                </c:pt>
                <c:pt idx="107">
                  <c:v>32.6566606405</c:v>
                </c:pt>
                <c:pt idx="108">
                  <c:v>33.141650351048384</c:v>
                </c:pt>
                <c:pt idx="109">
                  <c:v>33.332259695973114</c:v>
                </c:pt>
                <c:pt idx="110">
                  <c:v>33.630937963155908</c:v>
                </c:pt>
                <c:pt idx="111">
                  <c:v>33.821236616397847</c:v>
                </c:pt>
                <c:pt idx="112">
                  <c:v>34.117494077586016</c:v>
                </c:pt>
                <c:pt idx="113">
                  <c:v>34.308103422510747</c:v>
                </c:pt>
                <c:pt idx="114">
                  <c:v>34.625578536258061</c:v>
                </c:pt>
                <c:pt idx="115">
                  <c:v>34.821780331397854</c:v>
                </c:pt>
                <c:pt idx="116">
                  <c:v>35.074424448182796</c:v>
                </c:pt>
                <c:pt idx="117">
                  <c:v>35.302575704284948</c:v>
                </c:pt>
                <c:pt idx="118">
                  <c:v>35.599596949182789</c:v>
                </c:pt>
                <c:pt idx="119">
                  <c:v>36.089402380758067</c:v>
                </c:pt>
                <c:pt idx="120">
                  <c:v>36.277668592602147</c:v>
                </c:pt>
                <c:pt idx="121">
                  <c:v>36.589836056838706</c:v>
                </c:pt>
                <c:pt idx="122">
                  <c:v>36.804627570758065</c:v>
                </c:pt>
                <c:pt idx="123">
                  <c:v>37.071149249188174</c:v>
                </c:pt>
                <c:pt idx="124">
                  <c:v>37.303701970741933</c:v>
                </c:pt>
                <c:pt idx="125">
                  <c:v>37.477741092801075</c:v>
                </c:pt>
                <c:pt idx="126">
                  <c:v>37.790711177204301</c:v>
                </c:pt>
                <c:pt idx="127">
                  <c:v>38.075201191059136</c:v>
                </c:pt>
                <c:pt idx="128">
                  <c:v>38.29076943417742</c:v>
                </c:pt>
                <c:pt idx="129">
                  <c:v>38.579039530123659</c:v>
                </c:pt>
                <c:pt idx="130">
                  <c:v>39.046216251091394</c:v>
                </c:pt>
                <c:pt idx="131">
                  <c:v>39.271933755715054</c:v>
                </c:pt>
                <c:pt idx="132">
                  <c:v>39.555802386209677</c:v>
                </c:pt>
                <c:pt idx="133">
                  <c:v>39.779811086602152</c:v>
                </c:pt>
                <c:pt idx="134">
                  <c:v>40.067874054758065</c:v>
                </c:pt>
                <c:pt idx="135">
                  <c:v>40.301708379489249</c:v>
                </c:pt>
                <c:pt idx="136">
                  <c:v>40.546352185543007</c:v>
                </c:pt>
                <c:pt idx="137">
                  <c:v>40.761920428661284</c:v>
                </c:pt>
                <c:pt idx="138">
                  <c:v>41.03232575307527</c:v>
                </c:pt>
                <c:pt idx="139">
                  <c:v>41.272904676333326</c:v>
                </c:pt>
                <c:pt idx="140">
                  <c:v>41.743240096037638</c:v>
                </c:pt>
                <c:pt idx="141">
                  <c:v>42.036688386629031</c:v>
                </c:pt>
                <c:pt idx="142">
                  <c:v>42.222507901500002</c:v>
                </c:pt>
                <c:pt idx="143">
                  <c:v>42.547064196430114</c:v>
                </c:pt>
                <c:pt idx="144">
                  <c:v>42.766205393854833</c:v>
                </c:pt>
                <c:pt idx="145">
                  <c:v>42.913887505155913</c:v>
                </c:pt>
                <c:pt idx="146">
                  <c:v>43.169793884564527</c:v>
                </c:pt>
                <c:pt idx="147">
                  <c:v>43.426476993172052</c:v>
                </c:pt>
                <c:pt idx="148">
                  <c:v>43.637954462516127</c:v>
                </c:pt>
                <c:pt idx="149">
                  <c:v>43.93295621150537</c:v>
                </c:pt>
                <c:pt idx="150">
                  <c:v>44.176952743225804</c:v>
                </c:pt>
                <c:pt idx="151">
                  <c:v>44.666240355333336</c:v>
                </c:pt>
                <c:pt idx="152">
                  <c:v>44.937733100629025</c:v>
                </c:pt>
                <c:pt idx="153">
                  <c:v>45.181626068456985</c:v>
                </c:pt>
                <c:pt idx="154">
                  <c:v>45.430593667037634</c:v>
                </c:pt>
                <c:pt idx="155">
                  <c:v>45.574288568467736</c:v>
                </c:pt>
                <c:pt idx="156">
                  <c:v>45.964931572564517</c:v>
                </c:pt>
                <c:pt idx="157">
                  <c:v>46.153676767413977</c:v>
                </c:pt>
                <c:pt idx="158">
                  <c:v>46.448484334102147</c:v>
                </c:pt>
                <c:pt idx="159">
                  <c:v>46.61315092384946</c:v>
                </c:pt>
                <c:pt idx="160">
                  <c:v>46.959054326204303</c:v>
                </c:pt>
                <c:pt idx="161">
                  <c:v>47.196319204887104</c:v>
                </c:pt>
                <c:pt idx="162">
                  <c:v>47.67260954843011</c:v>
                </c:pt>
                <c:pt idx="163">
                  <c:v>47.98299053551613</c:v>
                </c:pt>
                <c:pt idx="164">
                  <c:v>48.19252618187096</c:v>
                </c:pt>
                <c:pt idx="165">
                  <c:v>48.446788484478496</c:v>
                </c:pt>
                <c:pt idx="166">
                  <c:v>48.69070734327957</c:v>
                </c:pt>
                <c:pt idx="167">
                  <c:v>48.931493394322572</c:v>
                </c:pt>
                <c:pt idx="168">
                  <c:v>49.161353454661288</c:v>
                </c:pt>
                <c:pt idx="169">
                  <c:v>49.456821241166665</c:v>
                </c:pt>
                <c:pt idx="170">
                  <c:v>49.684817151435489</c:v>
                </c:pt>
                <c:pt idx="171">
                  <c:v>49.98644698956452</c:v>
                </c:pt>
                <c:pt idx="172">
                  <c:v>50.208902231564515</c:v>
                </c:pt>
                <c:pt idx="173">
                  <c:v>50.712947698408605</c:v>
                </c:pt>
                <c:pt idx="174">
                  <c:v>50.998991170661284</c:v>
                </c:pt>
                <c:pt idx="175">
                  <c:v>51.194830492172045</c:v>
                </c:pt>
                <c:pt idx="176">
                  <c:v>51.51318589901075</c:v>
                </c:pt>
                <c:pt idx="177">
                  <c:v>51.677852488758063</c:v>
                </c:pt>
                <c:pt idx="178">
                  <c:v>51.987922784166663</c:v>
                </c:pt>
                <c:pt idx="179">
                  <c:v>52.240074972456981</c:v>
                </c:pt>
                <c:pt idx="180">
                  <c:v>52.506117667881718</c:v>
                </c:pt>
                <c:pt idx="181">
                  <c:v>52.713193671779578</c:v>
                </c:pt>
                <c:pt idx="182">
                  <c:v>52.988155807483871</c:v>
                </c:pt>
                <c:pt idx="183">
                  <c:v>53.188759068075271</c:v>
                </c:pt>
                <c:pt idx="184">
                  <c:v>53.70450725482258</c:v>
                </c:pt>
                <c:pt idx="185">
                  <c:v>54.006810258258064</c:v>
                </c:pt>
                <c:pt idx="186">
                  <c:v>54.224410942774192</c:v>
                </c:pt>
                <c:pt idx="187">
                  <c:v>54.511062852892472</c:v>
                </c:pt>
                <c:pt idx="188">
                  <c:v>54.737828941930104</c:v>
                </c:pt>
                <c:pt idx="189">
                  <c:v>54.951584816919357</c:v>
                </c:pt>
                <c:pt idx="190">
                  <c:v>55.202364783629037</c:v>
                </c:pt>
                <c:pt idx="191">
                  <c:v>55.496382675634408</c:v>
                </c:pt>
                <c:pt idx="192">
                  <c:v>55.673373368634415</c:v>
                </c:pt>
                <c:pt idx="193">
                  <c:v>55.994473218655912</c:v>
                </c:pt>
                <c:pt idx="194">
                  <c:v>56.235777089139788</c:v>
                </c:pt>
                <c:pt idx="195">
                  <c:v>56.690733270752688</c:v>
                </c:pt>
                <c:pt idx="196">
                  <c:v>57.032908372956982</c:v>
                </c:pt>
                <c:pt idx="197">
                  <c:v>57.257849148387095</c:v>
                </c:pt>
                <c:pt idx="198">
                  <c:v>57.547672702741927</c:v>
                </c:pt>
                <c:pt idx="199">
                  <c:v>57.773959808763436</c:v>
                </c:pt>
                <c:pt idx="200">
                  <c:v>58.036183585645162</c:v>
                </c:pt>
                <c:pt idx="201">
                  <c:v>58.252852195107529</c:v>
                </c:pt>
                <c:pt idx="202">
                  <c:v>58.570521491182788</c:v>
                </c:pt>
                <c:pt idx="203">
                  <c:v>58.772121554247313</c:v>
                </c:pt>
                <c:pt idx="204">
                  <c:v>59.039109270161291</c:v>
                </c:pt>
                <c:pt idx="205">
                  <c:v>59.564126425322577</c:v>
                </c:pt>
                <c:pt idx="206">
                  <c:v>59.768354422150537</c:v>
                </c:pt>
                <c:pt idx="207">
                  <c:v>60.04160775365591</c:v>
                </c:pt>
                <c:pt idx="208">
                  <c:v>60.252425003172043</c:v>
                </c:pt>
                <c:pt idx="209">
                  <c:v>60.553795931559137</c:v>
                </c:pt>
                <c:pt idx="210">
                  <c:v>60.802815312096776</c:v>
                </c:pt>
                <c:pt idx="211">
                  <c:v>61.073634892096763</c:v>
                </c:pt>
                <c:pt idx="212">
                  <c:v>61.293811728440851</c:v>
                </c:pt>
                <c:pt idx="213">
                  <c:v>61.577939268655918</c:v>
                </c:pt>
                <c:pt idx="214">
                  <c:v>61.810802681935478</c:v>
                </c:pt>
                <c:pt idx="215">
                  <c:v>62.091460831720426</c:v>
                </c:pt>
                <c:pt idx="216">
                  <c:v>62.560605266666663</c:v>
                </c:pt>
                <c:pt idx="217">
                  <c:v>62.819048961451614</c:v>
                </c:pt>
                <c:pt idx="218">
                  <c:v>63.086709842688173</c:v>
                </c:pt>
                <c:pt idx="219">
                  <c:v>63.266237851075267</c:v>
                </c:pt>
                <c:pt idx="220">
                  <c:v>63.619701417634403</c:v>
                </c:pt>
                <c:pt idx="221">
                  <c:v>63.837030246935491</c:v>
                </c:pt>
                <c:pt idx="222">
                  <c:v>64.145754211720416</c:v>
                </c:pt>
                <c:pt idx="223">
                  <c:v>64.340687349139785</c:v>
                </c:pt>
                <c:pt idx="224">
                  <c:v>64.643792972795694</c:v>
                </c:pt>
                <c:pt idx="225">
                  <c:v>64.856836846021508</c:v>
                </c:pt>
                <c:pt idx="226">
                  <c:v>65.183891619838704</c:v>
                </c:pt>
                <c:pt idx="227">
                  <c:v>65.680480486397855</c:v>
                </c:pt>
                <c:pt idx="228">
                  <c:v>65.896411203118291</c:v>
                </c:pt>
                <c:pt idx="229">
                  <c:v>66.204824476290327</c:v>
                </c:pt>
                <c:pt idx="230">
                  <c:v>66.389660134139788</c:v>
                </c:pt>
                <c:pt idx="231">
                  <c:v>66.673671165000002</c:v>
                </c:pt>
                <c:pt idx="232">
                  <c:v>66.795048047526876</c:v>
                </c:pt>
                <c:pt idx="233">
                  <c:v>67.129818331397843</c:v>
                </c:pt>
                <c:pt idx="234">
                  <c:v>67.311262271774183</c:v>
                </c:pt>
                <c:pt idx="235">
                  <c:v>67.498712917956993</c:v>
                </c:pt>
                <c:pt idx="236">
                  <c:v>67.815980903924725</c:v>
                </c:pt>
                <c:pt idx="237">
                  <c:v>68.10953275838709</c:v>
                </c:pt>
                <c:pt idx="238">
                  <c:v>68.557809068924726</c:v>
                </c:pt>
                <c:pt idx="239">
                  <c:v>68.786374580591385</c:v>
                </c:pt>
                <c:pt idx="240">
                  <c:v>69.097480514946227</c:v>
                </c:pt>
                <c:pt idx="241">
                  <c:v>69.344635745376337</c:v>
                </c:pt>
                <c:pt idx="242">
                  <c:v>69.610328912688175</c:v>
                </c:pt>
                <c:pt idx="243">
                  <c:v>69.841328175860212</c:v>
                </c:pt>
                <c:pt idx="244">
                  <c:v>70.120225739462356</c:v>
                </c:pt>
                <c:pt idx="245">
                  <c:v>70.353775263494626</c:v>
                </c:pt>
                <c:pt idx="246">
                  <c:v>70.620762979462356</c:v>
                </c:pt>
                <c:pt idx="247">
                  <c:v>70.828149675053766</c:v>
                </c:pt>
                <c:pt idx="248">
                  <c:v>71.084211400268813</c:v>
                </c:pt>
                <c:pt idx="249">
                  <c:v>71.585719551774204</c:v>
                </c:pt>
                <c:pt idx="250">
                  <c:v>71.790361804139792</c:v>
                </c:pt>
                <c:pt idx="251">
                  <c:v>72.121818043440854</c:v>
                </c:pt>
                <c:pt idx="252">
                  <c:v>72.303844530752684</c:v>
                </c:pt>
                <c:pt idx="253">
                  <c:v>72.629319955215053</c:v>
                </c:pt>
                <c:pt idx="254">
                  <c:v>72.873445941827953</c:v>
                </c:pt>
                <c:pt idx="255">
                  <c:v>73.166479976827958</c:v>
                </c:pt>
                <c:pt idx="256">
                  <c:v>73.375213003010757</c:v>
                </c:pt>
                <c:pt idx="257">
                  <c:v>73.642148937043004</c:v>
                </c:pt>
                <c:pt idx="258">
                  <c:v>73.883867063118274</c:v>
                </c:pt>
                <c:pt idx="259">
                  <c:v>74.208229175752692</c:v>
                </c:pt>
                <c:pt idx="260">
                  <c:v>74.703730621397852</c:v>
                </c:pt>
                <c:pt idx="261">
                  <c:v>74.862701197043009</c:v>
                </c:pt>
                <c:pt idx="262">
                  <c:v>75.224190965268804</c:v>
                </c:pt>
                <c:pt idx="263">
                  <c:v>75.445248094731184</c:v>
                </c:pt>
                <c:pt idx="264">
                  <c:v>75.750036631612915</c:v>
                </c:pt>
                <c:pt idx="265">
                  <c:v>75.944788532258059</c:v>
                </c:pt>
                <c:pt idx="266">
                  <c:v>76.227103704354846</c:v>
                </c:pt>
                <c:pt idx="267">
                  <c:v>76.430477299086022</c:v>
                </c:pt>
                <c:pt idx="268">
                  <c:v>76.714436547956979</c:v>
                </c:pt>
                <c:pt idx="269">
                  <c:v>76.938186338602151</c:v>
                </c:pt>
                <c:pt idx="270">
                  <c:v>77.240075086505371</c:v>
                </c:pt>
                <c:pt idx="271">
                  <c:v>77.73158932231182</c:v>
                </c:pt>
                <c:pt idx="272">
                  <c:v>77.988065303118276</c:v>
                </c:pt>
                <c:pt idx="273">
                  <c:v>78.275299760161289</c:v>
                </c:pt>
                <c:pt idx="274">
                  <c:v>78.495735506236556</c:v>
                </c:pt>
                <c:pt idx="275">
                  <c:v>78.768483963709684</c:v>
                </c:pt>
                <c:pt idx="276">
                  <c:v>79.023768959784945</c:v>
                </c:pt>
                <c:pt idx="277">
                  <c:v>79.288996089516132</c:v>
                </c:pt>
                <c:pt idx="278">
                  <c:v>79.52149702913978</c:v>
                </c:pt>
                <c:pt idx="279">
                  <c:v>79.795527089838714</c:v>
                </c:pt>
                <c:pt idx="280">
                  <c:v>80.002810221505371</c:v>
                </c:pt>
                <c:pt idx="281">
                  <c:v>80.471022581397847</c:v>
                </c:pt>
                <c:pt idx="282">
                  <c:v>80.812524518279574</c:v>
                </c:pt>
                <c:pt idx="283">
                  <c:v>81.041348939731179</c:v>
                </c:pt>
                <c:pt idx="284">
                  <c:v>81.294251966236544</c:v>
                </c:pt>
                <c:pt idx="285">
                  <c:v>81.519658779193534</c:v>
                </c:pt>
                <c:pt idx="286">
                  <c:v>81.843244162580632</c:v>
                </c:pt>
                <c:pt idx="287">
                  <c:v>82.027018290591386</c:v>
                </c:pt>
                <c:pt idx="288">
                  <c:v>82.290329488333327</c:v>
                </c:pt>
                <c:pt idx="289">
                  <c:v>82.374073841236552</c:v>
                </c:pt>
                <c:pt idx="290">
                  <c:v>82.79946253145161</c:v>
                </c:pt>
                <c:pt idx="291">
                  <c:v>83.056042076129032</c:v>
                </c:pt>
                <c:pt idx="292">
                  <c:v>83.509082325752686</c:v>
                </c:pt>
                <c:pt idx="293">
                  <c:v>83.81283522365591</c:v>
                </c:pt>
                <c:pt idx="294">
                  <c:v>84.034461954516118</c:v>
                </c:pt>
                <c:pt idx="295">
                  <c:v>84.322835614354844</c:v>
                </c:pt>
                <c:pt idx="296">
                  <c:v>84.510868807419357</c:v>
                </c:pt>
                <c:pt idx="297">
                  <c:v>84.835955867311824</c:v>
                </c:pt>
                <c:pt idx="298">
                  <c:v>85.032830827741932</c:v>
                </c:pt>
                <c:pt idx="299">
                  <c:v>85.321670525107535</c:v>
                </c:pt>
                <c:pt idx="300">
                  <c:v>85.532578393064526</c:v>
                </c:pt>
                <c:pt idx="301">
                  <c:v>85.803915792526865</c:v>
                </c:pt>
                <c:pt idx="302">
                  <c:v>86.069557177849475</c:v>
                </c:pt>
                <c:pt idx="303">
                  <c:v>86.548954438172032</c:v>
                </c:pt>
                <c:pt idx="304">
                  <c:v>86.832667722849465</c:v>
                </c:pt>
                <c:pt idx="305">
                  <c:v>87.08292987010752</c:v>
                </c:pt>
                <c:pt idx="306">
                  <c:v>87.347432052634403</c:v>
                </c:pt>
                <c:pt idx="307">
                  <c:v>87.567401761182794</c:v>
                </c:pt>
                <c:pt idx="308">
                  <c:v>87.854014834838722</c:v>
                </c:pt>
                <c:pt idx="309">
                  <c:v>88.101480756989247</c:v>
                </c:pt>
                <c:pt idx="310">
                  <c:v>88.421363731236553</c:v>
                </c:pt>
                <c:pt idx="311">
                  <c:v>88.624581980107521</c:v>
                </c:pt>
                <c:pt idx="312">
                  <c:v>88.860927729247308</c:v>
                </c:pt>
                <c:pt idx="313">
                  <c:v>89.123099724193537</c:v>
                </c:pt>
                <c:pt idx="314">
                  <c:v>89.627404100752685</c:v>
                </c:pt>
                <c:pt idx="315">
                  <c:v>89.917072309247303</c:v>
                </c:pt>
                <c:pt idx="316">
                  <c:v>90.143670106989248</c:v>
                </c:pt>
                <c:pt idx="317">
                  <c:v>90.454620695483868</c:v>
                </c:pt>
                <c:pt idx="318">
                  <c:v>90.684610210698935</c:v>
                </c:pt>
                <c:pt idx="319">
                  <c:v>90.947545989301062</c:v>
                </c:pt>
                <c:pt idx="320">
                  <c:v>91.139139191236552</c:v>
                </c:pt>
                <c:pt idx="321">
                  <c:v>91.446257915698922</c:v>
                </c:pt>
                <c:pt idx="322">
                  <c:v>91.615533098655902</c:v>
                </c:pt>
                <c:pt idx="323">
                  <c:v>91.945487661505368</c:v>
                </c:pt>
                <c:pt idx="324">
                  <c:v>92.205381250806454</c:v>
                </c:pt>
                <c:pt idx="325">
                  <c:v>92.644543938709674</c:v>
                </c:pt>
                <c:pt idx="326">
                  <c:v>92.95508027166666</c:v>
                </c:pt>
                <c:pt idx="327">
                  <c:v>93.113791937526884</c:v>
                </c:pt>
                <c:pt idx="328">
                  <c:v>93.439137907150538</c:v>
                </c:pt>
                <c:pt idx="329">
                  <c:v>93.687691250161294</c:v>
                </c:pt>
                <c:pt idx="330">
                  <c:v>94.008894664086014</c:v>
                </c:pt>
                <c:pt idx="331">
                  <c:v>94.194947197688165</c:v>
                </c:pt>
                <c:pt idx="332">
                  <c:v>94.503321634354833</c:v>
                </c:pt>
                <c:pt idx="333">
                  <c:v>94.687587690860212</c:v>
                </c:pt>
                <c:pt idx="334">
                  <c:v>94.979042376505362</c:v>
                </c:pt>
                <c:pt idx="335">
                  <c:v>95.231945403010755</c:v>
                </c:pt>
                <c:pt idx="336">
                  <c:v>95.736974726827953</c:v>
                </c:pt>
                <c:pt idx="337">
                  <c:v>96.009140637419364</c:v>
                </c:pt>
                <c:pt idx="338">
                  <c:v>96.146777051129021</c:v>
                </c:pt>
                <c:pt idx="339">
                  <c:v>96.548915647365604</c:v>
                </c:pt>
                <c:pt idx="340">
                  <c:v>96.714695548924723</c:v>
                </c:pt>
                <c:pt idx="341">
                  <c:v>97.052611586075258</c:v>
                </c:pt>
                <c:pt idx="342">
                  <c:v>97.272633076559146</c:v>
                </c:pt>
                <c:pt idx="343">
                  <c:v>97.53641031182795</c:v>
                </c:pt>
                <c:pt idx="344">
                  <c:v>97.768186304193549</c:v>
                </c:pt>
                <c:pt idx="345">
                  <c:v>98.076858487043026</c:v>
                </c:pt>
                <c:pt idx="346">
                  <c:v>98.534093074301069</c:v>
                </c:pt>
                <c:pt idx="347">
                  <c:v>98.750748738279569</c:v>
                </c:pt>
                <c:pt idx="348">
                  <c:v>99.019911295967745</c:v>
                </c:pt>
                <c:pt idx="349">
                  <c:v>99.280270922795708</c:v>
                </c:pt>
                <c:pt idx="350">
                  <c:v>99.476162026236551</c:v>
                </c:pt>
                <c:pt idx="351">
                  <c:v>99.772665451666654</c:v>
                </c:pt>
                <c:pt idx="352">
                  <c:v>100.05363429317202</c:v>
                </c:pt>
                <c:pt idx="353">
                  <c:v>100.29084738989248</c:v>
                </c:pt>
                <c:pt idx="354">
                  <c:v>100.60876265021506</c:v>
                </c:pt>
                <c:pt idx="355">
                  <c:v>100.80598713881719</c:v>
                </c:pt>
                <c:pt idx="356">
                  <c:v>101.09493040005377</c:v>
                </c:pt>
                <c:pt idx="357">
                  <c:v>101.62616138876345</c:v>
                </c:pt>
                <c:pt idx="358">
                  <c:v>101.81568331284946</c:v>
                </c:pt>
                <c:pt idx="359">
                  <c:v>102.1193326468817</c:v>
                </c:pt>
                <c:pt idx="360">
                  <c:v>102.32247322284945</c:v>
                </c:pt>
                <c:pt idx="361">
                  <c:v>102.63369566655913</c:v>
                </c:pt>
                <c:pt idx="362">
                  <c:v>102.81841481505377</c:v>
                </c:pt>
                <c:pt idx="363">
                  <c:v>103.08922144956989</c:v>
                </c:pt>
                <c:pt idx="364">
                  <c:v>103.32715949354838</c:v>
                </c:pt>
                <c:pt idx="365">
                  <c:v>103.64691301295699</c:v>
                </c:pt>
                <c:pt idx="366">
                  <c:v>103.77077542887096</c:v>
                </c:pt>
                <c:pt idx="367">
                  <c:v>104.14924967553763</c:v>
                </c:pt>
                <c:pt idx="368">
                  <c:v>104.61974044112904</c:v>
                </c:pt>
                <c:pt idx="369">
                  <c:v>104.88144639849462</c:v>
                </c:pt>
                <c:pt idx="370">
                  <c:v>105.1709592611828</c:v>
                </c:pt>
                <c:pt idx="371">
                  <c:v>105.37663715252688</c:v>
                </c:pt>
                <c:pt idx="372">
                  <c:v>105.73222377887097</c:v>
                </c:pt>
                <c:pt idx="373">
                  <c:v>105.93577861043011</c:v>
                </c:pt>
                <c:pt idx="374">
                  <c:v>106.2239969244086</c:v>
                </c:pt>
                <c:pt idx="375">
                  <c:v>106.4304644904301</c:v>
                </c:pt>
                <c:pt idx="376">
                  <c:v>106.76461339091398</c:v>
                </c:pt>
                <c:pt idx="377">
                  <c:v>106.97495165747311</c:v>
                </c:pt>
                <c:pt idx="378">
                  <c:v>107.26710539940859</c:v>
                </c:pt>
                <c:pt idx="379">
                  <c:v>107.73738903715054</c:v>
                </c:pt>
                <c:pt idx="380">
                  <c:v>107.95285371639785</c:v>
                </c:pt>
                <c:pt idx="381">
                  <c:v>108.19514144387097</c:v>
                </c:pt>
                <c:pt idx="382">
                  <c:v>108.48330797591396</c:v>
                </c:pt>
                <c:pt idx="383">
                  <c:v>108.69664959532257</c:v>
                </c:pt>
                <c:pt idx="384">
                  <c:v>108.98890690118279</c:v>
                </c:pt>
                <c:pt idx="385">
                  <c:v>109.27434193553763</c:v>
                </c:pt>
                <c:pt idx="386">
                  <c:v>109.51181394198925</c:v>
                </c:pt>
                <c:pt idx="387">
                  <c:v>109.77274317021504</c:v>
                </c:pt>
                <c:pt idx="388">
                  <c:v>110.00741895155913</c:v>
                </c:pt>
                <c:pt idx="389">
                  <c:v>110.30894522580645</c:v>
                </c:pt>
                <c:pt idx="390">
                  <c:v>110.80858922720429</c:v>
                </c:pt>
                <c:pt idx="391">
                  <c:v>111.04595766978495</c:v>
                </c:pt>
                <c:pt idx="392">
                  <c:v>111.34893383854839</c:v>
                </c:pt>
                <c:pt idx="393">
                  <c:v>111.54876036994622</c:v>
                </c:pt>
                <c:pt idx="394">
                  <c:v>111.85530949295698</c:v>
                </c:pt>
                <c:pt idx="395">
                  <c:v>112.07968066698925</c:v>
                </c:pt>
                <c:pt idx="396">
                  <c:v>112.36696690596774</c:v>
                </c:pt>
                <c:pt idx="397">
                  <c:v>112.64058271107525</c:v>
                </c:pt>
                <c:pt idx="398">
                  <c:v>112.87946577553764</c:v>
                </c:pt>
                <c:pt idx="399">
                  <c:v>113.15551533215053</c:v>
                </c:pt>
                <c:pt idx="400">
                  <c:v>113.41033429069894</c:v>
                </c:pt>
                <c:pt idx="401">
                  <c:v>113.92965543172043</c:v>
                </c:pt>
                <c:pt idx="402">
                  <c:v>114.14403269005378</c:v>
                </c:pt>
                <c:pt idx="403">
                  <c:v>114.42526044129032</c:v>
                </c:pt>
                <c:pt idx="404">
                  <c:v>114.69987304887097</c:v>
                </c:pt>
                <c:pt idx="405">
                  <c:v>114.9977098594086</c:v>
                </c:pt>
                <c:pt idx="406">
                  <c:v>115.2017436739785</c:v>
                </c:pt>
                <c:pt idx="407">
                  <c:v>115.50109510645161</c:v>
                </c:pt>
                <c:pt idx="408">
                  <c:v>115.70651408806452</c:v>
                </c:pt>
                <c:pt idx="409">
                  <c:v>115.99882317586021</c:v>
                </c:pt>
                <c:pt idx="410">
                  <c:v>116.23225619048385</c:v>
                </c:pt>
                <c:pt idx="411">
                  <c:v>116.71745302881722</c:v>
                </c:pt>
                <c:pt idx="412">
                  <c:v>116.9705114011828</c:v>
                </c:pt>
                <c:pt idx="413">
                  <c:v>117.18079788575268</c:v>
                </c:pt>
                <c:pt idx="414">
                  <c:v>117.44778560172043</c:v>
                </c:pt>
                <c:pt idx="415">
                  <c:v>117.73077393908602</c:v>
                </c:pt>
                <c:pt idx="416">
                  <c:v>118.01728344887097</c:v>
                </c:pt>
                <c:pt idx="417">
                  <c:v>118.25734455268817</c:v>
                </c:pt>
                <c:pt idx="418">
                  <c:v>118.5391030688172</c:v>
                </c:pt>
                <c:pt idx="419">
                  <c:v>118.76161009279569</c:v>
                </c:pt>
                <c:pt idx="420">
                  <c:v>119.11766275666668</c:v>
                </c:pt>
                <c:pt idx="421">
                  <c:v>119.30407776392472</c:v>
                </c:pt>
                <c:pt idx="422">
                  <c:v>119.83696577494624</c:v>
                </c:pt>
                <c:pt idx="423">
                  <c:v>120.10240003247311</c:v>
                </c:pt>
                <c:pt idx="424">
                  <c:v>120.31361859209677</c:v>
                </c:pt>
                <c:pt idx="425">
                  <c:v>120.61012201752688</c:v>
                </c:pt>
                <c:pt idx="426">
                  <c:v>120.86811262026882</c:v>
                </c:pt>
                <c:pt idx="427">
                  <c:v>121.18050015779569</c:v>
                </c:pt>
                <c:pt idx="428">
                  <c:v>121.40462536758064</c:v>
                </c:pt>
                <c:pt idx="429">
                  <c:v>121.67901790188172</c:v>
                </c:pt>
                <c:pt idx="430">
                  <c:v>121.838454515</c:v>
                </c:pt>
                <c:pt idx="431">
                  <c:v>122.15396191478494</c:v>
                </c:pt>
                <c:pt idx="432">
                  <c:v>122.40525970096775</c:v>
                </c:pt>
                <c:pt idx="433">
                  <c:v>122.92080075994625</c:v>
                </c:pt>
                <c:pt idx="434">
                  <c:v>123.25267125478494</c:v>
                </c:pt>
                <c:pt idx="435">
                  <c:v>123.43794705924731</c:v>
                </c:pt>
                <c:pt idx="436">
                  <c:v>123.74553182123655</c:v>
                </c:pt>
                <c:pt idx="437">
                  <c:v>123.95576652387095</c:v>
                </c:pt>
                <c:pt idx="438">
                  <c:v>124.25076827284946</c:v>
                </c:pt>
                <c:pt idx="439">
                  <c:v>124.47311995091398</c:v>
                </c:pt>
                <c:pt idx="440">
                  <c:v>124.70255281021504</c:v>
                </c:pt>
                <c:pt idx="441">
                  <c:v>124.99613055569893</c:v>
                </c:pt>
                <c:pt idx="442">
                  <c:v>125.22283191725805</c:v>
                </c:pt>
                <c:pt idx="443">
                  <c:v>125.47081565887098</c:v>
                </c:pt>
                <c:pt idx="444">
                  <c:v>125.95404478322581</c:v>
                </c:pt>
                <c:pt idx="445">
                  <c:v>126.24500754043011</c:v>
                </c:pt>
                <c:pt idx="446">
                  <c:v>126.53136170435484</c:v>
                </c:pt>
                <c:pt idx="447">
                  <c:v>126.80228484822581</c:v>
                </c:pt>
                <c:pt idx="448">
                  <c:v>127.06603619252688</c:v>
                </c:pt>
                <c:pt idx="449">
                  <c:v>127.3350822408602</c:v>
                </c:pt>
                <c:pt idx="450">
                  <c:v>127.51471381311826</c:v>
                </c:pt>
                <c:pt idx="451">
                  <c:v>127.88371196360215</c:v>
                </c:pt>
                <c:pt idx="452">
                  <c:v>128.12703533000001</c:v>
                </c:pt>
                <c:pt idx="453">
                  <c:v>128.39956371424731</c:v>
                </c:pt>
                <c:pt idx="454">
                  <c:v>128.65163822962367</c:v>
                </c:pt>
                <c:pt idx="455">
                  <c:v>129.12596085919353</c:v>
                </c:pt>
                <c:pt idx="456">
                  <c:v>129.44535190494625</c:v>
                </c:pt>
                <c:pt idx="457">
                  <c:v>129.65444740478497</c:v>
                </c:pt>
                <c:pt idx="458">
                  <c:v>129.95726822768816</c:v>
                </c:pt>
                <c:pt idx="459">
                  <c:v>130.19225470069892</c:v>
                </c:pt>
                <c:pt idx="460">
                  <c:v>130.4660258516129</c:v>
                </c:pt>
                <c:pt idx="461">
                  <c:v>130.74076791408604</c:v>
                </c:pt>
                <c:pt idx="462">
                  <c:v>131.00249976247309</c:v>
                </c:pt>
                <c:pt idx="463">
                  <c:v>131.2325669505914</c:v>
                </c:pt>
                <c:pt idx="464">
                  <c:v>131.52145842989248</c:v>
                </c:pt>
                <c:pt idx="465">
                  <c:v>131.76333190182797</c:v>
                </c:pt>
                <c:pt idx="466">
                  <c:v>132.27441971338709</c:v>
                </c:pt>
                <c:pt idx="467">
                  <c:v>132.50883658499998</c:v>
                </c:pt>
                <c:pt idx="468">
                  <c:v>132.75920229612902</c:v>
                </c:pt>
                <c:pt idx="469">
                  <c:v>133.05749219870967</c:v>
                </c:pt>
                <c:pt idx="470">
                  <c:v>133.29122295956989</c:v>
                </c:pt>
                <c:pt idx="471">
                  <c:v>133.5513236766129</c:v>
                </c:pt>
                <c:pt idx="472">
                  <c:v>133.79744326817206</c:v>
                </c:pt>
                <c:pt idx="473">
                  <c:v>134.09058086709678</c:v>
                </c:pt>
                <c:pt idx="474">
                  <c:v>134.2654485002688</c:v>
                </c:pt>
                <c:pt idx="475">
                  <c:v>134.57287791639786</c:v>
                </c:pt>
                <c:pt idx="476">
                  <c:v>135.0924579672043</c:v>
                </c:pt>
                <c:pt idx="477">
                  <c:v>135.27649100489248</c:v>
                </c:pt>
                <c:pt idx="478">
                  <c:v>135.61964996408602</c:v>
                </c:pt>
                <c:pt idx="479">
                  <c:v>135.85220268564515</c:v>
                </c:pt>
                <c:pt idx="480">
                  <c:v>136.09516357844086</c:v>
                </c:pt>
                <c:pt idx="481">
                  <c:v>136.36354940693548</c:v>
                </c:pt>
                <c:pt idx="482">
                  <c:v>136.62566961994625</c:v>
                </c:pt>
                <c:pt idx="483">
                  <c:v>136.85559440774196</c:v>
                </c:pt>
                <c:pt idx="484">
                  <c:v>137.13397415188172</c:v>
                </c:pt>
                <c:pt idx="485">
                  <c:v>137.4063471902688</c:v>
                </c:pt>
                <c:pt idx="486">
                  <c:v>137.70528436720431</c:v>
                </c:pt>
                <c:pt idx="487">
                  <c:v>138.22740173333335</c:v>
                </c:pt>
                <c:pt idx="488">
                  <c:v>138.43090478295696</c:v>
                </c:pt>
                <c:pt idx="489">
                  <c:v>138.68411850112903</c:v>
                </c:pt>
                <c:pt idx="490">
                  <c:v>138.93826429435484</c:v>
                </c:pt>
                <c:pt idx="491">
                  <c:v>139.21580258188172</c:v>
                </c:pt>
                <c:pt idx="492">
                  <c:v>139.46500319924729</c:v>
                </c:pt>
                <c:pt idx="493">
                  <c:v>139.75560348279569</c:v>
                </c:pt>
                <c:pt idx="494">
                  <c:v>139.97070568838708</c:v>
                </c:pt>
                <c:pt idx="495">
                  <c:v>140.27989569069894</c:v>
                </c:pt>
                <c:pt idx="496">
                  <c:v>140.53564672424733</c:v>
                </c:pt>
                <c:pt idx="497">
                  <c:v>140.81097133360214</c:v>
                </c:pt>
                <c:pt idx="498">
                  <c:v>141.34287548763442</c:v>
                </c:pt>
                <c:pt idx="499">
                  <c:v>141.56755735333331</c:v>
                </c:pt>
                <c:pt idx="500">
                  <c:v>141.84495324053765</c:v>
                </c:pt>
                <c:pt idx="501">
                  <c:v>142.06621749774195</c:v>
                </c:pt>
                <c:pt idx="502">
                  <c:v>142.3634976523656</c:v>
                </c:pt>
                <c:pt idx="503">
                  <c:v>142.63462792403226</c:v>
                </c:pt>
                <c:pt idx="504">
                  <c:v>142.89054724892472</c:v>
                </c:pt>
                <c:pt idx="505">
                  <c:v>143.11507376881721</c:v>
                </c:pt>
                <c:pt idx="506">
                  <c:v>143.40215287999999</c:v>
                </c:pt>
                <c:pt idx="507">
                  <c:v>143.62988988053763</c:v>
                </c:pt>
                <c:pt idx="508">
                  <c:v>143.9656440213441</c:v>
                </c:pt>
                <c:pt idx="509">
                  <c:v>144.45917775306452</c:v>
                </c:pt>
                <c:pt idx="510">
                  <c:v>144.65512063849462</c:v>
                </c:pt>
                <c:pt idx="511">
                  <c:v>144.95524880016131</c:v>
                </c:pt>
                <c:pt idx="512">
                  <c:v>145.17770404215054</c:v>
                </c:pt>
                <c:pt idx="513">
                  <c:v>145.46049819725806</c:v>
                </c:pt>
                <c:pt idx="514">
                  <c:v>145.64794884344087</c:v>
                </c:pt>
                <c:pt idx="515">
                  <c:v>145.94864660655912</c:v>
                </c:pt>
                <c:pt idx="516">
                  <c:v>146.18213140317204</c:v>
                </c:pt>
                <c:pt idx="517">
                  <c:v>146.45673106521505</c:v>
                </c:pt>
                <c:pt idx="518">
                  <c:v>146.72149215747311</c:v>
                </c:pt>
                <c:pt idx="519">
                  <c:v>146.90226293258067</c:v>
                </c:pt>
                <c:pt idx="520">
                  <c:v>147.44172725080645</c:v>
                </c:pt>
                <c:pt idx="521">
                  <c:v>147.67666194188172</c:v>
                </c:pt>
                <c:pt idx="522">
                  <c:v>147.9681425185484</c:v>
                </c:pt>
                <c:pt idx="523">
                  <c:v>148.18060384483871</c:v>
                </c:pt>
                <c:pt idx="524">
                  <c:v>148.49025988467741</c:v>
                </c:pt>
                <c:pt idx="525">
                  <c:v>148.72787429150537</c:v>
                </c:pt>
                <c:pt idx="526">
                  <c:v>149.01166524908601</c:v>
                </c:pt>
                <c:pt idx="527">
                  <c:v>149.253590502957</c:v>
                </c:pt>
                <c:pt idx="528">
                  <c:v>149.50250631956987</c:v>
                </c:pt>
                <c:pt idx="529">
                  <c:v>149.72977728258064</c:v>
                </c:pt>
                <c:pt idx="530">
                  <c:v>150.01882410774195</c:v>
                </c:pt>
                <c:pt idx="531">
                  <c:v>150.53099934021506</c:v>
                </c:pt>
                <c:pt idx="532">
                  <c:v>150.75552586005378</c:v>
                </c:pt>
                <c:pt idx="533">
                  <c:v>151.03975696419354</c:v>
                </c:pt>
                <c:pt idx="534">
                  <c:v>151.27233557672042</c:v>
                </c:pt>
                <c:pt idx="535">
                  <c:v>151.54277973758064</c:v>
                </c:pt>
                <c:pt idx="536">
                  <c:v>151.72929830870967</c:v>
                </c:pt>
                <c:pt idx="537">
                  <c:v>152.03631346930106</c:v>
                </c:pt>
                <c:pt idx="538">
                  <c:v>152.26648422129034</c:v>
                </c:pt>
                <c:pt idx="539">
                  <c:v>152.56412684956987</c:v>
                </c:pt>
                <c:pt idx="540">
                  <c:v>152.86435857516128</c:v>
                </c:pt>
                <c:pt idx="541">
                  <c:v>153.079150089086</c:v>
                </c:pt>
                <c:pt idx="542">
                  <c:v>153.58868444225806</c:v>
                </c:pt>
                <c:pt idx="543">
                  <c:v>153.84878515930109</c:v>
                </c:pt>
                <c:pt idx="544">
                  <c:v>154.1130284320968</c:v>
                </c:pt>
                <c:pt idx="545">
                  <c:v>154.33201428365592</c:v>
                </c:pt>
                <c:pt idx="546">
                  <c:v>154.66916653709677</c:v>
                </c:pt>
                <c:pt idx="547">
                  <c:v>154.89997161795699</c:v>
                </c:pt>
                <c:pt idx="548">
                  <c:v>155.15660294462364</c:v>
                </c:pt>
                <c:pt idx="549">
                  <c:v>155.35943282887095</c:v>
                </c:pt>
                <c:pt idx="550">
                  <c:v>155.65070627774193</c:v>
                </c:pt>
                <c:pt idx="551">
                  <c:v>155.86803510704303</c:v>
                </c:pt>
                <c:pt idx="552">
                  <c:v>156.33769736139786</c:v>
                </c:pt>
                <c:pt idx="553">
                  <c:v>156.54373772639784</c:v>
                </c:pt>
                <c:pt idx="554">
                  <c:v>156.86856587655916</c:v>
                </c:pt>
                <c:pt idx="555">
                  <c:v>157.14554750817203</c:v>
                </c:pt>
                <c:pt idx="556">
                  <c:v>157.38242402225808</c:v>
                </c:pt>
                <c:pt idx="557">
                  <c:v>157.68833881645162</c:v>
                </c:pt>
                <c:pt idx="558">
                  <c:v>157.91519552387095</c:v>
                </c:pt>
                <c:pt idx="559">
                  <c:v>158.1854972844086</c:v>
                </c:pt>
                <c:pt idx="560">
                  <c:v>158.44373385139784</c:v>
                </c:pt>
                <c:pt idx="561">
                  <c:v>158.72211359559137</c:v>
                </c:pt>
                <c:pt idx="562">
                  <c:v>158.9301734564516</c:v>
                </c:pt>
                <c:pt idx="563">
                  <c:v>159.41785582822581</c:v>
                </c:pt>
                <c:pt idx="564">
                  <c:v>159.68934857354839</c:v>
                </c:pt>
                <c:pt idx="565">
                  <c:v>159.9302899704301</c:v>
                </c:pt>
                <c:pt idx="566">
                  <c:v>160.24512420489245</c:v>
                </c:pt>
                <c:pt idx="567">
                  <c:v>160.45748196731182</c:v>
                </c:pt>
                <c:pt idx="568">
                  <c:v>160.80619454026882</c:v>
                </c:pt>
                <c:pt idx="569">
                  <c:v>160.99633784768818</c:v>
                </c:pt>
                <c:pt idx="570">
                  <c:v>161.26834841241936</c:v>
                </c:pt>
                <c:pt idx="571">
                  <c:v>161.51296632752687</c:v>
                </c:pt>
                <c:pt idx="572">
                  <c:v>161.80864124182796</c:v>
                </c:pt>
                <c:pt idx="573">
                  <c:v>161.9769325677957</c:v>
                </c:pt>
                <c:pt idx="574">
                  <c:v>162.48646692096773</c:v>
                </c:pt>
                <c:pt idx="575">
                  <c:v>162.83537367623654</c:v>
                </c:pt>
                <c:pt idx="576">
                  <c:v>163.04576372467741</c:v>
                </c:pt>
                <c:pt idx="577">
                  <c:v>163.34259078731185</c:v>
                </c:pt>
                <c:pt idx="578">
                  <c:v>163.58451604118278</c:v>
                </c:pt>
                <c:pt idx="579">
                  <c:v>163.88744042795699</c:v>
                </c:pt>
                <c:pt idx="580">
                  <c:v>164.07017891698925</c:v>
                </c:pt>
                <c:pt idx="581">
                  <c:v>164.35632595317205</c:v>
                </c:pt>
                <c:pt idx="582">
                  <c:v>164.53015794741935</c:v>
                </c:pt>
                <c:pt idx="583">
                  <c:v>164.89475463247311</c:v>
                </c:pt>
                <c:pt idx="584">
                  <c:v>165.11865976892474</c:v>
                </c:pt>
                <c:pt idx="585">
                  <c:v>165.56869666564518</c:v>
                </c:pt>
                <c:pt idx="586">
                  <c:v>165.84257138048386</c:v>
                </c:pt>
                <c:pt idx="587">
                  <c:v>166.11711926059138</c:v>
                </c:pt>
                <c:pt idx="588">
                  <c:v>166.39057971983871</c:v>
                </c:pt>
                <c:pt idx="589">
                  <c:v>166.54178300354837</c:v>
                </c:pt>
                <c:pt idx="590">
                  <c:v>166.88949877403226</c:v>
                </c:pt>
                <c:pt idx="591">
                  <c:v>167.17198223741937</c:v>
                </c:pt>
                <c:pt idx="592">
                  <c:v>167.37382826473117</c:v>
                </c:pt>
                <c:pt idx="593">
                  <c:v>167.60353297924732</c:v>
                </c:pt>
                <c:pt idx="594">
                  <c:v>167.92199195000001</c:v>
                </c:pt>
                <c:pt idx="595">
                  <c:v>168.15319834091397</c:v>
                </c:pt>
                <c:pt idx="596">
                  <c:v>168.61385053661292</c:v>
                </c:pt>
                <c:pt idx="597">
                  <c:v>168.92956506419355</c:v>
                </c:pt>
                <c:pt idx="598">
                  <c:v>169.09454234564515</c:v>
                </c:pt>
                <c:pt idx="599">
                  <c:v>169.35745223327959</c:v>
                </c:pt>
                <c:pt idx="600">
                  <c:v>169.44917100596774</c:v>
                </c:pt>
                <c:pt idx="601">
                  <c:v>169.87107736021505</c:v>
                </c:pt>
                <c:pt idx="602">
                  <c:v>170.12418751451611</c:v>
                </c:pt>
                <c:pt idx="603">
                  <c:v>170.3792136008602</c:v>
                </c:pt>
                <c:pt idx="604">
                  <c:v>170.58773949924733</c:v>
                </c:pt>
                <c:pt idx="605">
                  <c:v>170.9261863013441</c:v>
                </c:pt>
                <c:pt idx="606">
                  <c:v>171.14688095715053</c:v>
                </c:pt>
                <c:pt idx="607">
                  <c:v>171.66107568548389</c:v>
                </c:pt>
                <c:pt idx="608">
                  <c:v>171.93122210016128</c:v>
                </c:pt>
                <c:pt idx="609">
                  <c:v>172.12892557177423</c:v>
                </c:pt>
                <c:pt idx="610">
                  <c:v>172.38125899688174</c:v>
                </c:pt>
                <c:pt idx="611">
                  <c:v>172.66286216720434</c:v>
                </c:pt>
                <c:pt idx="612">
                  <c:v>172.95325532295701</c:v>
                </c:pt>
                <c:pt idx="613">
                  <c:v>173.17809253451617</c:v>
                </c:pt>
                <c:pt idx="614">
                  <c:v>173.40676161005379</c:v>
                </c:pt>
                <c:pt idx="615">
                  <c:v>173.67141913844085</c:v>
                </c:pt>
                <c:pt idx="616">
                  <c:v>173.99215651478494</c:v>
                </c:pt>
                <c:pt idx="617">
                  <c:v>174.48315293112904</c:v>
                </c:pt>
                <c:pt idx="618">
                  <c:v>174.7189161333871</c:v>
                </c:pt>
                <c:pt idx="619">
                  <c:v>174.99776191505376</c:v>
                </c:pt>
                <c:pt idx="620">
                  <c:v>175.24025677032256</c:v>
                </c:pt>
                <c:pt idx="621">
                  <c:v>175.53039101634411</c:v>
                </c:pt>
                <c:pt idx="622">
                  <c:v>175.77062041145163</c:v>
                </c:pt>
                <c:pt idx="623">
                  <c:v>176.06137604086018</c:v>
                </c:pt>
                <c:pt idx="624">
                  <c:v>176.30526900870967</c:v>
                </c:pt>
                <c:pt idx="625">
                  <c:v>176.57008188290322</c:v>
                </c:pt>
                <c:pt idx="626">
                  <c:v>176.78451092317204</c:v>
                </c:pt>
                <c:pt idx="627">
                  <c:v>177.10664641209675</c:v>
                </c:pt>
                <c:pt idx="628">
                  <c:v>177.50785293327959</c:v>
                </c:pt>
                <c:pt idx="629">
                  <c:v>177.74423751887096</c:v>
                </c:pt>
                <c:pt idx="630">
                  <c:v>178.01904430876345</c:v>
                </c:pt>
                <c:pt idx="631">
                  <c:v>178.24020500209679</c:v>
                </c:pt>
                <c:pt idx="632">
                  <c:v>178.5276465868817</c:v>
                </c:pt>
                <c:pt idx="633">
                  <c:v>178.77238101134409</c:v>
                </c:pt>
                <c:pt idx="634">
                  <c:v>179.05314272505373</c:v>
                </c:pt>
                <c:pt idx="635">
                  <c:v>179.30252457919357</c:v>
                </c:pt>
                <c:pt idx="636">
                  <c:v>179.5841665860215</c:v>
                </c:pt>
                <c:pt idx="637">
                  <c:v>179.74137657548386</c:v>
                </c:pt>
                <c:pt idx="638">
                  <c:v>180.0692080784946</c:v>
                </c:pt>
                <c:pt idx="639">
                  <c:v>180.6062386452688</c:v>
                </c:pt>
                <c:pt idx="640">
                  <c:v>180.81170940881719</c:v>
                </c:pt>
                <c:pt idx="641">
                  <c:v>181.1258186960215</c:v>
                </c:pt>
                <c:pt idx="642">
                  <c:v>181.35029343392472</c:v>
                </c:pt>
                <c:pt idx="643">
                  <c:v>181.65241520053763</c:v>
                </c:pt>
                <c:pt idx="644">
                  <c:v>181.86170488268817</c:v>
                </c:pt>
                <c:pt idx="645">
                  <c:v>182.13578672526882</c:v>
                </c:pt>
                <c:pt idx="646">
                  <c:v>182.38868975182794</c:v>
                </c:pt>
                <c:pt idx="647">
                  <c:v>182.67535460741937</c:v>
                </c:pt>
                <c:pt idx="648">
                  <c:v>182.87254025951614</c:v>
                </c:pt>
                <c:pt idx="649">
                  <c:v>183.20125205564517</c:v>
                </c:pt>
                <c:pt idx="650">
                  <c:v>183.62053047612903</c:v>
                </c:pt>
                <c:pt idx="651">
                  <c:v>183.89176431172041</c:v>
                </c:pt>
                <c:pt idx="652">
                  <c:v>184.17340631849464</c:v>
                </c:pt>
                <c:pt idx="653">
                  <c:v>184.35500560473119</c:v>
                </c:pt>
                <c:pt idx="654">
                  <c:v>184.6359097188172</c:v>
                </c:pt>
                <c:pt idx="655">
                  <c:v>184.87775729978495</c:v>
                </c:pt>
                <c:pt idx="656">
                  <c:v>185.17058420698922</c:v>
                </c:pt>
                <c:pt idx="657">
                  <c:v>185.39070926139783</c:v>
                </c:pt>
                <c:pt idx="658">
                  <c:v>185.62176030650537</c:v>
                </c:pt>
                <c:pt idx="659">
                  <c:v>185.82308851435482</c:v>
                </c:pt>
                <c:pt idx="660">
                  <c:v>186.13362484725806</c:v>
                </c:pt>
                <c:pt idx="661">
                  <c:v>186.6342527056452</c:v>
                </c:pt>
                <c:pt idx="662">
                  <c:v>186.83651298854838</c:v>
                </c:pt>
                <c:pt idx="663">
                  <c:v>187.13601976682799</c:v>
                </c:pt>
                <c:pt idx="664">
                  <c:v>187.35661085876345</c:v>
                </c:pt>
                <c:pt idx="665">
                  <c:v>187.66315998182799</c:v>
                </c:pt>
                <c:pt idx="666">
                  <c:v>187.79565703731183</c:v>
                </c:pt>
                <c:pt idx="667">
                  <c:v>188.10699599043011</c:v>
                </c:pt>
                <c:pt idx="668">
                  <c:v>188.28652399881719</c:v>
                </c:pt>
                <c:pt idx="669">
                  <c:v>188.63864123473118</c:v>
                </c:pt>
                <c:pt idx="670">
                  <c:v>188.83240927838708</c:v>
                </c:pt>
                <c:pt idx="671">
                  <c:v>189.16355482602151</c:v>
                </c:pt>
                <c:pt idx="672">
                  <c:v>189.67091433741936</c:v>
                </c:pt>
                <c:pt idx="673">
                  <c:v>189.89114295575268</c:v>
                </c:pt>
                <c:pt idx="674">
                  <c:v>190.11525521999999</c:v>
                </c:pt>
                <c:pt idx="675">
                  <c:v>190.40606263134407</c:v>
                </c:pt>
                <c:pt idx="676">
                  <c:v>190.7176216576882</c:v>
                </c:pt>
                <c:pt idx="677">
                  <c:v>190.95144303693547</c:v>
                </c:pt>
                <c:pt idx="678">
                  <c:v>191.20455319123656</c:v>
                </c:pt>
                <c:pt idx="679">
                  <c:v>191.41111137569891</c:v>
                </c:pt>
                <c:pt idx="680">
                  <c:v>191.69498000618279</c:v>
                </c:pt>
                <c:pt idx="681">
                  <c:v>191.87171178946238</c:v>
                </c:pt>
                <c:pt idx="682">
                  <c:v>192.40775849919356</c:v>
                </c:pt>
                <c:pt idx="683">
                  <c:v>192.71927868908602</c:v>
                </c:pt>
                <c:pt idx="684">
                  <c:v>192.91485910091399</c:v>
                </c:pt>
                <c:pt idx="685">
                  <c:v>193.17848099032256</c:v>
                </c:pt>
                <c:pt idx="686">
                  <c:v>193.4161601245699</c:v>
                </c:pt>
                <c:pt idx="687">
                  <c:v>193.672014722043</c:v>
                </c:pt>
                <c:pt idx="688">
                  <c:v>193.93972738521504</c:v>
                </c:pt>
                <c:pt idx="689">
                  <c:v>194.21226871494628</c:v>
                </c:pt>
                <c:pt idx="690">
                  <c:v>194.45279585623658</c:v>
                </c:pt>
                <c:pt idx="691">
                  <c:v>194.74847077053761</c:v>
                </c:pt>
                <c:pt idx="692">
                  <c:v>194.93566250698925</c:v>
                </c:pt>
                <c:pt idx="693">
                  <c:v>195.4942861454301</c:v>
                </c:pt>
                <c:pt idx="694">
                  <c:v>195.76091138774194</c:v>
                </c:pt>
                <c:pt idx="695">
                  <c:v>196.01914795473118</c:v>
                </c:pt>
                <c:pt idx="696">
                  <c:v>196.2552736305914</c:v>
                </c:pt>
                <c:pt idx="697">
                  <c:v>196.5064678529032</c:v>
                </c:pt>
                <c:pt idx="698">
                  <c:v>196.77863376349461</c:v>
                </c:pt>
                <c:pt idx="699">
                  <c:v>196.98862250188174</c:v>
                </c:pt>
                <c:pt idx="700">
                  <c:v>197.23872930327957</c:v>
                </c:pt>
                <c:pt idx="701">
                  <c:v>197.47998139182798</c:v>
                </c:pt>
                <c:pt idx="702">
                  <c:v>197.77664016311826</c:v>
                </c:pt>
                <c:pt idx="703">
                  <c:v>198.0044289455914</c:v>
                </c:pt>
                <c:pt idx="704">
                  <c:v>198.51852011005377</c:v>
                </c:pt>
                <c:pt idx="705">
                  <c:v>198.78618099129031</c:v>
                </c:pt>
                <c:pt idx="706">
                  <c:v>198.99149640903227</c:v>
                </c:pt>
                <c:pt idx="707">
                  <c:v>199.29390297634404</c:v>
                </c:pt>
                <c:pt idx="708">
                  <c:v>199.53727812473119</c:v>
                </c:pt>
                <c:pt idx="709">
                  <c:v>199.80473187817205</c:v>
                </c:pt>
                <c:pt idx="710">
                  <c:v>200.00051941774191</c:v>
                </c:pt>
                <c:pt idx="711">
                  <c:v>200.29077017317204</c:v>
                </c:pt>
                <c:pt idx="712">
                  <c:v>200.53606125354838</c:v>
                </c:pt>
                <c:pt idx="713">
                  <c:v>200.76996030569893</c:v>
                </c:pt>
                <c:pt idx="714">
                  <c:v>201.01514782220431</c:v>
                </c:pt>
                <c:pt idx="715">
                  <c:v>201.50184633698925</c:v>
                </c:pt>
                <c:pt idx="716">
                  <c:v>201.74630890623655</c:v>
                </c:pt>
                <c:pt idx="717">
                  <c:v>202.02287628225804</c:v>
                </c:pt>
                <c:pt idx="718">
                  <c:v>202.30011682360214</c:v>
                </c:pt>
                <c:pt idx="719">
                  <c:v>202.53551755220431</c:v>
                </c:pt>
                <c:pt idx="720">
                  <c:v>202.82768423962364</c:v>
                </c:pt>
                <c:pt idx="721">
                  <c:v>202.98058338204299</c:v>
                </c:pt>
                <c:pt idx="722">
                  <c:v>203.28522951854839</c:v>
                </c:pt>
                <c:pt idx="723">
                  <c:v>203.54346608559138</c:v>
                </c:pt>
                <c:pt idx="724">
                  <c:v>203.84411206672044</c:v>
                </c:pt>
                <c:pt idx="725">
                  <c:v>204.07971992311826</c:v>
                </c:pt>
                <c:pt idx="726">
                  <c:v>204.54353081758063</c:v>
                </c:pt>
                <c:pt idx="727">
                  <c:v>204.78581854505376</c:v>
                </c:pt>
                <c:pt idx="728">
                  <c:v>205.00262955489248</c:v>
                </c:pt>
                <c:pt idx="729">
                  <c:v>205.22808814978492</c:v>
                </c:pt>
                <c:pt idx="730">
                  <c:v>205.500668315914</c:v>
                </c:pt>
                <c:pt idx="731">
                  <c:v>205.79489333575268</c:v>
                </c:pt>
                <c:pt idx="732">
                  <c:v>206.03022933688169</c:v>
                </c:pt>
                <c:pt idx="733">
                  <c:v>206.32111442112901</c:v>
                </c:pt>
                <c:pt idx="734">
                  <c:v>206.52725834999998</c:v>
                </c:pt>
                <c:pt idx="735">
                  <c:v>206.81521775430107</c:v>
                </c:pt>
                <c:pt idx="736">
                  <c:v>207.06951889333334</c:v>
                </c:pt>
                <c:pt idx="737">
                  <c:v>207.54446290629033</c:v>
                </c:pt>
                <c:pt idx="738">
                  <c:v>207.85479211139784</c:v>
                </c:pt>
                <c:pt idx="739">
                  <c:v>208.0447282910215</c:v>
                </c:pt>
                <c:pt idx="740">
                  <c:v>208.3293736507527</c:v>
                </c:pt>
                <c:pt idx="741">
                  <c:v>208.56083895139781</c:v>
                </c:pt>
                <c:pt idx="742">
                  <c:v>208.8648119226344</c:v>
                </c:pt>
                <c:pt idx="743">
                  <c:v>209.09265248704301</c:v>
                </c:pt>
                <c:pt idx="744">
                  <c:v>209.36740749494626</c:v>
                </c:pt>
                <c:pt idx="745">
                  <c:v>209.58458097844084</c:v>
                </c:pt>
                <c:pt idx="746">
                  <c:v>209.75748089763439</c:v>
                </c:pt>
                <c:pt idx="747">
                  <c:v>210.23558360935482</c:v>
                </c:pt>
                <c:pt idx="748">
                  <c:v>210.49993044602149</c:v>
                </c:pt>
                <c:pt idx="749">
                  <c:v>210.76919656758065</c:v>
                </c:pt>
                <c:pt idx="750">
                  <c:v>211.00982727279569</c:v>
                </c:pt>
                <c:pt idx="751">
                  <c:v>211.28142358198923</c:v>
                </c:pt>
                <c:pt idx="752">
                  <c:v>211.50491446290323</c:v>
                </c:pt>
                <c:pt idx="753">
                  <c:v>211.81255100682796</c:v>
                </c:pt>
                <c:pt idx="754">
                  <c:v>212.01170437290324</c:v>
                </c:pt>
                <c:pt idx="755">
                  <c:v>212.33701150607527</c:v>
                </c:pt>
                <c:pt idx="756">
                  <c:v>212.53036529413976</c:v>
                </c:pt>
                <c:pt idx="757">
                  <c:v>212.85716115827958</c:v>
                </c:pt>
                <c:pt idx="758">
                  <c:v>213.26784377564516</c:v>
                </c:pt>
                <c:pt idx="759">
                  <c:v>213.48154786870967</c:v>
                </c:pt>
                <c:pt idx="760">
                  <c:v>213.77251062586021</c:v>
                </c:pt>
                <c:pt idx="761">
                  <c:v>213.96462164725807</c:v>
                </c:pt>
                <c:pt idx="762">
                  <c:v>214.28137181370968</c:v>
                </c:pt>
                <c:pt idx="763">
                  <c:v>214.52961446505378</c:v>
                </c:pt>
                <c:pt idx="764">
                  <c:v>214.82007234822578</c:v>
                </c:pt>
                <c:pt idx="765">
                  <c:v>214.99131524521502</c:v>
                </c:pt>
                <c:pt idx="766">
                  <c:v>215.3272765138172</c:v>
                </c:pt>
                <c:pt idx="767">
                  <c:v>215.55356361983871</c:v>
                </c:pt>
                <c:pt idx="768">
                  <c:v>215.8447335048387</c:v>
                </c:pt>
                <c:pt idx="769">
                  <c:v>216.3219041414516</c:v>
                </c:pt>
                <c:pt idx="770">
                  <c:v>216.49190427166667</c:v>
                </c:pt>
                <c:pt idx="771">
                  <c:v>216.8587275804301</c:v>
                </c:pt>
                <c:pt idx="772">
                  <c:v>217.0422945805914</c:v>
                </c:pt>
                <c:pt idx="773">
                  <c:v>217.3264739027957</c:v>
                </c:pt>
                <c:pt idx="774">
                  <c:v>217.56099433827958</c:v>
                </c:pt>
                <c:pt idx="775">
                  <c:v>217.82062901784943</c:v>
                </c:pt>
                <c:pt idx="776">
                  <c:v>218.08462632639782</c:v>
                </c:pt>
                <c:pt idx="777">
                  <c:v>218.34819643387095</c:v>
                </c:pt>
                <c:pt idx="778">
                  <c:v>218.58717011682796</c:v>
                </c:pt>
                <c:pt idx="779">
                  <c:v>218.85866286209676</c:v>
                </c:pt>
                <c:pt idx="780">
                  <c:v>219.3651420804301</c:v>
                </c:pt>
                <c:pt idx="781">
                  <c:v>219.57382332467739</c:v>
                </c:pt>
                <c:pt idx="782">
                  <c:v>219.92796005650538</c:v>
                </c:pt>
                <c:pt idx="783">
                  <c:v>220.06942833424733</c:v>
                </c:pt>
                <c:pt idx="784">
                  <c:v>220.35417725784947</c:v>
                </c:pt>
                <c:pt idx="785">
                  <c:v>220.64156706069889</c:v>
                </c:pt>
                <c:pt idx="786">
                  <c:v>220.9145744279032</c:v>
                </c:pt>
                <c:pt idx="787">
                  <c:v>221.1435024132258</c:v>
                </c:pt>
                <c:pt idx="788">
                  <c:v>221.35031950736558</c:v>
                </c:pt>
                <c:pt idx="789">
                  <c:v>221.58323470258065</c:v>
                </c:pt>
                <c:pt idx="790">
                  <c:v>221.90961631107524</c:v>
                </c:pt>
                <c:pt idx="791">
                  <c:v>222.31449935048386</c:v>
                </c:pt>
                <c:pt idx="792">
                  <c:v>222.60489250623658</c:v>
                </c:pt>
                <c:pt idx="793">
                  <c:v>222.89021103123656</c:v>
                </c:pt>
                <c:pt idx="794">
                  <c:v>223.05441158344087</c:v>
                </c:pt>
                <c:pt idx="795">
                  <c:v>223.39368689666668</c:v>
                </c:pt>
                <c:pt idx="796">
                  <c:v>223.61127463569895</c:v>
                </c:pt>
                <c:pt idx="797">
                  <c:v>223.81596867005373</c:v>
                </c:pt>
                <c:pt idx="798">
                  <c:v>224.06302033661288</c:v>
                </c:pt>
                <c:pt idx="799">
                  <c:v>224.32340585440861</c:v>
                </c:pt>
                <c:pt idx="800">
                  <c:v>224.48235053903227</c:v>
                </c:pt>
                <c:pt idx="801">
                  <c:v>224.8458209667204</c:v>
                </c:pt>
                <c:pt idx="802">
                  <c:v>225.27302202505379</c:v>
                </c:pt>
                <c:pt idx="803">
                  <c:v>225.55554432494623</c:v>
                </c:pt>
                <c:pt idx="804">
                  <c:v>225.79275742166666</c:v>
                </c:pt>
                <c:pt idx="805">
                  <c:v>226.03955017849464</c:v>
                </c:pt>
                <c:pt idx="806">
                  <c:v>226.30638254860216</c:v>
                </c:pt>
                <c:pt idx="807">
                  <c:v>226.53308391021503</c:v>
                </c:pt>
                <c:pt idx="808">
                  <c:v>226.81467413505376</c:v>
                </c:pt>
                <c:pt idx="809">
                  <c:v>227.03149809037635</c:v>
                </c:pt>
                <c:pt idx="810">
                  <c:v>227.328778245</c:v>
                </c:pt>
                <c:pt idx="811">
                  <c:v>227.556204553871</c:v>
                </c:pt>
                <c:pt idx="812">
                  <c:v>227.82402078096774</c:v>
                </c:pt>
                <c:pt idx="813">
                  <c:v>228.34929684586018</c:v>
                </c:pt>
                <c:pt idx="814">
                  <c:v>228.57045753919357</c:v>
                </c:pt>
                <c:pt idx="815">
                  <c:v>228.87938863177422</c:v>
                </c:pt>
                <c:pt idx="816">
                  <c:v>229.06233424860213</c:v>
                </c:pt>
                <c:pt idx="817">
                  <c:v>229.31901735725808</c:v>
                </c:pt>
                <c:pt idx="818">
                  <c:v>229.5315822474731</c:v>
                </c:pt>
                <c:pt idx="819">
                  <c:v>229.80737289430107</c:v>
                </c:pt>
                <c:pt idx="820">
                  <c:v>230.04360213403226</c:v>
                </c:pt>
                <c:pt idx="821">
                  <c:v>230.32630567075267</c:v>
                </c:pt>
                <c:pt idx="822">
                  <c:v>230.56666452075268</c:v>
                </c:pt>
                <c:pt idx="823">
                  <c:v>231.04782236725808</c:v>
                </c:pt>
                <c:pt idx="824">
                  <c:v>231.38802975548387</c:v>
                </c:pt>
                <c:pt idx="825">
                  <c:v>231.61721665053764</c:v>
                </c:pt>
                <c:pt idx="826">
                  <c:v>231.89430184602151</c:v>
                </c:pt>
                <c:pt idx="827">
                  <c:v>232.12209062854839</c:v>
                </c:pt>
                <c:pt idx="828">
                  <c:v>232.35226138053764</c:v>
                </c:pt>
                <c:pt idx="829">
                  <c:v>232.56870991677417</c:v>
                </c:pt>
                <c:pt idx="830">
                  <c:v>232.8003305632796</c:v>
                </c:pt>
                <c:pt idx="831">
                  <c:v>233.07483960693548</c:v>
                </c:pt>
                <c:pt idx="832">
                  <c:v>233.34685017172043</c:v>
                </c:pt>
                <c:pt idx="833">
                  <c:v>233.60798652768815</c:v>
                </c:pt>
                <c:pt idx="834">
                  <c:v>234.06040539392473</c:v>
                </c:pt>
                <c:pt idx="835">
                  <c:v>234.31491366080644</c:v>
                </c:pt>
                <c:pt idx="836">
                  <c:v>234.56341522182794</c:v>
                </c:pt>
                <c:pt idx="837">
                  <c:v>234.87954400499996</c:v>
                </c:pt>
                <c:pt idx="838">
                  <c:v>235.03224896510753</c:v>
                </c:pt>
                <c:pt idx="839">
                  <c:v>235.36541400865593</c:v>
                </c:pt>
                <c:pt idx="840">
                  <c:v>235.57135080973117</c:v>
                </c:pt>
                <c:pt idx="841">
                  <c:v>235.84160078827958</c:v>
                </c:pt>
                <c:pt idx="842">
                  <c:v>236.04950530333335</c:v>
                </c:pt>
                <c:pt idx="843">
                  <c:v>236.35560133435484</c:v>
                </c:pt>
                <c:pt idx="844">
                  <c:v>236.62403894478493</c:v>
                </c:pt>
                <c:pt idx="845">
                  <c:v>237.09240665053764</c:v>
                </c:pt>
                <c:pt idx="846">
                  <c:v>237.31356734387097</c:v>
                </c:pt>
                <c:pt idx="847">
                  <c:v>237.57118252752687</c:v>
                </c:pt>
                <c:pt idx="848">
                  <c:v>237.79513944596775</c:v>
                </c:pt>
                <c:pt idx="849">
                  <c:v>238.09718353962364</c:v>
                </c:pt>
                <c:pt idx="850">
                  <c:v>238.30570943806453</c:v>
                </c:pt>
                <c:pt idx="851">
                  <c:v>238.49885609833336</c:v>
                </c:pt>
                <c:pt idx="852">
                  <c:v>238.79547603317206</c:v>
                </c:pt>
                <c:pt idx="853">
                  <c:v>238.96589041897849</c:v>
                </c:pt>
                <c:pt idx="854">
                  <c:v>239.26265275413976</c:v>
                </c:pt>
                <c:pt idx="855">
                  <c:v>239.49789813688173</c:v>
                </c:pt>
                <c:pt idx="856">
                  <c:v>239.99593689795697</c:v>
                </c:pt>
                <c:pt idx="857">
                  <c:v>240.27338456709677</c:v>
                </c:pt>
                <c:pt idx="858">
                  <c:v>240.49946454532258</c:v>
                </c:pt>
                <c:pt idx="859">
                  <c:v>240.771526892043</c:v>
                </c:pt>
                <c:pt idx="860">
                  <c:v>241.0028886288172</c:v>
                </c:pt>
                <c:pt idx="861">
                  <c:v>241.27308682548386</c:v>
                </c:pt>
                <c:pt idx="862">
                  <c:v>241.47705591258062</c:v>
                </c:pt>
                <c:pt idx="863">
                  <c:v>241.77941069795696</c:v>
                </c:pt>
                <c:pt idx="864">
                  <c:v>241.98684917548385</c:v>
                </c:pt>
                <c:pt idx="865">
                  <c:v>242.26041319860215</c:v>
                </c:pt>
                <c:pt idx="866">
                  <c:v>242.48732168801072</c:v>
                </c:pt>
                <c:pt idx="867">
                  <c:v>242.99821531725803</c:v>
                </c:pt>
                <c:pt idx="868">
                  <c:v>243.2328910986559</c:v>
                </c:pt>
                <c:pt idx="869">
                  <c:v>243.43908680946237</c:v>
                </c:pt>
                <c:pt idx="870">
                  <c:v>243.71327221596775</c:v>
                </c:pt>
                <c:pt idx="871">
                  <c:v>243.94727483198923</c:v>
                </c:pt>
                <c:pt idx="872">
                  <c:v>244.22850258322578</c:v>
                </c:pt>
                <c:pt idx="873">
                  <c:v>244.48787835306447</c:v>
                </c:pt>
                <c:pt idx="874">
                  <c:v>244.74513106306452</c:v>
                </c:pt>
                <c:pt idx="875">
                  <c:v>244.9421225329032</c:v>
                </c:pt>
                <c:pt idx="876">
                  <c:v>245.21941485618279</c:v>
                </c:pt>
                <c:pt idx="877">
                  <c:v>245.44005773005375</c:v>
                </c:pt>
                <c:pt idx="878">
                  <c:v>245.86109673672041</c:v>
                </c:pt>
                <c:pt idx="879">
                  <c:v>246.21207476983872</c:v>
                </c:pt>
                <c:pt idx="880">
                  <c:v>246.470104209086</c:v>
                </c:pt>
                <c:pt idx="881">
                  <c:v>246.73186194844084</c:v>
                </c:pt>
                <c:pt idx="882">
                  <c:v>246.93862726064518</c:v>
                </c:pt>
                <c:pt idx="883">
                  <c:v>247.18298626596771</c:v>
                </c:pt>
                <c:pt idx="884">
                  <c:v>247.44769557629036</c:v>
                </c:pt>
                <c:pt idx="885">
                  <c:v>247.73782982231182</c:v>
                </c:pt>
                <c:pt idx="886">
                  <c:v>247.94231672887099</c:v>
                </c:pt>
                <c:pt idx="887">
                  <c:v>248.23654174865592</c:v>
                </c:pt>
                <c:pt idx="888">
                  <c:v>248.73395912639785</c:v>
                </c:pt>
                <c:pt idx="889">
                  <c:v>248.96476420725804</c:v>
                </c:pt>
                <c:pt idx="890">
                  <c:v>249.22465779650537</c:v>
                </c:pt>
                <c:pt idx="891">
                  <c:v>249.41946147908601</c:v>
                </c:pt>
                <c:pt idx="892">
                  <c:v>249.74123449440862</c:v>
                </c:pt>
                <c:pt idx="893">
                  <c:v>249.91299521080646</c:v>
                </c:pt>
                <c:pt idx="894">
                  <c:v>250.15202067569891</c:v>
                </c:pt>
                <c:pt idx="895">
                  <c:v>250.42693102946239</c:v>
                </c:pt>
                <c:pt idx="896">
                  <c:v>250.67075926983873</c:v>
                </c:pt>
                <c:pt idx="897">
                  <c:v>250.90867142284944</c:v>
                </c:pt>
                <c:pt idx="898">
                  <c:v>251.19233292559139</c:v>
                </c:pt>
                <c:pt idx="899">
                  <c:v>251.67126414838708</c:v>
                </c:pt>
                <c:pt idx="900">
                  <c:v>251.90842546317205</c:v>
                </c:pt>
                <c:pt idx="901">
                  <c:v>252.17587921666669</c:v>
                </c:pt>
                <c:pt idx="902">
                  <c:v>252.34691498580648</c:v>
                </c:pt>
                <c:pt idx="903">
                  <c:v>252.63290667612904</c:v>
                </c:pt>
                <c:pt idx="904">
                  <c:v>252.85888309048389</c:v>
                </c:pt>
                <c:pt idx="905">
                  <c:v>253.15574898951616</c:v>
                </c:pt>
                <c:pt idx="906">
                  <c:v>253.37882561489243</c:v>
                </c:pt>
                <c:pt idx="907">
                  <c:v>253.54577061026879</c:v>
                </c:pt>
                <c:pt idx="908">
                  <c:v>253.82668766978495</c:v>
                </c:pt>
                <c:pt idx="909">
                  <c:v>254.08616700354841</c:v>
                </c:pt>
                <c:pt idx="910">
                  <c:v>254.61729442838708</c:v>
                </c:pt>
                <c:pt idx="911">
                  <c:v>254.83792435677421</c:v>
                </c:pt>
                <c:pt idx="912">
                  <c:v>255.13585178569892</c:v>
                </c:pt>
                <c:pt idx="913">
                  <c:v>255.34795063844084</c:v>
                </c:pt>
                <c:pt idx="914">
                  <c:v>255.66366516596773</c:v>
                </c:pt>
                <c:pt idx="915">
                  <c:v>255.8465072189247</c:v>
                </c:pt>
                <c:pt idx="916">
                  <c:v>256.1601504686559</c:v>
                </c:pt>
                <c:pt idx="917">
                  <c:v>256.32517953204302</c:v>
                </c:pt>
                <c:pt idx="918">
                  <c:v>256.66095956387096</c:v>
                </c:pt>
                <c:pt idx="919">
                  <c:v>256.91250331424732</c:v>
                </c:pt>
                <c:pt idx="920">
                  <c:v>257.18171765392475</c:v>
                </c:pt>
                <c:pt idx="921">
                  <c:v>257.59338412827958</c:v>
                </c:pt>
                <c:pt idx="922">
                  <c:v>257.82692070682793</c:v>
                </c:pt>
                <c:pt idx="923">
                  <c:v>258.12021365155914</c:v>
                </c:pt>
                <c:pt idx="924">
                  <c:v>258.34619006591396</c:v>
                </c:pt>
                <c:pt idx="925">
                  <c:v>258.62265387806457</c:v>
                </c:pt>
                <c:pt idx="926">
                  <c:v>258.82382674005379</c:v>
                </c:pt>
                <c:pt idx="927">
                  <c:v>259.06885891075268</c:v>
                </c:pt>
                <c:pt idx="928">
                  <c:v>259.32652587629036</c:v>
                </c:pt>
                <c:pt idx="929">
                  <c:v>259.60231652317202</c:v>
                </c:pt>
                <c:pt idx="930">
                  <c:v>259.80913361731183</c:v>
                </c:pt>
                <c:pt idx="931">
                  <c:v>260.0807817084409</c:v>
                </c:pt>
                <c:pt idx="932">
                  <c:v>260.60336511215053</c:v>
                </c:pt>
                <c:pt idx="933">
                  <c:v>260.82658413784947</c:v>
                </c:pt>
                <c:pt idx="934">
                  <c:v>261.09359774478497</c:v>
                </c:pt>
                <c:pt idx="935">
                  <c:v>261.30258968069893</c:v>
                </c:pt>
                <c:pt idx="936">
                  <c:v>261.60660148833335</c:v>
                </c:pt>
                <c:pt idx="937">
                  <c:v>261.81476491311827</c:v>
                </c:pt>
                <c:pt idx="938">
                  <c:v>262.06777150354839</c:v>
                </c:pt>
                <c:pt idx="939">
                  <c:v>262.33543238478495</c:v>
                </c:pt>
                <c:pt idx="940">
                  <c:v>262.57106613215052</c:v>
                </c:pt>
                <c:pt idx="941">
                  <c:v>262.72646375349461</c:v>
                </c:pt>
                <c:pt idx="942">
                  <c:v>263.02652718774192</c:v>
                </c:pt>
                <c:pt idx="943">
                  <c:v>263.50934205655915</c:v>
                </c:pt>
                <c:pt idx="944">
                  <c:v>263.74531238655919</c:v>
                </c:pt>
                <c:pt idx="945">
                  <c:v>263.97884896510755</c:v>
                </c:pt>
                <c:pt idx="946">
                  <c:v>264.24071026833337</c:v>
                </c:pt>
                <c:pt idx="947">
                  <c:v>264.45425901553767</c:v>
                </c:pt>
                <c:pt idx="948">
                  <c:v>264.71617210075266</c:v>
                </c:pt>
                <c:pt idx="949">
                  <c:v>264.98274556112898</c:v>
                </c:pt>
                <c:pt idx="950">
                  <c:v>265.25102782575266</c:v>
                </c:pt>
                <c:pt idx="951">
                  <c:v>265.47405266913978</c:v>
                </c:pt>
                <c:pt idx="952">
                  <c:v>265.66222826258064</c:v>
                </c:pt>
                <c:pt idx="953">
                  <c:v>266.16658442112907</c:v>
                </c:pt>
                <c:pt idx="954">
                  <c:v>266.34911578236557</c:v>
                </c:pt>
                <c:pt idx="955">
                  <c:v>266.62128169301076</c:v>
                </c:pt>
                <c:pt idx="956">
                  <c:v>266.96064762462368</c:v>
                </c:pt>
                <c:pt idx="957">
                  <c:v>267.14443469806452</c:v>
                </c:pt>
                <c:pt idx="958">
                  <c:v>267.43696385913978</c:v>
                </c:pt>
                <c:pt idx="959">
                  <c:v>267.66868806951612</c:v>
                </c:pt>
                <c:pt idx="960">
                  <c:v>267.9540065945161</c:v>
                </c:pt>
                <c:pt idx="961">
                  <c:v>268.14337317274197</c:v>
                </c:pt>
                <c:pt idx="962">
                  <c:v>268.42408310451617</c:v>
                </c:pt>
                <c:pt idx="963">
                  <c:v>268.64029862193553</c:v>
                </c:pt>
                <c:pt idx="964">
                  <c:v>269.15950325360211</c:v>
                </c:pt>
                <c:pt idx="965">
                  <c:v>269.3786444510215</c:v>
                </c:pt>
                <c:pt idx="966">
                  <c:v>269.60451730150538</c:v>
                </c:pt>
                <c:pt idx="967">
                  <c:v>269.89708529903226</c:v>
                </c:pt>
                <c:pt idx="968">
                  <c:v>270.1149319477957</c:v>
                </c:pt>
                <c:pt idx="969">
                  <c:v>270.36731715483876</c:v>
                </c:pt>
                <c:pt idx="970">
                  <c:v>270.56931852795697</c:v>
                </c:pt>
                <c:pt idx="971">
                  <c:v>270.91744855403221</c:v>
                </c:pt>
                <c:pt idx="972">
                  <c:v>271.11411638666664</c:v>
                </c:pt>
                <c:pt idx="973">
                  <c:v>271.3711619689247</c:v>
                </c:pt>
                <c:pt idx="974">
                  <c:v>271.63742473758066</c:v>
                </c:pt>
                <c:pt idx="975">
                  <c:v>272.15301757849466</c:v>
                </c:pt>
                <c:pt idx="976">
                  <c:v>272.40762940924731</c:v>
                </c:pt>
                <c:pt idx="977">
                  <c:v>272.63733412376348</c:v>
                </c:pt>
                <c:pt idx="978">
                  <c:v>272.8852660834408</c:v>
                </c:pt>
                <c:pt idx="979">
                  <c:v>273.05769996510753</c:v>
                </c:pt>
                <c:pt idx="980">
                  <c:v>273.32599517521504</c:v>
                </c:pt>
                <c:pt idx="981">
                  <c:v>273.54689695881723</c:v>
                </c:pt>
                <c:pt idx="982">
                  <c:v>273.78322976247313</c:v>
                </c:pt>
                <c:pt idx="983">
                  <c:v>274.05316904935484</c:v>
                </c:pt>
                <c:pt idx="984">
                  <c:v>274.30902364682794</c:v>
                </c:pt>
                <c:pt idx="985">
                  <c:v>274.54846336725808</c:v>
                </c:pt>
                <c:pt idx="986">
                  <c:v>275.01285680860218</c:v>
                </c:pt>
                <c:pt idx="987">
                  <c:v>275.31464199258062</c:v>
                </c:pt>
                <c:pt idx="988">
                  <c:v>275.50136769150538</c:v>
                </c:pt>
                <c:pt idx="989">
                  <c:v>275.79761220720428</c:v>
                </c:pt>
                <c:pt idx="990">
                  <c:v>276.0235886215591</c:v>
                </c:pt>
                <c:pt idx="991">
                  <c:v>276.30217549354842</c:v>
                </c:pt>
                <c:pt idx="992">
                  <c:v>276.52432004387094</c:v>
                </c:pt>
                <c:pt idx="993">
                  <c:v>276.82729621258068</c:v>
                </c:pt>
                <c:pt idx="994">
                  <c:v>277.0359256748925</c:v>
                </c:pt>
                <c:pt idx="995">
                  <c:v>277.2858253484946</c:v>
                </c:pt>
                <c:pt idx="996">
                  <c:v>277.53727848053768</c:v>
                </c:pt>
                <c:pt idx="997">
                  <c:v>278.0151222824731</c:v>
                </c:pt>
                <c:pt idx="998">
                  <c:v>278.28557938881721</c:v>
                </c:pt>
                <c:pt idx="999">
                  <c:v>278.49861031655917</c:v>
                </c:pt>
              </c:numCache>
            </c:numRef>
          </c:xVal>
          <c:yVal>
            <c:numRef>
              <c:f>'4.20 K'!$Q$14:$Q$1014</c:f>
              <c:numCache>
                <c:formatCode>General</c:formatCode>
                <c:ptCount val="1001"/>
                <c:pt idx="0">
                  <c:v>2.3251816742894671E-4</c:v>
                </c:pt>
                <c:pt idx="1">
                  <c:v>2.5168917011628156E-4</c:v>
                </c:pt>
                <c:pt idx="2">
                  <c:v>3.0223090449615908E-4</c:v>
                </c:pt>
                <c:pt idx="3">
                  <c:v>2.795742649483457E-4</c:v>
                </c:pt>
                <c:pt idx="4">
                  <c:v>2.9351681236433613E-4</c:v>
                </c:pt>
                <c:pt idx="5">
                  <c:v>3.2488754405685105E-4</c:v>
                </c:pt>
                <c:pt idx="6">
                  <c:v>3.1443063348840505E-4</c:v>
                </c:pt>
                <c:pt idx="7">
                  <c:v>3.3708727303619068E-4</c:v>
                </c:pt>
                <c:pt idx="8">
                  <c:v>3.7020082315247782E-4</c:v>
                </c:pt>
                <c:pt idx="9">
                  <c:v>3.4754418360469219E-4</c:v>
                </c:pt>
                <c:pt idx="10">
                  <c:v>4.015715548320864E-4</c:v>
                </c:pt>
                <c:pt idx="11">
                  <c:v>4.5734174449615916E-4</c:v>
                </c:pt>
                <c:pt idx="12">
                  <c:v>4.2597101281652283E-4</c:v>
                </c:pt>
                <c:pt idx="13">
                  <c:v>4.5385610763568063E-4</c:v>
                </c:pt>
                <c:pt idx="14">
                  <c:v>4.6954147348840514E-4</c:v>
                </c:pt>
                <c:pt idx="15">
                  <c:v>5.5319675797160794E-4</c:v>
                </c:pt>
                <c:pt idx="16">
                  <c:v>5.3925421055558975E-4</c:v>
                </c:pt>
                <c:pt idx="17">
                  <c:v>5.4622548426358497E-4</c:v>
                </c:pt>
                <c:pt idx="18">
                  <c:v>6.1942385819119261E-4</c:v>
                </c:pt>
                <c:pt idx="19">
                  <c:v>6.0548131078813627E-4</c:v>
                </c:pt>
                <c:pt idx="20">
                  <c:v>6.2639513189921558E-4</c:v>
                </c:pt>
                <c:pt idx="21">
                  <c:v>6.5950868201550272E-4</c:v>
                </c:pt>
                <c:pt idx="22">
                  <c:v>7.0656477954780805E-4</c:v>
                </c:pt>
                <c:pt idx="23">
                  <c:v>6.6473713729975348E-4</c:v>
                </c:pt>
                <c:pt idx="24">
                  <c:v>6.8913659527131133E-4</c:v>
                </c:pt>
                <c:pt idx="25">
                  <c:v>7.7104906134370377E-4</c:v>
                </c:pt>
                <c:pt idx="26">
                  <c:v>7.6756342448325299E-4</c:v>
                </c:pt>
                <c:pt idx="27">
                  <c:v>7.5710651392765782E-4</c:v>
                </c:pt>
                <c:pt idx="28">
                  <c:v>8.1287670357882424E-4</c:v>
                </c:pt>
                <c:pt idx="29">
                  <c:v>8.3379052470283765E-4</c:v>
                </c:pt>
                <c:pt idx="30">
                  <c:v>8.5993280111112957E-4</c:v>
                </c:pt>
                <c:pt idx="31">
                  <c:v>8.6690407481912479E-4</c:v>
                </c:pt>
                <c:pt idx="32">
                  <c:v>9.1221735391475156E-4</c:v>
                </c:pt>
                <c:pt idx="33">
                  <c:v>9.3138835661499275E-4</c:v>
                </c:pt>
                <c:pt idx="34">
                  <c:v>9.8193009099484252E-4</c:v>
                </c:pt>
                <c:pt idx="35">
                  <c:v>9.4184526717056016E-4</c:v>
                </c:pt>
                <c:pt idx="36">
                  <c:v>9.7147318042636877E-4</c:v>
                </c:pt>
                <c:pt idx="37">
                  <c:v>9.9238700155043769E-4</c:v>
                </c:pt>
                <c:pt idx="38">
                  <c:v>9.854157278423592E-4</c:v>
                </c:pt>
                <c:pt idx="39">
                  <c:v>1.1039273808785555E-3</c:v>
                </c:pt>
                <c:pt idx="40">
                  <c:v>1.0725566491860405E-3</c:v>
                </c:pt>
                <c:pt idx="41">
                  <c:v>1.0673281939147239E-3</c:v>
                </c:pt>
                <c:pt idx="42">
                  <c:v>1.0742994676227469E-3</c:v>
                </c:pt>
                <c:pt idx="43">
                  <c:v>1.091727651886365E-3</c:v>
                </c:pt>
                <c:pt idx="44">
                  <c:v>1.2259246707622962E-3</c:v>
                </c:pt>
                <c:pt idx="45">
                  <c:v>1.1370409309819085E-3</c:v>
                </c:pt>
                <c:pt idx="46">
                  <c:v>1.2224390339018454E-3</c:v>
                </c:pt>
                <c:pt idx="47">
                  <c:v>1.2834376788501689E-3</c:v>
                </c:pt>
                <c:pt idx="48">
                  <c:v>1.2259246707622962E-3</c:v>
                </c:pt>
                <c:pt idx="49">
                  <c:v>1.2189533970543009E-3</c:v>
                </c:pt>
                <c:pt idx="50">
                  <c:v>1.3200368658139727E-3</c:v>
                </c:pt>
                <c:pt idx="51">
                  <c:v>1.2851804972739411E-3</c:v>
                </c:pt>
                <c:pt idx="52">
                  <c:v>1.3514075974935258E-3</c:v>
                </c:pt>
                <c:pt idx="53">
                  <c:v>1.3078371368217268E-3</c:v>
                </c:pt>
                <c:pt idx="54">
                  <c:v>1.410663424005143E-3</c:v>
                </c:pt>
                <c:pt idx="55">
                  <c:v>1.3932352397415804E-3</c:v>
                </c:pt>
                <c:pt idx="56">
                  <c:v>1.4089206055813985E-3</c:v>
                </c:pt>
                <c:pt idx="57">
                  <c:v>1.4734048873772665E-3</c:v>
                </c:pt>
                <c:pt idx="58">
                  <c:v>1.5065184374935536E-3</c:v>
                </c:pt>
                <c:pt idx="59">
                  <c:v>1.5466032613049574E-3</c:v>
                </c:pt>
                <c:pt idx="60">
                  <c:v>1.574488356136966E-3</c:v>
                </c:pt>
                <c:pt idx="61">
                  <c:v>1.5431176244573852E-3</c:v>
                </c:pt>
                <c:pt idx="62">
                  <c:v>1.5849452667054675E-3</c:v>
                </c:pt>
                <c:pt idx="63">
                  <c:v>1.5622886271447201E-3</c:v>
                </c:pt>
                <c:pt idx="64">
                  <c:v>1.619801635232565E-3</c:v>
                </c:pt>
                <c:pt idx="65">
                  <c:v>1.6703433696124148E-3</c:v>
                </c:pt>
                <c:pt idx="66">
                  <c:v>1.6895143723127115E-3</c:v>
                </c:pt>
                <c:pt idx="67">
                  <c:v>1.6720861880490656E-3</c:v>
                </c:pt>
                <c:pt idx="68">
                  <c:v>1.734827651408255E-3</c:v>
                </c:pt>
                <c:pt idx="69">
                  <c:v>1.7400561066925335E-3</c:v>
                </c:pt>
                <c:pt idx="70">
                  <c:v>1.7696840199483421E-3</c:v>
                </c:pt>
                <c:pt idx="71">
                  <c:v>1.7888550226486111E-3</c:v>
                </c:pt>
                <c:pt idx="72">
                  <c:v>1.8707674887080694E-3</c:v>
                </c:pt>
                <c:pt idx="73">
                  <c:v>1.8690246702842417E-3</c:v>
                </c:pt>
                <c:pt idx="74">
                  <c:v>1.8881956729845384E-3</c:v>
                </c:pt>
                <c:pt idx="75">
                  <c:v>1.8707674887080694E-3</c:v>
                </c:pt>
                <c:pt idx="76">
                  <c:v>1.9823078680361872E-3</c:v>
                </c:pt>
                <c:pt idx="77">
                  <c:v>1.9840506864599872E-3</c:v>
                </c:pt>
                <c:pt idx="78">
                  <c:v>2.0084501444315173E-3</c:v>
                </c:pt>
                <c:pt idx="79">
                  <c:v>2.0014788707235498E-3</c:v>
                </c:pt>
                <c:pt idx="80">
                  <c:v>2.0764200630878915E-3</c:v>
                </c:pt>
                <c:pt idx="81">
                  <c:v>2.0903626105038819E-3</c:v>
                </c:pt>
                <c:pt idx="82">
                  <c:v>2.0868769736434312E-3</c:v>
                </c:pt>
                <c:pt idx="83">
                  <c:v>2.0607346972480733E-3</c:v>
                </c:pt>
                <c:pt idx="84">
                  <c:v>2.1809891686951077E-3</c:v>
                </c:pt>
                <c:pt idx="85">
                  <c:v>2.1984173529716045E-3</c:v>
                </c:pt>
                <c:pt idx="86">
                  <c:v>2.2088742635271719E-3</c:v>
                </c:pt>
                <c:pt idx="87">
                  <c:v>2.2995008217312762E-3</c:v>
                </c:pt>
                <c:pt idx="88">
                  <c:v>2.3604994666666934E-3</c:v>
                </c:pt>
                <c:pt idx="89">
                  <c:v>2.3204146428552896E-3</c:v>
                </c:pt>
                <c:pt idx="90">
                  <c:v>2.414526837906994E-3</c:v>
                </c:pt>
                <c:pt idx="91">
                  <c:v>2.4371834774547796E-3</c:v>
                </c:pt>
                <c:pt idx="92">
                  <c:v>2.4720398459948667E-3</c:v>
                </c:pt>
                <c:pt idx="93">
                  <c:v>2.4737826644186112E-3</c:v>
                </c:pt>
                <c:pt idx="94">
                  <c:v>2.5539523120542695E-3</c:v>
                </c:pt>
                <c:pt idx="95">
                  <c:v>2.5696376778940877E-3</c:v>
                </c:pt>
                <c:pt idx="96">
                  <c:v>2.5975227727261241E-3</c:v>
                </c:pt>
                <c:pt idx="97">
                  <c:v>2.6724639650904658E-3</c:v>
                </c:pt>
                <c:pt idx="98">
                  <c:v>2.6829208756460055E-3</c:v>
                </c:pt>
                <c:pt idx="99">
                  <c:v>2.7491479758656456E-3</c:v>
                </c:pt>
                <c:pt idx="100">
                  <c:v>2.7996897102454676E-3</c:v>
                </c:pt>
                <c:pt idx="101">
                  <c:v>2.8676596289018419E-3</c:v>
                </c:pt>
                <c:pt idx="102">
                  <c:v>2.899030360581395E-3</c:v>
                </c:pt>
                <c:pt idx="103">
                  <c:v>2.904258815865618E-3</c:v>
                </c:pt>
                <c:pt idx="104">
                  <c:v>3.0175420136175912E-3</c:v>
                </c:pt>
                <c:pt idx="105">
                  <c:v>3.0314845610207031E-3</c:v>
                </c:pt>
                <c:pt idx="106">
                  <c:v>3.0262561057493587E-3</c:v>
                </c:pt>
                <c:pt idx="107">
                  <c:v>3.0959688428165433E-3</c:v>
                </c:pt>
                <c:pt idx="108">
                  <c:v>3.1621959430491176E-3</c:v>
                </c:pt>
                <c:pt idx="109">
                  <c:v>3.216223314276484E-3</c:v>
                </c:pt>
                <c:pt idx="110">
                  <c:v>3.2632794118087893E-3</c:v>
                </c:pt>
                <c:pt idx="111">
                  <c:v>3.2615365933721108E-3</c:v>
                </c:pt>
                <c:pt idx="112">
                  <c:v>3.3225352383204343E-3</c:v>
                </c:pt>
                <c:pt idx="113">
                  <c:v>3.3730769727002841E-3</c:v>
                </c:pt>
                <c:pt idx="114">
                  <c:v>3.4201330702196553E-3</c:v>
                </c:pt>
                <c:pt idx="115">
                  <c:v>3.5142452652713319E-3</c:v>
                </c:pt>
                <c:pt idx="116">
                  <c:v>3.4985598994315414E-3</c:v>
                </c:pt>
                <c:pt idx="117">
                  <c:v>3.5578157259560927E-3</c:v>
                </c:pt>
                <c:pt idx="118">
                  <c:v>3.657156376279086E-3</c:v>
                </c:pt>
                <c:pt idx="119">
                  <c:v>3.7024696553876468E-3</c:v>
                </c:pt>
                <c:pt idx="120">
                  <c:v>3.7233834765116325E-3</c:v>
                </c:pt>
                <c:pt idx="121">
                  <c:v>3.7599826634754918E-3</c:v>
                </c:pt>
                <c:pt idx="122">
                  <c:v>3.8384094926873502E-3</c:v>
                </c:pt>
                <c:pt idx="123">
                  <c:v>3.9011509560465396E-3</c:v>
                </c:pt>
                <c:pt idx="124">
                  <c:v>3.8523520400904621E-3</c:v>
                </c:pt>
                <c:pt idx="125">
                  <c:v>3.9325216877390268E-3</c:v>
                </c:pt>
                <c:pt idx="126">
                  <c:v>3.9377501430103712E-3</c:v>
                </c:pt>
                <c:pt idx="127">
                  <c:v>3.9673780562661798E-3</c:v>
                </c:pt>
                <c:pt idx="128">
                  <c:v>4.0562617960465119E-3</c:v>
                </c:pt>
                <c:pt idx="129">
                  <c:v>4.037090793346243E-3</c:v>
                </c:pt>
                <c:pt idx="130">
                  <c:v>4.1852303596383034E-3</c:v>
                </c:pt>
                <c:pt idx="131">
                  <c:v>4.1468883542377655E-3</c:v>
                </c:pt>
                <c:pt idx="132">
                  <c:v>4.1869731780620478E-3</c:v>
                </c:pt>
                <c:pt idx="133">
                  <c:v>4.2270580018734238E-3</c:v>
                </c:pt>
                <c:pt idx="134">
                  <c:v>4.2688856441214784E-3</c:v>
                </c:pt>
                <c:pt idx="135">
                  <c:v>4.2932851021059426E-3</c:v>
                </c:pt>
                <c:pt idx="136">
                  <c:v>4.3263986522093234E-3</c:v>
                </c:pt>
                <c:pt idx="137">
                  <c:v>4.3246558337855789E-3</c:v>
                </c:pt>
                <c:pt idx="138">
                  <c:v>4.362997839173155E-3</c:v>
                </c:pt>
                <c:pt idx="139">
                  <c:v>4.4536243973772871E-3</c:v>
                </c:pt>
                <c:pt idx="140">
                  <c:v>4.4396818499612412E-3</c:v>
                </c:pt>
                <c:pt idx="141">
                  <c:v>4.4902235843410909E-3</c:v>
                </c:pt>
                <c:pt idx="142">
                  <c:v>4.5285655897287225E-3</c:v>
                </c:pt>
                <c:pt idx="143">
                  <c:v>4.5721360504005493E-3</c:v>
                </c:pt>
                <c:pt idx="144">
                  <c:v>4.5407653187209684E-3</c:v>
                </c:pt>
                <c:pt idx="145">
                  <c:v>1.0070728187273947E-2</c:v>
                </c:pt>
                <c:pt idx="146">
                  <c:v>1.0091642008397933E-2</c:v>
                </c:pt>
                <c:pt idx="147">
                  <c:v>1.0128241195361765E-2</c:v>
                </c:pt>
                <c:pt idx="148">
                  <c:v>1.0170068837609847E-2</c:v>
                </c:pt>
                <c:pt idx="149">
                  <c:v>1.0243267211537482E-2</c:v>
                </c:pt>
                <c:pt idx="150">
                  <c:v>1.0283352035361737E-2</c:v>
                </c:pt>
                <c:pt idx="151">
                  <c:v>1.0346093498720954E-2</c:v>
                </c:pt>
                <c:pt idx="152">
                  <c:v>1.0387921140968981E-2</c:v>
                </c:pt>
                <c:pt idx="153">
                  <c:v>1.0447176967480626E-2</c:v>
                </c:pt>
                <c:pt idx="154">
                  <c:v>1.0501204338720954E-2</c:v>
                </c:pt>
                <c:pt idx="155">
                  <c:v>1.0527346615116312E-2</c:v>
                </c:pt>
                <c:pt idx="156">
                  <c:v>1.0651086723436703E-2</c:v>
                </c:pt>
                <c:pt idx="157">
                  <c:v>1.0651086723436703E-2</c:v>
                </c:pt>
                <c:pt idx="158">
                  <c:v>1.0677228999832061E-2</c:v>
                </c:pt>
                <c:pt idx="159">
                  <c:v>1.0677228999832061E-2</c:v>
                </c:pt>
                <c:pt idx="160">
                  <c:v>1.0764369921175743E-2</c:v>
                </c:pt>
                <c:pt idx="161">
                  <c:v>1.0732999189496106E-2</c:v>
                </c:pt>
                <c:pt idx="162">
                  <c:v>1.0839311113540084E-2</c:v>
                </c:pt>
                <c:pt idx="163">
                  <c:v>1.0841053931963829E-2</c:v>
                </c:pt>
                <c:pt idx="164">
                  <c:v>1.0875910300503888E-2</c:v>
                </c:pt>
                <c:pt idx="165">
                  <c:v>1.0968279677131793E-2</c:v>
                </c:pt>
                <c:pt idx="166">
                  <c:v>1.0929937671731255E-2</c:v>
                </c:pt>
                <c:pt idx="167">
                  <c:v>1.0961308403423797E-2</c:v>
                </c:pt>
                <c:pt idx="168">
                  <c:v>1.1060649053759697E-2</c:v>
                </c:pt>
                <c:pt idx="169">
                  <c:v>1.1065877509031041E-2</c:v>
                </c:pt>
                <c:pt idx="170">
                  <c:v>1.1121647698695114E-2</c:v>
                </c:pt>
                <c:pt idx="171">
                  <c:v>1.1187874798914754E-2</c:v>
                </c:pt>
                <c:pt idx="172">
                  <c:v>1.118438916206721E-2</c:v>
                </c:pt>
                <c:pt idx="173">
                  <c:v>1.1219245530607241E-2</c:v>
                </c:pt>
                <c:pt idx="174">
                  <c:v>1.123493089644706E-2</c:v>
                </c:pt>
                <c:pt idx="175">
                  <c:v>1.1313357725658918E-2</c:v>
                </c:pt>
                <c:pt idx="176">
                  <c:v>1.1320328999366969E-2</c:v>
                </c:pt>
                <c:pt idx="177">
                  <c:v>1.1386556099586609E-2</c:v>
                </c:pt>
                <c:pt idx="178">
                  <c:v>1.1369127915310112E-2</c:v>
                </c:pt>
                <c:pt idx="179">
                  <c:v>1.1454526018229966E-2</c:v>
                </c:pt>
                <c:pt idx="180">
                  <c:v>1.142141246812664E-2</c:v>
                </c:pt>
                <c:pt idx="181">
                  <c:v>1.1529467210594363E-2</c:v>
                </c:pt>
                <c:pt idx="182">
                  <c:v>1.1496353660478076E-2</c:v>
                </c:pt>
                <c:pt idx="183">
                  <c:v>1.1639264771485802E-2</c:v>
                </c:pt>
                <c:pt idx="184">
                  <c:v>1.1646236045193825E-2</c:v>
                </c:pt>
                <c:pt idx="185">
                  <c:v>1.1771718971925083E-2</c:v>
                </c:pt>
                <c:pt idx="186">
                  <c:v>1.1742091058669274E-2</c:v>
                </c:pt>
                <c:pt idx="187">
                  <c:v>1.176823333507751E-2</c:v>
                </c:pt>
                <c:pt idx="188">
                  <c:v>1.1841431709005201E-2</c:v>
                </c:pt>
                <c:pt idx="189">
                  <c:v>1.1822260706304932E-2</c:v>
                </c:pt>
                <c:pt idx="190">
                  <c:v>1.187105962226101E-2</c:v>
                </c:pt>
                <c:pt idx="191">
                  <c:v>1.1925086993501338E-2</c:v>
                </c:pt>
                <c:pt idx="192">
                  <c:v>1.1923344175064604E-2</c:v>
                </c:pt>
                <c:pt idx="193">
                  <c:v>1.1994799730568523E-2</c:v>
                </c:pt>
                <c:pt idx="194">
                  <c:v>1.1987828456860472E-2</c:v>
                </c:pt>
                <c:pt idx="195">
                  <c:v>1.2005256641136969E-2</c:v>
                </c:pt>
                <c:pt idx="196">
                  <c:v>1.2040113009677056E-2</c:v>
                </c:pt>
                <c:pt idx="197">
                  <c:v>1.2080197833488404E-2</c:v>
                </c:pt>
                <c:pt idx="198">
                  <c:v>1.2120282657312687E-2</c:v>
                </c:pt>
                <c:pt idx="199">
                  <c:v>1.2179538483824304E-2</c:v>
                </c:pt>
                <c:pt idx="200">
                  <c:v>1.2172567210116281E-2</c:v>
                </c:pt>
                <c:pt idx="201">
                  <c:v>1.222485176291993E-2</c:v>
                </c:pt>
                <c:pt idx="202">
                  <c:v>1.223356585505167E-2</c:v>
                </c:pt>
                <c:pt idx="203">
                  <c:v>1.2237051491912176E-2</c:v>
                </c:pt>
                <c:pt idx="204">
                  <c:v>1.2287593226292026E-2</c:v>
                </c:pt>
                <c:pt idx="205">
                  <c:v>1.2357305963372117E-2</c:v>
                </c:pt>
                <c:pt idx="206">
                  <c:v>1.2311992684263584E-2</c:v>
                </c:pt>
                <c:pt idx="207">
                  <c:v>1.2413076153023284E-2</c:v>
                </c:pt>
                <c:pt idx="208">
                  <c:v>1.2413076153023284E-2</c:v>
                </c:pt>
                <c:pt idx="209">
                  <c:v>1.2440961247855292E-2</c:v>
                </c:pt>
                <c:pt idx="210">
                  <c:v>1.2468846342687356E-2</c:v>
                </c:pt>
                <c:pt idx="211">
                  <c:v>1.2468846342687356E-2</c:v>
                </c:pt>
                <c:pt idx="212">
                  <c:v>1.2524616532351457E-2</c:v>
                </c:pt>
                <c:pt idx="213">
                  <c:v>1.2550758808746787E-2</c:v>
                </c:pt>
                <c:pt idx="214">
                  <c:v>1.2615243090542655E-2</c:v>
                </c:pt>
                <c:pt idx="215">
                  <c:v>1.2714583740878554E-2</c:v>
                </c:pt>
                <c:pt idx="216">
                  <c:v>1.2744211654134363E-2</c:v>
                </c:pt>
                <c:pt idx="217">
                  <c:v>1.2772096748966427E-2</c:v>
                </c:pt>
                <c:pt idx="218">
                  <c:v>1.2798239025374719E-2</c:v>
                </c:pt>
                <c:pt idx="219">
                  <c:v>1.2854009215038764E-2</c:v>
                </c:pt>
                <c:pt idx="220">
                  <c:v>1.2848780759754513E-2</c:v>
                </c:pt>
                <c:pt idx="221">
                  <c:v>1.2923721952105949E-2</c:v>
                </c:pt>
                <c:pt idx="222">
                  <c:v>1.2986463415478072E-2</c:v>
                </c:pt>
                <c:pt idx="223">
                  <c:v>1.2948121410090496E-2</c:v>
                </c:pt>
                <c:pt idx="224">
                  <c:v>1.3080575610529721E-2</c:v>
                </c:pt>
                <c:pt idx="225">
                  <c:v>1.3049204878850168E-2</c:v>
                </c:pt>
                <c:pt idx="226">
                  <c:v>1.3073604336821726E-2</c:v>
                </c:pt>
                <c:pt idx="227">
                  <c:v>1.3160745258165379E-2</c:v>
                </c:pt>
                <c:pt idx="228">
                  <c:v>1.3235686450529749E-2</c:v>
                </c:pt>
                <c:pt idx="229">
                  <c:v>1.3220001084676997E-2</c:v>
                </c:pt>
                <c:pt idx="230">
                  <c:v>1.3274028455917353E-2</c:v>
                </c:pt>
                <c:pt idx="231">
                  <c:v>1.333328428242897E-2</c:v>
                </c:pt>
                <c:pt idx="232">
                  <c:v>2.3962733868087865E-2</c:v>
                </c:pt>
                <c:pt idx="233">
                  <c:v>2.3959248231240349E-2</c:v>
                </c:pt>
                <c:pt idx="234">
                  <c:v>2.4016761239328194E-2</c:v>
                </c:pt>
                <c:pt idx="235">
                  <c:v>2.4032446605167984E-2</c:v>
                </c:pt>
                <c:pt idx="236">
                  <c:v>2.4053360426291998E-2</c:v>
                </c:pt>
                <c:pt idx="237">
                  <c:v>2.4130044437080111E-2</c:v>
                </c:pt>
                <c:pt idx="238">
                  <c:v>2.4180586171459961E-2</c:v>
                </c:pt>
                <c:pt idx="239">
                  <c:v>2.417535771617571E-2</c:v>
                </c:pt>
                <c:pt idx="240">
                  <c:v>2.4217185358423765E-2</c:v>
                </c:pt>
                <c:pt idx="241">
                  <c:v>2.4180586171459961E-2</c:v>
                </c:pt>
                <c:pt idx="242">
                  <c:v>2.4313040371899269E-2</c:v>
                </c:pt>
                <c:pt idx="243">
                  <c:v>2.4304326279767446E-2</c:v>
                </c:pt>
                <c:pt idx="244">
                  <c:v>2.4360096469431547E-2</c:v>
                </c:pt>
                <c:pt idx="245">
                  <c:v>2.43949528379587E-2</c:v>
                </c:pt>
                <c:pt idx="246">
                  <c:v>2.4433294843359182E-2</c:v>
                </c:pt>
                <c:pt idx="247">
                  <c:v>2.4471636848746814E-2</c:v>
                </c:pt>
                <c:pt idx="248">
                  <c:v>2.4462922756615046E-2</c:v>
                </c:pt>
                <c:pt idx="249">
                  <c:v>2.4569234680658941E-2</c:v>
                </c:pt>
                <c:pt idx="250">
                  <c:v>2.4532635493695137E-2</c:v>
                </c:pt>
                <c:pt idx="251">
                  <c:v>2.4645918691434121E-2</c:v>
                </c:pt>
                <c:pt idx="252">
                  <c:v>2.4604091049186066E-2</c:v>
                </c:pt>
                <c:pt idx="253">
                  <c:v>2.467554660468993E-2</c:v>
                </c:pt>
                <c:pt idx="254">
                  <c:v>2.4684260696834659E-2</c:v>
                </c:pt>
                <c:pt idx="255">
                  <c:v>2.4673803786266185E-2</c:v>
                </c:pt>
                <c:pt idx="256">
                  <c:v>2.4774887255025857E-2</c:v>
                </c:pt>
                <c:pt idx="257">
                  <c:v>2.4799286713010349E-2</c:v>
                </c:pt>
                <c:pt idx="258">
                  <c:v>2.4795801076149926E-2</c:v>
                </c:pt>
                <c:pt idx="259">
                  <c:v>2.4875970723785529E-2</c:v>
                </c:pt>
                <c:pt idx="260">
                  <c:v>2.4933483731873374E-2</c:v>
                </c:pt>
                <c:pt idx="261">
                  <c:v>2.4935226550297146E-2</c:v>
                </c:pt>
                <c:pt idx="262">
                  <c:v>2.498751110311373E-2</c:v>
                </c:pt>
                <c:pt idx="263">
                  <c:v>2.5017139016369538E-2</c:v>
                </c:pt>
                <c:pt idx="264">
                  <c:v>2.5060709477041365E-2</c:v>
                </c:pt>
                <c:pt idx="265">
                  <c:v>2.5074652024457411E-2</c:v>
                </c:pt>
                <c:pt idx="266">
                  <c:v>2.5064195113888937E-2</c:v>
                </c:pt>
                <c:pt idx="267">
                  <c:v>2.5203620588049119E-2</c:v>
                </c:pt>
                <c:pt idx="268">
                  <c:v>2.5257647959276514E-2</c:v>
                </c:pt>
                <c:pt idx="269">
                  <c:v>2.5215820317028459E-2</c:v>
                </c:pt>
                <c:pt idx="270">
                  <c:v>2.5269847688268732E-2</c:v>
                </c:pt>
                <c:pt idx="271">
                  <c:v>2.5290761509392773E-2</c:v>
                </c:pt>
                <c:pt idx="272">
                  <c:v>2.5353502972764896E-2</c:v>
                </c:pt>
                <c:pt idx="273">
                  <c:v>2.5421472891408253E-2</c:v>
                </c:pt>
                <c:pt idx="274">
                  <c:v>2.5454586441524568E-2</c:v>
                </c:pt>
                <c:pt idx="275">
                  <c:v>2.5522556360167981E-2</c:v>
                </c:pt>
                <c:pt idx="276">
                  <c:v>2.553301327072352E-2</c:v>
                </c:pt>
                <c:pt idx="277">
                  <c:v>2.5573098094547803E-2</c:v>
                </c:pt>
                <c:pt idx="278">
                  <c:v>2.5595754734095616E-2</c:v>
                </c:pt>
                <c:pt idx="279">
                  <c:v>2.5616668555219685E-2</c:v>
                </c:pt>
                <c:pt idx="280">
                  <c:v>2.5644553650051666E-2</c:v>
                </c:pt>
                <c:pt idx="281">
                  <c:v>2.5695095384431516E-2</c:v>
                </c:pt>
                <c:pt idx="282">
                  <c:v>2.5735180208255826E-2</c:v>
                </c:pt>
                <c:pt idx="283">
                  <c:v>2.5764808121511634E-2</c:v>
                </c:pt>
                <c:pt idx="284">
                  <c:v>2.5782236305775197E-2</c:v>
                </c:pt>
                <c:pt idx="285">
                  <c:v>2.5811864219031005E-2</c:v>
                </c:pt>
                <c:pt idx="286">
                  <c:v>2.5899005140374687E-2</c:v>
                </c:pt>
                <c:pt idx="287">
                  <c:v>2.5918176143074956E-2</c:v>
                </c:pt>
                <c:pt idx="288">
                  <c:v>3.5774250051795881E-2</c:v>
                </c:pt>
                <c:pt idx="289">
                  <c:v>3.5817820512467707E-2</c:v>
                </c:pt>
                <c:pt idx="290">
                  <c:v>3.5842219970452227E-2</c:v>
                </c:pt>
                <c:pt idx="291">
                  <c:v>3.5863133791576213E-2</c:v>
                </c:pt>
                <c:pt idx="292">
                  <c:v>3.5945046257635671E-2</c:v>
                </c:pt>
                <c:pt idx="293">
                  <c:v>3.6002559265723516E-2</c:v>
                </c:pt>
                <c:pt idx="294">
                  <c:v>3.6035672815839803E-2</c:v>
                </c:pt>
                <c:pt idx="295">
                  <c:v>3.6074014821227379E-2</c:v>
                </c:pt>
                <c:pt idx="296">
                  <c:v>3.6105385552907016E-2</c:v>
                </c:pt>
                <c:pt idx="297">
                  <c:v>3.6173355471563334E-2</c:v>
                </c:pt>
                <c:pt idx="298">
                  <c:v>3.6168127016279111E-2</c:v>
                </c:pt>
                <c:pt idx="299">
                  <c:v>3.6237839753359202E-2</c:v>
                </c:pt>
                <c:pt idx="300">
                  <c:v>3.6277924577170578E-2</c:v>
                </c:pt>
                <c:pt idx="301">
                  <c:v>3.6298838398294592E-2</c:v>
                </c:pt>
                <c:pt idx="302">
                  <c:v>3.63284663115504E-2</c:v>
                </c:pt>
                <c:pt idx="303">
                  <c:v>3.6347637314250669E-2</c:v>
                </c:pt>
                <c:pt idx="304">
                  <c:v>3.6426064143462555E-2</c:v>
                </c:pt>
                <c:pt idx="305">
                  <c:v>3.6473120240981927E-2</c:v>
                </c:pt>
                <c:pt idx="306">
                  <c:v>3.6516690701653753E-2</c:v>
                </c:pt>
                <c:pt idx="307">
                  <c:v>3.6563746799186087E-2</c:v>
                </c:pt>
                <c:pt idx="308">
                  <c:v>3.6636945173113694E-2</c:v>
                </c:pt>
                <c:pt idx="309">
                  <c:v>3.6642173628397917E-2</c:v>
                </c:pt>
                <c:pt idx="310">
                  <c:v>3.6720600457609859E-2</c:v>
                </c:pt>
                <c:pt idx="311">
                  <c:v>3.6732800186589171E-2</c:v>
                </c:pt>
                <c:pt idx="312">
                  <c:v>3.6825169563217103E-2</c:v>
                </c:pt>
                <c:pt idx="313">
                  <c:v>3.6807741378953512E-2</c:v>
                </c:pt>
                <c:pt idx="314">
                  <c:v>3.6889653845012943E-2</c:v>
                </c:pt>
                <c:pt idx="315">
                  <c:v>3.6973309129509052E-2</c:v>
                </c:pt>
                <c:pt idx="316">
                  <c:v>3.6980280403217047E-2</c:v>
                </c:pt>
                <c:pt idx="317">
                  <c:v>3.698202322164082E-2</c:v>
                </c:pt>
                <c:pt idx="318">
                  <c:v>3.7076135416692552E-2</c:v>
                </c:pt>
                <c:pt idx="319">
                  <c:v>3.7144105335348843E-2</c:v>
                </c:pt>
                <c:pt idx="320">
                  <c:v>4.5305724028514238E-2</c:v>
                </c:pt>
                <c:pt idx="321">
                  <c:v>4.534058039705427E-2</c:v>
                </c:pt>
                <c:pt idx="322">
                  <c:v>4.5337094760193791E-2</c:v>
                </c:pt>
                <c:pt idx="323">
                  <c:v>4.5382408039302324E-2</c:v>
                </c:pt>
                <c:pt idx="324">
                  <c:v>4.539286494985792E-2</c:v>
                </c:pt>
                <c:pt idx="325">
                  <c:v>4.5544490152997441E-2</c:v>
                </c:pt>
                <c:pt idx="326">
                  <c:v>4.5591546250529719E-2</c:v>
                </c:pt>
                <c:pt idx="327">
                  <c:v>4.5589803432105946E-2</c:v>
                </c:pt>
                <c:pt idx="328">
                  <c:v>4.5643830803333341E-2</c:v>
                </c:pt>
                <c:pt idx="329">
                  <c:v>4.5699600992997441E-2</c:v>
                </c:pt>
                <c:pt idx="330">
                  <c:v>4.5814627009173159E-2</c:v>
                </c:pt>
                <c:pt idx="331">
                  <c:v>4.5826826738152471E-2</c:v>
                </c:pt>
                <c:pt idx="332">
                  <c:v>4.5868654380400553E-2</c:v>
                </c:pt>
                <c:pt idx="333">
                  <c:v>4.5947081209612411E-2</c:v>
                </c:pt>
                <c:pt idx="334">
                  <c:v>4.595056684647289E-2</c:v>
                </c:pt>
                <c:pt idx="335">
                  <c:v>4.5957538120180885E-2</c:v>
                </c:pt>
                <c:pt idx="336">
                  <c:v>4.6116134597028402E-2</c:v>
                </c:pt>
                <c:pt idx="337">
                  <c:v>4.6133562781291992E-2</c:v>
                </c:pt>
                <c:pt idx="338">
                  <c:v>4.6168419149832052E-2</c:v>
                </c:pt>
                <c:pt idx="339">
                  <c:v>4.6250331615891455E-2</c:v>
                </c:pt>
                <c:pt idx="340">
                  <c:v>4.6259045708023305E-2</c:v>
                </c:pt>
                <c:pt idx="341">
                  <c:v>4.6328758445103396E-2</c:v>
                </c:pt>
                <c:pt idx="342">
                  <c:v>4.6351415084651182E-2</c:v>
                </c:pt>
                <c:pt idx="343">
                  <c:v>4.6440298824431514E-2</c:v>
                </c:pt>
                <c:pt idx="344">
                  <c:v>4.6386271453191241E-2</c:v>
                </c:pt>
                <c:pt idx="345">
                  <c:v>4.653092538262274E-2</c:v>
                </c:pt>
                <c:pt idx="346">
                  <c:v>5.2590705052958681E-2</c:v>
                </c:pt>
                <c:pt idx="347">
                  <c:v>5.2623818603062034E-2</c:v>
                </c:pt>
                <c:pt idx="348">
                  <c:v>5.2698759795426375E-2</c:v>
                </c:pt>
                <c:pt idx="349">
                  <c:v>5.2703988250710598E-2</c:v>
                </c:pt>
                <c:pt idx="350">
                  <c:v>5.2733616163966407E-2</c:v>
                </c:pt>
                <c:pt idx="351">
                  <c:v>5.2812042993178321E-2</c:v>
                </c:pt>
                <c:pt idx="352">
                  <c:v>5.2824242722157633E-2</c:v>
                </c:pt>
                <c:pt idx="353">
                  <c:v>5.285909909069772E-2</c:v>
                </c:pt>
                <c:pt idx="354">
                  <c:v>5.2853870635413441E-2</c:v>
                </c:pt>
                <c:pt idx="355">
                  <c:v>5.2979353562157633E-2</c:v>
                </c:pt>
                <c:pt idx="356">
                  <c:v>5.2984582017441856E-2</c:v>
                </c:pt>
                <c:pt idx="357">
                  <c:v>5.3066494483501314E-2</c:v>
                </c:pt>
                <c:pt idx="358">
                  <c:v>5.3125750310012931E-2</c:v>
                </c:pt>
                <c:pt idx="359">
                  <c:v>5.3148406949560717E-2</c:v>
                </c:pt>
                <c:pt idx="360">
                  <c:v>5.3218119686640836E-2</c:v>
                </c:pt>
                <c:pt idx="361">
                  <c:v>5.3284346786860504E-2</c:v>
                </c:pt>
                <c:pt idx="362">
                  <c:v>5.3334888521240326E-2</c:v>
                </c:pt>
                <c:pt idx="363">
                  <c:v>5.7766875780852739E-2</c:v>
                </c:pt>
                <c:pt idx="364">
                  <c:v>5.7793018057248069E-2</c:v>
                </c:pt>
                <c:pt idx="365">
                  <c:v>5.7831360062648607E-2</c:v>
                </c:pt>
                <c:pt idx="366">
                  <c:v>5.7871444886459983E-2</c:v>
                </c:pt>
                <c:pt idx="367">
                  <c:v>5.7901072799715791E-2</c:v>
                </c:pt>
                <c:pt idx="368">
                  <c:v>5.9560235942131806E-2</c:v>
                </c:pt>
                <c:pt idx="369">
                  <c:v>5.9635177134483242E-2</c:v>
                </c:pt>
                <c:pt idx="370">
                  <c:v>5.9668290684599473E-2</c:v>
                </c:pt>
                <c:pt idx="371">
                  <c:v>5.9689204505723514E-2</c:v>
                </c:pt>
                <c:pt idx="372">
                  <c:v>5.9724060874250667E-2</c:v>
                </c:pt>
                <c:pt idx="373">
                  <c:v>5.977983106391474E-2</c:v>
                </c:pt>
                <c:pt idx="374">
                  <c:v>5.9849543800994859E-2</c:v>
                </c:pt>
                <c:pt idx="375">
                  <c:v>5.9872200440542644E-2</c:v>
                </c:pt>
                <c:pt idx="376">
                  <c:v>5.9973283909302344E-2</c:v>
                </c:pt>
                <c:pt idx="377">
                  <c:v>5.999594054885013E-2</c:v>
                </c:pt>
                <c:pt idx="378">
                  <c:v>6.0088309925478062E-2</c:v>
                </c:pt>
                <c:pt idx="379">
                  <c:v>6.4879317781020684E-2</c:v>
                </c:pt>
                <c:pt idx="380">
                  <c:v>6.4935087970684757E-2</c:v>
                </c:pt>
                <c:pt idx="381">
                  <c:v>6.5001315070904425E-2</c:v>
                </c:pt>
                <c:pt idx="382">
                  <c:v>6.5036171439444457E-2</c:v>
                </c:pt>
                <c:pt idx="383">
                  <c:v>6.514771181877263E-2</c:v>
                </c:pt>
                <c:pt idx="384">
                  <c:v>6.516514000303622E-2</c:v>
                </c:pt>
                <c:pt idx="385">
                  <c:v>6.5215681737416042E-2</c:v>
                </c:pt>
                <c:pt idx="386">
                  <c:v>6.5260995016511614E-2</c:v>
                </c:pt>
                <c:pt idx="387">
                  <c:v>6.5320250843036165E-2</c:v>
                </c:pt>
                <c:pt idx="388">
                  <c:v>6.5351621574715774E-2</c:v>
                </c:pt>
                <c:pt idx="389">
                  <c:v>6.5391706398540056E-2</c:v>
                </c:pt>
                <c:pt idx="390">
                  <c:v>6.5517189325271341E-2</c:v>
                </c:pt>
                <c:pt idx="391">
                  <c:v>6.5555531330658917E-2</c:v>
                </c:pt>
                <c:pt idx="392">
                  <c:v>6.5581673607067209E-2</c:v>
                </c:pt>
                <c:pt idx="393">
                  <c:v>6.5672300165271313E-2</c:v>
                </c:pt>
                <c:pt idx="394">
                  <c:v>6.5742012902338526E-2</c:v>
                </c:pt>
                <c:pt idx="395">
                  <c:v>6.5769897997170562E-2</c:v>
                </c:pt>
                <c:pt idx="396">
                  <c:v>6.5846582007958648E-2</c:v>
                </c:pt>
                <c:pt idx="397">
                  <c:v>6.5919780381886312E-2</c:v>
                </c:pt>
                <c:pt idx="398">
                  <c:v>6.5970322116266189E-2</c:v>
                </c:pt>
                <c:pt idx="399">
                  <c:v>6.6017378213798467E-2</c:v>
                </c:pt>
                <c:pt idx="400">
                  <c:v>6.6078376858733884E-2</c:v>
                </c:pt>
                <c:pt idx="401">
                  <c:v>6.6095805042997419E-2</c:v>
                </c:pt>
                <c:pt idx="402">
                  <c:v>6.6137632685245501E-2</c:v>
                </c:pt>
                <c:pt idx="403">
                  <c:v>6.6216059514457359E-2</c:v>
                </c:pt>
                <c:pt idx="404">
                  <c:v>6.6296229162093046E-2</c:v>
                </c:pt>
                <c:pt idx="405">
                  <c:v>6.6435654636253227E-2</c:v>
                </c:pt>
                <c:pt idx="406">
                  <c:v>6.6487939189056877E-2</c:v>
                </c:pt>
                <c:pt idx="407">
                  <c:v>6.6451340002093046E-2</c:v>
                </c:pt>
                <c:pt idx="408">
                  <c:v>6.6517567102312686E-2</c:v>
                </c:pt>
                <c:pt idx="409">
                  <c:v>6.6578565747248075E-2</c:v>
                </c:pt>
                <c:pt idx="410">
                  <c:v>6.663607875533592E-2</c:v>
                </c:pt>
                <c:pt idx="411">
                  <c:v>7.4192939454379853E-2</c:v>
                </c:pt>
                <c:pt idx="412">
                  <c:v>7.4198167909664103E-2</c:v>
                </c:pt>
                <c:pt idx="413">
                  <c:v>7.4182482543824313E-2</c:v>
                </c:pt>
                <c:pt idx="414">
                  <c:v>7.4300994196847575E-2</c:v>
                </c:pt>
                <c:pt idx="415">
                  <c:v>7.4325393654819133E-2</c:v>
                </c:pt>
                <c:pt idx="416">
                  <c:v>7.435676438651162E-2</c:v>
                </c:pt>
                <c:pt idx="417">
                  <c:v>7.4393363573475452E-2</c:v>
                </c:pt>
                <c:pt idx="418">
                  <c:v>7.4468304765826887E-2</c:v>
                </c:pt>
                <c:pt idx="419">
                  <c:v>7.4555445687170568E-2</c:v>
                </c:pt>
                <c:pt idx="420">
                  <c:v>7.4607730239987097E-2</c:v>
                </c:pt>
                <c:pt idx="421">
                  <c:v>7.4646072245374673E-2</c:v>
                </c:pt>
                <c:pt idx="422">
                  <c:v>7.6219837284857872E-2</c:v>
                </c:pt>
                <c:pt idx="423">
                  <c:v>7.6244236742842392E-2</c:v>
                </c:pt>
                <c:pt idx="424">
                  <c:v>7.6266893382390205E-2</c:v>
                </c:pt>
                <c:pt idx="425">
                  <c:v>7.6362748395865626E-2</c:v>
                </c:pt>
                <c:pt idx="426">
                  <c:v>7.6362748395865626E-2</c:v>
                </c:pt>
                <c:pt idx="427">
                  <c:v>7.6463831864625326E-2</c:v>
                </c:pt>
                <c:pt idx="428">
                  <c:v>7.6420261403953499E-2</c:v>
                </c:pt>
                <c:pt idx="429">
                  <c:v>7.6486488504173167E-2</c:v>
                </c:pt>
                <c:pt idx="430">
                  <c:v>7.6566658151821732E-2</c:v>
                </c:pt>
                <c:pt idx="431">
                  <c:v>7.6573629425529727E-2</c:v>
                </c:pt>
                <c:pt idx="432">
                  <c:v>7.6625913978333349E-2</c:v>
                </c:pt>
                <c:pt idx="433">
                  <c:v>7.6714797718100802E-2</c:v>
                </c:pt>
                <c:pt idx="434">
                  <c:v>8.2162848120594323E-2</c:v>
                </c:pt>
                <c:pt idx="435">
                  <c:v>8.2188990396989681E-2</c:v>
                </c:pt>
                <c:pt idx="436">
                  <c:v>8.2178533486434141E-2</c:v>
                </c:pt>
                <c:pt idx="437">
                  <c:v>8.2270902863062018E-2</c:v>
                </c:pt>
                <c:pt idx="438">
                  <c:v>8.2340615600142136E-2</c:v>
                </c:pt>
                <c:pt idx="439">
                  <c:v>8.2314473323733844E-2</c:v>
                </c:pt>
                <c:pt idx="440">
                  <c:v>8.2330158689573663E-2</c:v>
                </c:pt>
                <c:pt idx="441">
                  <c:v>8.2487012347997435E-2</c:v>
                </c:pt>
                <c:pt idx="442">
                  <c:v>8.8395166815245479E-2</c:v>
                </c:pt>
                <c:pt idx="443">
                  <c:v>8.8416080636304933E-2</c:v>
                </c:pt>
                <c:pt idx="444">
                  <c:v>8.8539820744573672E-2</c:v>
                </c:pt>
                <c:pt idx="445">
                  <c:v>8.8539820744573672E-2</c:v>
                </c:pt>
                <c:pt idx="446">
                  <c:v>8.8583391205297179E-2</c:v>
                </c:pt>
                <c:pt idx="447">
                  <c:v>8.8599076571188651E-2</c:v>
                </c:pt>
                <c:pt idx="448">
                  <c:v>8.8579905568475448E-2</c:v>
                </c:pt>
                <c:pt idx="449">
                  <c:v>8.8651361123901817E-2</c:v>
                </c:pt>
                <c:pt idx="450">
                  <c:v>8.865310394237727E-2</c:v>
                </c:pt>
                <c:pt idx="451">
                  <c:v>8.8747216137467694E-2</c:v>
                </c:pt>
                <c:pt idx="452">
                  <c:v>8.8729787953100797E-2</c:v>
                </c:pt>
                <c:pt idx="453">
                  <c:v>8.8768129958527148E-2</c:v>
                </c:pt>
                <c:pt idx="454">
                  <c:v>8.8796015053359212E-2</c:v>
                </c:pt>
                <c:pt idx="455">
                  <c:v>8.8869213427260979E-2</c:v>
                </c:pt>
                <c:pt idx="456">
                  <c:v>8.8945897438113708E-2</c:v>
                </c:pt>
                <c:pt idx="457">
                  <c:v>8.8994696354005198E-2</c:v>
                </c:pt>
                <c:pt idx="458">
                  <c:v>8.8945897438113708E-2</c:v>
                </c:pt>
                <c:pt idx="459">
                  <c:v>8.8973782532945744E-2</c:v>
                </c:pt>
                <c:pt idx="460">
                  <c:v>8.9043495270025863E-2</c:v>
                </c:pt>
                <c:pt idx="461">
                  <c:v>8.9081837275323011E-2</c:v>
                </c:pt>
                <c:pt idx="462">
                  <c:v>8.9087065730620169E-2</c:v>
                </c:pt>
                <c:pt idx="463">
                  <c:v>8.9127150554522E-2</c:v>
                </c:pt>
                <c:pt idx="464">
                  <c:v>8.919512047312661E-2</c:v>
                </c:pt>
                <c:pt idx="465">
                  <c:v>8.9221262749483221E-2</c:v>
                </c:pt>
                <c:pt idx="466">
                  <c:v>9.0070015323385044E-2</c:v>
                </c:pt>
                <c:pt idx="467">
                  <c:v>9.0117071420930256E-2</c:v>
                </c:pt>
                <c:pt idx="468">
                  <c:v>9.012752833152457E-2</c:v>
                </c:pt>
                <c:pt idx="469">
                  <c:v>9.0221640526615021E-2</c:v>
                </c:pt>
                <c:pt idx="470">
                  <c:v>9.0150184971059449E-2</c:v>
                </c:pt>
                <c:pt idx="471">
                  <c:v>9.0230354618733882E-2</c:v>
                </c:pt>
                <c:pt idx="472">
                  <c:v>9.0226868981912151E-2</c:v>
                </c:pt>
                <c:pt idx="473">
                  <c:v>9.7280490860077534E-2</c:v>
                </c:pt>
                <c:pt idx="474">
                  <c:v>9.733800386821706E-2</c:v>
                </c:pt>
                <c:pt idx="475">
                  <c:v>9.7318832865503913E-2</c:v>
                </c:pt>
                <c:pt idx="476">
                  <c:v>9.7421659152713197E-2</c:v>
                </c:pt>
                <c:pt idx="477">
                  <c:v>9.7446058610723529E-2</c:v>
                </c:pt>
                <c:pt idx="478">
                  <c:v>9.7433858881653762E-2</c:v>
                </c:pt>
                <c:pt idx="479">
                  <c:v>9.7466972431782983E-2</c:v>
                </c:pt>
                <c:pt idx="480">
                  <c:v>9.7534942350516823E-2</c:v>
                </c:pt>
                <c:pt idx="481">
                  <c:v>9.756282744534886E-2</c:v>
                </c:pt>
                <c:pt idx="482">
                  <c:v>9.7520999803100805E-2</c:v>
                </c:pt>
                <c:pt idx="483">
                  <c:v>9.7601169450646008E-2</c:v>
                </c:pt>
                <c:pt idx="484">
                  <c:v>9.7585484084883739E-2</c:v>
                </c:pt>
                <c:pt idx="485">
                  <c:v>9.7651711185012924E-2</c:v>
                </c:pt>
                <c:pt idx="486">
                  <c:v>9.7637768637596933E-2</c:v>
                </c:pt>
                <c:pt idx="487">
                  <c:v>9.7742337743281671E-2</c:v>
                </c:pt>
                <c:pt idx="488">
                  <c:v>9.7782422567054272E-2</c:v>
                </c:pt>
                <c:pt idx="489">
                  <c:v>9.7782422567054272E-2</c:v>
                </c:pt>
                <c:pt idx="490">
                  <c:v>9.7822507390956076E-2</c:v>
                </c:pt>
                <c:pt idx="491">
                  <c:v>9.7799850751291995E-2</c:v>
                </c:pt>
                <c:pt idx="492">
                  <c:v>9.7918362404392778E-2</c:v>
                </c:pt>
                <c:pt idx="493">
                  <c:v>9.7892220127906965E-2</c:v>
                </c:pt>
                <c:pt idx="494">
                  <c:v>9.7916619585917325E-2</c:v>
                </c:pt>
                <c:pt idx="495">
                  <c:v>9.7953218772868222E-2</c:v>
                </c:pt>
                <c:pt idx="496">
                  <c:v>9.7986332322997416E-2</c:v>
                </c:pt>
                <c:pt idx="497">
                  <c:v>9.802118869160209E-2</c:v>
                </c:pt>
                <c:pt idx="498">
                  <c:v>0.10486000819870803</c:v>
                </c:pt>
                <c:pt idx="499">
                  <c:v>0.10487743638294575</c:v>
                </c:pt>
                <c:pt idx="500">
                  <c:v>0.1049314637542636</c:v>
                </c:pt>
                <c:pt idx="501">
                  <c:v>0.10493843502790698</c:v>
                </c:pt>
                <c:pt idx="502">
                  <c:v>0.1049715485780362</c:v>
                </c:pt>
                <c:pt idx="503">
                  <c:v>0.10503080440452198</c:v>
                </c:pt>
                <c:pt idx="504">
                  <c:v>0.10508657459418605</c:v>
                </c:pt>
                <c:pt idx="505">
                  <c:v>0.10504474695193797</c:v>
                </c:pt>
                <c:pt idx="506">
                  <c:v>0.10505520386253231</c:v>
                </c:pt>
                <c:pt idx="507">
                  <c:v>0.10511271687067184</c:v>
                </c:pt>
                <c:pt idx="508">
                  <c:v>0.10513188787325584</c:v>
                </c:pt>
                <c:pt idx="509">
                  <c:v>0.10521205752093024</c:v>
                </c:pt>
                <c:pt idx="510">
                  <c:v>0.10524168543423773</c:v>
                </c:pt>
                <c:pt idx="511">
                  <c:v>0.10521380033940569</c:v>
                </c:pt>
                <c:pt idx="512">
                  <c:v>0.10569307540671838</c:v>
                </c:pt>
                <c:pt idx="513">
                  <c:v>0.10572444613850132</c:v>
                </c:pt>
                <c:pt idx="514">
                  <c:v>0.11006929247674421</c:v>
                </c:pt>
                <c:pt idx="515">
                  <c:v>0.11014423366912146</c:v>
                </c:pt>
                <c:pt idx="516">
                  <c:v>0.11014946212441862</c:v>
                </c:pt>
                <c:pt idx="517">
                  <c:v>0.11019303258501292</c:v>
                </c:pt>
                <c:pt idx="518">
                  <c:v>0.11018257567441861</c:v>
                </c:pt>
                <c:pt idx="519">
                  <c:v>0.11021568922454783</c:v>
                </c:pt>
                <c:pt idx="520">
                  <c:v>0.11539708840775195</c:v>
                </c:pt>
                <c:pt idx="521">
                  <c:v>0.11545634423423773</c:v>
                </c:pt>
                <c:pt idx="522">
                  <c:v>0.11554348515555554</c:v>
                </c:pt>
                <c:pt idx="523">
                  <c:v>0.11551037160555558</c:v>
                </c:pt>
                <c:pt idx="524">
                  <c:v>0.1155243141529716</c:v>
                </c:pt>
                <c:pt idx="525">
                  <c:v>0.11555219924780363</c:v>
                </c:pt>
                <c:pt idx="526">
                  <c:v>0.11558531279780362</c:v>
                </c:pt>
                <c:pt idx="527">
                  <c:v>0.11565153989806204</c:v>
                </c:pt>
                <c:pt idx="528">
                  <c:v>0.11569511035878552</c:v>
                </c:pt>
                <c:pt idx="529">
                  <c:v>0.11570905290620154</c:v>
                </c:pt>
                <c:pt idx="530">
                  <c:v>0.11573868081937988</c:v>
                </c:pt>
                <c:pt idx="531">
                  <c:v>0.11581013637493542</c:v>
                </c:pt>
                <c:pt idx="532">
                  <c:v>0.11580665073811372</c:v>
                </c:pt>
                <c:pt idx="533">
                  <c:v>0.11589727729625324</c:v>
                </c:pt>
                <c:pt idx="534">
                  <c:v>0.11590250575155039</c:v>
                </c:pt>
                <c:pt idx="535">
                  <c:v>0.11592864802790701</c:v>
                </c:pt>
                <c:pt idx="536">
                  <c:v>0.11594781903062015</c:v>
                </c:pt>
                <c:pt idx="537">
                  <c:v>0.11628941144237728</c:v>
                </c:pt>
                <c:pt idx="538">
                  <c:v>0.11627546889496126</c:v>
                </c:pt>
                <c:pt idx="539">
                  <c:v>0.11625455507377264</c:v>
                </c:pt>
                <c:pt idx="540">
                  <c:v>0.11630858244496126</c:v>
                </c:pt>
                <c:pt idx="541">
                  <c:v>0.11631381090025841</c:v>
                </c:pt>
                <c:pt idx="542">
                  <c:v>0.11642709409806201</c:v>
                </c:pt>
                <c:pt idx="543">
                  <c:v>0.11639223772945737</c:v>
                </c:pt>
                <c:pt idx="544">
                  <c:v>0.11644800791912144</c:v>
                </c:pt>
                <c:pt idx="545">
                  <c:v>0.11647763583242896</c:v>
                </c:pt>
                <c:pt idx="546">
                  <c:v>0.11649506401666668</c:v>
                </c:pt>
                <c:pt idx="547">
                  <c:v>0.11652294911149874</c:v>
                </c:pt>
                <c:pt idx="548">
                  <c:v>0.11744838569625327</c:v>
                </c:pt>
                <c:pt idx="549">
                  <c:v>0.11747452797260985</c:v>
                </c:pt>
                <c:pt idx="550">
                  <c:v>0.11749195615684757</c:v>
                </c:pt>
                <c:pt idx="551">
                  <c:v>0.11753204098074937</c:v>
                </c:pt>
                <c:pt idx="552">
                  <c:v>0.11764358136007752</c:v>
                </c:pt>
                <c:pt idx="553">
                  <c:v>0.11763835290478039</c:v>
                </c:pt>
                <c:pt idx="554">
                  <c:v>0.1176854090023256</c:v>
                </c:pt>
                <c:pt idx="555">
                  <c:v>0.11772723664457366</c:v>
                </c:pt>
                <c:pt idx="556">
                  <c:v>0.11774117919198968</c:v>
                </c:pt>
                <c:pt idx="557">
                  <c:v>0.11785271957118865</c:v>
                </c:pt>
                <c:pt idx="558">
                  <c:v>0.11783529138695092</c:v>
                </c:pt>
                <c:pt idx="559">
                  <c:v>0.11786666211860466</c:v>
                </c:pt>
                <c:pt idx="560">
                  <c:v>0.11795554585839793</c:v>
                </c:pt>
                <c:pt idx="561">
                  <c:v>0.11796425995051682</c:v>
                </c:pt>
                <c:pt idx="562">
                  <c:v>0.12671146563514213</c:v>
                </c:pt>
                <c:pt idx="563">
                  <c:v>0.12676375018798453</c:v>
                </c:pt>
                <c:pt idx="564">
                  <c:v>0.12675329327739021</c:v>
                </c:pt>
                <c:pt idx="565">
                  <c:v>0.126779435553876</c:v>
                </c:pt>
                <c:pt idx="566">
                  <c:v>0.12687529056731267</c:v>
                </c:pt>
                <c:pt idx="567">
                  <c:v>0.12688574747790698</c:v>
                </c:pt>
                <c:pt idx="568">
                  <c:v>0.12691363257273902</c:v>
                </c:pt>
                <c:pt idx="569">
                  <c:v>0.12689271875155039</c:v>
                </c:pt>
                <c:pt idx="570">
                  <c:v>0.12694848894121447</c:v>
                </c:pt>
                <c:pt idx="571">
                  <c:v>0.12692583230167959</c:v>
                </c:pt>
                <c:pt idx="572">
                  <c:v>0.12677072146175711</c:v>
                </c:pt>
                <c:pt idx="573">
                  <c:v>0.12681603474082687</c:v>
                </c:pt>
                <c:pt idx="574">
                  <c:v>0.12688226184108531</c:v>
                </c:pt>
                <c:pt idx="575">
                  <c:v>0.12691711820956075</c:v>
                </c:pt>
                <c:pt idx="576">
                  <c:v>0.12693106075697674</c:v>
                </c:pt>
                <c:pt idx="577">
                  <c:v>0.12691711820956075</c:v>
                </c:pt>
                <c:pt idx="578">
                  <c:v>0.12701123040465118</c:v>
                </c:pt>
                <c:pt idx="579">
                  <c:v>0.12705131522842378</c:v>
                </c:pt>
                <c:pt idx="580">
                  <c:v>0.12831311576950905</c:v>
                </c:pt>
                <c:pt idx="581">
                  <c:v>0.12838282850658916</c:v>
                </c:pt>
                <c:pt idx="582">
                  <c:v>0.12833577240904392</c:v>
                </c:pt>
                <c:pt idx="583">
                  <c:v>0.12839677105400518</c:v>
                </c:pt>
                <c:pt idx="584">
                  <c:v>0.12840722796459947</c:v>
                </c:pt>
                <c:pt idx="585">
                  <c:v>0.12848914043062015</c:v>
                </c:pt>
                <c:pt idx="586">
                  <c:v>0.12850831143333336</c:v>
                </c:pt>
                <c:pt idx="587">
                  <c:v>0.12855711034922482</c:v>
                </c:pt>
                <c:pt idx="588">
                  <c:v>0.1285797669887597</c:v>
                </c:pt>
                <c:pt idx="589">
                  <c:v>0.12859719517312662</c:v>
                </c:pt>
                <c:pt idx="590">
                  <c:v>0.12874184910258399</c:v>
                </c:pt>
                <c:pt idx="591">
                  <c:v>0.12870873555245477</c:v>
                </c:pt>
                <c:pt idx="592">
                  <c:v>0.12882550438695092</c:v>
                </c:pt>
                <c:pt idx="593">
                  <c:v>0.12880633338436692</c:v>
                </c:pt>
                <c:pt idx="594">
                  <c:v>0.12889347430568476</c:v>
                </c:pt>
                <c:pt idx="595">
                  <c:v>0.12888301739509045</c:v>
                </c:pt>
                <c:pt idx="596">
                  <c:v>0.12982413934560727</c:v>
                </c:pt>
                <c:pt idx="597">
                  <c:v>0.12988165235374677</c:v>
                </c:pt>
                <c:pt idx="598">
                  <c:v>0.1299095374485788</c:v>
                </c:pt>
                <c:pt idx="599">
                  <c:v>0.12996530763824291</c:v>
                </c:pt>
                <c:pt idx="600">
                  <c:v>0.13951595261757108</c:v>
                </c:pt>
                <c:pt idx="601">
                  <c:v>0.13951943825452195</c:v>
                </c:pt>
                <c:pt idx="602">
                  <c:v>0.13961529326795868</c:v>
                </c:pt>
                <c:pt idx="603">
                  <c:v>0.13962226454160209</c:v>
                </c:pt>
                <c:pt idx="604">
                  <c:v>0.13963969272596899</c:v>
                </c:pt>
                <c:pt idx="605">
                  <c:v>0.13965363527338501</c:v>
                </c:pt>
                <c:pt idx="606">
                  <c:v>0.13975994719741602</c:v>
                </c:pt>
                <c:pt idx="607">
                  <c:v>0.13975471874211887</c:v>
                </c:pt>
                <c:pt idx="608">
                  <c:v>0.13983663120813955</c:v>
                </c:pt>
                <c:pt idx="609">
                  <c:v>0.14035599109935401</c:v>
                </c:pt>
                <c:pt idx="610">
                  <c:v>0.14038039055736434</c:v>
                </c:pt>
                <c:pt idx="611">
                  <c:v>0.14039433310478039</c:v>
                </c:pt>
                <c:pt idx="612">
                  <c:v>0.14043093229173129</c:v>
                </c:pt>
                <c:pt idx="613">
                  <c:v>0.14050761630258402</c:v>
                </c:pt>
                <c:pt idx="614">
                  <c:v>0.14050935912093024</c:v>
                </c:pt>
                <c:pt idx="615">
                  <c:v>0.14054072985258398</c:v>
                </c:pt>
                <c:pt idx="616">
                  <c:v>0.14054595830788114</c:v>
                </c:pt>
                <c:pt idx="617">
                  <c:v>0.1406505274135659</c:v>
                </c:pt>
                <c:pt idx="618">
                  <c:v>0.1406871266005168</c:v>
                </c:pt>
                <c:pt idx="619">
                  <c:v>0.14072546860594315</c:v>
                </c:pt>
                <c:pt idx="620">
                  <c:v>0.14075683933759692</c:v>
                </c:pt>
                <c:pt idx="621">
                  <c:v>0.140798666979845</c:v>
                </c:pt>
                <c:pt idx="622">
                  <c:v>0.14081609516408269</c:v>
                </c:pt>
                <c:pt idx="623">
                  <c:v>0.14091369299599482</c:v>
                </c:pt>
                <c:pt idx="624">
                  <c:v>0.1408596656248062</c:v>
                </c:pt>
                <c:pt idx="625">
                  <c:v>0.14090846454069769</c:v>
                </c:pt>
                <c:pt idx="626">
                  <c:v>0.14093112118023254</c:v>
                </c:pt>
                <c:pt idx="627">
                  <c:v>0.14097294882248063</c:v>
                </c:pt>
                <c:pt idx="628">
                  <c:v>0.14871977673010339</c:v>
                </c:pt>
                <c:pt idx="629">
                  <c:v>0.14872326236692507</c:v>
                </c:pt>
                <c:pt idx="630">
                  <c:v>0.14876683282764858</c:v>
                </c:pt>
                <c:pt idx="631">
                  <c:v>0.14879471792248061</c:v>
                </c:pt>
                <c:pt idx="632">
                  <c:v>0.14882783147248063</c:v>
                </c:pt>
                <c:pt idx="633">
                  <c:v>0.14887314475167962</c:v>
                </c:pt>
                <c:pt idx="634">
                  <c:v>0.14891497239392765</c:v>
                </c:pt>
                <c:pt idx="635">
                  <c:v>0.14895157158087857</c:v>
                </c:pt>
                <c:pt idx="636">
                  <c:v>0.14898991358630492</c:v>
                </c:pt>
                <c:pt idx="637">
                  <c:v>0.14900211331524549</c:v>
                </c:pt>
                <c:pt idx="638">
                  <c:v>0.149045683775969</c:v>
                </c:pt>
                <c:pt idx="639">
                  <c:v>0.14912236778669252</c:v>
                </c:pt>
                <c:pt idx="640">
                  <c:v>0.14910668242080105</c:v>
                </c:pt>
                <c:pt idx="641">
                  <c:v>0.14919382334224807</c:v>
                </c:pt>
                <c:pt idx="642">
                  <c:v>0.14921647998178295</c:v>
                </c:pt>
                <c:pt idx="643">
                  <c:v>0.14926702171614989</c:v>
                </c:pt>
                <c:pt idx="644">
                  <c:v>0.14925482198708012</c:v>
                </c:pt>
                <c:pt idx="645">
                  <c:v>0.14937856209547803</c:v>
                </c:pt>
                <c:pt idx="646">
                  <c:v>0.14936287672958656</c:v>
                </c:pt>
                <c:pt idx="647">
                  <c:v>0.14940470437183465</c:v>
                </c:pt>
                <c:pt idx="648">
                  <c:v>0.14946570301679585</c:v>
                </c:pt>
                <c:pt idx="649">
                  <c:v>0.14944478919560725</c:v>
                </c:pt>
                <c:pt idx="650">
                  <c:v>0.15508629244354005</c:v>
                </c:pt>
                <c:pt idx="651">
                  <c:v>0.15506363580400517</c:v>
                </c:pt>
                <c:pt idx="652">
                  <c:v>0.15511243471989664</c:v>
                </c:pt>
                <c:pt idx="653">
                  <c:v>0.15516297645426358</c:v>
                </c:pt>
                <c:pt idx="654">
                  <c:v>0.15515949081744185</c:v>
                </c:pt>
                <c:pt idx="655">
                  <c:v>0.15521874664392765</c:v>
                </c:pt>
                <c:pt idx="656">
                  <c:v>0.157085305179199</c:v>
                </c:pt>
                <c:pt idx="657">
                  <c:v>0.15709053363449613</c:v>
                </c:pt>
                <c:pt idx="658">
                  <c:v>0.15712190436614987</c:v>
                </c:pt>
                <c:pt idx="659">
                  <c:v>0.16358601791149874</c:v>
                </c:pt>
                <c:pt idx="660">
                  <c:v>0.16364004528281653</c:v>
                </c:pt>
                <c:pt idx="661">
                  <c:v>0.16368710138023254</c:v>
                </c:pt>
                <c:pt idx="662">
                  <c:v>0.16370104392764859</c:v>
                </c:pt>
                <c:pt idx="663">
                  <c:v>0.16372195774883724</c:v>
                </c:pt>
                <c:pt idx="664">
                  <c:v>0.16378295639379842</c:v>
                </c:pt>
                <c:pt idx="665">
                  <c:v>0.16381432712545219</c:v>
                </c:pt>
                <c:pt idx="666">
                  <c:v>0.16382826967286823</c:v>
                </c:pt>
                <c:pt idx="667">
                  <c:v>0.16446091276188629</c:v>
                </c:pt>
                <c:pt idx="668">
                  <c:v>0.16449228349354006</c:v>
                </c:pt>
                <c:pt idx="669">
                  <c:v>0.16455328213850129</c:v>
                </c:pt>
                <c:pt idx="670">
                  <c:v>0.1645236542251938</c:v>
                </c:pt>
                <c:pt idx="671">
                  <c:v>0.16464390869664086</c:v>
                </c:pt>
                <c:pt idx="672">
                  <c:v>0.16466656533617571</c:v>
                </c:pt>
                <c:pt idx="673">
                  <c:v>0.16472756398113694</c:v>
                </c:pt>
                <c:pt idx="674">
                  <c:v>0.16472059270749353</c:v>
                </c:pt>
                <c:pt idx="675">
                  <c:v>0.16476416316808784</c:v>
                </c:pt>
                <c:pt idx="676">
                  <c:v>0.16479030544457363</c:v>
                </c:pt>
                <c:pt idx="677">
                  <c:v>0.16487570354741604</c:v>
                </c:pt>
                <c:pt idx="678">
                  <c:v>0.16483213308682171</c:v>
                </c:pt>
                <c:pt idx="679">
                  <c:v>0.16487396072906979</c:v>
                </c:pt>
                <c:pt idx="680">
                  <c:v>0.16494890192131784</c:v>
                </c:pt>
                <c:pt idx="681">
                  <c:v>0.17009021628074936</c:v>
                </c:pt>
                <c:pt idx="682">
                  <c:v>0.17014075801511627</c:v>
                </c:pt>
                <c:pt idx="683">
                  <c:v>0.17017387156524549</c:v>
                </c:pt>
                <c:pt idx="684">
                  <c:v>0.17024706993914729</c:v>
                </c:pt>
                <c:pt idx="685">
                  <c:v>0.17029586885503878</c:v>
                </c:pt>
                <c:pt idx="686">
                  <c:v>0.17028192630762273</c:v>
                </c:pt>
                <c:pt idx="687">
                  <c:v>0.17030458294728679</c:v>
                </c:pt>
                <c:pt idx="688">
                  <c:v>0.17039520950542636</c:v>
                </c:pt>
                <c:pt idx="689">
                  <c:v>0.17037429568436691</c:v>
                </c:pt>
                <c:pt idx="690">
                  <c:v>0.17045795096873387</c:v>
                </c:pt>
                <c:pt idx="691">
                  <c:v>0.17046840787932818</c:v>
                </c:pt>
                <c:pt idx="692">
                  <c:v>0.17048932170051681</c:v>
                </c:pt>
                <c:pt idx="693">
                  <c:v>0.17059214798772609</c:v>
                </c:pt>
                <c:pt idx="694">
                  <c:v>0.17062351871937986</c:v>
                </c:pt>
                <c:pt idx="695">
                  <c:v>0.17062700435620157</c:v>
                </c:pt>
                <c:pt idx="696">
                  <c:v>0.17071937373281654</c:v>
                </c:pt>
                <c:pt idx="697">
                  <c:v>0.17075597291976741</c:v>
                </c:pt>
                <c:pt idx="698">
                  <c:v>0.17671466912131784</c:v>
                </c:pt>
                <c:pt idx="699">
                  <c:v>0.17670769784767443</c:v>
                </c:pt>
                <c:pt idx="700">
                  <c:v>0.17678961031369511</c:v>
                </c:pt>
                <c:pt idx="701">
                  <c:v>0.17678438185839795</c:v>
                </c:pt>
                <c:pt idx="702">
                  <c:v>0.176840152048062</c:v>
                </c:pt>
                <c:pt idx="703">
                  <c:v>0.17679658158746769</c:v>
                </c:pt>
                <c:pt idx="704">
                  <c:v>0.17690812196679589</c:v>
                </c:pt>
                <c:pt idx="705">
                  <c:v>0.17693077860633075</c:v>
                </c:pt>
                <c:pt idx="706">
                  <c:v>0.1769882916143411</c:v>
                </c:pt>
                <c:pt idx="707">
                  <c:v>0.17702663361976745</c:v>
                </c:pt>
                <c:pt idx="708">
                  <c:v>0.17827100597661499</c:v>
                </c:pt>
                <c:pt idx="709">
                  <c:v>0.17833723307687338</c:v>
                </c:pt>
                <c:pt idx="710">
                  <c:v>0.17837557508217056</c:v>
                </c:pt>
                <c:pt idx="711">
                  <c:v>0.17841391708759691</c:v>
                </c:pt>
                <c:pt idx="712">
                  <c:v>0.17843657372713181</c:v>
                </c:pt>
                <c:pt idx="713">
                  <c:v>0.17846620164043925</c:v>
                </c:pt>
                <c:pt idx="714">
                  <c:v>0.1785028008273902</c:v>
                </c:pt>
                <c:pt idx="715">
                  <c:v>0.17862654093565891</c:v>
                </c:pt>
                <c:pt idx="716">
                  <c:v>0.17864919757519382</c:v>
                </c:pt>
                <c:pt idx="717">
                  <c:v>0.17867359703320418</c:v>
                </c:pt>
                <c:pt idx="718">
                  <c:v>0.17877119486511628</c:v>
                </c:pt>
                <c:pt idx="719">
                  <c:v>0.1787485382255814</c:v>
                </c:pt>
                <c:pt idx="720">
                  <c:v>0.17876596640981912</c:v>
                </c:pt>
                <c:pt idx="721">
                  <c:v>0.17885310733113696</c:v>
                </c:pt>
                <c:pt idx="722">
                  <c:v>0.178880992425969</c:v>
                </c:pt>
                <c:pt idx="723">
                  <c:v>0.17887227833385011</c:v>
                </c:pt>
                <c:pt idx="724">
                  <c:v>0.17896813334728684</c:v>
                </c:pt>
                <c:pt idx="725">
                  <c:v>0.17975065882105942</c:v>
                </c:pt>
                <c:pt idx="726">
                  <c:v>0.18503139865452201</c:v>
                </c:pt>
                <c:pt idx="727">
                  <c:v>0.18502791301770027</c:v>
                </c:pt>
                <c:pt idx="728">
                  <c:v>0.18510982548372096</c:v>
                </c:pt>
                <c:pt idx="729">
                  <c:v>0.18513596776020674</c:v>
                </c:pt>
                <c:pt idx="730">
                  <c:v>0.1851045970284238</c:v>
                </c:pt>
                <c:pt idx="731">
                  <c:v>0.18517430976550389</c:v>
                </c:pt>
                <c:pt idx="732">
                  <c:v>0.18525099377635659</c:v>
                </c:pt>
                <c:pt idx="733">
                  <c:v>0.18528759296330749</c:v>
                </c:pt>
                <c:pt idx="734">
                  <c:v>0.18528410732648579</c:v>
                </c:pt>
                <c:pt idx="735">
                  <c:v>0.18532942060555554</c:v>
                </c:pt>
                <c:pt idx="736">
                  <c:v>0.18537821952144706</c:v>
                </c:pt>
                <c:pt idx="737">
                  <c:v>0.18542178998217054</c:v>
                </c:pt>
                <c:pt idx="738">
                  <c:v>0.18545490353229974</c:v>
                </c:pt>
                <c:pt idx="739">
                  <c:v>0.18549847399289404</c:v>
                </c:pt>
                <c:pt idx="740">
                  <c:v>0.18551764499560724</c:v>
                </c:pt>
                <c:pt idx="741">
                  <c:v>0.1855071880850129</c:v>
                </c:pt>
                <c:pt idx="742">
                  <c:v>0.1855594726378553</c:v>
                </c:pt>
                <c:pt idx="743">
                  <c:v>0.18559432900645995</c:v>
                </c:pt>
                <c:pt idx="744">
                  <c:v>0.18562047128281656</c:v>
                </c:pt>
                <c:pt idx="745">
                  <c:v>0.18567798429095611</c:v>
                </c:pt>
                <c:pt idx="746">
                  <c:v>0.19515543089638243</c:v>
                </c:pt>
                <c:pt idx="747">
                  <c:v>0.19519028726498711</c:v>
                </c:pt>
                <c:pt idx="748">
                  <c:v>0.19526871409418606</c:v>
                </c:pt>
                <c:pt idx="749">
                  <c:v>0.19528265664160205</c:v>
                </c:pt>
                <c:pt idx="750">
                  <c:v>0.19525302872829459</c:v>
                </c:pt>
                <c:pt idx="751">
                  <c:v>0.19534016964961243</c:v>
                </c:pt>
                <c:pt idx="752">
                  <c:v>0.1953802544735142</c:v>
                </c:pt>
                <c:pt idx="753">
                  <c:v>0.19546216693953489</c:v>
                </c:pt>
                <c:pt idx="754">
                  <c:v>0.19542556775258396</c:v>
                </c:pt>
                <c:pt idx="755">
                  <c:v>0.19551793712919896</c:v>
                </c:pt>
                <c:pt idx="756">
                  <c:v>0.19550399458178297</c:v>
                </c:pt>
                <c:pt idx="757">
                  <c:v>0.19559287832157624</c:v>
                </c:pt>
                <c:pt idx="758">
                  <c:v>0.19909245772273901</c:v>
                </c:pt>
                <c:pt idx="759">
                  <c:v>0.1991621704598191</c:v>
                </c:pt>
                <c:pt idx="760">
                  <c:v>0.19915519918617569</c:v>
                </c:pt>
                <c:pt idx="761">
                  <c:v>0.19918482709935403</c:v>
                </c:pt>
                <c:pt idx="762">
                  <c:v>0.19923885447067186</c:v>
                </c:pt>
                <c:pt idx="763">
                  <c:v>0.19925105419961242</c:v>
                </c:pt>
                <c:pt idx="764">
                  <c:v>0.19927545365762275</c:v>
                </c:pt>
                <c:pt idx="765">
                  <c:v>0.19934690921304912</c:v>
                </c:pt>
                <c:pt idx="766">
                  <c:v>0.19937479430788113</c:v>
                </c:pt>
                <c:pt idx="767">
                  <c:v>0.19938176558165377</c:v>
                </c:pt>
                <c:pt idx="768">
                  <c:v>0.19943405013449611</c:v>
                </c:pt>
                <c:pt idx="769">
                  <c:v>0.19955081896899227</c:v>
                </c:pt>
                <c:pt idx="770">
                  <c:v>0.19955081896899227</c:v>
                </c:pt>
                <c:pt idx="771">
                  <c:v>0.1995996178850129</c:v>
                </c:pt>
                <c:pt idx="772">
                  <c:v>0.1996327314351421</c:v>
                </c:pt>
                <c:pt idx="773">
                  <c:v>0.19974775745129203</c:v>
                </c:pt>
                <c:pt idx="774">
                  <c:v>0.19974601463281652</c:v>
                </c:pt>
                <c:pt idx="775">
                  <c:v>0.19981921300671834</c:v>
                </c:pt>
                <c:pt idx="776">
                  <c:v>0.19989241138074937</c:v>
                </c:pt>
                <c:pt idx="777">
                  <c:v>0.1999202964755814</c:v>
                </c:pt>
                <c:pt idx="778">
                  <c:v>0.19992552493087856</c:v>
                </c:pt>
                <c:pt idx="779">
                  <c:v>0.20000743739689922</c:v>
                </c:pt>
                <c:pt idx="780">
                  <c:v>0.20001092303372092</c:v>
                </c:pt>
                <c:pt idx="781">
                  <c:v>0.20010503522881137</c:v>
                </c:pt>
                <c:pt idx="782">
                  <c:v>0.20006843604186048</c:v>
                </c:pt>
                <c:pt idx="783">
                  <c:v>0.20013466314198969</c:v>
                </c:pt>
                <c:pt idx="784">
                  <c:v>0.20055119674612404</c:v>
                </c:pt>
                <c:pt idx="785">
                  <c:v>0.20054945392764859</c:v>
                </c:pt>
                <c:pt idx="786">
                  <c:v>0.20060348129883723</c:v>
                </c:pt>
                <c:pt idx="787">
                  <c:v>0.20064008048578813</c:v>
                </c:pt>
                <c:pt idx="788">
                  <c:v>0.20073942113617574</c:v>
                </c:pt>
                <c:pt idx="789">
                  <c:v>0.20263037912932816</c:v>
                </c:pt>
                <c:pt idx="790">
                  <c:v>0.20270706314018089</c:v>
                </c:pt>
                <c:pt idx="791">
                  <c:v>0.20279594687997415</c:v>
                </c:pt>
                <c:pt idx="792">
                  <c:v>0.20282034633785531</c:v>
                </c:pt>
                <c:pt idx="793">
                  <c:v>0.2028464886143411</c:v>
                </c:pt>
                <c:pt idx="794">
                  <c:v>0.20287960216447032</c:v>
                </c:pt>
                <c:pt idx="795">
                  <c:v>0.20304865555180882</c:v>
                </c:pt>
                <c:pt idx="796">
                  <c:v>0.20306259809922481</c:v>
                </c:pt>
                <c:pt idx="797">
                  <c:v>0.2103772070369509</c:v>
                </c:pt>
                <c:pt idx="798">
                  <c:v>0.21038592112906976</c:v>
                </c:pt>
                <c:pt idx="799">
                  <c:v>0.21049746150839793</c:v>
                </c:pt>
                <c:pt idx="800">
                  <c:v>0.2104922330531008</c:v>
                </c:pt>
                <c:pt idx="801">
                  <c:v>0.21051837532945736</c:v>
                </c:pt>
                <c:pt idx="802">
                  <c:v>0.21056194579018089</c:v>
                </c:pt>
                <c:pt idx="803">
                  <c:v>0.210645601074677</c:v>
                </c:pt>
                <c:pt idx="804">
                  <c:v>0.21063862980103359</c:v>
                </c:pt>
                <c:pt idx="805">
                  <c:v>0.2106978856275194</c:v>
                </c:pt>
                <c:pt idx="806">
                  <c:v>0.21077282681989665</c:v>
                </c:pt>
                <c:pt idx="807">
                  <c:v>0.21104122085762275</c:v>
                </c:pt>
                <c:pt idx="808">
                  <c:v>0.21108827695516796</c:v>
                </c:pt>
                <c:pt idx="809">
                  <c:v>0.21110744795775196</c:v>
                </c:pt>
                <c:pt idx="810">
                  <c:v>0.21115450405529718</c:v>
                </c:pt>
                <c:pt idx="811">
                  <c:v>0.21116496096589146</c:v>
                </c:pt>
                <c:pt idx="812">
                  <c:v>0.21121550270025841</c:v>
                </c:pt>
                <c:pt idx="813">
                  <c:v>0.21127824416369512</c:v>
                </c:pt>
                <c:pt idx="814">
                  <c:v>0.21136015662971575</c:v>
                </c:pt>
                <c:pt idx="815">
                  <c:v>0.21142986936679586</c:v>
                </c:pt>
                <c:pt idx="816">
                  <c:v>0.21144555473268734</c:v>
                </c:pt>
                <c:pt idx="817">
                  <c:v>0.21610236556925067</c:v>
                </c:pt>
                <c:pt idx="818">
                  <c:v>0.21619299212751936</c:v>
                </c:pt>
                <c:pt idx="819">
                  <c:v>0.21619473494586564</c:v>
                </c:pt>
                <c:pt idx="820">
                  <c:v>0.21620519185645998</c:v>
                </c:pt>
                <c:pt idx="821">
                  <c:v>0.21623481976976747</c:v>
                </c:pt>
                <c:pt idx="822">
                  <c:v>0.21630453250684756</c:v>
                </c:pt>
                <c:pt idx="823">
                  <c:v>0.21631150378049097</c:v>
                </c:pt>
                <c:pt idx="824">
                  <c:v>0.21639167342816537</c:v>
                </c:pt>
                <c:pt idx="825">
                  <c:v>0.21642304415981911</c:v>
                </c:pt>
                <c:pt idx="826">
                  <c:v>0.2164718430758398</c:v>
                </c:pt>
                <c:pt idx="827">
                  <c:v>0.21653284172080101</c:v>
                </c:pt>
                <c:pt idx="828">
                  <c:v>0.21782601299354004</c:v>
                </c:pt>
                <c:pt idx="829">
                  <c:v>0.2178695834541344</c:v>
                </c:pt>
                <c:pt idx="830">
                  <c:v>0.21790792545956073</c:v>
                </c:pt>
                <c:pt idx="831">
                  <c:v>0.21793406773591731</c:v>
                </c:pt>
                <c:pt idx="832">
                  <c:v>0.21792535364379845</c:v>
                </c:pt>
                <c:pt idx="833">
                  <c:v>0.21798635228875968</c:v>
                </c:pt>
                <c:pt idx="834">
                  <c:v>0.21795149592028423</c:v>
                </c:pt>
                <c:pt idx="835">
                  <c:v>0.2180194658388889</c:v>
                </c:pt>
                <c:pt idx="836">
                  <c:v>0.21806129348113695</c:v>
                </c:pt>
                <c:pt idx="837">
                  <c:v>0.2181118352155039</c:v>
                </c:pt>
                <c:pt idx="838">
                  <c:v>0.21812229212609818</c:v>
                </c:pt>
                <c:pt idx="839">
                  <c:v>0.21823557532377261</c:v>
                </c:pt>
                <c:pt idx="840">
                  <c:v>0.21820420459211884</c:v>
                </c:pt>
                <c:pt idx="841">
                  <c:v>0.21902158643436695</c:v>
                </c:pt>
                <c:pt idx="842">
                  <c:v>0.2191000132635659</c:v>
                </c:pt>
                <c:pt idx="843">
                  <c:v>0.21910349890038761</c:v>
                </c:pt>
                <c:pt idx="844">
                  <c:v>0.21914358372428941</c:v>
                </c:pt>
                <c:pt idx="845">
                  <c:v>0.21920109673229976</c:v>
                </c:pt>
                <c:pt idx="846">
                  <c:v>0.21923421028242895</c:v>
                </c:pt>
                <c:pt idx="847">
                  <c:v>0.21928300919844959</c:v>
                </c:pt>
                <c:pt idx="848">
                  <c:v>0.2193492362985788</c:v>
                </c:pt>
                <c:pt idx="849">
                  <c:v>0.21938757830400515</c:v>
                </c:pt>
                <c:pt idx="850">
                  <c:v>0.2194015208514212</c:v>
                </c:pt>
                <c:pt idx="851">
                  <c:v>0.23014773927170543</c:v>
                </c:pt>
                <c:pt idx="852">
                  <c:v>0.23018956691395348</c:v>
                </c:pt>
                <c:pt idx="853">
                  <c:v>0.23022093764560725</c:v>
                </c:pt>
                <c:pt idx="854">
                  <c:v>0.23023488019302324</c:v>
                </c:pt>
                <c:pt idx="855">
                  <c:v>0.23032202111434108</c:v>
                </c:pt>
                <c:pt idx="856">
                  <c:v>0.23043878994896638</c:v>
                </c:pt>
                <c:pt idx="857">
                  <c:v>0.23042659022002585</c:v>
                </c:pt>
                <c:pt idx="858">
                  <c:v>0.23048933168333335</c:v>
                </c:pt>
                <c:pt idx="859">
                  <c:v>0.23052767368875968</c:v>
                </c:pt>
                <c:pt idx="860">
                  <c:v>0.23053290214405683</c:v>
                </c:pt>
                <c:pt idx="861">
                  <c:v>0.23059564360736434</c:v>
                </c:pt>
                <c:pt idx="862">
                  <c:v>0.23067407043656329</c:v>
                </c:pt>
                <c:pt idx="863">
                  <c:v>0.23073332626317827</c:v>
                </c:pt>
                <c:pt idx="864">
                  <c:v>0.23077689672377261</c:v>
                </c:pt>
                <c:pt idx="865">
                  <c:v>0.23086403764509045</c:v>
                </c:pt>
                <c:pt idx="866">
                  <c:v>0.23083963818720929</c:v>
                </c:pt>
                <c:pt idx="867">
                  <c:v>0.2309581498401809</c:v>
                </c:pt>
                <c:pt idx="868">
                  <c:v>0.23100520593772608</c:v>
                </c:pt>
                <c:pt idx="869">
                  <c:v>0.23104529076149871</c:v>
                </c:pt>
                <c:pt idx="870">
                  <c:v>0.23777300559392764</c:v>
                </c:pt>
                <c:pt idx="871">
                  <c:v>0.23775906304651162</c:v>
                </c:pt>
                <c:pt idx="872">
                  <c:v>0.23781134759935402</c:v>
                </c:pt>
                <c:pt idx="873">
                  <c:v>0.23784446114948324</c:v>
                </c:pt>
                <c:pt idx="874">
                  <c:v>0.23789674570232558</c:v>
                </c:pt>
                <c:pt idx="875">
                  <c:v>0.23850673215167958</c:v>
                </c:pt>
                <c:pt idx="876">
                  <c:v>0.23852241751757108</c:v>
                </c:pt>
                <c:pt idx="877">
                  <c:v>0.23857121643346255</c:v>
                </c:pt>
                <c:pt idx="878">
                  <c:v>0.23866010017325584</c:v>
                </c:pt>
                <c:pt idx="879">
                  <c:v>0.23872981291033593</c:v>
                </c:pt>
                <c:pt idx="880">
                  <c:v>0.23876641209728683</c:v>
                </c:pt>
                <c:pt idx="881">
                  <c:v>0.23879604001059435</c:v>
                </c:pt>
                <c:pt idx="882">
                  <c:v>0.23883612483436695</c:v>
                </c:pt>
                <c:pt idx="883">
                  <c:v>0.23889363784250647</c:v>
                </c:pt>
                <c:pt idx="884">
                  <c:v>0.23898775003746769</c:v>
                </c:pt>
                <c:pt idx="885">
                  <c:v>0.23903306331666668</c:v>
                </c:pt>
                <c:pt idx="886">
                  <c:v>0.23904177740878554</c:v>
                </c:pt>
                <c:pt idx="887">
                  <c:v>0.23914460369599483</c:v>
                </c:pt>
                <c:pt idx="888">
                  <c:v>0.23967964895297156</c:v>
                </c:pt>
                <c:pt idx="889">
                  <c:v>0.23966744922403099</c:v>
                </c:pt>
                <c:pt idx="890">
                  <c:v>0.23971450532157623</c:v>
                </c:pt>
                <c:pt idx="891">
                  <c:v>0.23974413323475452</c:v>
                </c:pt>
                <c:pt idx="892">
                  <c:v>0.23983127415620153</c:v>
                </c:pt>
                <c:pt idx="893">
                  <c:v>0.23981733160878554</c:v>
                </c:pt>
                <c:pt idx="894">
                  <c:v>0.24160546331472868</c:v>
                </c:pt>
                <c:pt idx="895">
                  <c:v>0.24163509122803617</c:v>
                </c:pt>
                <c:pt idx="896">
                  <c:v>0.24167169041498707</c:v>
                </c:pt>
                <c:pt idx="897">
                  <c:v>0.24171351805723512</c:v>
                </c:pt>
                <c:pt idx="898">
                  <c:v>0.24177103106524547</c:v>
                </c:pt>
                <c:pt idx="899">
                  <c:v>0.24188605708152455</c:v>
                </c:pt>
                <c:pt idx="900">
                  <c:v>0.24194357008953488</c:v>
                </c:pt>
                <c:pt idx="901">
                  <c:v>0.24199585464237727</c:v>
                </c:pt>
                <c:pt idx="902">
                  <c:v>0.24749967523449615</c:v>
                </c:pt>
                <c:pt idx="903">
                  <c:v>0.24752058905568475</c:v>
                </c:pt>
                <c:pt idx="904">
                  <c:v>0.24759030179276484</c:v>
                </c:pt>
                <c:pt idx="905">
                  <c:v>0.24764258634547806</c:v>
                </c:pt>
                <c:pt idx="906">
                  <c:v>0.24759901588488373</c:v>
                </c:pt>
                <c:pt idx="907">
                  <c:v>0.24766350016666669</c:v>
                </c:pt>
                <c:pt idx="908">
                  <c:v>0.24775412672480621</c:v>
                </c:pt>
                <c:pt idx="909">
                  <c:v>0.24776458363540049</c:v>
                </c:pt>
                <c:pt idx="910">
                  <c:v>0.2478830952883721</c:v>
                </c:pt>
                <c:pt idx="911">
                  <c:v>0.24787263837790699</c:v>
                </c:pt>
                <c:pt idx="912">
                  <c:v>0.24802077794418603</c:v>
                </c:pt>
                <c:pt idx="913">
                  <c:v>0.24796326493604651</c:v>
                </c:pt>
                <c:pt idx="914">
                  <c:v>0.24807654813385013</c:v>
                </c:pt>
                <c:pt idx="915">
                  <c:v>0.24811314732080106</c:v>
                </c:pt>
                <c:pt idx="916">
                  <c:v>0.24811489013914731</c:v>
                </c:pt>
                <c:pt idx="917">
                  <c:v>0.24822643051847545</c:v>
                </c:pt>
                <c:pt idx="918">
                  <c:v>0.24818983133152456</c:v>
                </c:pt>
                <c:pt idx="919">
                  <c:v>0.24826825816072351</c:v>
                </c:pt>
                <c:pt idx="920">
                  <c:v>0.2483344852609819</c:v>
                </c:pt>
                <c:pt idx="921">
                  <c:v>0.25201706059702844</c:v>
                </c:pt>
                <c:pt idx="922">
                  <c:v>0.25207631642351419</c:v>
                </c:pt>
                <c:pt idx="923">
                  <c:v>0.25206760233139536</c:v>
                </c:pt>
                <c:pt idx="924">
                  <c:v>0.25213731506847548</c:v>
                </c:pt>
                <c:pt idx="925">
                  <c:v>0.25220005653191213</c:v>
                </c:pt>
                <c:pt idx="926">
                  <c:v>0.25214602916059431</c:v>
                </c:pt>
                <c:pt idx="927">
                  <c:v>0.2522715120873385</c:v>
                </c:pt>
                <c:pt idx="928">
                  <c:v>0.25216171452648578</c:v>
                </c:pt>
                <c:pt idx="929">
                  <c:v>0.25217565707390177</c:v>
                </c:pt>
                <c:pt idx="930">
                  <c:v>0.25219831371343671</c:v>
                </c:pt>
                <c:pt idx="931">
                  <c:v>0.25231333972958658</c:v>
                </c:pt>
                <c:pt idx="932">
                  <c:v>0.25240396628785527</c:v>
                </c:pt>
                <c:pt idx="933">
                  <c:v>0.25242836574573646</c:v>
                </c:pt>
                <c:pt idx="934">
                  <c:v>0.25246322211434108</c:v>
                </c:pt>
                <c:pt idx="935">
                  <c:v>0.25249807848281658</c:v>
                </c:pt>
                <c:pt idx="936">
                  <c:v>0.25251899230400515</c:v>
                </c:pt>
                <c:pt idx="937">
                  <c:v>0.25257476249366922</c:v>
                </c:pt>
                <c:pt idx="938">
                  <c:v>0.25262878986485793</c:v>
                </c:pt>
                <c:pt idx="939">
                  <c:v>0.25267758878087854</c:v>
                </c:pt>
                <c:pt idx="940">
                  <c:v>0.25267584596240311</c:v>
                </c:pt>
                <c:pt idx="941">
                  <c:v>0.2606178695337209</c:v>
                </c:pt>
                <c:pt idx="942">
                  <c:v>0.26065969717596899</c:v>
                </c:pt>
                <c:pt idx="943">
                  <c:v>0.26067886817868213</c:v>
                </c:pt>
                <c:pt idx="944">
                  <c:v>0.26075729500788114</c:v>
                </c:pt>
                <c:pt idx="945">
                  <c:v>0.260746838097416</c:v>
                </c:pt>
                <c:pt idx="946">
                  <c:v>0.26083572183720932</c:v>
                </c:pt>
                <c:pt idx="947">
                  <c:v>0.26090020611899223</c:v>
                </c:pt>
                <c:pt idx="948">
                  <c:v>0.2609385481242894</c:v>
                </c:pt>
                <c:pt idx="949">
                  <c:v>0.26093680530594315</c:v>
                </c:pt>
                <c:pt idx="950">
                  <c:v>0.2609716616744186</c:v>
                </c:pt>
                <c:pt idx="951">
                  <c:v>0.26227528985775195</c:v>
                </c:pt>
                <c:pt idx="952">
                  <c:v>0.26227877549457362</c:v>
                </c:pt>
                <c:pt idx="953">
                  <c:v>0.26235545950542638</c:v>
                </c:pt>
                <c:pt idx="954">
                  <c:v>0.26239902996602066</c:v>
                </c:pt>
                <c:pt idx="955">
                  <c:v>0.26250185625322997</c:v>
                </c:pt>
                <c:pt idx="956">
                  <c:v>0.26248268525051677</c:v>
                </c:pt>
                <c:pt idx="957">
                  <c:v>0.26256634053501293</c:v>
                </c:pt>
                <c:pt idx="958">
                  <c:v>0.26263256763527132</c:v>
                </c:pt>
                <c:pt idx="959">
                  <c:v>0.26262908199844964</c:v>
                </c:pt>
                <c:pt idx="960">
                  <c:v>0.26275107928837205</c:v>
                </c:pt>
                <c:pt idx="961">
                  <c:v>0.26272319419354007</c:v>
                </c:pt>
                <c:pt idx="962">
                  <c:v>0.26281730638850126</c:v>
                </c:pt>
                <c:pt idx="963">
                  <c:v>0.26386648308152455</c:v>
                </c:pt>
                <c:pt idx="964">
                  <c:v>0.26397628064237727</c:v>
                </c:pt>
                <c:pt idx="965">
                  <c:v>0.26866794784767445</c:v>
                </c:pt>
                <c:pt idx="966">
                  <c:v>0.26868886166873385</c:v>
                </c:pt>
                <c:pt idx="967">
                  <c:v>0.26875683158746771</c:v>
                </c:pt>
                <c:pt idx="968">
                  <c:v>0.2687672884979328</c:v>
                </c:pt>
                <c:pt idx="969">
                  <c:v>0.26877774540852717</c:v>
                </c:pt>
                <c:pt idx="970">
                  <c:v>0.26883874405348834</c:v>
                </c:pt>
                <c:pt idx="971">
                  <c:v>0.26886837196666669</c:v>
                </c:pt>
                <c:pt idx="972">
                  <c:v>0.26889451424315247</c:v>
                </c:pt>
                <c:pt idx="973">
                  <c:v>0.26895377006963828</c:v>
                </c:pt>
                <c:pt idx="974">
                  <c:v>0.26899211207506457</c:v>
                </c:pt>
                <c:pt idx="975">
                  <c:v>0.26905311072002586</c:v>
                </c:pt>
                <c:pt idx="976">
                  <c:v>0.26913850882286822</c:v>
                </c:pt>
                <c:pt idx="977">
                  <c:v>0.26914722291498705</c:v>
                </c:pt>
                <c:pt idx="978">
                  <c:v>0.2692047359231266</c:v>
                </c:pt>
                <c:pt idx="979">
                  <c:v>0.27591807250348838</c:v>
                </c:pt>
                <c:pt idx="980">
                  <c:v>0.27599475651434108</c:v>
                </c:pt>
                <c:pt idx="981">
                  <c:v>0.27674939689315248</c:v>
                </c:pt>
                <c:pt idx="982">
                  <c:v>0.27682085244870802</c:v>
                </c:pt>
                <c:pt idx="983">
                  <c:v>0.27684002345142117</c:v>
                </c:pt>
                <c:pt idx="984">
                  <c:v>0.27686093727248062</c:v>
                </c:pt>
                <c:pt idx="985">
                  <c:v>0.27688010827519383</c:v>
                </c:pt>
                <c:pt idx="986">
                  <c:v>0.27697770610710593</c:v>
                </c:pt>
                <c:pt idx="987">
                  <c:v>0.27708750366795865</c:v>
                </c:pt>
                <c:pt idx="988">
                  <c:v>0.27714675949444445</c:v>
                </c:pt>
                <c:pt idx="989">
                  <c:v>0.27716418767881135</c:v>
                </c:pt>
                <c:pt idx="990">
                  <c:v>0.27723041477894056</c:v>
                </c:pt>
                <c:pt idx="991">
                  <c:v>0.27726352832906975</c:v>
                </c:pt>
                <c:pt idx="992">
                  <c:v>0.27730535597131778</c:v>
                </c:pt>
                <c:pt idx="993">
                  <c:v>0.27738203998217054</c:v>
                </c:pt>
                <c:pt idx="994">
                  <c:v>0.27743781017183466</c:v>
                </c:pt>
                <c:pt idx="995">
                  <c:v>0.2774465242639535</c:v>
                </c:pt>
                <c:pt idx="996">
                  <c:v>0.27753715082209302</c:v>
                </c:pt>
                <c:pt idx="997">
                  <c:v>0.27762603456188628</c:v>
                </c:pt>
                <c:pt idx="998">
                  <c:v>0.28162231721472863</c:v>
                </c:pt>
                <c:pt idx="999">
                  <c:v>0.28163451694379843</c:v>
                </c:pt>
                <c:pt idx="1000">
                  <c:v>1.7580532788785547E-2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72D-4240-82E6-0B4E363A98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3060032"/>
        <c:axId val="1"/>
      </c:scatterChart>
      <c:valAx>
        <c:axId val="168306003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Hp1</a:t>
                </a:r>
                <a:r>
                  <a:rPr lang="en-GB" baseline="0"/>
                  <a:t> (mT)</a:t>
                </a:r>
                <a:endParaRPr lang="en-GB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.4000000000000002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Hp2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060032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Hfp</a:t>
            </a:r>
            <a:r>
              <a:rPr lang="en-GB" b="1" baseline="0">
                <a:solidFill>
                  <a:sysClr val="windowText" lastClr="000000"/>
                </a:solidFill>
              </a:rPr>
              <a:t> as a function of Time. Nb, 50x50</a:t>
            </a:r>
            <a:r>
              <a:rPr lang="en-GB" baseline="0"/>
              <a:t>.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Hfp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Constants!$B$6:$L$6</c:f>
              <c:numCache>
                <c:formatCode>General</c:formatCode>
                <c:ptCount val="11"/>
                <c:pt idx="0">
                  <c:v>6.7600000000000007</c:v>
                </c:pt>
                <c:pt idx="1">
                  <c:v>9</c:v>
                </c:pt>
                <c:pt idx="2">
                  <c:v>17.64</c:v>
                </c:pt>
                <c:pt idx="3">
                  <c:v>25</c:v>
                </c:pt>
                <c:pt idx="4">
                  <c:v>30.25</c:v>
                </c:pt>
                <c:pt idx="5">
                  <c:v>36</c:v>
                </c:pt>
                <c:pt idx="6">
                  <c:v>42.25</c:v>
                </c:pt>
                <c:pt idx="7">
                  <c:v>49</c:v>
                </c:pt>
                <c:pt idx="8">
                  <c:v>64</c:v>
                </c:pt>
                <c:pt idx="9">
                  <c:v>72.25</c:v>
                </c:pt>
                <c:pt idx="10">
                  <c:v>81</c:v>
                </c:pt>
              </c:numCache>
            </c:numRef>
          </c:xVal>
          <c:yVal>
            <c:numRef>
              <c:f>Constants!$B$9:$L$9</c:f>
              <c:numCache>
                <c:formatCode>General</c:formatCode>
                <c:ptCount val="11"/>
                <c:pt idx="2">
                  <c:v>25</c:v>
                </c:pt>
                <c:pt idx="3">
                  <c:v>23</c:v>
                </c:pt>
                <c:pt idx="4">
                  <c:v>24</c:v>
                </c:pt>
                <c:pt idx="5">
                  <c:v>22</c:v>
                </c:pt>
                <c:pt idx="6">
                  <c:v>24</c:v>
                </c:pt>
                <c:pt idx="7">
                  <c:v>25</c:v>
                </c:pt>
                <c:pt idx="9">
                  <c:v>19</c:v>
                </c:pt>
                <c:pt idx="10">
                  <c:v>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C43-46D1-8F47-FA153032442C}"/>
            </c:ext>
          </c:extLst>
        </c:ser>
        <c:ser>
          <c:idx val="1"/>
          <c:order val="1"/>
          <c:tx>
            <c:v>Flux Jump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Constants!$B$6:$L$6</c:f>
              <c:numCache>
                <c:formatCode>General</c:formatCode>
                <c:ptCount val="11"/>
                <c:pt idx="0">
                  <c:v>6.7600000000000007</c:v>
                </c:pt>
                <c:pt idx="1">
                  <c:v>9</c:v>
                </c:pt>
                <c:pt idx="2">
                  <c:v>17.64</c:v>
                </c:pt>
                <c:pt idx="3">
                  <c:v>25</c:v>
                </c:pt>
                <c:pt idx="4">
                  <c:v>30.25</c:v>
                </c:pt>
                <c:pt idx="5">
                  <c:v>36</c:v>
                </c:pt>
                <c:pt idx="6">
                  <c:v>42.25</c:v>
                </c:pt>
                <c:pt idx="7">
                  <c:v>49</c:v>
                </c:pt>
                <c:pt idx="8">
                  <c:v>64</c:v>
                </c:pt>
                <c:pt idx="9">
                  <c:v>72.25</c:v>
                </c:pt>
                <c:pt idx="10">
                  <c:v>81</c:v>
                </c:pt>
              </c:numCache>
            </c:numRef>
          </c:xVal>
          <c:yVal>
            <c:numRef>
              <c:f>Constants!$B$10:$L$10</c:f>
              <c:numCache>
                <c:formatCode>General</c:formatCode>
                <c:ptCount val="11"/>
                <c:pt idx="2">
                  <c:v>43</c:v>
                </c:pt>
                <c:pt idx="3">
                  <c:v>35</c:v>
                </c:pt>
                <c:pt idx="4">
                  <c:v>34</c:v>
                </c:pt>
                <c:pt idx="5">
                  <c:v>34</c:v>
                </c:pt>
                <c:pt idx="6">
                  <c:v>35</c:v>
                </c:pt>
                <c:pt idx="7">
                  <c:v>30</c:v>
                </c:pt>
                <c:pt idx="9">
                  <c:v>33</c:v>
                </c:pt>
                <c:pt idx="10">
                  <c:v>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C43-46D1-8F47-FA15303244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6836687"/>
        <c:axId val="1826840847"/>
      </c:scatterChart>
      <c:valAx>
        <c:axId val="182683668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smtClean="0">
                    <a:solidFill>
                      <a:sysClr val="windowText" lastClr="000000"/>
                    </a:solidFill>
                  </a:rPr>
                  <a:t>T^2</a:t>
                </a:r>
                <a:endParaRPr lang="en-GB" b="1" dirty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6840847"/>
        <c:crosses val="autoZero"/>
        <c:crossBetween val="midCat"/>
      </c:valAx>
      <c:valAx>
        <c:axId val="18268408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Hfp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68366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 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210892388451444"/>
          <c:y val="0.16632286995515694"/>
          <c:w val="0.79833552055992996"/>
          <c:h val="0.68029130327318954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907014592"/>
        <c:axId val="907032064"/>
      </c:scatterChart>
      <c:valAx>
        <c:axId val="90701459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Hp1</a:t>
                </a:r>
                <a:r>
                  <a:rPr lang="en-GB" b="1" baseline="0">
                    <a:solidFill>
                      <a:sysClr val="windowText" lastClr="000000"/>
                    </a:solidFill>
                  </a:rPr>
                  <a:t> (mT)</a:t>
                </a:r>
                <a:endParaRPr lang="en-GB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032064"/>
        <c:crosses val="autoZero"/>
        <c:crossBetween val="midCat"/>
      </c:valAx>
      <c:valAx>
        <c:axId val="907032064"/>
        <c:scaling>
          <c:orientation val="minMax"/>
          <c:max val="6.0000000000000012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Hp2</a:t>
                </a:r>
                <a:r>
                  <a:rPr lang="en-GB" b="1" baseline="0">
                    <a:solidFill>
                      <a:sysClr val="windowText" lastClr="000000"/>
                    </a:solidFill>
                  </a:rPr>
                  <a:t> (mT</a:t>
                </a:r>
                <a:r>
                  <a:rPr lang="en-GB" baseline="0"/>
                  <a:t>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0145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ysClr val="windowText" lastClr="000000"/>
                </a:solidFill>
              </a:rPr>
              <a:t>4.20</a:t>
            </a:r>
            <a:r>
              <a:rPr lang="en-GB" b="1" baseline="0">
                <a:solidFill>
                  <a:sysClr val="windowText" lastClr="000000"/>
                </a:solidFill>
              </a:rPr>
              <a:t> K</a:t>
            </a:r>
            <a:endParaRPr lang="en-GB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380336832895888"/>
          <c:y val="0.16632286995515694"/>
          <c:w val="0.7729744094488189"/>
          <c:h val="0.6758069983404541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'4.20 K'!$P$14:$P$515</c:f>
              <c:numCache>
                <c:formatCode>General</c:formatCode>
                <c:ptCount val="502"/>
                <c:pt idx="0">
                  <c:v>6.0299530123956995</c:v>
                </c:pt>
                <c:pt idx="1">
                  <c:v>6.190480552609678</c:v>
                </c:pt>
                <c:pt idx="2">
                  <c:v>6.3538043790086025</c:v>
                </c:pt>
                <c:pt idx="3">
                  <c:v>6.499055911363441</c:v>
                </c:pt>
                <c:pt idx="4">
                  <c:v>6.6485536560725818</c:v>
                </c:pt>
                <c:pt idx="5">
                  <c:v>6.8304676072897843</c:v>
                </c:pt>
                <c:pt idx="6">
                  <c:v>6.9963288044854828</c:v>
                </c:pt>
                <c:pt idx="7">
                  <c:v>7.190204646602151</c:v>
                </c:pt>
                <c:pt idx="8">
                  <c:v>7.3736203070661288</c:v>
                </c:pt>
                <c:pt idx="9">
                  <c:v>7.5757814415806459</c:v>
                </c:pt>
                <c:pt idx="10">
                  <c:v>7.755416937387098</c:v>
                </c:pt>
                <c:pt idx="11">
                  <c:v>8.053066066790322</c:v>
                </c:pt>
                <c:pt idx="12">
                  <c:v>8.3091333849731193</c:v>
                </c:pt>
                <c:pt idx="13">
                  <c:v>8.5508050076129045</c:v>
                </c:pt>
                <c:pt idx="14">
                  <c:v>8.8118435012311824</c:v>
                </c:pt>
                <c:pt idx="15">
                  <c:v>9.0645967024516132</c:v>
                </c:pt>
                <c:pt idx="16">
                  <c:v>9.3375453038924725</c:v>
                </c:pt>
                <c:pt idx="17">
                  <c:v>9.5764724234247325</c:v>
                </c:pt>
                <c:pt idx="18">
                  <c:v>9.8557903433978495</c:v>
                </c:pt>
                <c:pt idx="19">
                  <c:v>10.075143459639785</c:v>
                </c:pt>
                <c:pt idx="20">
                  <c:v>10.338460408666668</c:v>
                </c:pt>
                <c:pt idx="21">
                  <c:v>10.572571701994622</c:v>
                </c:pt>
                <c:pt idx="22">
                  <c:v>10.985502907655915</c:v>
                </c:pt>
                <c:pt idx="23">
                  <c:v>11.281339629349462</c:v>
                </c:pt>
                <c:pt idx="24">
                  <c:v>11.494854203602152</c:v>
                </c:pt>
                <c:pt idx="25">
                  <c:v>11.758119369553764</c:v>
                </c:pt>
                <c:pt idx="26">
                  <c:v>11.957173519419355</c:v>
                </c:pt>
                <c:pt idx="27">
                  <c:v>12.216658520715054</c:v>
                </c:pt>
                <c:pt idx="28">
                  <c:v>12.420062449086021</c:v>
                </c:pt>
                <c:pt idx="29">
                  <c:v>12.675353021107526</c:v>
                </c:pt>
                <c:pt idx="30">
                  <c:v>12.890459924994623</c:v>
                </c:pt>
                <c:pt idx="31">
                  <c:v>13.157142774059142</c:v>
                </c:pt>
                <c:pt idx="32">
                  <c:v>13.356611188543011</c:v>
                </c:pt>
                <c:pt idx="33">
                  <c:v>13.810075598112904</c:v>
                </c:pt>
                <c:pt idx="34">
                  <c:v>14.065625085516128</c:v>
                </c:pt>
                <c:pt idx="35">
                  <c:v>14.286013863306453</c:v>
                </c:pt>
                <c:pt idx="36">
                  <c:v>14.537213572204301</c:v>
                </c:pt>
                <c:pt idx="37">
                  <c:v>14.742688823677421</c:v>
                </c:pt>
                <c:pt idx="38">
                  <c:v>15.015948123586023</c:v>
                </c:pt>
                <c:pt idx="39">
                  <c:v>15.216659331930108</c:v>
                </c:pt>
                <c:pt idx="40">
                  <c:v>15.490902510306453</c:v>
                </c:pt>
                <c:pt idx="41">
                  <c:v>15.691510152500001</c:v>
                </c:pt>
                <c:pt idx="42">
                  <c:v>15.954464619983872</c:v>
                </c:pt>
                <c:pt idx="43">
                  <c:v>16.193650654903227</c:v>
                </c:pt>
                <c:pt idx="44">
                  <c:v>16.620446779564514</c:v>
                </c:pt>
                <c:pt idx="45">
                  <c:v>16.929345782553764</c:v>
                </c:pt>
                <c:pt idx="46">
                  <c:v>17.12285914312903</c:v>
                </c:pt>
                <c:pt idx="47">
                  <c:v>17.386603302543012</c:v>
                </c:pt>
                <c:pt idx="48">
                  <c:v>17.600001364876345</c:v>
                </c:pt>
                <c:pt idx="49">
                  <c:v>17.846385247564516</c:v>
                </c:pt>
                <c:pt idx="50">
                  <c:v>18.091370987161291</c:v>
                </c:pt>
                <c:pt idx="51">
                  <c:v>18.379958078005377</c:v>
                </c:pt>
                <c:pt idx="52">
                  <c:v>18.567619950822582</c:v>
                </c:pt>
                <c:pt idx="53">
                  <c:v>18.83792761531183</c:v>
                </c:pt>
                <c:pt idx="54">
                  <c:v>19.078149311784948</c:v>
                </c:pt>
                <c:pt idx="55">
                  <c:v>19.536688462940859</c:v>
                </c:pt>
                <c:pt idx="56">
                  <c:v>19.80388914278495</c:v>
                </c:pt>
                <c:pt idx="57">
                  <c:v>20.000871969548388</c:v>
                </c:pt>
                <c:pt idx="58">
                  <c:v>20.26066766930645</c:v>
                </c:pt>
                <c:pt idx="59">
                  <c:v>20.518547395198922</c:v>
                </c:pt>
                <c:pt idx="60">
                  <c:v>20.780569767295699</c:v>
                </c:pt>
                <c:pt idx="61">
                  <c:v>20.962431935430107</c:v>
                </c:pt>
                <c:pt idx="62">
                  <c:v>21.283487015860217</c:v>
                </c:pt>
                <c:pt idx="63">
                  <c:v>21.456546060827957</c:v>
                </c:pt>
                <c:pt idx="64">
                  <c:v>21.747722305543007</c:v>
                </c:pt>
                <c:pt idx="65">
                  <c:v>21.961327500182797</c:v>
                </c:pt>
                <c:pt idx="66">
                  <c:v>22.435298008435481</c:v>
                </c:pt>
                <c:pt idx="67">
                  <c:v>22.678173587629033</c:v>
                </c:pt>
                <c:pt idx="68">
                  <c:v>22.903378191623656</c:v>
                </c:pt>
                <c:pt idx="69">
                  <c:v>23.196418627129031</c:v>
                </c:pt>
                <c:pt idx="70">
                  <c:v>23.414580732591396</c:v>
                </c:pt>
                <c:pt idx="71">
                  <c:v>23.657288016779571</c:v>
                </c:pt>
                <c:pt idx="72">
                  <c:v>23.904461591403223</c:v>
                </c:pt>
                <c:pt idx="73">
                  <c:v>24.161150306510748</c:v>
                </c:pt>
                <c:pt idx="74">
                  <c:v>24.385008550494621</c:v>
                </c:pt>
                <c:pt idx="75">
                  <c:v>24.636311825543011</c:v>
                </c:pt>
                <c:pt idx="76">
                  <c:v>25.128251061682796</c:v>
                </c:pt>
                <c:pt idx="77">
                  <c:v>25.331603206983868</c:v>
                </c:pt>
                <c:pt idx="78">
                  <c:v>25.611542523887096</c:v>
                </c:pt>
                <c:pt idx="79">
                  <c:v>25.840475509462365</c:v>
                </c:pt>
                <c:pt idx="80">
                  <c:v>26.029328393064514</c:v>
                </c:pt>
                <c:pt idx="81">
                  <c:v>26.309733757661288</c:v>
                </c:pt>
                <c:pt idx="82">
                  <c:v>26.590398037650537</c:v>
                </c:pt>
                <c:pt idx="83">
                  <c:v>26.816845435505375</c:v>
                </c:pt>
                <c:pt idx="84">
                  <c:v>27.08777449692473</c:v>
                </c:pt>
                <c:pt idx="85">
                  <c:v>27.303761713129028</c:v>
                </c:pt>
                <c:pt idx="86">
                  <c:v>27.577642409967741</c:v>
                </c:pt>
                <c:pt idx="87">
                  <c:v>28.07641701233333</c:v>
                </c:pt>
                <c:pt idx="88">
                  <c:v>28.304107204053761</c:v>
                </c:pt>
                <c:pt idx="89">
                  <c:v>28.533868718870966</c:v>
                </c:pt>
                <c:pt idx="90">
                  <c:v>28.783450206591397</c:v>
                </c:pt>
                <c:pt idx="91">
                  <c:v>29.05409446108602</c:v>
                </c:pt>
                <c:pt idx="92">
                  <c:v>29.264281972612899</c:v>
                </c:pt>
                <c:pt idx="93">
                  <c:v>29.568546390166663</c:v>
                </c:pt>
                <c:pt idx="94">
                  <c:v>29.762965954596773</c:v>
                </c:pt>
                <c:pt idx="95">
                  <c:v>30.046322954612901</c:v>
                </c:pt>
                <c:pt idx="96">
                  <c:v>30.286441084924729</c:v>
                </c:pt>
                <c:pt idx="97">
                  <c:v>30.555764870946234</c:v>
                </c:pt>
                <c:pt idx="98">
                  <c:v>31.050241477881716</c:v>
                </c:pt>
                <c:pt idx="99">
                  <c:v>31.26275922789247</c:v>
                </c:pt>
                <c:pt idx="100">
                  <c:v>31.548964297172041</c:v>
                </c:pt>
                <c:pt idx="101">
                  <c:v>31.764019417983867</c:v>
                </c:pt>
                <c:pt idx="102">
                  <c:v>32.016772619204296</c:v>
                </c:pt>
                <c:pt idx="103">
                  <c:v>32.226908347650536</c:v>
                </c:pt>
                <c:pt idx="104">
                  <c:v>32.556041588166664</c:v>
                </c:pt>
                <c:pt idx="105">
                  <c:v>32.767212978166661</c:v>
                </c:pt>
                <c:pt idx="106">
                  <c:v>33.0517092058871</c:v>
                </c:pt>
                <c:pt idx="107">
                  <c:v>33.261896717413975</c:v>
                </c:pt>
                <c:pt idx="108">
                  <c:v>33.594810122586019</c:v>
                </c:pt>
                <c:pt idx="109">
                  <c:v>34.057699052258066</c:v>
                </c:pt>
                <c:pt idx="110">
                  <c:v>34.276120073102149</c:v>
                </c:pt>
                <c:pt idx="111">
                  <c:v>34.551554262263437</c:v>
                </c:pt>
                <c:pt idx="112">
                  <c:v>34.742387848580641</c:v>
                </c:pt>
                <c:pt idx="113">
                  <c:v>35.062355484381719</c:v>
                </c:pt>
                <c:pt idx="114">
                  <c:v>35.254056437241935</c:v>
                </c:pt>
                <c:pt idx="115">
                  <c:v>35.587513564731182</c:v>
                </c:pt>
                <c:pt idx="116">
                  <c:v>35.803332485930099</c:v>
                </c:pt>
                <c:pt idx="117">
                  <c:v>36.046195119349463</c:v>
                </c:pt>
                <c:pt idx="118">
                  <c:v>36.258609303209674</c:v>
                </c:pt>
                <c:pt idx="119">
                  <c:v>36.570654128155908</c:v>
                </c:pt>
                <c:pt idx="120">
                  <c:v>37.071292921311823</c:v>
                </c:pt>
                <c:pt idx="121">
                  <c:v>37.315398348591394</c:v>
                </c:pt>
                <c:pt idx="122">
                  <c:v>37.575608312973117</c:v>
                </c:pt>
                <c:pt idx="123">
                  <c:v>37.775490992080641</c:v>
                </c:pt>
                <c:pt idx="124">
                  <c:v>38.091160632446233</c:v>
                </c:pt>
                <c:pt idx="125">
                  <c:v>38.312015457935487</c:v>
                </c:pt>
                <c:pt idx="126">
                  <c:v>38.612978704301078</c:v>
                </c:pt>
                <c:pt idx="127">
                  <c:v>38.81508805573656</c:v>
                </c:pt>
                <c:pt idx="128">
                  <c:v>39.120763562150536</c:v>
                </c:pt>
                <c:pt idx="129">
                  <c:v>39.24659644044624</c:v>
                </c:pt>
                <c:pt idx="130">
                  <c:v>39.645119004801067</c:v>
                </c:pt>
                <c:pt idx="131">
                  <c:v>40.108473982166664</c:v>
                </c:pt>
                <c:pt idx="132">
                  <c:v>40.343103106268821</c:v>
                </c:pt>
                <c:pt idx="133">
                  <c:v>40.599170424446235</c:v>
                </c:pt>
                <c:pt idx="134">
                  <c:v>40.843107556725798</c:v>
                </c:pt>
                <c:pt idx="135">
                  <c:v>41.144718091559142</c:v>
                </c:pt>
                <c:pt idx="136">
                  <c:v>41.315446898037635</c:v>
                </c:pt>
                <c:pt idx="137">
                  <c:v>41.627465831446237</c:v>
                </c:pt>
                <c:pt idx="138">
                  <c:v>41.878859726881721</c:v>
                </c:pt>
                <c:pt idx="139">
                  <c:v>42.128713075763443</c:v>
                </c:pt>
                <c:pt idx="140">
                  <c:v>42.364377861413978</c:v>
                </c:pt>
                <c:pt idx="141">
                  <c:v>42.85600639908602</c:v>
                </c:pt>
                <c:pt idx="142">
                  <c:v>43.124812354327958</c:v>
                </c:pt>
                <c:pt idx="143">
                  <c:v>43.352916810666663</c:v>
                </c:pt>
                <c:pt idx="144">
                  <c:v>43.657608438607525</c:v>
                </c:pt>
                <c:pt idx="145">
                  <c:v>43.876340157919358</c:v>
                </c:pt>
                <c:pt idx="146">
                  <c:v>44.147372785494625</c:v>
                </c:pt>
                <c:pt idx="147">
                  <c:v>44.355281841612907</c:v>
                </c:pt>
                <c:pt idx="148">
                  <c:v>44.645577774010754</c:v>
                </c:pt>
                <c:pt idx="149">
                  <c:v>44.817704723580647</c:v>
                </c:pt>
                <c:pt idx="150">
                  <c:v>45.111004074478494</c:v>
                </c:pt>
                <c:pt idx="151">
                  <c:v>45.373596060419352</c:v>
                </c:pt>
                <c:pt idx="152">
                  <c:v>45.881898749048382</c:v>
                </c:pt>
                <c:pt idx="153">
                  <c:v>46.147287021177419</c:v>
                </c:pt>
                <c:pt idx="154">
                  <c:v>46.40449356706452</c:v>
                </c:pt>
                <c:pt idx="155">
                  <c:v>46.664651748365593</c:v>
                </c:pt>
                <c:pt idx="156">
                  <c:v>46.84108963913441</c:v>
                </c:pt>
                <c:pt idx="157">
                  <c:v>47.16954969964516</c:v>
                </c:pt>
                <c:pt idx="158">
                  <c:v>47.383879857370964</c:v>
                </c:pt>
                <c:pt idx="159">
                  <c:v>47.673476718225807</c:v>
                </c:pt>
                <c:pt idx="160">
                  <c:v>47.906681807693552</c:v>
                </c:pt>
                <c:pt idx="161">
                  <c:v>48.202583258231179</c:v>
                </c:pt>
                <c:pt idx="162">
                  <c:v>48.392937851080646</c:v>
                </c:pt>
                <c:pt idx="163">
                  <c:v>48.895855099650532</c:v>
                </c:pt>
                <c:pt idx="164">
                  <c:v>49.217428010849453</c:v>
                </c:pt>
                <c:pt idx="165">
                  <c:v>49.461637004284952</c:v>
                </c:pt>
                <c:pt idx="166">
                  <c:v>49.717134708612903</c:v>
                </c:pt>
                <c:pt idx="167">
                  <c:v>49.93089525248925</c:v>
                </c:pt>
                <c:pt idx="168">
                  <c:v>50.231910281930105</c:v>
                </c:pt>
                <c:pt idx="169">
                  <c:v>50.401603426854841</c:v>
                </c:pt>
                <c:pt idx="170">
                  <c:v>50.750207104510743</c:v>
                </c:pt>
                <c:pt idx="171">
                  <c:v>50.984059482446241</c:v>
                </c:pt>
                <c:pt idx="172">
                  <c:v>51.269021757865595</c:v>
                </c:pt>
                <c:pt idx="173">
                  <c:v>51.511211211279573</c:v>
                </c:pt>
                <c:pt idx="174">
                  <c:v>51.965814848553769</c:v>
                </c:pt>
                <c:pt idx="175">
                  <c:v>52.213441525102148</c:v>
                </c:pt>
                <c:pt idx="176">
                  <c:v>52.474946066419349</c:v>
                </c:pt>
                <c:pt idx="177">
                  <c:v>52.756387092569888</c:v>
                </c:pt>
                <c:pt idx="178">
                  <c:v>53.031161047489249</c:v>
                </c:pt>
                <c:pt idx="179">
                  <c:v>53.320990932193553</c:v>
                </c:pt>
                <c:pt idx="180">
                  <c:v>53.538583423801072</c:v>
                </c:pt>
                <c:pt idx="181">
                  <c:v>53.866784568919357</c:v>
                </c:pt>
                <c:pt idx="182">
                  <c:v>54.031105219564509</c:v>
                </c:pt>
                <c:pt idx="183">
                  <c:v>54.311355234930105</c:v>
                </c:pt>
                <c:pt idx="184">
                  <c:v>54.531588663489245</c:v>
                </c:pt>
                <c:pt idx="185">
                  <c:v>55.045069659865597</c:v>
                </c:pt>
                <c:pt idx="186">
                  <c:v>55.321539510575263</c:v>
                </c:pt>
                <c:pt idx="187">
                  <c:v>55.568234091731178</c:v>
                </c:pt>
                <c:pt idx="188">
                  <c:v>55.873754248924733</c:v>
                </c:pt>
                <c:pt idx="189">
                  <c:v>56.099424900591394</c:v>
                </c:pt>
                <c:pt idx="190">
                  <c:v>56.359117034193545</c:v>
                </c:pt>
                <c:pt idx="191">
                  <c:v>56.603067112258067</c:v>
                </c:pt>
                <c:pt idx="192">
                  <c:v>56.884922403010748</c:v>
                </c:pt>
                <c:pt idx="193">
                  <c:v>57.099511476129024</c:v>
                </c:pt>
                <c:pt idx="194">
                  <c:v>57.406533342580644</c:v>
                </c:pt>
                <c:pt idx="195">
                  <c:v>57.644942631344087</c:v>
                </c:pt>
                <c:pt idx="196">
                  <c:v>58.156559436935474</c:v>
                </c:pt>
                <c:pt idx="197">
                  <c:v>58.416665835161297</c:v>
                </c:pt>
                <c:pt idx="198">
                  <c:v>58.674804476397846</c:v>
                </c:pt>
                <c:pt idx="199">
                  <c:v>58.908410884731175</c:v>
                </c:pt>
                <c:pt idx="200">
                  <c:v>59.150328476989252</c:v>
                </c:pt>
                <c:pt idx="201">
                  <c:v>59.456741892258059</c:v>
                </c:pt>
                <c:pt idx="202">
                  <c:v>59.668897160752685</c:v>
                </c:pt>
                <c:pt idx="203">
                  <c:v>59.98338873607527</c:v>
                </c:pt>
                <c:pt idx="204">
                  <c:v>60.107150291290324</c:v>
                </c:pt>
                <c:pt idx="205">
                  <c:v>60.452025587365583</c:v>
                </c:pt>
                <c:pt idx="206">
                  <c:v>60.982543216236557</c:v>
                </c:pt>
                <c:pt idx="207">
                  <c:v>61.172017496774195</c:v>
                </c:pt>
                <c:pt idx="208">
                  <c:v>61.498354451075265</c:v>
                </c:pt>
                <c:pt idx="209">
                  <c:v>61.734951332150537</c:v>
                </c:pt>
                <c:pt idx="210">
                  <c:v>62.016858405967739</c:v>
                </c:pt>
                <c:pt idx="211">
                  <c:v>62.22663165290323</c:v>
                </c:pt>
                <c:pt idx="212">
                  <c:v>62.523037988440862</c:v>
                </c:pt>
                <c:pt idx="213">
                  <c:v>62.668755568494618</c:v>
                </c:pt>
                <c:pt idx="214">
                  <c:v>63.0532449188172</c:v>
                </c:pt>
                <c:pt idx="215">
                  <c:v>63.286786598333336</c:v>
                </c:pt>
                <c:pt idx="216">
                  <c:v>63.566570565967737</c:v>
                </c:pt>
                <c:pt idx="217">
                  <c:v>63.951318831720435</c:v>
                </c:pt>
                <c:pt idx="218">
                  <c:v>64.197858063655914</c:v>
                </c:pt>
                <c:pt idx="219">
                  <c:v>64.446106137096777</c:v>
                </c:pt>
                <c:pt idx="220">
                  <c:v>64.661316607150539</c:v>
                </c:pt>
                <c:pt idx="221">
                  <c:v>64.89606224317204</c:v>
                </c:pt>
                <c:pt idx="222">
                  <c:v>65.176156909301085</c:v>
                </c:pt>
                <c:pt idx="223">
                  <c:v>65.440872001451609</c:v>
                </c:pt>
                <c:pt idx="224">
                  <c:v>65.625116191129024</c:v>
                </c:pt>
                <c:pt idx="225">
                  <c:v>65.930014951397851</c:v>
                </c:pt>
                <c:pt idx="226">
                  <c:v>66.127735687043014</c:v>
                </c:pt>
                <c:pt idx="227">
                  <c:v>66.356720455698934</c:v>
                </c:pt>
                <c:pt idx="228">
                  <c:v>66.86911400741937</c:v>
                </c:pt>
                <c:pt idx="229">
                  <c:v>67.005044585806459</c:v>
                </c:pt>
                <c:pt idx="230">
                  <c:v>67.251428468494623</c:v>
                </c:pt>
                <c:pt idx="231">
                  <c:v>67.510240289784946</c:v>
                </c:pt>
                <c:pt idx="232">
                  <c:v>67.779615858924728</c:v>
                </c:pt>
                <c:pt idx="233">
                  <c:v>67.979705670322573</c:v>
                </c:pt>
                <c:pt idx="234">
                  <c:v>68.266480353440855</c:v>
                </c:pt>
                <c:pt idx="235">
                  <c:v>68.423849125913975</c:v>
                </c:pt>
                <c:pt idx="236">
                  <c:v>68.625699561989251</c:v>
                </c:pt>
                <c:pt idx="237">
                  <c:v>68.92039705596774</c:v>
                </c:pt>
                <c:pt idx="238">
                  <c:v>69.19044580505377</c:v>
                </c:pt>
                <c:pt idx="239">
                  <c:v>69.687718698172048</c:v>
                </c:pt>
                <c:pt idx="240">
                  <c:v>69.881594540322581</c:v>
                </c:pt>
                <c:pt idx="241">
                  <c:v>70.115912965967738</c:v>
                </c:pt>
                <c:pt idx="242">
                  <c:v>70.386790244301068</c:v>
                </c:pt>
                <c:pt idx="243">
                  <c:v>70.637420339354833</c:v>
                </c:pt>
                <c:pt idx="244">
                  <c:v>70.897889219086025</c:v>
                </c:pt>
                <c:pt idx="245">
                  <c:v>71.154590879999986</c:v>
                </c:pt>
                <c:pt idx="246">
                  <c:v>71.354421776021496</c:v>
                </c:pt>
                <c:pt idx="247">
                  <c:v>71.618049423494611</c:v>
                </c:pt>
                <c:pt idx="248">
                  <c:v>71.878388845591402</c:v>
                </c:pt>
                <c:pt idx="249">
                  <c:v>72.132941508763437</c:v>
                </c:pt>
                <c:pt idx="250">
                  <c:v>72.620220267903221</c:v>
                </c:pt>
                <c:pt idx="251">
                  <c:v>72.836518182580647</c:v>
                </c:pt>
                <c:pt idx="252">
                  <c:v>73.077775540591404</c:v>
                </c:pt>
                <c:pt idx="253">
                  <c:v>73.31732405704301</c:v>
                </c:pt>
                <c:pt idx="254">
                  <c:v>73.603321994032257</c:v>
                </c:pt>
                <c:pt idx="255">
                  <c:v>73.836242276559133</c:v>
                </c:pt>
                <c:pt idx="256">
                  <c:v>74.142798095322576</c:v>
                </c:pt>
                <c:pt idx="257">
                  <c:v>74.364585016182801</c:v>
                </c:pt>
                <c:pt idx="258">
                  <c:v>74.627384134462361</c:v>
                </c:pt>
                <c:pt idx="259">
                  <c:v>74.882105092580645</c:v>
                </c:pt>
                <c:pt idx="260">
                  <c:v>75.198033648387096</c:v>
                </c:pt>
                <c:pt idx="261">
                  <c:v>75.666877631935478</c:v>
                </c:pt>
                <c:pt idx="262">
                  <c:v>75.861219521774188</c:v>
                </c:pt>
                <c:pt idx="263">
                  <c:v>76.195841768494617</c:v>
                </c:pt>
                <c:pt idx="264">
                  <c:v>76.428865617204295</c:v>
                </c:pt>
                <c:pt idx="265">
                  <c:v>76.664167921290314</c:v>
                </c:pt>
                <c:pt idx="266">
                  <c:v>76.888129731451613</c:v>
                </c:pt>
                <c:pt idx="267">
                  <c:v>77.191953992849463</c:v>
                </c:pt>
                <c:pt idx="268">
                  <c:v>77.376961982903225</c:v>
                </c:pt>
                <c:pt idx="269">
                  <c:v>77.68523958897849</c:v>
                </c:pt>
                <c:pt idx="270">
                  <c:v>77.942070707526881</c:v>
                </c:pt>
                <c:pt idx="271">
                  <c:v>78.24414729010752</c:v>
                </c:pt>
                <c:pt idx="272">
                  <c:v>78.723710370698939</c:v>
                </c:pt>
                <c:pt idx="273">
                  <c:v>78.909974100430105</c:v>
                </c:pt>
                <c:pt idx="274">
                  <c:v>79.274423399784951</c:v>
                </c:pt>
                <c:pt idx="275">
                  <c:v>79.501440411505385</c:v>
                </c:pt>
                <c:pt idx="276">
                  <c:v>79.773094436021509</c:v>
                </c:pt>
                <c:pt idx="277">
                  <c:v>79.989081652204291</c:v>
                </c:pt>
                <c:pt idx="278">
                  <c:v>80.291494824731174</c:v>
                </c:pt>
                <c:pt idx="279">
                  <c:v>80.47998522677419</c:v>
                </c:pt>
                <c:pt idx="280">
                  <c:v>80.769918677634408</c:v>
                </c:pt>
                <c:pt idx="281">
                  <c:v>81.01428302032258</c:v>
                </c:pt>
                <c:pt idx="282">
                  <c:v>81.506170473387101</c:v>
                </c:pt>
                <c:pt idx="283">
                  <c:v>81.774872862473117</c:v>
                </c:pt>
                <c:pt idx="284">
                  <c:v>82.035134609946226</c:v>
                </c:pt>
                <c:pt idx="285">
                  <c:v>82.295189225053761</c:v>
                </c:pt>
                <c:pt idx="286">
                  <c:v>82.549237003225812</c:v>
                </c:pt>
                <c:pt idx="287">
                  <c:v>82.825240806236565</c:v>
                </c:pt>
                <c:pt idx="288">
                  <c:v>83.019349672204299</c:v>
                </c:pt>
                <c:pt idx="289">
                  <c:v>83.34116855306452</c:v>
                </c:pt>
                <c:pt idx="290">
                  <c:v>83.509826036397854</c:v>
                </c:pt>
                <c:pt idx="291">
                  <c:v>83.824680093333328</c:v>
                </c:pt>
                <c:pt idx="292">
                  <c:v>84.106250577150547</c:v>
                </c:pt>
                <c:pt idx="293">
                  <c:v>84.567404773709683</c:v>
                </c:pt>
                <c:pt idx="294">
                  <c:v>84.910364095967736</c:v>
                </c:pt>
                <c:pt idx="295">
                  <c:v>85.093106576397844</c:v>
                </c:pt>
                <c:pt idx="296">
                  <c:v>85.397591072042999</c:v>
                </c:pt>
                <c:pt idx="297">
                  <c:v>85.620931485215067</c:v>
                </c:pt>
                <c:pt idx="298">
                  <c:v>85.896210325161292</c:v>
                </c:pt>
                <c:pt idx="299">
                  <c:v>86.137364117043006</c:v>
                </c:pt>
                <c:pt idx="300">
                  <c:v>86.41378218467743</c:v>
                </c:pt>
                <c:pt idx="301">
                  <c:v>86.631996073225807</c:v>
                </c:pt>
                <c:pt idx="302">
                  <c:v>86.92415619639786</c:v>
                </c:pt>
                <c:pt idx="303">
                  <c:v>87.105293401451618</c:v>
                </c:pt>
                <c:pt idx="304">
                  <c:v>87.640989338064514</c:v>
                </c:pt>
                <c:pt idx="305">
                  <c:v>87.953914475322577</c:v>
                </c:pt>
                <c:pt idx="306">
                  <c:v>88.173319374623645</c:v>
                </c:pt>
                <c:pt idx="307">
                  <c:v>88.483033961129024</c:v>
                </c:pt>
                <c:pt idx="308">
                  <c:v>88.708445697419364</c:v>
                </c:pt>
                <c:pt idx="309">
                  <c:v>88.968202559838716</c:v>
                </c:pt>
                <c:pt idx="310">
                  <c:v>89.199362217795709</c:v>
                </c:pt>
                <c:pt idx="311">
                  <c:v>89.544341080000009</c:v>
                </c:pt>
                <c:pt idx="312">
                  <c:v>89.749712765322585</c:v>
                </c:pt>
                <c:pt idx="313">
                  <c:v>89.996834556881723</c:v>
                </c:pt>
                <c:pt idx="314">
                  <c:v>90.266261909032252</c:v>
                </c:pt>
                <c:pt idx="315">
                  <c:v>90.729668669462356</c:v>
                </c:pt>
                <c:pt idx="316">
                  <c:v>91.047772114516135</c:v>
                </c:pt>
                <c:pt idx="317">
                  <c:v>91.312331857365592</c:v>
                </c:pt>
                <c:pt idx="318">
                  <c:v>91.591856909677418</c:v>
                </c:pt>
                <c:pt idx="319">
                  <c:v>91.840726380053752</c:v>
                </c:pt>
                <c:pt idx="320">
                  <c:v>92.079601716505366</c:v>
                </c:pt>
                <c:pt idx="321">
                  <c:v>92.32417319150538</c:v>
                </c:pt>
                <c:pt idx="322">
                  <c:v>92.681683558494612</c:v>
                </c:pt>
                <c:pt idx="323">
                  <c:v>92.874834437526886</c:v>
                </c:pt>
                <c:pt idx="324">
                  <c:v>93.144727837365593</c:v>
                </c:pt>
                <c:pt idx="325">
                  <c:v>93.417158608064511</c:v>
                </c:pt>
                <c:pt idx="326">
                  <c:v>93.913810104247318</c:v>
                </c:pt>
                <c:pt idx="327">
                  <c:v>94.230360056935481</c:v>
                </c:pt>
                <c:pt idx="328">
                  <c:v>94.355157273655919</c:v>
                </c:pt>
                <c:pt idx="329">
                  <c:v>94.709767788333323</c:v>
                </c:pt>
                <c:pt idx="330">
                  <c:v>94.887590876397852</c:v>
                </c:pt>
                <c:pt idx="331">
                  <c:v>95.207545566451614</c:v>
                </c:pt>
                <c:pt idx="332">
                  <c:v>95.390676419999991</c:v>
                </c:pt>
                <c:pt idx="333">
                  <c:v>95.758491619408602</c:v>
                </c:pt>
                <c:pt idx="334">
                  <c:v>95.959824224677419</c:v>
                </c:pt>
                <c:pt idx="335">
                  <c:v>96.279649456989247</c:v>
                </c:pt>
                <c:pt idx="336">
                  <c:v>96.508064611774188</c:v>
                </c:pt>
                <c:pt idx="337">
                  <c:v>97.003110832580631</c:v>
                </c:pt>
                <c:pt idx="338">
                  <c:v>97.296669098870964</c:v>
                </c:pt>
                <c:pt idx="339">
                  <c:v>97.526068132150542</c:v>
                </c:pt>
                <c:pt idx="340">
                  <c:v>97.833141781666654</c:v>
                </c:pt>
                <c:pt idx="341">
                  <c:v>98.032092365376343</c:v>
                </c:pt>
                <c:pt idx="342">
                  <c:v>98.384994038440865</c:v>
                </c:pt>
                <c:pt idx="343">
                  <c:v>98.579543060591405</c:v>
                </c:pt>
                <c:pt idx="344">
                  <c:v>98.829448192526883</c:v>
                </c:pt>
                <c:pt idx="345">
                  <c:v>99.114255118709679</c:v>
                </c:pt>
                <c:pt idx="346">
                  <c:v>99.381145100107517</c:v>
                </c:pt>
                <c:pt idx="347">
                  <c:v>99.872359373172046</c:v>
                </c:pt>
                <c:pt idx="348">
                  <c:v>100.10403686182795</c:v>
                </c:pt>
                <c:pt idx="349">
                  <c:v>100.42302061913978</c:v>
                </c:pt>
                <c:pt idx="350">
                  <c:v>100.68939276978494</c:v>
                </c:pt>
                <c:pt idx="351">
                  <c:v>100.94654753258062</c:v>
                </c:pt>
                <c:pt idx="352">
                  <c:v>101.13009265069891</c:v>
                </c:pt>
                <c:pt idx="353">
                  <c:v>101.43125008360215</c:v>
                </c:pt>
                <c:pt idx="354">
                  <c:v>101.66380788462365</c:v>
                </c:pt>
                <c:pt idx="355">
                  <c:v>101.98978235741936</c:v>
                </c:pt>
                <c:pt idx="356">
                  <c:v>102.19855878010753</c:v>
                </c:pt>
                <c:pt idx="357">
                  <c:v>102.49846047333331</c:v>
                </c:pt>
                <c:pt idx="358">
                  <c:v>103.0113200727957</c:v>
                </c:pt>
                <c:pt idx="359">
                  <c:v>103.22684124129033</c:v>
                </c:pt>
                <c:pt idx="360">
                  <c:v>103.52728665688171</c:v>
                </c:pt>
                <c:pt idx="361">
                  <c:v>103.74078828537635</c:v>
                </c:pt>
                <c:pt idx="362">
                  <c:v>104.08732063994624</c:v>
                </c:pt>
                <c:pt idx="363">
                  <c:v>104.24789996322581</c:v>
                </c:pt>
                <c:pt idx="364">
                  <c:v>104.54446164801077</c:v>
                </c:pt>
                <c:pt idx="365">
                  <c:v>104.75211178870967</c:v>
                </c:pt>
                <c:pt idx="366">
                  <c:v>105.09336226935484</c:v>
                </c:pt>
                <c:pt idx="367">
                  <c:v>105.32830209193547</c:v>
                </c:pt>
                <c:pt idx="368">
                  <c:v>105.62750471365591</c:v>
                </c:pt>
                <c:pt idx="369">
                  <c:v>106.14735502860215</c:v>
                </c:pt>
                <c:pt idx="370">
                  <c:v>106.37670227876345</c:v>
                </c:pt>
                <c:pt idx="371">
                  <c:v>106.67787265747312</c:v>
                </c:pt>
                <c:pt idx="372">
                  <c:v>106.9165408616129</c:v>
                </c:pt>
                <c:pt idx="373">
                  <c:v>107.22681211612903</c:v>
                </c:pt>
                <c:pt idx="374">
                  <c:v>107.38891904021506</c:v>
                </c:pt>
                <c:pt idx="375">
                  <c:v>107.74741328564517</c:v>
                </c:pt>
                <c:pt idx="376">
                  <c:v>107.97898720817203</c:v>
                </c:pt>
                <c:pt idx="377">
                  <c:v>108.24467323301074</c:v>
                </c:pt>
                <c:pt idx="378">
                  <c:v>108.48159375827956</c:v>
                </c:pt>
                <c:pt idx="379">
                  <c:v>108.82523920629031</c:v>
                </c:pt>
                <c:pt idx="380">
                  <c:v>109.26637924338709</c:v>
                </c:pt>
                <c:pt idx="381">
                  <c:v>109.5024065105914</c:v>
                </c:pt>
                <c:pt idx="382">
                  <c:v>109.75707568569892</c:v>
                </c:pt>
                <c:pt idx="383">
                  <c:v>110.00962175462365</c:v>
                </c:pt>
                <c:pt idx="384">
                  <c:v>110.34388151978496</c:v>
                </c:pt>
                <c:pt idx="385">
                  <c:v>110.56043834983871</c:v>
                </c:pt>
                <c:pt idx="386">
                  <c:v>110.84524527602149</c:v>
                </c:pt>
                <c:pt idx="387">
                  <c:v>111.0315090057527</c:v>
                </c:pt>
                <c:pt idx="388">
                  <c:v>111.35608533543011</c:v>
                </c:pt>
                <c:pt idx="389">
                  <c:v>111.6035566627957</c:v>
                </c:pt>
                <c:pt idx="390">
                  <c:v>111.83533771763442</c:v>
                </c:pt>
                <c:pt idx="391">
                  <c:v>112.40267311456989</c:v>
                </c:pt>
                <c:pt idx="392">
                  <c:v>112.6231136754301</c:v>
                </c:pt>
                <c:pt idx="393">
                  <c:v>112.93075693881721</c:v>
                </c:pt>
                <c:pt idx="394">
                  <c:v>113.14064669763441</c:v>
                </c:pt>
                <c:pt idx="395">
                  <c:v>113.46423914887096</c:v>
                </c:pt>
                <c:pt idx="396">
                  <c:v>113.69306856827956</c:v>
                </c:pt>
                <c:pt idx="397">
                  <c:v>113.8924334166129</c:v>
                </c:pt>
                <c:pt idx="398">
                  <c:v>114.20459475349462</c:v>
                </c:pt>
                <c:pt idx="399">
                  <c:v>114.47980886456989</c:v>
                </c:pt>
                <c:pt idx="400">
                  <c:v>114.69249490956989</c:v>
                </c:pt>
                <c:pt idx="401">
                  <c:v>115.02825638403225</c:v>
                </c:pt>
                <c:pt idx="402">
                  <c:v>115.49445943064516</c:v>
                </c:pt>
                <c:pt idx="403">
                  <c:v>115.77548619215052</c:v>
                </c:pt>
                <c:pt idx="404">
                  <c:v>116.06210552607529</c:v>
                </c:pt>
                <c:pt idx="405">
                  <c:v>116.26405952827956</c:v>
                </c:pt>
                <c:pt idx="406">
                  <c:v>116.60976335360215</c:v>
                </c:pt>
                <c:pt idx="407">
                  <c:v>116.80260353413979</c:v>
                </c:pt>
                <c:pt idx="408">
                  <c:v>117.09046566188172</c:v>
                </c:pt>
                <c:pt idx="409">
                  <c:v>117.32178066903225</c:v>
                </c:pt>
                <c:pt idx="410">
                  <c:v>117.60819287064515</c:v>
                </c:pt>
                <c:pt idx="411">
                  <c:v>117.81739650370967</c:v>
                </c:pt>
                <c:pt idx="412">
                  <c:v>118.32844369543011</c:v>
                </c:pt>
                <c:pt idx="413">
                  <c:v>118.62526429559139</c:v>
                </c:pt>
                <c:pt idx="414">
                  <c:v>118.83457149478494</c:v>
                </c:pt>
                <c:pt idx="415">
                  <c:v>119.14824748666666</c:v>
                </c:pt>
                <c:pt idx="416">
                  <c:v>119.33873153720428</c:v>
                </c:pt>
                <c:pt idx="417">
                  <c:v>119.69620306688172</c:v>
                </c:pt>
                <c:pt idx="418">
                  <c:v>119.83244434376344</c:v>
                </c:pt>
                <c:pt idx="419">
                  <c:v>120.18120337064515</c:v>
                </c:pt>
                <c:pt idx="420">
                  <c:v>120.43720595999999</c:v>
                </c:pt>
                <c:pt idx="421">
                  <c:v>120.72322978849463</c:v>
                </c:pt>
                <c:pt idx="422">
                  <c:v>120.97965958822581</c:v>
                </c:pt>
                <c:pt idx="423">
                  <c:v>121.51043613247312</c:v>
                </c:pt>
                <c:pt idx="424">
                  <c:v>121.80746386494623</c:v>
                </c:pt>
                <c:pt idx="425">
                  <c:v>121.99667923010753</c:v>
                </c:pt>
                <c:pt idx="426">
                  <c:v>122.29940310107526</c:v>
                </c:pt>
                <c:pt idx="427">
                  <c:v>122.54537271913979</c:v>
                </c:pt>
                <c:pt idx="428">
                  <c:v>122.85684793026883</c:v>
                </c:pt>
                <c:pt idx="429">
                  <c:v>123.05916441397849</c:v>
                </c:pt>
                <c:pt idx="430">
                  <c:v>123.35059957408602</c:v>
                </c:pt>
                <c:pt idx="431">
                  <c:v>123.56736353645162</c:v>
                </c:pt>
                <c:pt idx="432">
                  <c:v>123.86413235354838</c:v>
                </c:pt>
                <c:pt idx="433">
                  <c:v>124.0817766282258</c:v>
                </c:pt>
                <c:pt idx="434">
                  <c:v>124.63973928817204</c:v>
                </c:pt>
                <c:pt idx="435">
                  <c:v>124.87737183075269</c:v>
                </c:pt>
                <c:pt idx="436">
                  <c:v>125.13676621166667</c:v>
                </c:pt>
                <c:pt idx="437">
                  <c:v>125.39373973370968</c:v>
                </c:pt>
                <c:pt idx="438">
                  <c:v>125.63963167715053</c:v>
                </c:pt>
                <c:pt idx="439">
                  <c:v>125.97451283930108</c:v>
                </c:pt>
                <c:pt idx="440">
                  <c:v>126.16144974903226</c:v>
                </c:pt>
                <c:pt idx="441">
                  <c:v>126.46357811462366</c:v>
                </c:pt>
                <c:pt idx="442">
                  <c:v>126.68038091430105</c:v>
                </c:pt>
                <c:pt idx="443">
                  <c:v>126.98724743150535</c:v>
                </c:pt>
                <c:pt idx="444">
                  <c:v>127.18200358591398</c:v>
                </c:pt>
                <c:pt idx="445">
                  <c:v>127.69947187930106</c:v>
                </c:pt>
                <c:pt idx="446">
                  <c:v>128.02223580129032</c:v>
                </c:pt>
                <c:pt idx="447">
                  <c:v>128.23506424973118</c:v>
                </c:pt>
                <c:pt idx="448">
                  <c:v>128.53960052844084</c:v>
                </c:pt>
                <c:pt idx="449">
                  <c:v>128.78872891424732</c:v>
                </c:pt>
                <c:pt idx="450">
                  <c:v>129.01077475053762</c:v>
                </c:pt>
                <c:pt idx="451">
                  <c:v>129.29501206284945</c:v>
                </c:pt>
                <c:pt idx="452">
                  <c:v>129.5788351105914</c:v>
                </c:pt>
                <c:pt idx="453">
                  <c:v>129.8089591069355</c:v>
                </c:pt>
                <c:pt idx="454">
                  <c:v>130.11132049639784</c:v>
                </c:pt>
                <c:pt idx="455">
                  <c:v>130.36614502069892</c:v>
                </c:pt>
                <c:pt idx="456">
                  <c:v>130.85974131532257</c:v>
                </c:pt>
                <c:pt idx="457">
                  <c:v>131.14683964268818</c:v>
                </c:pt>
                <c:pt idx="458">
                  <c:v>131.38497707026883</c:v>
                </c:pt>
                <c:pt idx="459">
                  <c:v>131.57834802741937</c:v>
                </c:pt>
                <c:pt idx="460">
                  <c:v>131.88153794607527</c:v>
                </c:pt>
                <c:pt idx="461">
                  <c:v>132.17680505392474</c:v>
                </c:pt>
                <c:pt idx="462">
                  <c:v>132.42088458967743</c:v>
                </c:pt>
                <c:pt idx="463">
                  <c:v>132.66568908849464</c:v>
                </c:pt>
                <c:pt idx="464">
                  <c:v>132.94180940344086</c:v>
                </c:pt>
                <c:pt idx="465">
                  <c:v>133.19326802774194</c:v>
                </c:pt>
                <c:pt idx="466">
                  <c:v>133.47186098462365</c:v>
                </c:pt>
                <c:pt idx="467">
                  <c:v>133.95592919295697</c:v>
                </c:pt>
                <c:pt idx="468">
                  <c:v>134.27750210419353</c:v>
                </c:pt>
                <c:pt idx="469">
                  <c:v>134.50845462978495</c:v>
                </c:pt>
                <c:pt idx="470">
                  <c:v>134.77917655887094</c:v>
                </c:pt>
                <c:pt idx="471">
                  <c:v>134.99019259962367</c:v>
                </c:pt>
                <c:pt idx="472">
                  <c:v>135.27670836741933</c:v>
                </c:pt>
                <c:pt idx="473">
                  <c:v>135.5566994673656</c:v>
                </c:pt>
                <c:pt idx="474">
                  <c:v>135.87060848311827</c:v>
                </c:pt>
                <c:pt idx="475">
                  <c:v>136.09534703940858</c:v>
                </c:pt>
                <c:pt idx="476">
                  <c:v>136.34639139908603</c:v>
                </c:pt>
                <c:pt idx="477">
                  <c:v>136.85075857381722</c:v>
                </c:pt>
                <c:pt idx="478">
                  <c:v>137.00812734629034</c:v>
                </c:pt>
                <c:pt idx="479">
                  <c:v>137.39677228860214</c:v>
                </c:pt>
                <c:pt idx="480">
                  <c:v>137.56667256586019</c:v>
                </c:pt>
                <c:pt idx="481">
                  <c:v>137.87638715231182</c:v>
                </c:pt>
                <c:pt idx="482">
                  <c:v>138.10226493634408</c:v>
                </c:pt>
                <c:pt idx="483">
                  <c:v>138.40851005661293</c:v>
                </c:pt>
                <c:pt idx="484">
                  <c:v>138.64307445182797</c:v>
                </c:pt>
                <c:pt idx="485">
                  <c:v>138.92164151720428</c:v>
                </c:pt>
                <c:pt idx="486">
                  <c:v>139.16186321365592</c:v>
                </c:pt>
                <c:pt idx="487">
                  <c:v>139.40969702252687</c:v>
                </c:pt>
                <c:pt idx="488">
                  <c:v>139.98500701344085</c:v>
                </c:pt>
                <c:pt idx="489">
                  <c:v>140.16469429231182</c:v>
                </c:pt>
                <c:pt idx="490">
                  <c:v>140.51065703301074</c:v>
                </c:pt>
                <c:pt idx="491">
                  <c:v>140.72343369838711</c:v>
                </c:pt>
                <c:pt idx="492">
                  <c:v>140.9574932086559</c:v>
                </c:pt>
                <c:pt idx="493">
                  <c:v>141.22811157161289</c:v>
                </c:pt>
                <c:pt idx="494">
                  <c:v>141.52063417634409</c:v>
                </c:pt>
                <c:pt idx="495">
                  <c:v>141.7786174683871</c:v>
                </c:pt>
                <c:pt idx="496">
                  <c:v>142.01842490021505</c:v>
                </c:pt>
                <c:pt idx="497">
                  <c:v>142.2957232801613</c:v>
                </c:pt>
                <c:pt idx="498">
                  <c:v>142.57902849709677</c:v>
                </c:pt>
                <c:pt idx="499">
                  <c:v>143.11261427333332</c:v>
                </c:pt>
                <c:pt idx="500">
                  <c:v>143.37546517467743</c:v>
                </c:pt>
                <c:pt idx="501">
                  <c:v>144.72455674672045</c:v>
                </c:pt>
              </c:numCache>
            </c:numRef>
          </c:xVal>
          <c:yVal>
            <c:numRef>
              <c:f>'4.20 K'!$Y$13:$Y$490</c:f>
              <c:numCache>
                <c:formatCode>General</c:formatCode>
                <c:ptCount val="478"/>
                <c:pt idx="0">
                  <c:v>785.76420776515181</c:v>
                </c:pt>
                <c:pt idx="1">
                  <c:v>450.88122352878798</c:v>
                </c:pt>
                <c:pt idx="2">
                  <c:v>63.989701458633135</c:v>
                </c:pt>
                <c:pt idx="3">
                  <c:v>-405.28710294385769</c:v>
                </c:pt>
                <c:pt idx="4">
                  <c:v>-333.80471899459582</c:v>
                </c:pt>
                <c:pt idx="5">
                  <c:v>-40.297676051218218</c:v>
                </c:pt>
                <c:pt idx="6">
                  <c:v>-94.76167377772363</c:v>
                </c:pt>
                <c:pt idx="7">
                  <c:v>-220.73450757009141</c:v>
                </c:pt>
                <c:pt idx="8">
                  <c:v>-161.42112377869913</c:v>
                </c:pt>
                <c:pt idx="9">
                  <c:v>-65.640199324801586</c:v>
                </c:pt>
                <c:pt idx="10">
                  <c:v>174.86355435678266</c:v>
                </c:pt>
                <c:pt idx="11">
                  <c:v>88.466907660142539</c:v>
                </c:pt>
                <c:pt idx="12">
                  <c:v>-76.589090034581872</c:v>
                </c:pt>
                <c:pt idx="13">
                  <c:v>-173.92808638904515</c:v>
                </c:pt>
                <c:pt idx="14">
                  <c:v>-216.4354019671843</c:v>
                </c:pt>
                <c:pt idx="15">
                  <c:v>61.386265090210394</c:v>
                </c:pt>
                <c:pt idx="16">
                  <c:v>266.65081908306848</c:v>
                </c:pt>
                <c:pt idx="17">
                  <c:v>164.67899266441015</c:v>
                </c:pt>
                <c:pt idx="18">
                  <c:v>-164.36587979055369</c:v>
                </c:pt>
                <c:pt idx="19">
                  <c:v>-208.71110708670244</c:v>
                </c:pt>
                <c:pt idx="20">
                  <c:v>-1.8331901237711066</c:v>
                </c:pt>
                <c:pt idx="21">
                  <c:v>313.26076584337756</c:v>
                </c:pt>
                <c:pt idx="22">
                  <c:v>458.12885201574443</c:v>
                </c:pt>
                <c:pt idx="23">
                  <c:v>59.000531584452439</c:v>
                </c:pt>
                <c:pt idx="24">
                  <c:v>-377.00289952987833</c:v>
                </c:pt>
                <c:pt idx="25">
                  <c:v>-580.92073189606208</c:v>
                </c:pt>
                <c:pt idx="26">
                  <c:v>-334.86051709534854</c:v>
                </c:pt>
                <c:pt idx="27">
                  <c:v>-1.5556575701252546</c:v>
                </c:pt>
                <c:pt idx="28">
                  <c:v>331.71291985042745</c:v>
                </c:pt>
                <c:pt idx="29">
                  <c:v>392.89116534528097</c:v>
                </c:pt>
                <c:pt idx="30">
                  <c:v>307.431966664105</c:v>
                </c:pt>
                <c:pt idx="31">
                  <c:v>-100.10225339020351</c:v>
                </c:pt>
                <c:pt idx="32">
                  <c:v>-315.06498274149067</c:v>
                </c:pt>
                <c:pt idx="33">
                  <c:v>-201.09152182042192</c:v>
                </c:pt>
                <c:pt idx="34">
                  <c:v>96.220234259640222</c:v>
                </c:pt>
                <c:pt idx="35">
                  <c:v>304.89143810724386</c:v>
                </c:pt>
                <c:pt idx="36">
                  <c:v>119.20235674815382</c:v>
                </c:pt>
                <c:pt idx="37">
                  <c:v>-146.45765095770625</c:v>
                </c:pt>
                <c:pt idx="38">
                  <c:v>-423.23135524326119</c:v>
                </c:pt>
                <c:pt idx="39">
                  <c:v>-588.9473920608873</c:v>
                </c:pt>
                <c:pt idx="40">
                  <c:v>-136.9052395043492</c:v>
                </c:pt>
                <c:pt idx="41">
                  <c:v>416.4703267732985</c:v>
                </c:pt>
                <c:pt idx="42">
                  <c:v>768.77638074618471</c:v>
                </c:pt>
                <c:pt idx="43">
                  <c:v>701.98532111137558</c:v>
                </c:pt>
                <c:pt idx="44">
                  <c:v>159.815489116176</c:v>
                </c:pt>
                <c:pt idx="45">
                  <c:v>-198.40433679333532</c:v>
                </c:pt>
                <c:pt idx="46">
                  <c:v>-360.74143818636412</c:v>
                </c:pt>
                <c:pt idx="47">
                  <c:v>-204.56595057157267</c:v>
                </c:pt>
                <c:pt idx="48">
                  <c:v>-138.91522415158181</c:v>
                </c:pt>
                <c:pt idx="49">
                  <c:v>-288.81074023826022</c:v>
                </c:pt>
                <c:pt idx="50">
                  <c:v>-69.10638467103395</c:v>
                </c:pt>
                <c:pt idx="51">
                  <c:v>-20.937694056677412</c:v>
                </c:pt>
                <c:pt idx="52">
                  <c:v>143.5040560900047</c:v>
                </c:pt>
                <c:pt idx="53">
                  <c:v>364.23716810011456</c:v>
                </c:pt>
                <c:pt idx="54">
                  <c:v>120.94131177050028</c:v>
                </c:pt>
                <c:pt idx="55">
                  <c:v>94.34421991383833</c:v>
                </c:pt>
                <c:pt idx="56">
                  <c:v>-196.30749634968907</c:v>
                </c:pt>
                <c:pt idx="57">
                  <c:v>-12.835692942722314</c:v>
                </c:pt>
                <c:pt idx="58">
                  <c:v>123.18991731355034</c:v>
                </c:pt>
                <c:pt idx="59">
                  <c:v>-9.9248536250886019</c:v>
                </c:pt>
                <c:pt idx="60">
                  <c:v>80.381522579640077</c:v>
                </c:pt>
                <c:pt idx="61">
                  <c:v>-134.75279021256077</c:v>
                </c:pt>
                <c:pt idx="62">
                  <c:v>-44.361905931650575</c:v>
                </c:pt>
                <c:pt idx="63">
                  <c:v>6.1069425432266815</c:v>
                </c:pt>
                <c:pt idx="64">
                  <c:v>-16.119754240014363</c:v>
                </c:pt>
                <c:pt idx="65">
                  <c:v>22.200514730268466</c:v>
                </c:pt>
                <c:pt idx="66">
                  <c:v>-95.372891518283382</c:v>
                </c:pt>
                <c:pt idx="67">
                  <c:v>-4.9212220068632613</c:v>
                </c:pt>
                <c:pt idx="68">
                  <c:v>7.6839052849129814</c:v>
                </c:pt>
                <c:pt idx="69">
                  <c:v>-93.914228635937448</c:v>
                </c:pt>
                <c:pt idx="70">
                  <c:v>-141.86630253124943</c:v>
                </c:pt>
                <c:pt idx="71">
                  <c:v>-37.330312026234225</c:v>
                </c:pt>
                <c:pt idx="72">
                  <c:v>154.80001603600508</c:v>
                </c:pt>
                <c:pt idx="73">
                  <c:v>212.75493936425667</c:v>
                </c:pt>
                <c:pt idx="74">
                  <c:v>120.60897966596157</c:v>
                </c:pt>
                <c:pt idx="75">
                  <c:v>-14.135110211744319</c:v>
                </c:pt>
                <c:pt idx="76">
                  <c:v>-45.353433027790906</c:v>
                </c:pt>
                <c:pt idx="77">
                  <c:v>55.787665589196102</c:v>
                </c:pt>
                <c:pt idx="78">
                  <c:v>134.74900154842882</c:v>
                </c:pt>
                <c:pt idx="79">
                  <c:v>37.159613465006075</c:v>
                </c:pt>
                <c:pt idx="80">
                  <c:v>-70.809867062224285</c:v>
                </c:pt>
                <c:pt idx="81">
                  <c:v>-120.4682819320675</c:v>
                </c:pt>
                <c:pt idx="82">
                  <c:v>-202.47576878467615</c:v>
                </c:pt>
                <c:pt idx="83">
                  <c:v>-34.27476817182545</c:v>
                </c:pt>
                <c:pt idx="84">
                  <c:v>-74.288893584999769</c:v>
                </c:pt>
                <c:pt idx="85">
                  <c:v>-10.437582398222085</c:v>
                </c:pt>
                <c:pt idx="86">
                  <c:v>-108.292882104659</c:v>
                </c:pt>
                <c:pt idx="87">
                  <c:v>55.874537979380364</c:v>
                </c:pt>
                <c:pt idx="88">
                  <c:v>391.57714230947749</c:v>
                </c:pt>
                <c:pt idx="89">
                  <c:v>317.17414523873634</c:v>
                </c:pt>
                <c:pt idx="90">
                  <c:v>290.87435077668056</c:v>
                </c:pt>
                <c:pt idx="91">
                  <c:v>-35.143314682356838</c:v>
                </c:pt>
                <c:pt idx="92">
                  <c:v>-141.89758195953925</c:v>
                </c:pt>
                <c:pt idx="93">
                  <c:v>-246.91347318684487</c:v>
                </c:pt>
                <c:pt idx="94">
                  <c:v>-287.74500114029661</c:v>
                </c:pt>
                <c:pt idx="95">
                  <c:v>-312.10038562000273</c:v>
                </c:pt>
                <c:pt idx="96">
                  <c:v>-135.26143388863306</c:v>
                </c:pt>
                <c:pt idx="97">
                  <c:v>118.69182766383231</c:v>
                </c:pt>
                <c:pt idx="98">
                  <c:v>531.92867864855771</c:v>
                </c:pt>
                <c:pt idx="99">
                  <c:v>484.89600263761201</c:v>
                </c:pt>
                <c:pt idx="100">
                  <c:v>-63.513763109474098</c:v>
                </c:pt>
                <c:pt idx="101">
                  <c:v>-243.38482326992397</c:v>
                </c:pt>
                <c:pt idx="102">
                  <c:v>-245.74605569982688</c:v>
                </c:pt>
                <c:pt idx="103">
                  <c:v>38.996135135325019</c:v>
                </c:pt>
                <c:pt idx="104">
                  <c:v>78.818742757393764</c:v>
                </c:pt>
                <c:pt idx="105">
                  <c:v>75.035359221595982</c:v>
                </c:pt>
                <c:pt idx="106">
                  <c:v>242.93238078928505</c:v>
                </c:pt>
                <c:pt idx="107">
                  <c:v>51.28262573724929</c:v>
                </c:pt>
                <c:pt idx="108">
                  <c:v>80.440091350754287</c:v>
                </c:pt>
                <c:pt idx="109">
                  <c:v>-54.167826261137975</c:v>
                </c:pt>
                <c:pt idx="110">
                  <c:v>-107.93054194774074</c:v>
                </c:pt>
                <c:pt idx="111">
                  <c:v>-187.52566487122084</c:v>
                </c:pt>
                <c:pt idx="112">
                  <c:v>-350.84946829396307</c:v>
                </c:pt>
                <c:pt idx="113">
                  <c:v>-163.50676585609878</c:v>
                </c:pt>
                <c:pt idx="114">
                  <c:v>-252.92655343428774</c:v>
                </c:pt>
                <c:pt idx="115">
                  <c:v>116.4662100242834</c:v>
                </c:pt>
                <c:pt idx="116">
                  <c:v>466.58114536882778</c:v>
                </c:pt>
                <c:pt idx="117">
                  <c:v>425.42482856502016</c:v>
                </c:pt>
                <c:pt idx="118">
                  <c:v>147.05233920136772</c:v>
                </c:pt>
                <c:pt idx="119">
                  <c:v>-242.50298815657473</c:v>
                </c:pt>
                <c:pt idx="120">
                  <c:v>-329.75227050846627</c:v>
                </c:pt>
                <c:pt idx="121">
                  <c:v>-231.72622441592071</c:v>
                </c:pt>
                <c:pt idx="122">
                  <c:v>8.0686016326578898</c:v>
                </c:pt>
                <c:pt idx="123">
                  <c:v>131.60443151228461</c:v>
                </c:pt>
                <c:pt idx="124">
                  <c:v>156.41497129832015</c:v>
                </c:pt>
                <c:pt idx="125">
                  <c:v>32.35044269857562</c:v>
                </c:pt>
                <c:pt idx="126">
                  <c:v>-46.845164920121888</c:v>
                </c:pt>
                <c:pt idx="127">
                  <c:v>16.729964216494366</c:v>
                </c:pt>
                <c:pt idx="128">
                  <c:v>145.25564459928583</c:v>
                </c:pt>
                <c:pt idx="129">
                  <c:v>-9.3290958109917614</c:v>
                </c:pt>
                <c:pt idx="130">
                  <c:v>62.15835921947955</c:v>
                </c:pt>
                <c:pt idx="131">
                  <c:v>-237.35637529678596</c:v>
                </c:pt>
                <c:pt idx="132">
                  <c:v>-469.79113404280895</c:v>
                </c:pt>
                <c:pt idx="133">
                  <c:v>70.300393141356295</c:v>
                </c:pt>
                <c:pt idx="134">
                  <c:v>77.942763333885026</c:v>
                </c:pt>
                <c:pt idx="135">
                  <c:v>223.70098084895932</c:v>
                </c:pt>
                <c:pt idx="136">
                  <c:v>112.13861998616129</c:v>
                </c:pt>
                <c:pt idx="137">
                  <c:v>21.690219637308775</c:v>
                </c:pt>
                <c:pt idx="138">
                  <c:v>-37.958135950004788</c:v>
                </c:pt>
                <c:pt idx="139">
                  <c:v>-258.42876816809843</c:v>
                </c:pt>
                <c:pt idx="140">
                  <c:v>121.96559592215561</c:v>
                </c:pt>
                <c:pt idx="141">
                  <c:v>376.35249252766801</c:v>
                </c:pt>
                <c:pt idx="142">
                  <c:v>322.05747707398848</c:v>
                </c:pt>
                <c:pt idx="143">
                  <c:v>46.502061728480918</c:v>
                </c:pt>
                <c:pt idx="144">
                  <c:v>-247.45479299625381</c:v>
                </c:pt>
                <c:pt idx="145">
                  <c:v>-287.16781499351322</c:v>
                </c:pt>
                <c:pt idx="146">
                  <c:v>-157.13317780446678</c:v>
                </c:pt>
                <c:pt idx="147">
                  <c:v>0.22538792860647236</c:v>
                </c:pt>
                <c:pt idx="148">
                  <c:v>36.123230822846232</c:v>
                </c:pt>
                <c:pt idx="149">
                  <c:v>83.651406112932392</c:v>
                </c:pt>
                <c:pt idx="150">
                  <c:v>70.807525007657986</c:v>
                </c:pt>
                <c:pt idx="151">
                  <c:v>-17.523812397669118</c:v>
                </c:pt>
                <c:pt idx="152">
                  <c:v>-38.319848229316342</c:v>
                </c:pt>
                <c:pt idx="153">
                  <c:v>34.455250464157068</c:v>
                </c:pt>
                <c:pt idx="154">
                  <c:v>244.92022439368239</c:v>
                </c:pt>
                <c:pt idx="155">
                  <c:v>88.281475119551558</c:v>
                </c:pt>
                <c:pt idx="156">
                  <c:v>-96.132887691815938</c:v>
                </c:pt>
                <c:pt idx="157">
                  <c:v>-281.02027836413674</c:v>
                </c:pt>
                <c:pt idx="158">
                  <c:v>-223.60048756740696</c:v>
                </c:pt>
                <c:pt idx="159">
                  <c:v>245.46239436314119</c:v>
                </c:pt>
                <c:pt idx="160">
                  <c:v>261.40942538811845</c:v>
                </c:pt>
                <c:pt idx="161">
                  <c:v>-66.509322974996167</c:v>
                </c:pt>
                <c:pt idx="162">
                  <c:v>-365.17122063010999</c:v>
                </c:pt>
                <c:pt idx="163">
                  <c:v>-273.48914544347167</c:v>
                </c:pt>
                <c:pt idx="164">
                  <c:v>392.28289317560814</c:v>
                </c:pt>
                <c:pt idx="165">
                  <c:v>518.54843586439586</c:v>
                </c:pt>
                <c:pt idx="166">
                  <c:v>137.04185095874348</c:v>
                </c:pt>
                <c:pt idx="167">
                  <c:v>-258.2056208594625</c:v>
                </c:pt>
                <c:pt idx="168">
                  <c:v>-468.64996161814889</c:v>
                </c:pt>
                <c:pt idx="169">
                  <c:v>-59.362221983311677</c:v>
                </c:pt>
                <c:pt idx="170">
                  <c:v>275.18476155812823</c:v>
                </c:pt>
                <c:pt idx="171">
                  <c:v>500.76073517074133</c:v>
                </c:pt>
                <c:pt idx="172">
                  <c:v>270.03573823551829</c:v>
                </c:pt>
                <c:pt idx="173">
                  <c:v>-177.43950050529369</c:v>
                </c:pt>
                <c:pt idx="174">
                  <c:v>-252.87815763687149</c:v>
                </c:pt>
                <c:pt idx="175">
                  <c:v>-165.68847638188365</c:v>
                </c:pt>
                <c:pt idx="176">
                  <c:v>239.87341730848061</c:v>
                </c:pt>
                <c:pt idx="177">
                  <c:v>308.12801993325536</c:v>
                </c:pt>
                <c:pt idx="178">
                  <c:v>78.877848157456398</c:v>
                </c:pt>
                <c:pt idx="179">
                  <c:v>-37.8186712944403</c:v>
                </c:pt>
                <c:pt idx="180">
                  <c:v>-601.16191373242532</c:v>
                </c:pt>
                <c:pt idx="181">
                  <c:v>-557.84399002893656</c:v>
                </c:pt>
                <c:pt idx="182">
                  <c:v>-278.22631108269621</c:v>
                </c:pt>
                <c:pt idx="183">
                  <c:v>264.91293529787231</c:v>
                </c:pt>
                <c:pt idx="184">
                  <c:v>933.20608185399306</c:v>
                </c:pt>
                <c:pt idx="185">
                  <c:v>669.6650035461173</c:v>
                </c:pt>
                <c:pt idx="186">
                  <c:v>47.192618919476779</c:v>
                </c:pt>
                <c:pt idx="187">
                  <c:v>-572.00259151051478</c:v>
                </c:pt>
                <c:pt idx="188">
                  <c:v>-562.92294789245386</c:v>
                </c:pt>
                <c:pt idx="189">
                  <c:v>6.442996735471108</c:v>
                </c:pt>
                <c:pt idx="190">
                  <c:v>305.3949089435875</c:v>
                </c:pt>
                <c:pt idx="191">
                  <c:v>-81.815760025103515</c:v>
                </c:pt>
                <c:pt idx="192">
                  <c:v>-420.60342471368648</c:v>
                </c:pt>
                <c:pt idx="193">
                  <c:v>-130.58899407042787</c:v>
                </c:pt>
                <c:pt idx="194">
                  <c:v>324.66153006472103</c:v>
                </c:pt>
                <c:pt idx="195">
                  <c:v>498.33140306013053</c:v>
                </c:pt>
                <c:pt idx="196">
                  <c:v>164.03587915426309</c:v>
                </c:pt>
                <c:pt idx="197">
                  <c:v>-152.86503980690361</c:v>
                </c:pt>
                <c:pt idx="198">
                  <c:v>-420.67496946993413</c:v>
                </c:pt>
                <c:pt idx="199">
                  <c:v>58.722209289413549</c:v>
                </c:pt>
                <c:pt idx="200">
                  <c:v>282.16848987321583</c:v>
                </c:pt>
                <c:pt idx="201">
                  <c:v>-78.10959215147065</c:v>
                </c:pt>
                <c:pt idx="202">
                  <c:v>-285.38218743911364</c:v>
                </c:pt>
                <c:pt idx="203">
                  <c:v>-240.10524855900462</c:v>
                </c:pt>
                <c:pt idx="204">
                  <c:v>28.630833036332074</c:v>
                </c:pt>
                <c:pt idx="205">
                  <c:v>279.61937034237508</c:v>
                </c:pt>
                <c:pt idx="206">
                  <c:v>297.6972576520152</c:v>
                </c:pt>
                <c:pt idx="207">
                  <c:v>191.43972466040054</c:v>
                </c:pt>
                <c:pt idx="208">
                  <c:v>14839.538370246619</c:v>
                </c:pt>
                <c:pt idx="209">
                  <c:v>22696.719091657902</c:v>
                </c:pt>
                <c:pt idx="210">
                  <c:v>19617.709433604236</c:v>
                </c:pt>
                <c:pt idx="211">
                  <c:v>13677.74708399426</c:v>
                </c:pt>
                <c:pt idx="212">
                  <c:v>-13843.9744701202</c:v>
                </c:pt>
                <c:pt idx="213">
                  <c:v>-21581.936277150868</c:v>
                </c:pt>
                <c:pt idx="214">
                  <c:v>-26022.134064320344</c:v>
                </c:pt>
                <c:pt idx="215">
                  <c:v>-11352.853331148544</c:v>
                </c:pt>
                <c:pt idx="216">
                  <c:v>10021.81782698729</c:v>
                </c:pt>
                <c:pt idx="217">
                  <c:v>9350.0937020450838</c:v>
                </c:pt>
                <c:pt idx="218">
                  <c:v>5043.2094220448635</c:v>
                </c:pt>
                <c:pt idx="219">
                  <c:v>667.17287197857684</c:v>
                </c:pt>
                <c:pt idx="220">
                  <c:v>-4871.3340038112101</c:v>
                </c:pt>
                <c:pt idx="221">
                  <c:v>-1359.8134454603803</c:v>
                </c:pt>
                <c:pt idx="222">
                  <c:v>5199.6496837823888</c:v>
                </c:pt>
                <c:pt idx="223">
                  <c:v>788.41510238010426</c:v>
                </c:pt>
                <c:pt idx="224">
                  <c:v>270.57653473506264</c:v>
                </c:pt>
                <c:pt idx="225">
                  <c:v>-949.26347811681808</c:v>
                </c:pt>
                <c:pt idx="226">
                  <c:v>-5178.4543423521673</c:v>
                </c:pt>
                <c:pt idx="227">
                  <c:v>-88.538733242887901</c:v>
                </c:pt>
                <c:pt idx="228">
                  <c:v>2151.8320679024268</c:v>
                </c:pt>
                <c:pt idx="229">
                  <c:v>-556.41426628945237</c:v>
                </c:pt>
                <c:pt idx="230">
                  <c:v>-437.76230976450785</c:v>
                </c:pt>
                <c:pt idx="231">
                  <c:v>-2028.165009059549</c:v>
                </c:pt>
                <c:pt idx="232">
                  <c:v>-2666.4033361645907</c:v>
                </c:pt>
                <c:pt idx="233">
                  <c:v>-442.65785282802221</c:v>
                </c:pt>
                <c:pt idx="234">
                  <c:v>-1519.0532667819832</c:v>
                </c:pt>
                <c:pt idx="235">
                  <c:v>-187.63372393396983</c:v>
                </c:pt>
                <c:pt idx="236">
                  <c:v>-19.682408645107831</c:v>
                </c:pt>
                <c:pt idx="237">
                  <c:v>-1661.9866807416829</c:v>
                </c:pt>
                <c:pt idx="238">
                  <c:v>4.4305688841420086</c:v>
                </c:pt>
                <c:pt idx="239">
                  <c:v>-85.292663089096777</c:v>
                </c:pt>
                <c:pt idx="240">
                  <c:v>-726.13813313022672</c:v>
                </c:pt>
                <c:pt idx="241">
                  <c:v>57.151236243472688</c:v>
                </c:pt>
                <c:pt idx="242">
                  <c:v>-1357.4229130064057</c:v>
                </c:pt>
                <c:pt idx="243">
                  <c:v>-835.16854105745074</c:v>
                </c:pt>
                <c:pt idx="244">
                  <c:v>342.73361622101959</c:v>
                </c:pt>
                <c:pt idx="245">
                  <c:v>-615.79854870651775</c:v>
                </c:pt>
                <c:pt idx="246">
                  <c:v>48.230473642184329</c:v>
                </c:pt>
                <c:pt idx="247">
                  <c:v>70.922553620814782</c:v>
                </c:pt>
                <c:pt idx="248">
                  <c:v>-1085.0300963755194</c:v>
                </c:pt>
                <c:pt idx="249">
                  <c:v>-657.95886860003611</c:v>
                </c:pt>
                <c:pt idx="250">
                  <c:v>-120.03809877316189</c:v>
                </c:pt>
                <c:pt idx="251">
                  <c:v>-746.56534647368574</c:v>
                </c:pt>
                <c:pt idx="252">
                  <c:v>-350.28343218413261</c:v>
                </c:pt>
                <c:pt idx="253">
                  <c:v>-676.49152140720287</c:v>
                </c:pt>
                <c:pt idx="254">
                  <c:v>-145.21286836241876</c:v>
                </c:pt>
                <c:pt idx="255">
                  <c:v>825.58721169471858</c:v>
                </c:pt>
                <c:pt idx="256">
                  <c:v>2.703289627721897</c:v>
                </c:pt>
                <c:pt idx="257">
                  <c:v>528.4801703472782</c:v>
                </c:pt>
                <c:pt idx="258">
                  <c:v>-555.42724866756089</c:v>
                </c:pt>
                <c:pt idx="259">
                  <c:v>-1468.5218710561769</c:v>
                </c:pt>
                <c:pt idx="260">
                  <c:v>-460.17229641958761</c:v>
                </c:pt>
                <c:pt idx="261">
                  <c:v>-178.52948694776023</c:v>
                </c:pt>
                <c:pt idx="262">
                  <c:v>148.82682163642832</c:v>
                </c:pt>
                <c:pt idx="263">
                  <c:v>407.69592262188218</c:v>
                </c:pt>
                <c:pt idx="264">
                  <c:v>-429.583114604125</c:v>
                </c:pt>
                <c:pt idx="265">
                  <c:v>-380.62938837624881</c:v>
                </c:pt>
                <c:pt idx="266">
                  <c:v>-72.827123151273369</c:v>
                </c:pt>
                <c:pt idx="267">
                  <c:v>-374.20744518180186</c:v>
                </c:pt>
                <c:pt idx="268">
                  <c:v>408.38659941243992</c:v>
                </c:pt>
                <c:pt idx="269">
                  <c:v>335.17912764297387</c:v>
                </c:pt>
                <c:pt idx="270">
                  <c:v>-61.757905691851235</c:v>
                </c:pt>
                <c:pt idx="271">
                  <c:v>469.18897322544353</c:v>
                </c:pt>
                <c:pt idx="272">
                  <c:v>-102.55670444931846</c:v>
                </c:pt>
                <c:pt idx="273">
                  <c:v>-605.78681920646829</c:v>
                </c:pt>
                <c:pt idx="274">
                  <c:v>-609.94475757726661</c:v>
                </c:pt>
                <c:pt idx="275">
                  <c:v>-580.69582337923725</c:v>
                </c:pt>
                <c:pt idx="276">
                  <c:v>-20.662800032689038</c:v>
                </c:pt>
                <c:pt idx="277">
                  <c:v>-166.49527917825245</c:v>
                </c:pt>
                <c:pt idx="278">
                  <c:v>-92.811118982598288</c:v>
                </c:pt>
                <c:pt idx="279">
                  <c:v>182.54097016963769</c:v>
                </c:pt>
                <c:pt idx="280">
                  <c:v>-171.88346707334699</c:v>
                </c:pt>
                <c:pt idx="281">
                  <c:v>63.935057621141361</c:v>
                </c:pt>
                <c:pt idx="282">
                  <c:v>-12.955288036065651</c:v>
                </c:pt>
                <c:pt idx="283">
                  <c:v>-292.49190198988657</c:v>
                </c:pt>
                <c:pt idx="284">
                  <c:v>-412.68619027744131</c:v>
                </c:pt>
                <c:pt idx="285">
                  <c:v>-296.32230743949174</c:v>
                </c:pt>
                <c:pt idx="286">
                  <c:v>-138.29743819215668</c:v>
                </c:pt>
                <c:pt idx="287">
                  <c:v>187.19780815133342</c:v>
                </c:pt>
                <c:pt idx="288">
                  <c:v>35.050462905759737</c:v>
                </c:pt>
                <c:pt idx="289">
                  <c:v>-28.043897774622351</c:v>
                </c:pt>
                <c:pt idx="290">
                  <c:v>-244.55957617306788</c:v>
                </c:pt>
                <c:pt idx="291">
                  <c:v>-404.88794623109777</c:v>
                </c:pt>
                <c:pt idx="292">
                  <c:v>86.725971417012246</c:v>
                </c:pt>
                <c:pt idx="293">
                  <c:v>633.6114944528199</c:v>
                </c:pt>
                <c:pt idx="294">
                  <c:v>946.8457400738007</c:v>
                </c:pt>
                <c:pt idx="295">
                  <c:v>356.99045482587775</c:v>
                </c:pt>
                <c:pt idx="296">
                  <c:v>-568.4475847490321</c:v>
                </c:pt>
                <c:pt idx="297">
                  <c:v>-680.16225695570517</c:v>
                </c:pt>
                <c:pt idx="298">
                  <c:v>105.08934713063498</c:v>
                </c:pt>
                <c:pt idx="299">
                  <c:v>111.0745944826968</c:v>
                </c:pt>
                <c:pt idx="300">
                  <c:v>165.03205745644081</c:v>
                </c:pt>
                <c:pt idx="301">
                  <c:v>-94.534137201522725</c:v>
                </c:pt>
                <c:pt idx="302">
                  <c:v>-1001.6505541887468</c:v>
                </c:pt>
                <c:pt idx="303">
                  <c:v>-803.36872125476441</c:v>
                </c:pt>
                <c:pt idx="304">
                  <c:v>-40.108769476366717</c:v>
                </c:pt>
                <c:pt idx="305">
                  <c:v>615.21218149478</c:v>
                </c:pt>
                <c:pt idx="306">
                  <c:v>283.47117148473149</c:v>
                </c:pt>
                <c:pt idx="307">
                  <c:v>118.4989948915416</c:v>
                </c:pt>
                <c:pt idx="308">
                  <c:v>83.480373546160052</c:v>
                </c:pt>
                <c:pt idx="309">
                  <c:v>173.70054752581103</c:v>
                </c:pt>
                <c:pt idx="310">
                  <c:v>182.22823644616341</c:v>
                </c:pt>
                <c:pt idx="311">
                  <c:v>153.87106543504382</c:v>
                </c:pt>
                <c:pt idx="312">
                  <c:v>-81.985534282099323</c:v>
                </c:pt>
                <c:pt idx="313">
                  <c:v>-837.58763790047033</c:v>
                </c:pt>
                <c:pt idx="314">
                  <c:v>-628.57593431615044</c:v>
                </c:pt>
                <c:pt idx="315">
                  <c:v>178.86732458833188</c:v>
                </c:pt>
                <c:pt idx="316">
                  <c:v>703.40266201720658</c:v>
                </c:pt>
                <c:pt idx="317">
                  <c:v>609.51627404463989</c:v>
                </c:pt>
                <c:pt idx="318">
                  <c:v>29.698311358585674</c:v>
                </c:pt>
                <c:pt idx="319">
                  <c:v>-422.30603189322392</c:v>
                </c:pt>
                <c:pt idx="320">
                  <c:v>-22.974357394099268</c:v>
                </c:pt>
                <c:pt idx="321">
                  <c:v>-38.330178733750856</c:v>
                </c:pt>
                <c:pt idx="322">
                  <c:v>59.726842382161145</c:v>
                </c:pt>
                <c:pt idx="323">
                  <c:v>155.80150491855187</c:v>
                </c:pt>
                <c:pt idx="324">
                  <c:v>-331.05518914634331</c:v>
                </c:pt>
                <c:pt idx="325">
                  <c:v>132.11226871684548</c:v>
                </c:pt>
                <c:pt idx="326">
                  <c:v>89.307634714182328</c:v>
                </c:pt>
                <c:pt idx="327">
                  <c:v>-47.541131875250862</c:v>
                </c:pt>
                <c:pt idx="328">
                  <c:v>-132.46835815331826</c:v>
                </c:pt>
                <c:pt idx="329">
                  <c:v>-413.15811556610907</c:v>
                </c:pt>
                <c:pt idx="330">
                  <c:v>-176.53035881763105</c:v>
                </c:pt>
                <c:pt idx="331">
                  <c:v>97.718984340802734</c:v>
                </c:pt>
                <c:pt idx="332">
                  <c:v>152.80117503881127</c:v>
                </c:pt>
                <c:pt idx="333">
                  <c:v>327.01328728005655</c:v>
                </c:pt>
                <c:pt idx="334">
                  <c:v>496.76033866830727</c:v>
                </c:pt>
                <c:pt idx="335">
                  <c:v>188.43993818348881</c:v>
                </c:pt>
                <c:pt idx="336">
                  <c:v>166.37344323283165</c:v>
                </c:pt>
                <c:pt idx="337">
                  <c:v>-428.22156084041688</c:v>
                </c:pt>
                <c:pt idx="338">
                  <c:v>-248.43681607165476</c:v>
                </c:pt>
                <c:pt idx="339">
                  <c:v>-323.60175417564727</c:v>
                </c:pt>
                <c:pt idx="340">
                  <c:v>-456.47591029002876</c:v>
                </c:pt>
                <c:pt idx="341">
                  <c:v>165.3537178787071</c:v>
                </c:pt>
                <c:pt idx="342">
                  <c:v>43.459751921426083</c:v>
                </c:pt>
                <c:pt idx="343">
                  <c:v>369.08580396571716</c:v>
                </c:pt>
                <c:pt idx="344">
                  <c:v>360.92813277363024</c:v>
                </c:pt>
                <c:pt idx="345">
                  <c:v>-77.951186612104976</c:v>
                </c:pt>
                <c:pt idx="346">
                  <c:v>-250.85763193061172</c:v>
                </c:pt>
                <c:pt idx="347">
                  <c:v>-532.59598211371838</c:v>
                </c:pt>
                <c:pt idx="348">
                  <c:v>-465.53573753984352</c:v>
                </c:pt>
                <c:pt idx="349">
                  <c:v>-37.945378166540557</c:v>
                </c:pt>
                <c:pt idx="350">
                  <c:v>7.3391370345878792</c:v>
                </c:pt>
                <c:pt idx="351">
                  <c:v>124.62771613608751</c:v>
                </c:pt>
                <c:pt idx="352">
                  <c:v>735.99207021984762</c:v>
                </c:pt>
                <c:pt idx="353">
                  <c:v>416.94402813853475</c:v>
                </c:pt>
                <c:pt idx="354">
                  <c:v>317.63751457729711</c:v>
                </c:pt>
                <c:pt idx="355">
                  <c:v>-50.359337014690418</c:v>
                </c:pt>
                <c:pt idx="356">
                  <c:v>-729.07998809656544</c:v>
                </c:pt>
                <c:pt idx="357">
                  <c:v>-615.83830703912008</c:v>
                </c:pt>
                <c:pt idx="358">
                  <c:v>-33.98944754159961</c:v>
                </c:pt>
                <c:pt idx="359">
                  <c:v>7.096335044592502</c:v>
                </c:pt>
                <c:pt idx="360">
                  <c:v>98.219564365341697</c:v>
                </c:pt>
                <c:pt idx="361">
                  <c:v>-177.0367642177427</c:v>
                </c:pt>
                <c:pt idx="362">
                  <c:v>-11.386182228561525</c:v>
                </c:pt>
                <c:pt idx="363">
                  <c:v>489.41738771816847</c:v>
                </c:pt>
                <c:pt idx="364">
                  <c:v>-154.50786742379407</c:v>
                </c:pt>
                <c:pt idx="365">
                  <c:v>64.056293311203461</c:v>
                </c:pt>
                <c:pt idx="366">
                  <c:v>128.96643171328881</c:v>
                </c:pt>
                <c:pt idx="367">
                  <c:v>-126.82030314197607</c:v>
                </c:pt>
                <c:pt idx="368">
                  <c:v>343.73789776988184</c:v>
                </c:pt>
                <c:pt idx="369">
                  <c:v>252.56890023597236</c:v>
                </c:pt>
                <c:pt idx="370">
                  <c:v>-176.97528854545271</c:v>
                </c:pt>
                <c:pt idx="371">
                  <c:v>-368.26172938199772</c:v>
                </c:pt>
                <c:pt idx="372">
                  <c:v>-227.66524603607041</c:v>
                </c:pt>
                <c:pt idx="373">
                  <c:v>181.43602663432361</c:v>
                </c:pt>
                <c:pt idx="374">
                  <c:v>326.32387988721086</c:v>
                </c:pt>
                <c:pt idx="375">
                  <c:v>-71.152824142477129</c:v>
                </c:pt>
                <c:pt idx="376">
                  <c:v>-327.56579170191497</c:v>
                </c:pt>
                <c:pt idx="377">
                  <c:v>-586.39595057352892</c:v>
                </c:pt>
                <c:pt idx="378">
                  <c:v>-702.04909337955382</c:v>
                </c:pt>
                <c:pt idx="379">
                  <c:v>-340.74579812866909</c:v>
                </c:pt>
                <c:pt idx="380">
                  <c:v>284.63814479438497</c:v>
                </c:pt>
                <c:pt idx="381">
                  <c:v>345.89576199697308</c:v>
                </c:pt>
                <c:pt idx="382">
                  <c:v>862.02631665037518</c:v>
                </c:pt>
                <c:pt idx="383">
                  <c:v>312.9674080962663</c:v>
                </c:pt>
                <c:pt idx="384">
                  <c:v>29.599425803141706</c:v>
                </c:pt>
                <c:pt idx="385">
                  <c:v>473.67924157466666</c:v>
                </c:pt>
                <c:pt idx="386">
                  <c:v>-308.10439574171295</c:v>
                </c:pt>
                <c:pt idx="387">
                  <c:v>-22.242647203571668</c:v>
                </c:pt>
                <c:pt idx="388">
                  <c:v>-271.49474115133739</c:v>
                </c:pt>
                <c:pt idx="389">
                  <c:v>-310.44194488494503</c:v>
                </c:pt>
                <c:pt idx="390">
                  <c:v>47.490015384532541</c:v>
                </c:pt>
                <c:pt idx="391">
                  <c:v>-3.7917949836444085</c:v>
                </c:pt>
                <c:pt idx="392">
                  <c:v>528.47215155506944</c:v>
                </c:pt>
                <c:pt idx="393">
                  <c:v>237.03520589141829</c:v>
                </c:pt>
                <c:pt idx="394">
                  <c:v>-83.407783163680691</c:v>
                </c:pt>
                <c:pt idx="395">
                  <c:v>91.817477980097919</c:v>
                </c:pt>
                <c:pt idx="396">
                  <c:v>-294.44248909030625</c:v>
                </c:pt>
                <c:pt idx="397">
                  <c:v>-240.29140524318106</c:v>
                </c:pt>
                <c:pt idx="398">
                  <c:v>67.909415033692937</c:v>
                </c:pt>
                <c:pt idx="399">
                  <c:v>-121.41340667922103</c:v>
                </c:pt>
                <c:pt idx="400">
                  <c:v>-315.13384079750227</c:v>
                </c:pt>
                <c:pt idx="401">
                  <c:v>-688.74518485728254</c:v>
                </c:pt>
                <c:pt idx="402">
                  <c:v>-17.537149982039537</c:v>
                </c:pt>
                <c:pt idx="403">
                  <c:v>926.29405570911558</c:v>
                </c:pt>
                <c:pt idx="404">
                  <c:v>647.29856278851548</c:v>
                </c:pt>
                <c:pt idx="405">
                  <c:v>275.50757340188079</c:v>
                </c:pt>
                <c:pt idx="406">
                  <c:v>-70.764631076075645</c:v>
                </c:pt>
                <c:pt idx="407">
                  <c:v>-726.52721127491429</c:v>
                </c:pt>
                <c:pt idx="408">
                  <c:v>-118.43888803273308</c:v>
                </c:pt>
                <c:pt idx="409">
                  <c:v>169.88636113224473</c:v>
                </c:pt>
                <c:pt idx="410">
                  <c:v>241.96280360183042</c:v>
                </c:pt>
                <c:pt idx="411">
                  <c:v>447.92832465305185</c:v>
                </c:pt>
                <c:pt idx="412">
                  <c:v>-111.37743241843236</c:v>
                </c:pt>
                <c:pt idx="413">
                  <c:v>-22.532650579528699</c:v>
                </c:pt>
                <c:pt idx="414">
                  <c:v>-35.76286029367165</c:v>
                </c:pt>
                <c:pt idx="415">
                  <c:v>-336.51342422663913</c:v>
                </c:pt>
                <c:pt idx="416">
                  <c:v>-83.489618603901789</c:v>
                </c:pt>
                <c:pt idx="417">
                  <c:v>65.314824561061201</c:v>
                </c:pt>
                <c:pt idx="418">
                  <c:v>-157.87686526279961</c:v>
                </c:pt>
                <c:pt idx="419">
                  <c:v>190.97036451626471</c:v>
                </c:pt>
                <c:pt idx="420">
                  <c:v>142.78942485393347</c:v>
                </c:pt>
                <c:pt idx="421">
                  <c:v>-255.57467144223756</c:v>
                </c:pt>
                <c:pt idx="422">
                  <c:v>-236.80017856866661</c:v>
                </c:pt>
                <c:pt idx="423">
                  <c:v>-53.308160779957241</c:v>
                </c:pt>
                <c:pt idx="424">
                  <c:v>141.73141186168925</c:v>
                </c:pt>
                <c:pt idx="425">
                  <c:v>648.73487210184419</c:v>
                </c:pt>
                <c:pt idx="426">
                  <c:v>289.9592604586378</c:v>
                </c:pt>
                <c:pt idx="427">
                  <c:v>-14.312851349596272</c:v>
                </c:pt>
                <c:pt idx="428">
                  <c:v>254.23137202437971</c:v>
                </c:pt>
                <c:pt idx="429">
                  <c:v>-285.65078654234281</c:v>
                </c:pt>
                <c:pt idx="430">
                  <c:v>63.836916591317653</c:v>
                </c:pt>
                <c:pt idx="431">
                  <c:v>-473.90298897939311</c:v>
                </c:pt>
                <c:pt idx="432">
                  <c:v>-708.11560496307948</c:v>
                </c:pt>
                <c:pt idx="433">
                  <c:v>-81.669701478472859</c:v>
                </c:pt>
                <c:pt idx="434">
                  <c:v>-145.17885554791366</c:v>
                </c:pt>
                <c:pt idx="435">
                  <c:v>298.7011977287857</c:v>
                </c:pt>
                <c:pt idx="436">
                  <c:v>531.79321677628286</c:v>
                </c:pt>
                <c:pt idx="437">
                  <c:v>81.367779547414941</c:v>
                </c:pt>
                <c:pt idx="438">
                  <c:v>-124.19412655882314</c:v>
                </c:pt>
                <c:pt idx="439">
                  <c:v>197.57085602462075</c:v>
                </c:pt>
                <c:pt idx="440">
                  <c:v>-128.24454012505061</c:v>
                </c:pt>
                <c:pt idx="441">
                  <c:v>-119.57538504805723</c:v>
                </c:pt>
                <c:pt idx="442">
                  <c:v>-76.798062815911393</c:v>
                </c:pt>
                <c:pt idx="443">
                  <c:v>-291.571457588123</c:v>
                </c:pt>
                <c:pt idx="444">
                  <c:v>142.36340623841608</c:v>
                </c:pt>
                <c:pt idx="445">
                  <c:v>556.98835407745321</c:v>
                </c:pt>
                <c:pt idx="446">
                  <c:v>349.93499678495192</c:v>
                </c:pt>
                <c:pt idx="447">
                  <c:v>-74.232061697939912</c:v>
                </c:pt>
                <c:pt idx="448">
                  <c:v>-339.48203029644327</c:v>
                </c:pt>
                <c:pt idx="449">
                  <c:v>-684.1874532162542</c:v>
                </c:pt>
                <c:pt idx="450">
                  <c:v>-115.71868234409784</c:v>
                </c:pt>
                <c:pt idx="451">
                  <c:v>422.25997075562043</c:v>
                </c:pt>
                <c:pt idx="452">
                  <c:v>471.03178249081662</c:v>
                </c:pt>
                <c:pt idx="453">
                  <c:v>613.72752649327356</c:v>
                </c:pt>
                <c:pt idx="454">
                  <c:v>119.41302782772607</c:v>
                </c:pt>
                <c:pt idx="455">
                  <c:v>-221.38856695807277</c:v>
                </c:pt>
                <c:pt idx="456">
                  <c:v>-474.55506487570165</c:v>
                </c:pt>
                <c:pt idx="457">
                  <c:v>-371.10699031668634</c:v>
                </c:pt>
                <c:pt idx="458">
                  <c:v>-219.91010263026513</c:v>
                </c:pt>
                <c:pt idx="459">
                  <c:v>-352.32220508142308</c:v>
                </c:pt>
                <c:pt idx="460">
                  <c:v>100.37907667570836</c:v>
                </c:pt>
                <c:pt idx="461">
                  <c:v>425.60325369260636</c:v>
                </c:pt>
                <c:pt idx="462">
                  <c:v>219.56551441686889</c:v>
                </c:pt>
                <c:pt idx="463">
                  <c:v>22.054735578083918</c:v>
                </c:pt>
                <c:pt idx="464">
                  <c:v>-119.90491425463965</c:v>
                </c:pt>
                <c:pt idx="465">
                  <c:v>-513.70675337265561</c:v>
                </c:pt>
                <c:pt idx="466">
                  <c:v>-359.68024961064555</c:v>
                </c:pt>
                <c:pt idx="467">
                  <c:v>392.37597943044631</c:v>
                </c:pt>
                <c:pt idx="468">
                  <c:v>800.8968444066661</c:v>
                </c:pt>
                <c:pt idx="469">
                  <c:v>-38.700939974266554</c:v>
                </c:pt>
                <c:pt idx="470">
                  <c:v>21.812736735135879</c:v>
                </c:pt>
                <c:pt idx="471">
                  <c:v>-298.17831634022298</c:v>
                </c:pt>
                <c:pt idx="472">
                  <c:v>-622.2316876728429</c:v>
                </c:pt>
                <c:pt idx="473">
                  <c:v>326.67346699295143</c:v>
                </c:pt>
                <c:pt idx="474">
                  <c:v>196.63360493553208</c:v>
                </c:pt>
                <c:pt idx="475">
                  <c:v>181.20559845259484</c:v>
                </c:pt>
                <c:pt idx="476">
                  <c:v>127.80863194137252</c:v>
                </c:pt>
                <c:pt idx="477">
                  <c:v>13.618480986532436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72-42DF-8FC4-69316C3E9B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818256"/>
        <c:axId val="139818672"/>
      </c:scatterChart>
      <c:valAx>
        <c:axId val="139818256"/>
        <c:scaling>
          <c:orientation val="minMax"/>
          <c:max val="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Hp1 Analysed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818672"/>
        <c:crosses val="autoZero"/>
        <c:crossBetween val="midCat"/>
      </c:valAx>
      <c:valAx>
        <c:axId val="139818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ysClr val="windowText" lastClr="000000"/>
                    </a:solidFill>
                  </a:rPr>
                  <a:t>d^2y/dx^2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8182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0.21475</cdr:x>
      <cdr:y>0.61182</cdr:y>
    </cdr:from>
    <cdr:to>
      <cdr:x>0.63658</cdr:x>
      <cdr:y>0.8561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926258" y="2687476"/>
          <a:ext cx="1819469" cy="107302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6"/>
        </a:lnRef>
        <a:fillRef xmlns:a="http://schemas.openxmlformats.org/drawingml/2006/main" idx="0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0.29695</cdr:x>
      <cdr:y>0.56296</cdr:y>
    </cdr:from>
    <cdr:to>
      <cdr:x>0.5414</cdr:x>
      <cdr:y>0.8476</cdr:y>
    </cdr:to>
    <cdr:cxnSp macro="">
      <cdr:nvCxnSpPr>
        <cdr:cNvPr id="7" name="Straight Connector 6"/>
        <cdr:cNvCxnSpPr/>
      </cdr:nvCxnSpPr>
      <cdr:spPr>
        <a:xfrm xmlns:a="http://schemas.openxmlformats.org/drawingml/2006/main" flipH="1">
          <a:off x="1280821" y="2472871"/>
          <a:ext cx="1054359" cy="1250302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0.8111</cdr:x>
      <cdr:y>0.73403</cdr:y>
    </cdr:from>
    <cdr:to>
      <cdr:x>0.85662</cdr:x>
      <cdr:y>0.78849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13799" y="3361397"/>
          <a:ext cx="382386" cy="249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900" dirty="0" smtClean="0"/>
            <a:t>B</a:t>
          </a:r>
          <a:r>
            <a:rPr lang="en-GB" sz="900" dirty="0" smtClean="0">
              <a:latin typeface="Calibri" panose="020F0502020204030204" pitchFamily="34" charset="0"/>
              <a:cs typeface="Calibri" panose="020F0502020204030204" pitchFamily="34" charset="0"/>
            </a:rPr>
            <a:t>₁K₂</a:t>
          </a:r>
          <a:endParaRPr lang="en-GB" sz="9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F550C4-96D4-4AE0-A950-690189BADA0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F230D-6788-4D63-AD5F-EEA54F6AC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81943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00F73-AD76-453A-BE45-C2DE51AA84F4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FC82B-B8AF-4D53-ABEC-97B580AA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3500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199F-7564-4368-A8D5-339E310DBE8F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40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E90BE-5327-44C3-87E0-C460866C7B84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8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B62C-228D-4CD7-9205-CBCB4600639E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0817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D7057-924A-465C-961B-4D198A6B1CE6}" type="datetime1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64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201DE-8CE0-4F60-9FD0-4D783CB3ECBB}" type="datetime1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917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6F9D-FA75-45A1-95E5-84DF08B46B43}" type="datetime1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528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EB77-7986-490E-AB9D-24A7385C4CC4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451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AA28B-0F34-4CB8-AE77-C00483BD8A14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AB295-07F2-43AE-9E61-A6234B3D9459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068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0A2E-E75C-4A19-8021-09EC68241654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18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73C4-7488-4075-8698-5487201B25DE}" type="datetime1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13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E58D-A702-4A68-8A57-1A2C2C03F3D9}" type="datetime1">
              <a:rPr lang="en-GB" smtClean="0"/>
              <a:t>02/05/2022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64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8EA1F-CF58-4E48-ACB8-5135935BFEC6}" type="datetime1">
              <a:rPr lang="en-GB" smtClean="0"/>
              <a:t>02/05/2022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593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3895-EE8F-4F94-9815-599290C62E35}" type="datetime1">
              <a:rPr lang="en-GB" smtClean="0"/>
              <a:t>02/05/2022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794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49CE-928F-4FE6-A7D4-59DE8AEA2CC6}" type="datetime1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29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7CAF-4248-476A-9408-5F8651BF150F}" type="datetime1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751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2BACF-0A6D-4E3B-984A-1BAD1E4A5D97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DF684C-B011-4231-89C2-D317597C26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37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IFAST 1</a:t>
            </a:r>
            <a:r>
              <a:rPr lang="en-GB" baseline="30000" dirty="0" smtClean="0">
                <a:solidFill>
                  <a:schemeClr val="tx1"/>
                </a:solidFill>
              </a:rPr>
              <a:t>st</a:t>
            </a:r>
            <a:r>
              <a:rPr lang="en-GB" dirty="0" smtClean="0">
                <a:solidFill>
                  <a:schemeClr val="tx1"/>
                </a:solidFill>
              </a:rPr>
              <a:t> Annual Meeting, 03/05/2022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</a:rPr>
              <a:t>Analysis of </a:t>
            </a:r>
            <a:r>
              <a:rPr lang="en-GB" b="1" dirty="0" err="1" smtClean="0">
                <a:solidFill>
                  <a:schemeClr val="tx1"/>
                </a:solidFill>
              </a:rPr>
              <a:t>Nb</a:t>
            </a:r>
            <a:r>
              <a:rPr lang="en-GB" b="1" dirty="0" smtClean="0">
                <a:solidFill>
                  <a:schemeClr val="tx1"/>
                </a:solidFill>
              </a:rPr>
              <a:t> and </a:t>
            </a:r>
            <a:r>
              <a:rPr lang="en-GB" b="1" dirty="0" err="1" smtClean="0">
                <a:solidFill>
                  <a:schemeClr val="tx1"/>
                </a:solidFill>
              </a:rPr>
              <a:t>Pb</a:t>
            </a:r>
            <a:r>
              <a:rPr lang="en-GB" b="1" dirty="0" smtClean="0">
                <a:solidFill>
                  <a:schemeClr val="tx1"/>
                </a:solidFill>
              </a:rPr>
              <a:t> foils. </a:t>
            </a:r>
          </a:p>
          <a:p>
            <a:r>
              <a:rPr lang="en-GB" sz="1100" b="1" i="1" dirty="0" smtClean="0">
                <a:solidFill>
                  <a:schemeClr val="tx1"/>
                </a:solidFill>
              </a:rPr>
              <a:t>Liam Smith, Daresbury Laboratory.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1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DC7C-9ED4-4065-B917-B5D03D70D132}" type="datetime1">
              <a:rPr lang="en-GB" smtClean="0"/>
              <a:t>02/05/2022</a:t>
            </a:fld>
            <a:endParaRPr lang="en-GB"/>
          </a:p>
        </p:txBody>
      </p:sp>
      <p:pic>
        <p:nvPicPr>
          <p:cNvPr id="1026" name="Picture 2" descr="Science and Technology Facilities Counc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3" y="187581"/>
            <a:ext cx="2313305" cy="78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91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596208" y="821150"/>
                <a:ext cx="8911687" cy="66351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>
                    <a:solidFill>
                      <a:schemeClr val="tx1"/>
                    </a:solidFill>
                  </a:rPr>
                  <a:t>Bfp for all temperature points of </a:t>
                </a:r>
                <a:r>
                  <a:rPr lang="en-GB" dirty="0" err="1" smtClean="0">
                    <a:solidFill>
                      <a:schemeClr val="tx1"/>
                    </a:solidFill>
                  </a:rPr>
                  <a:t>Pb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 (10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µ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>
                    <a:solidFill>
                      <a:schemeClr val="tx1"/>
                    </a:solidFill>
                  </a:rPr>
                  <a:t>)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96208" y="821150"/>
                <a:ext cx="8911687" cy="663514"/>
              </a:xfrm>
              <a:blipFill>
                <a:blip r:embed="rId2"/>
                <a:stretch>
                  <a:fillRect l="-1778" t="-11927" b="-174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7665343"/>
              </p:ext>
            </p:extLst>
          </p:nvPr>
        </p:nvGraphicFramePr>
        <p:xfrm>
          <a:off x="2596208" y="1800807"/>
          <a:ext cx="8400671" cy="4579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10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DC03-6A89-4EC5-A2C8-54AD5E61B6F4}" type="datetime1">
              <a:rPr lang="en-GB" smtClean="0"/>
              <a:t>02/05/2022</a:t>
            </a:fld>
            <a:endParaRPr lang="en-GB"/>
          </a:p>
        </p:txBody>
      </p:sp>
      <p:pic>
        <p:nvPicPr>
          <p:cNvPr id="8" name="Picture 2" descr="Science and Technology Facilities Counci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311" y="159591"/>
            <a:ext cx="1298991" cy="51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4015047" y="2884517"/>
            <a:ext cx="6733309" cy="25852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73236" y="5436524"/>
            <a:ext cx="6143106" cy="581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861367" y="3175462"/>
            <a:ext cx="4655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B</a:t>
            </a:r>
            <a:r>
              <a:rPr lang="en-GB" sz="900" dirty="0" smtClean="0">
                <a:latin typeface="Calibri" panose="020F0502020204030204" pitchFamily="34" charset="0"/>
                <a:cs typeface="Calibri" panose="020F0502020204030204" pitchFamily="34" charset="0"/>
              </a:rPr>
              <a:t>₁K₁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55812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79121"/>
              </p:ext>
            </p:extLst>
          </p:nvPr>
        </p:nvGraphicFramePr>
        <p:xfrm>
          <a:off x="2218742" y="1699726"/>
          <a:ext cx="78105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11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3049-8A2E-4F4C-BA4C-70439C9C6CD5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218742" y="1152907"/>
            <a:ext cx="7389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Bfp</a:t>
            </a:r>
            <a:r>
              <a:rPr lang="en-GB" dirty="0" smtClean="0"/>
              <a:t> for all temperature points of </a:t>
            </a:r>
            <a:r>
              <a:rPr lang="en-GB" dirty="0" err="1" smtClean="0"/>
              <a:t>Nb</a:t>
            </a:r>
            <a:r>
              <a:rPr lang="en-GB" dirty="0" smtClean="0"/>
              <a:t> foil (1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µm).</a:t>
            </a:r>
            <a:endParaRPr lang="en-GB" dirty="0"/>
          </a:p>
        </p:txBody>
      </p:sp>
      <p:pic>
        <p:nvPicPr>
          <p:cNvPr id="6" name="Picture 2" descr="Science and Technology Facilities Counc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742" y="232660"/>
            <a:ext cx="1410958" cy="55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88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3895-EE8F-4F94-9815-599290C62E35}" type="datetime1">
              <a:rPr lang="en-GB" smtClean="0"/>
              <a:t>02/05/2022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12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528596" y="2099388"/>
            <a:ext cx="744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28596" y="2892489"/>
            <a:ext cx="5514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Sample size is an issue.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 a further plate to the top of the sample.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Should have better results at the next meeting from the 10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µm sample.</a:t>
            </a:r>
            <a:endParaRPr lang="en-GB" dirty="0"/>
          </a:p>
        </p:txBody>
      </p:sp>
      <p:pic>
        <p:nvPicPr>
          <p:cNvPr id="6" name="Picture 2" descr="Science and Technology Facilities Counc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596" y="402187"/>
            <a:ext cx="1716833" cy="67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97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634" y="2798142"/>
            <a:ext cx="8911687" cy="1280890"/>
          </a:xfrm>
        </p:spPr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</a:rPr>
              <a:t>Thank you for your attention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3610-B9AD-4367-AB32-1A49C0BE2D5C}" type="datetime1">
              <a:rPr lang="en-GB" smtClean="0"/>
              <a:t>02/05/2022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2" descr="Science and Technology Facilities Counc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634" y="346202"/>
            <a:ext cx="1313954" cy="5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35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91668" y="303248"/>
            <a:ext cx="2836504" cy="31630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81171" y="3504815"/>
            <a:ext cx="2845837" cy="31514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41982" y="1363644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Penetration Facility, Method and Function.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239344" y="2135061"/>
            <a:ext cx="374157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penetration facility, determines the critical field (</a:t>
            </a:r>
            <a:r>
              <a:rPr lang="en-GB" sz="1400" dirty="0" err="1" smtClean="0"/>
              <a:t>Hfp</a:t>
            </a:r>
            <a:r>
              <a:rPr lang="en-GB" sz="1400" dirty="0" smtClean="0"/>
              <a:t>) of superconducting materials.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facility can reach cryogenic temperature of 2.6 K and applies a maximum magnetic field of 600mT.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 magnetic field is applied parallel to the sample surface and is applied from one side of the sample to the other.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There are two Hall probe detectors located each side of the sample (Hp1 &amp; Hp2) that determine the field of full flux penetration (</a:t>
            </a:r>
            <a:r>
              <a:rPr lang="en-GB" sz="1400" dirty="0" err="1" smtClean="0"/>
              <a:t>Bfp</a:t>
            </a:r>
            <a:r>
              <a:rPr lang="en-GB" sz="1400" dirty="0" smtClean="0"/>
              <a:t>).</a:t>
            </a:r>
            <a:endParaRPr lang="en-GB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2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8296-0D9D-4439-82F6-EF4BF1DA992C}" type="datetime1">
              <a:rPr lang="en-GB" smtClean="0"/>
              <a:t>02/05/2022</a:t>
            </a:fld>
            <a:endParaRPr lang="en-GB"/>
          </a:p>
        </p:txBody>
      </p:sp>
      <p:pic>
        <p:nvPicPr>
          <p:cNvPr id="10" name="Picture 2" descr="Science and Technology Facilities Counc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905" y="61495"/>
            <a:ext cx="2313305" cy="72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6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6526" y="1173711"/>
            <a:ext cx="7035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Background of the study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03241" y="2118049"/>
            <a:ext cx="7361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 paper by Dan Turner is being published after conducting an experiment to investigate how the size of a sample effects results due to leakage. In the study, a sample was reduced in size from 50x50 mm to 10x10 mm and the results were analysed.</a:t>
            </a: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603241" y="2949046"/>
            <a:ext cx="40968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j-lt"/>
              </a:rPr>
              <a:t>Following on from that study, I have began to carry out the same investigation using </a:t>
            </a:r>
            <a:r>
              <a:rPr lang="en-GB" sz="1200" dirty="0" err="1" smtClean="0">
                <a:latin typeface="+mj-lt"/>
              </a:rPr>
              <a:t>Nb</a:t>
            </a:r>
            <a:r>
              <a:rPr lang="en-GB" sz="1200" dirty="0" smtClean="0">
                <a:latin typeface="+mj-lt"/>
              </a:rPr>
              <a:t> foil for comparison. </a:t>
            </a:r>
          </a:p>
          <a:p>
            <a:r>
              <a:rPr lang="en-GB" sz="1200" dirty="0" smtClean="0">
                <a:latin typeface="+mj-lt"/>
              </a:rPr>
              <a:t>I have two samples that can also be cut down, starting from 50x50 mm. Sample thickness is 10 </a:t>
            </a:r>
            <a:r>
              <a:rPr lang="en-GB" sz="1200" dirty="0" smtClean="0">
                <a:latin typeface="+mj-lt"/>
                <a:cs typeface="Calibri" panose="020F0502020204030204" pitchFamily="34" charset="0"/>
              </a:rPr>
              <a:t>µm and 1 µm.</a:t>
            </a:r>
          </a:p>
          <a:p>
            <a:r>
              <a:rPr lang="en-GB" sz="1200" dirty="0" smtClean="0">
                <a:latin typeface="+mj-lt"/>
                <a:cs typeface="Calibri" panose="020F0502020204030204" pitchFamily="34" charset="0"/>
              </a:rPr>
              <a:t>Early results have been demonstrated in this presentation.</a:t>
            </a:r>
          </a:p>
          <a:p>
            <a:endParaRPr lang="en-GB" sz="1200" dirty="0">
              <a:latin typeface="+mj-lt"/>
              <a:cs typeface="Calibri" panose="020F0502020204030204" pitchFamily="34" charset="0"/>
            </a:endParaRPr>
          </a:p>
          <a:p>
            <a:r>
              <a:rPr lang="en-GB" sz="11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Samples sourced from </a:t>
            </a:r>
            <a:r>
              <a:rPr lang="en-GB" sz="1100" b="1" i="1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Goodfellow</a:t>
            </a:r>
            <a:r>
              <a:rPr lang="en-GB" sz="11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Ltd</a:t>
            </a:r>
          </a:p>
          <a:p>
            <a:r>
              <a:rPr lang="en-GB" sz="11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99.99% purity</a:t>
            </a:r>
            <a:endParaRPr lang="en-GB" sz="1100" b="1" i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599" y="3259044"/>
            <a:ext cx="2383328" cy="16717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0000-361A-4BAC-9D6A-CA4A4D1ADE7C}" type="datetime1">
              <a:rPr lang="en-GB" smtClean="0"/>
              <a:t>02/05/2022</a:t>
            </a:fld>
            <a:endParaRPr lang="en-GB"/>
          </a:p>
        </p:txBody>
      </p:sp>
      <p:pic>
        <p:nvPicPr>
          <p:cNvPr id="8" name="Picture 2" descr="Science and Technology Facilities Counc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242" y="172529"/>
            <a:ext cx="1744824" cy="68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33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592926" y="891323"/>
                <a:ext cx="8911687" cy="672845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 </a:t>
                </a:r>
                <a:r>
                  <a:rPr lang="en-GB" dirty="0" err="1" smtClean="0">
                    <a:solidFill>
                      <a:schemeClr val="tx1"/>
                    </a:solidFill>
                  </a:rPr>
                  <a:t>Nb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 Foil Samples, 50x50. 4.20 K (1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µ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92926" y="891323"/>
                <a:ext cx="8911687" cy="672845"/>
              </a:xfrm>
              <a:blipFill>
                <a:blip r:embed="rId2"/>
                <a:stretch>
                  <a:fillRect l="-479" t="-13514" b="-162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2564211"/>
              </p:ext>
            </p:extLst>
          </p:nvPr>
        </p:nvGraphicFramePr>
        <p:xfrm>
          <a:off x="2093167" y="1763486"/>
          <a:ext cx="4560983" cy="2176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66618752"/>
              </p:ext>
            </p:extLst>
          </p:nvPr>
        </p:nvGraphicFramePr>
        <p:xfrm>
          <a:off x="7191375" y="1763486"/>
          <a:ext cx="4313238" cy="4422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5514340"/>
              </p:ext>
            </p:extLst>
          </p:nvPr>
        </p:nvGraphicFramePr>
        <p:xfrm>
          <a:off x="2093167" y="4084066"/>
          <a:ext cx="4551458" cy="2102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F935-E377-4F37-B3D3-A3CE89B75C77}" type="datetime1">
              <a:rPr lang="en-GB" smtClean="0"/>
              <a:t>02/05/2022</a:t>
            </a:fld>
            <a:endParaRPr lang="en-GB"/>
          </a:p>
        </p:txBody>
      </p:sp>
      <p:pic>
        <p:nvPicPr>
          <p:cNvPr id="8" name="Picture 2" descr="Science and Technology Facilities Counci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6" y="137669"/>
            <a:ext cx="1410958" cy="55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82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961809"/>
            <a:ext cx="8911687" cy="58887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Further Analysis, Nb.          </a:t>
            </a:r>
            <a:r>
              <a:rPr lang="en-GB" sz="1600" b="1" i="1" dirty="0" smtClean="0">
                <a:solidFill>
                  <a:schemeClr val="bg1">
                    <a:lumMod val="50000"/>
                  </a:schemeClr>
                </a:solidFill>
              </a:rPr>
              <a:t>Type two Superconductor.</a:t>
            </a:r>
            <a:endParaRPr lang="en-GB" sz="16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84565139"/>
              </p:ext>
            </p:extLst>
          </p:nvPr>
        </p:nvGraphicFramePr>
        <p:xfrm>
          <a:off x="2486407" y="4271972"/>
          <a:ext cx="4562360" cy="2043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750672"/>
              </p:ext>
            </p:extLst>
          </p:nvPr>
        </p:nvGraphicFramePr>
        <p:xfrm>
          <a:off x="2486407" y="1922105"/>
          <a:ext cx="4562360" cy="2196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94650060"/>
              </p:ext>
            </p:extLst>
          </p:nvPr>
        </p:nvGraphicFramePr>
        <p:xfrm>
          <a:off x="7191373" y="1921976"/>
          <a:ext cx="4313238" cy="4392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5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894A-4336-446C-88BA-7D4415FE6B83}" type="datetime1">
              <a:rPr lang="en-GB" smtClean="0"/>
              <a:t>02/05/2022</a:t>
            </a:fld>
            <a:endParaRPr lang="en-GB"/>
          </a:p>
        </p:txBody>
      </p:sp>
      <p:pic>
        <p:nvPicPr>
          <p:cNvPr id="8" name="Picture 2" descr="Science and Technology Facilities Counci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4" y="273082"/>
            <a:ext cx="1280329" cy="50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90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86204" y="1483567"/>
            <a:ext cx="23793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Points taken from the Critical field compared to points taken from possible Flux jump.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9284651"/>
              </p:ext>
            </p:extLst>
          </p:nvPr>
        </p:nvGraphicFramePr>
        <p:xfrm>
          <a:off x="4530436" y="1039090"/>
          <a:ext cx="5705302" cy="4746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6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0906-6B47-48DD-9417-D3411A106209}" type="datetime1">
              <a:rPr lang="en-GB" smtClean="0"/>
              <a:t>02/05/2022</a:t>
            </a:fld>
            <a:endParaRPr lang="en-GB"/>
          </a:p>
        </p:txBody>
      </p:sp>
      <p:pic>
        <p:nvPicPr>
          <p:cNvPr id="6" name="Picture 2" descr="Science and Technology Facilities Counc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042" y="218965"/>
            <a:ext cx="1447817" cy="56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69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615002" y="1152907"/>
                <a:ext cx="8911687" cy="710168"/>
              </a:xfrm>
            </p:spPr>
            <p:txBody>
              <a:bodyPr/>
              <a:lstStyle/>
              <a:p>
                <a:r>
                  <a:rPr lang="en-GB" dirty="0" err="1">
                    <a:solidFill>
                      <a:schemeClr val="tx1"/>
                    </a:solidFill>
                  </a:rPr>
                  <a:t>P</a:t>
                </a:r>
                <a:r>
                  <a:rPr lang="en-GB" dirty="0" err="1" smtClean="0">
                    <a:solidFill>
                      <a:schemeClr val="tx1"/>
                    </a:solidFill>
                  </a:rPr>
                  <a:t>b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 Foil Samples, 50x50. 4.20 K, (</a:t>
                </a:r>
                <a:r>
                  <a:rPr lang="en-GB" dirty="0">
                    <a:solidFill>
                      <a:schemeClr val="tx1"/>
                    </a:solidFill>
                  </a:rPr>
                  <a:t>1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µ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>
                    <a:solidFill>
                      <a:schemeClr val="tx1"/>
                    </a:solidFill>
                  </a:rPr>
                  <a:t>).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615002" y="1152907"/>
                <a:ext cx="8911687" cy="710168"/>
              </a:xfrm>
              <a:blipFill>
                <a:blip r:embed="rId2"/>
                <a:stretch>
                  <a:fillRect l="-2120" t="-12821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Content Placeholder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11236801"/>
              </p:ext>
            </p:extLst>
          </p:nvPr>
        </p:nvGraphicFramePr>
        <p:xfrm>
          <a:off x="7191375" y="1905000"/>
          <a:ext cx="4313238" cy="4589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82823817"/>
              </p:ext>
            </p:extLst>
          </p:nvPr>
        </p:nvGraphicFramePr>
        <p:xfrm>
          <a:off x="2589213" y="2133600"/>
          <a:ext cx="4313237" cy="1892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3178611"/>
              </p:ext>
            </p:extLst>
          </p:nvPr>
        </p:nvGraphicFramePr>
        <p:xfrm>
          <a:off x="2330450" y="4025900"/>
          <a:ext cx="4572000" cy="2468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6226915"/>
              </p:ext>
            </p:extLst>
          </p:nvPr>
        </p:nvGraphicFramePr>
        <p:xfrm>
          <a:off x="6991504" y="1987420"/>
          <a:ext cx="4572000" cy="4506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7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79CE-53D6-4817-AC8C-A6F1238D607F}" type="datetime1">
              <a:rPr lang="en-GB" smtClean="0"/>
              <a:t>02/05/2022</a:t>
            </a:fld>
            <a:endParaRPr lang="en-GB"/>
          </a:p>
        </p:txBody>
      </p:sp>
      <p:pic>
        <p:nvPicPr>
          <p:cNvPr id="10" name="Picture 2" descr="Science and Technology Facilities Counci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623" y="106898"/>
            <a:ext cx="1733063" cy="68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93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6208" y="1096884"/>
            <a:ext cx="8911687" cy="682176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Further Analysis, </a:t>
            </a:r>
            <a:r>
              <a:rPr lang="en-GB" dirty="0" err="1">
                <a:solidFill>
                  <a:schemeClr val="tx1"/>
                </a:solidFill>
              </a:rPr>
              <a:t>Pb</a:t>
            </a:r>
            <a:r>
              <a:rPr lang="en-GB" dirty="0">
                <a:solidFill>
                  <a:schemeClr val="tx1"/>
                </a:solidFill>
              </a:rPr>
              <a:t>.   </a:t>
            </a:r>
            <a:r>
              <a:rPr lang="en-GB" sz="1200" b="1" i="1" dirty="0">
                <a:solidFill>
                  <a:schemeClr val="bg1">
                    <a:lumMod val="50000"/>
                  </a:schemeClr>
                </a:solidFill>
              </a:rPr>
              <a:t>Type one Superconductor.</a:t>
            </a:r>
            <a:endParaRPr lang="en-GB" dirty="0"/>
          </a:p>
        </p:txBody>
      </p:sp>
      <p:graphicFrame>
        <p:nvGraphicFramePr>
          <p:cNvPr id="3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3705853"/>
              </p:ext>
            </p:extLst>
          </p:nvPr>
        </p:nvGraphicFramePr>
        <p:xfrm>
          <a:off x="2397967" y="2133600"/>
          <a:ext cx="3508311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223038"/>
              </p:ext>
            </p:extLst>
          </p:nvPr>
        </p:nvGraphicFramePr>
        <p:xfrm>
          <a:off x="6413241" y="2133600"/>
          <a:ext cx="45720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8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BE19-630A-4EBF-8D61-F839C40CB1A8}" type="datetime1">
              <a:rPr lang="en-GB" smtClean="0"/>
              <a:t>02/05/2022</a:t>
            </a:fld>
            <a:endParaRPr lang="en-GB"/>
          </a:p>
        </p:txBody>
      </p:sp>
      <p:pic>
        <p:nvPicPr>
          <p:cNvPr id="7" name="Picture 2" descr="Science and Technology Facilities Counci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874" y="129355"/>
            <a:ext cx="1560248" cy="61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56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96208" y="1071979"/>
            <a:ext cx="8911687" cy="794143"/>
          </a:xfrm>
        </p:spPr>
        <p:txBody>
          <a:bodyPr/>
          <a:lstStyle/>
          <a:p>
            <a:r>
              <a:rPr lang="en-GB" dirty="0" err="1" smtClean="0">
                <a:solidFill>
                  <a:schemeClr val="tx1"/>
                </a:solidFill>
              </a:rPr>
              <a:t>Hfp</a:t>
            </a:r>
            <a:r>
              <a:rPr lang="en-GB" dirty="0" smtClean="0">
                <a:solidFill>
                  <a:schemeClr val="tx1"/>
                </a:solidFill>
              </a:rPr>
              <a:t> as a function of Time. </a:t>
            </a:r>
            <a:r>
              <a:rPr lang="en-GB" dirty="0" err="1" smtClean="0">
                <a:solidFill>
                  <a:schemeClr val="tx1"/>
                </a:solidFill>
              </a:rPr>
              <a:t>Pb</a:t>
            </a:r>
            <a:r>
              <a:rPr lang="en-GB" dirty="0" smtClean="0">
                <a:solidFill>
                  <a:schemeClr val="tx1"/>
                </a:solidFill>
              </a:rPr>
              <a:t>, 50x50.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9163897"/>
              </p:ext>
            </p:extLst>
          </p:nvPr>
        </p:nvGraphicFramePr>
        <p:xfrm>
          <a:off x="2911151" y="2183364"/>
          <a:ext cx="6783355" cy="4030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684C-B011-4231-89C2-D317597C26E4}" type="slidenum">
              <a:rPr lang="en-GB" smtClean="0"/>
              <a:t>9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B5D-D738-4EEA-9CF3-E0787DD5F39D}" type="datetime1">
              <a:rPr lang="en-GB" smtClean="0"/>
              <a:t>02/05/2022</a:t>
            </a:fld>
            <a:endParaRPr lang="en-GB"/>
          </a:p>
        </p:txBody>
      </p:sp>
      <p:pic>
        <p:nvPicPr>
          <p:cNvPr id="7" name="Picture 2" descr="Science and Technology Facilities Counc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151" y="149080"/>
            <a:ext cx="1541587" cy="60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0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891</TotalTime>
  <Words>510</Words>
  <Application>Microsoft Office PowerPoint</Application>
  <PresentationFormat>Widescreen</PresentationFormat>
  <Paragraphs>108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Century Gothic</vt:lpstr>
      <vt:lpstr>Wingdings 3</vt:lpstr>
      <vt:lpstr>Wisp</vt:lpstr>
      <vt:lpstr>IFAST 1st Annual Meeting, 03/05/2022</vt:lpstr>
      <vt:lpstr>PowerPoint Presentation</vt:lpstr>
      <vt:lpstr>PowerPoint Presentation</vt:lpstr>
      <vt:lpstr> Nb Foil Samples, 50x50. 4.20 K (1µm) </vt:lpstr>
      <vt:lpstr>Further Analysis, Nb.          Type two Superconductor.</vt:lpstr>
      <vt:lpstr>PowerPoint Presentation</vt:lpstr>
      <vt:lpstr>Pb Foil Samples, 50x50. 4.20 K, (1µm).</vt:lpstr>
      <vt:lpstr>Further Analysis, Pb.   Type one Superconductor.</vt:lpstr>
      <vt:lpstr>Hfp as a function of Time. Pb, 50x50.</vt:lpstr>
      <vt:lpstr>Bfp for all temperature points of Pb (10 µm)</vt:lpstr>
      <vt:lpstr>PowerPoint Presentation</vt:lpstr>
      <vt:lpstr>PowerPoint Presentation</vt:lpstr>
      <vt:lpstr>Thank you for your attention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IFAST 2022</dc:title>
  <dc:creator>cryolab</dc:creator>
  <cp:lastModifiedBy>Smith, Liam (STFC,DL,AST)</cp:lastModifiedBy>
  <cp:revision>82</cp:revision>
  <dcterms:created xsi:type="dcterms:W3CDTF">2022-04-25T13:12:34Z</dcterms:created>
  <dcterms:modified xsi:type="dcterms:W3CDTF">2022-05-02T21:37:33Z</dcterms:modified>
</cp:coreProperties>
</file>