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11"/>
  </p:notesMasterIdLst>
  <p:sldIdLst>
    <p:sldId id="305" r:id="rId3"/>
    <p:sldId id="496" r:id="rId4"/>
    <p:sldId id="491" r:id="rId5"/>
    <p:sldId id="398" r:id="rId6"/>
    <p:sldId id="506" r:id="rId7"/>
    <p:sldId id="509" r:id="rId8"/>
    <p:sldId id="510" r:id="rId9"/>
    <p:sldId id="508" r:id="rId10"/>
  </p:sldIdLst>
  <p:sldSz cx="9144000" cy="6858000" type="screen4x3"/>
  <p:notesSz cx="67945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47" autoAdjust="0"/>
    <p:restoredTop sz="79882" autoAdjust="0"/>
  </p:normalViewPr>
  <p:slideViewPr>
    <p:cSldViewPr>
      <p:cViewPr varScale="1">
        <p:scale>
          <a:sx n="67" d="100"/>
          <a:sy n="67" d="100"/>
        </p:scale>
        <p:origin x="1197" y="3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image" Target="../media/image1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6.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4813" cy="4953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48100" y="0"/>
            <a:ext cx="2944813" cy="495300"/>
          </a:xfrm>
          <a:prstGeom prst="rect">
            <a:avLst/>
          </a:prstGeom>
        </p:spPr>
        <p:txBody>
          <a:bodyPr vert="horz" lIns="91440" tIns="45720" rIns="91440" bIns="45720" rtlCol="0"/>
          <a:lstStyle>
            <a:lvl1pPr algn="r">
              <a:defRPr sz="1200"/>
            </a:lvl1pPr>
          </a:lstStyle>
          <a:p>
            <a:fld id="{8391AE97-3055-455E-906F-6F24912E72DB}" type="datetimeFigureOut">
              <a:rPr lang="de-DE" smtClean="0"/>
              <a:t>03.05.2022</a:t>
            </a:fld>
            <a:endParaRPr lang="de-DE"/>
          </a:p>
        </p:txBody>
      </p:sp>
      <p:sp>
        <p:nvSpPr>
          <p:cNvPr id="4" name="Folienbildplatzhalt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09113"/>
            <a:ext cx="2944813" cy="4953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48100" y="9409113"/>
            <a:ext cx="2944813" cy="495300"/>
          </a:xfrm>
          <a:prstGeom prst="rect">
            <a:avLst/>
          </a:prstGeom>
        </p:spPr>
        <p:txBody>
          <a:bodyPr vert="horz" lIns="91440" tIns="45720" rIns="91440" bIns="45720" rtlCol="0" anchor="b"/>
          <a:lstStyle>
            <a:lvl1pPr algn="r">
              <a:defRPr sz="1200"/>
            </a:lvl1pPr>
          </a:lstStyle>
          <a:p>
            <a:fld id="{4DDCC2E3-0547-421F-8755-9043824CB9DF}" type="slidenum">
              <a:rPr lang="de-DE" smtClean="0"/>
              <a:t>‹#›</a:t>
            </a:fld>
            <a:endParaRPr lang="de-DE"/>
          </a:p>
        </p:txBody>
      </p:sp>
    </p:spTree>
    <p:extLst>
      <p:ext uri="{BB962C8B-B14F-4D97-AF65-F5344CB8AC3E}">
        <p14:creationId xmlns:p14="http://schemas.microsoft.com/office/powerpoint/2010/main" val="36588015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DDCC2E3-0547-421F-8755-9043824CB9DF}" type="slidenum">
              <a:rPr lang="de-DE" smtClean="0"/>
              <a:t>1</a:t>
            </a:fld>
            <a:endParaRPr lang="de-DE"/>
          </a:p>
        </p:txBody>
      </p:sp>
    </p:spTree>
    <p:extLst>
      <p:ext uri="{BB962C8B-B14F-4D97-AF65-F5344CB8AC3E}">
        <p14:creationId xmlns:p14="http://schemas.microsoft.com/office/powerpoint/2010/main" val="2541494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The two most commonly used annealing techniques are furnace annealing (FA) and rapid thermal annealing (RTA). FA process can last between minutes to hours and RTA can last several seconds. (The time range for both FA and RTA allows samples to reach nearly thermal equilibrium condition under which the self-organization is in progress to modify the material. However, under thermal equilibrium condition,) Under this annealing time range, the dopant beyond solubility tends to segregate from the host material to form clusters / grains or even evaporate, this makes FA and RTA not suitable for the case of </a:t>
            </a:r>
            <a:r>
              <a:rPr lang="en-US" sz="1200" kern="1200" dirty="0" err="1">
                <a:solidFill>
                  <a:schemeClr val="tx1"/>
                </a:solidFill>
                <a:effectLst/>
                <a:latin typeface="+mn-lt"/>
                <a:ea typeface="+mn-ea"/>
                <a:cs typeface="+mn-cs"/>
              </a:rPr>
              <a:t>hyperdoped</a:t>
            </a:r>
            <a:r>
              <a:rPr lang="en-US" sz="1200" kern="1200" dirty="0">
                <a:solidFill>
                  <a:schemeClr val="tx1"/>
                </a:solidFill>
                <a:effectLst/>
                <a:latin typeface="+mn-lt"/>
                <a:ea typeface="+mn-ea"/>
                <a:cs typeface="+mn-cs"/>
              </a:rPr>
              <a:t> with deep level impurities.</a:t>
            </a:r>
            <a:endParaRPr lang="de-DE"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two ultra-short annealing techniques applied in this experiment are pulsed laser melting and flash lamp annealing, both of which use ultra-short light pulse to achieve ultra-fast heating and consequent ultra-fast cooling. This makes it is possible to get single crystallization, epitaxy growth. (In this energy range, during the implantation process will form a large number of defects, the as-implanted region can be partially or even completely </a:t>
            </a:r>
            <a:r>
              <a:rPr lang="en-US" sz="1200" kern="1200" dirty="0" err="1">
                <a:solidFill>
                  <a:schemeClr val="tx1"/>
                </a:solidFill>
                <a:effectLst/>
                <a:latin typeface="+mn-lt"/>
                <a:ea typeface="+mn-ea"/>
                <a:cs typeface="+mn-cs"/>
              </a:rPr>
              <a:t>amorphized</a:t>
            </a:r>
            <a:r>
              <a:rPr lang="en-US" sz="1200" kern="1200" dirty="0">
                <a:solidFill>
                  <a:schemeClr val="tx1"/>
                </a:solidFill>
                <a:effectLst/>
                <a:latin typeface="+mn-lt"/>
                <a:ea typeface="+mn-ea"/>
                <a:cs typeface="+mn-cs"/>
              </a:rPr>
              <a:t>. To reform or restore the lattice from the </a:t>
            </a:r>
            <a:r>
              <a:rPr lang="en-US" sz="1200" kern="1200" dirty="0" err="1">
                <a:solidFill>
                  <a:schemeClr val="tx1"/>
                </a:solidFill>
                <a:effectLst/>
                <a:latin typeface="+mn-lt"/>
                <a:ea typeface="+mn-ea"/>
                <a:cs typeface="+mn-cs"/>
              </a:rPr>
              <a:t>amorphized</a:t>
            </a:r>
            <a:r>
              <a:rPr lang="en-US" sz="1200" kern="1200" dirty="0">
                <a:solidFill>
                  <a:schemeClr val="tx1"/>
                </a:solidFill>
                <a:effectLst/>
                <a:latin typeface="+mn-lt"/>
                <a:ea typeface="+mn-ea"/>
                <a:cs typeface="+mn-cs"/>
              </a:rPr>
              <a:t> structure and to activate the dopants, post-implantation annealing is required. Combine with ultra-short annealing, during which the materials cannot reach thermal equilibrium condition.)</a:t>
            </a:r>
            <a:endParaRPr lang="de-DE" dirty="0"/>
          </a:p>
        </p:txBody>
      </p:sp>
      <p:sp>
        <p:nvSpPr>
          <p:cNvPr id="4" name="Slide Number Placeholder 3"/>
          <p:cNvSpPr>
            <a:spLocks noGrp="1"/>
          </p:cNvSpPr>
          <p:nvPr>
            <p:ph type="sldNum" sz="quarter" idx="10"/>
          </p:nvPr>
        </p:nvSpPr>
        <p:spPr/>
        <p:txBody>
          <a:bodyPr/>
          <a:lstStyle/>
          <a:p>
            <a:fld id="{F8BB3235-5873-4243-88E8-3D84039E32C5}" type="slidenum">
              <a:rPr lang="de-DE" smtClean="0">
                <a:solidFill>
                  <a:prstClr val="black"/>
                </a:solidFill>
              </a:rPr>
              <a:pPr/>
              <a:t>3</a:t>
            </a:fld>
            <a:endParaRPr lang="de-DE">
              <a:solidFill>
                <a:prstClr val="black"/>
              </a:solidFill>
            </a:endParaRPr>
          </a:p>
        </p:txBody>
      </p:sp>
    </p:spTree>
    <p:extLst>
      <p:ext uri="{BB962C8B-B14F-4D97-AF65-F5344CB8AC3E}">
        <p14:creationId xmlns:p14="http://schemas.microsoft.com/office/powerpoint/2010/main" val="1556390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DDCC2E3-0547-421F-8755-9043824CB9DF}" type="slidenum">
              <a:rPr lang="de-DE" smtClean="0"/>
              <a:t>4</a:t>
            </a:fld>
            <a:endParaRPr lang="de-DE"/>
          </a:p>
        </p:txBody>
      </p:sp>
    </p:spTree>
    <p:extLst>
      <p:ext uri="{BB962C8B-B14F-4D97-AF65-F5344CB8AC3E}">
        <p14:creationId xmlns:p14="http://schemas.microsoft.com/office/powerpoint/2010/main" val="2541494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DDCC2E3-0547-421F-8755-9043824CB9DF}" type="slidenum">
              <a:rPr lang="de-DE" smtClean="0"/>
              <a:t>5</a:t>
            </a:fld>
            <a:endParaRPr lang="de-DE"/>
          </a:p>
        </p:txBody>
      </p:sp>
    </p:spTree>
    <p:extLst>
      <p:ext uri="{BB962C8B-B14F-4D97-AF65-F5344CB8AC3E}">
        <p14:creationId xmlns:p14="http://schemas.microsoft.com/office/powerpoint/2010/main" val="29540820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DDCC2E3-0547-421F-8755-9043824CB9DF}" type="slidenum">
              <a:rPr lang="de-DE" smtClean="0"/>
              <a:t>6</a:t>
            </a:fld>
            <a:endParaRPr lang="de-DE"/>
          </a:p>
        </p:txBody>
      </p:sp>
    </p:spTree>
    <p:extLst>
      <p:ext uri="{BB962C8B-B14F-4D97-AF65-F5344CB8AC3E}">
        <p14:creationId xmlns:p14="http://schemas.microsoft.com/office/powerpoint/2010/main" val="25151828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4DDCC2E3-0547-421F-8755-9043824CB9DF}" type="slidenum">
              <a:rPr lang="de-DE" smtClean="0"/>
              <a:t>7</a:t>
            </a:fld>
            <a:endParaRPr lang="de-DE"/>
          </a:p>
        </p:txBody>
      </p:sp>
    </p:spTree>
    <p:extLst>
      <p:ext uri="{BB962C8B-B14F-4D97-AF65-F5344CB8AC3E}">
        <p14:creationId xmlns:p14="http://schemas.microsoft.com/office/powerpoint/2010/main" val="18422136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44C62C90-CC4E-4BD2-B172-7D9F9A10D9B4}" type="datetimeFigureOut">
              <a:rPr lang="en-US" smtClean="0"/>
              <a:t>5/3/2022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0ED6CEF4-BD2F-43D6-835C-A8AEAEC274E7}" type="slidenum">
              <a:rPr lang="en-US" smtClean="0"/>
              <a:t>‹#›</a:t>
            </a:fld>
            <a:endParaRPr lang="en-US"/>
          </a:p>
        </p:txBody>
      </p:sp>
      <p:pic>
        <p:nvPicPr>
          <p:cNvPr id="7" name="Grafik 6"/>
          <p:cNvPicPr>
            <a:picLocks noChangeAspect="1"/>
          </p:cNvPicPr>
          <p:nvPr userDrawn="1"/>
        </p:nvPicPr>
        <p:blipFill rotWithShape="1">
          <a:blip r:embed="rId2">
            <a:extLst>
              <a:ext uri="{28A0092B-C50C-407E-A947-70E740481C1C}">
                <a14:useLocalDpi xmlns:a14="http://schemas.microsoft.com/office/drawing/2010/main" val="0"/>
              </a:ext>
            </a:extLst>
          </a:blip>
          <a:srcRect t="42891" b="44299"/>
          <a:stretch/>
        </p:blipFill>
        <p:spPr>
          <a:xfrm>
            <a:off x="-1438" y="-27384"/>
            <a:ext cx="9144000" cy="828554"/>
          </a:xfrm>
          <a:prstGeom prst="rect">
            <a:avLst/>
          </a:prstGeom>
        </p:spPr>
      </p:pic>
      <p:sp>
        <p:nvSpPr>
          <p:cNvPr id="8" name="Rectangle 22"/>
          <p:cNvSpPr>
            <a:spLocks noChangeAspect="1" noChangeArrowheads="1"/>
          </p:cNvSpPr>
          <p:nvPr userDrawn="1"/>
        </p:nvSpPr>
        <p:spPr bwMode="auto">
          <a:xfrm>
            <a:off x="0" y="895551"/>
            <a:ext cx="4833639" cy="97242"/>
          </a:xfrm>
          <a:prstGeom prst="rect">
            <a:avLst/>
          </a:prstGeom>
          <a:solidFill>
            <a:srgbClr val="CF68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9" name="Rectangle 23"/>
          <p:cNvSpPr>
            <a:spLocks noChangeAspect="1" noChangeArrowheads="1"/>
          </p:cNvSpPr>
          <p:nvPr userDrawn="1"/>
        </p:nvSpPr>
        <p:spPr bwMode="auto">
          <a:xfrm>
            <a:off x="0" y="801170"/>
            <a:ext cx="6074515" cy="97242"/>
          </a:xfrm>
          <a:prstGeom prst="rect">
            <a:avLst/>
          </a:prstGeom>
          <a:solidFill>
            <a:srgbClr val="00589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10" name="Rectangle 25"/>
          <p:cNvSpPr>
            <a:spLocks noChangeAspect="1" noChangeArrowheads="1"/>
          </p:cNvSpPr>
          <p:nvPr userDrawn="1"/>
        </p:nvSpPr>
        <p:spPr bwMode="auto">
          <a:xfrm>
            <a:off x="3026992" y="895837"/>
            <a:ext cx="3047045" cy="96956"/>
          </a:xfrm>
          <a:prstGeom prst="rect">
            <a:avLst/>
          </a:prstGeom>
          <a:solidFill>
            <a:srgbClr val="003E6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pic>
        <p:nvPicPr>
          <p:cNvPr id="12" name="Picture 37" descr="HG_LOGO_S_ENG_RGB"/>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56376" y="6231685"/>
            <a:ext cx="1152128" cy="50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uppieren 12"/>
          <p:cNvGrpSpPr/>
          <p:nvPr userDrawn="1"/>
        </p:nvGrpSpPr>
        <p:grpSpPr>
          <a:xfrm>
            <a:off x="0" y="6666377"/>
            <a:ext cx="9144000" cy="191623"/>
            <a:chOff x="0" y="8901608"/>
            <a:chExt cx="30279975" cy="1079500"/>
          </a:xfrm>
        </p:grpSpPr>
        <p:sp>
          <p:nvSpPr>
            <p:cNvPr id="14" name="Rectangle 10"/>
            <p:cNvSpPr>
              <a:spLocks noChangeAspect="1" noChangeArrowheads="1"/>
            </p:cNvSpPr>
            <p:nvPr/>
          </p:nvSpPr>
          <p:spPr bwMode="auto">
            <a:xfrm>
              <a:off x="0" y="9441358"/>
              <a:ext cx="16071850" cy="539750"/>
            </a:xfrm>
            <a:prstGeom prst="rect">
              <a:avLst/>
            </a:prstGeom>
            <a:solidFill>
              <a:srgbClr val="CF680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15" name="Rectangle 11"/>
            <p:cNvSpPr>
              <a:spLocks noChangeAspect="1" noChangeArrowheads="1"/>
            </p:cNvSpPr>
            <p:nvPr/>
          </p:nvSpPr>
          <p:spPr bwMode="auto">
            <a:xfrm>
              <a:off x="0" y="8901608"/>
              <a:ext cx="20202525" cy="539750"/>
            </a:xfrm>
            <a:prstGeom prst="rect">
              <a:avLst/>
            </a:prstGeom>
            <a:solidFill>
              <a:srgbClr val="00589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16" name="Rectangle 12"/>
            <p:cNvSpPr>
              <a:spLocks noChangeAspect="1" noChangeArrowheads="1"/>
            </p:cNvSpPr>
            <p:nvPr/>
          </p:nvSpPr>
          <p:spPr bwMode="auto">
            <a:xfrm>
              <a:off x="20072350" y="9442946"/>
              <a:ext cx="10207625" cy="538162"/>
            </a:xfrm>
            <a:prstGeom prst="rect">
              <a:avLst/>
            </a:prstGeom>
            <a:solidFill>
              <a:srgbClr val="00589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17" name="Rectangle 13"/>
            <p:cNvSpPr>
              <a:spLocks noChangeAspect="1" noChangeArrowheads="1"/>
            </p:cNvSpPr>
            <p:nvPr/>
          </p:nvSpPr>
          <p:spPr bwMode="auto">
            <a:xfrm>
              <a:off x="10064750" y="9442946"/>
              <a:ext cx="10140950" cy="538162"/>
            </a:xfrm>
            <a:prstGeom prst="rect">
              <a:avLst/>
            </a:prstGeom>
            <a:solidFill>
              <a:srgbClr val="003E6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grpSp>
      <p:sp>
        <p:nvSpPr>
          <p:cNvPr id="18" name="Foliennummernplatzhalter 3"/>
          <p:cNvSpPr txBox="1">
            <a:spLocks/>
          </p:cNvSpPr>
          <p:nvPr userDrawn="1"/>
        </p:nvSpPr>
        <p:spPr>
          <a:xfrm>
            <a:off x="222250" y="6578600"/>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en-US"/>
            </a:defPPr>
            <a:lvl1pPr marL="0" algn="r" defTabSz="914400" rtl="0" eaLnBrk="0" latinLnBrk="0" hangingPunct="0">
              <a:defRPr sz="2400" kern="1200">
                <a:solidFill>
                  <a:srgbClr val="515151"/>
                </a:solidFill>
                <a:latin typeface="Arial" charset="0"/>
                <a:ea typeface="+mn-ea"/>
                <a:cs typeface="+mn-cs"/>
              </a:defRPr>
            </a:lvl1pPr>
            <a:lvl2pPr marL="742950" indent="-285750" algn="l" defTabSz="914400" rtl="0" eaLnBrk="0" latinLnBrk="0" hangingPunct="0">
              <a:defRPr sz="2400" kern="1200">
                <a:solidFill>
                  <a:srgbClr val="515151"/>
                </a:solidFill>
                <a:latin typeface="Arial" charset="0"/>
                <a:ea typeface="+mn-ea"/>
                <a:cs typeface="+mn-cs"/>
              </a:defRPr>
            </a:lvl2pPr>
            <a:lvl3pPr marL="1143000" indent="-228600" algn="l" defTabSz="914400" rtl="0" eaLnBrk="0" latinLnBrk="0" hangingPunct="0">
              <a:defRPr sz="2400" kern="1200">
                <a:solidFill>
                  <a:srgbClr val="515151"/>
                </a:solidFill>
                <a:latin typeface="Arial" charset="0"/>
                <a:ea typeface="+mn-ea"/>
                <a:cs typeface="+mn-cs"/>
              </a:defRPr>
            </a:lvl3pPr>
            <a:lvl4pPr marL="1600200" indent="-228600" algn="l" defTabSz="914400" rtl="0" eaLnBrk="0" latinLnBrk="0" hangingPunct="0">
              <a:defRPr sz="2400" kern="1200">
                <a:solidFill>
                  <a:srgbClr val="515151"/>
                </a:solidFill>
                <a:latin typeface="Arial" charset="0"/>
                <a:ea typeface="+mn-ea"/>
                <a:cs typeface="+mn-cs"/>
              </a:defRPr>
            </a:lvl4pPr>
            <a:lvl5pPr marL="2057400" indent="-228600" algn="l" defTabSz="914400" rtl="0" eaLnBrk="0" latinLnBrk="0" hangingPunct="0">
              <a:defRPr sz="2400" kern="1200">
                <a:solidFill>
                  <a:srgbClr val="515151"/>
                </a:solidFill>
                <a:latin typeface="Arial" charset="0"/>
                <a:ea typeface="+mn-ea"/>
                <a:cs typeface="+mn-cs"/>
              </a:defRPr>
            </a:lvl5pPr>
            <a:lvl6pPr marL="2514600" indent="-228600" algn="l" defTabSz="914400" rtl="0" eaLnBrk="0" fontAlgn="base" latinLnBrk="0" hangingPunct="0">
              <a:spcBef>
                <a:spcPct val="0"/>
              </a:spcBef>
              <a:spcAft>
                <a:spcPct val="0"/>
              </a:spcAft>
              <a:defRPr sz="2400" kern="1200">
                <a:solidFill>
                  <a:srgbClr val="515151"/>
                </a:solidFill>
                <a:latin typeface="Arial" charset="0"/>
                <a:ea typeface="+mn-ea"/>
                <a:cs typeface="+mn-cs"/>
              </a:defRPr>
            </a:lvl6pPr>
            <a:lvl7pPr marL="2971800" indent="-228600" algn="l" defTabSz="914400" rtl="0" eaLnBrk="0" fontAlgn="base" latinLnBrk="0" hangingPunct="0">
              <a:spcBef>
                <a:spcPct val="0"/>
              </a:spcBef>
              <a:spcAft>
                <a:spcPct val="0"/>
              </a:spcAft>
              <a:defRPr sz="2400" kern="1200">
                <a:solidFill>
                  <a:srgbClr val="515151"/>
                </a:solidFill>
                <a:latin typeface="Arial" charset="0"/>
                <a:ea typeface="+mn-ea"/>
                <a:cs typeface="+mn-cs"/>
              </a:defRPr>
            </a:lvl7pPr>
            <a:lvl8pPr marL="3429000" indent="-228600" algn="l" defTabSz="914400" rtl="0" eaLnBrk="0" fontAlgn="base" latinLnBrk="0" hangingPunct="0">
              <a:spcBef>
                <a:spcPct val="0"/>
              </a:spcBef>
              <a:spcAft>
                <a:spcPct val="0"/>
              </a:spcAft>
              <a:defRPr sz="2400" kern="1200">
                <a:solidFill>
                  <a:srgbClr val="515151"/>
                </a:solidFill>
                <a:latin typeface="Arial" charset="0"/>
                <a:ea typeface="+mn-ea"/>
                <a:cs typeface="+mn-cs"/>
              </a:defRPr>
            </a:lvl8pPr>
            <a:lvl9pPr marL="3886200" indent="-228600" algn="l" defTabSz="914400" rtl="0" eaLnBrk="0" fontAlgn="base" latinLnBrk="0" hangingPunct="0">
              <a:spcBef>
                <a:spcPct val="0"/>
              </a:spcBef>
              <a:spcAft>
                <a:spcPct val="0"/>
              </a:spcAft>
              <a:defRPr sz="2400" kern="1200">
                <a:solidFill>
                  <a:srgbClr val="515151"/>
                </a:solidFill>
                <a:latin typeface="Arial" charset="0"/>
                <a:ea typeface="+mn-ea"/>
                <a:cs typeface="+mn-cs"/>
              </a:defRPr>
            </a:lvl9pPr>
          </a:lstStyle>
          <a:p>
            <a:pPr eaLnBrk="1" hangingPunct="1"/>
            <a:r>
              <a:rPr lang="de-DE" altLang="de-DE" sz="800" smtClean="0">
                <a:solidFill>
                  <a:schemeClr val="bg1"/>
                </a:solidFill>
              </a:rPr>
              <a:t>PAGE </a:t>
            </a:r>
            <a:fld id="{FBA149E3-8803-4CF3-B474-126665A48ABD}" type="slidenum">
              <a:rPr lang="de-DE" altLang="de-DE" sz="800" smtClean="0">
                <a:solidFill>
                  <a:schemeClr val="bg1"/>
                </a:solidFill>
              </a:rPr>
              <a:pPr eaLnBrk="1" hangingPunct="1"/>
              <a:t>‹#›</a:t>
            </a:fld>
            <a:endParaRPr lang="de-DE" altLang="de-DE" sz="800" dirty="0" smtClean="0">
              <a:solidFill>
                <a:schemeClr val="bg1"/>
              </a:solidFill>
            </a:endParaRPr>
          </a:p>
        </p:txBody>
      </p:sp>
    </p:spTree>
    <p:extLst>
      <p:ext uri="{BB962C8B-B14F-4D97-AF65-F5344CB8AC3E}">
        <p14:creationId xmlns:p14="http://schemas.microsoft.com/office/powerpoint/2010/main" val="1483982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44C62C90-CC4E-4BD2-B172-7D9F9A10D9B4}" type="datetimeFigureOut">
              <a:rPr lang="en-US" smtClean="0"/>
              <a:t>5/3/2022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41082564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en-US"/>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44C62C90-CC4E-4BD2-B172-7D9F9A10D9B4}" type="datetimeFigureOut">
              <a:rPr lang="en-US" smtClean="0"/>
              <a:t>5/3/2022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6062200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enutzerdefiniertes Layout">
    <p:spTree>
      <p:nvGrpSpPr>
        <p:cNvPr id="1" name=""/>
        <p:cNvGrpSpPr/>
        <p:nvPr/>
      </p:nvGrpSpPr>
      <p:grpSpPr>
        <a:xfrm>
          <a:off x="0" y="0"/>
          <a:ext cx="0" cy="0"/>
          <a:chOff x="0" y="0"/>
          <a:chExt cx="0" cy="0"/>
        </a:xfrm>
      </p:grpSpPr>
      <p:sp>
        <p:nvSpPr>
          <p:cNvPr id="6" name="Textplatzhalter 5"/>
          <p:cNvSpPr>
            <a:spLocks noGrp="1"/>
          </p:cNvSpPr>
          <p:nvPr>
            <p:ph type="body" sz="quarter" idx="10"/>
          </p:nvPr>
        </p:nvSpPr>
        <p:spPr>
          <a:xfrm>
            <a:off x="468314" y="333375"/>
            <a:ext cx="8207375" cy="935386"/>
          </a:xfrm>
          <a:prstGeom prst="rect">
            <a:avLst/>
          </a:prstGeom>
        </p:spPr>
        <p:txBody>
          <a:bodyPr/>
          <a:lstStyle>
            <a:lvl1pPr marL="0" indent="0">
              <a:buNone/>
              <a:defRPr sz="2200" baseline="0">
                <a:solidFill>
                  <a:srgbClr val="003E89"/>
                </a:solidFill>
              </a:defRPr>
            </a:lvl1pPr>
          </a:lstStyle>
          <a:p>
            <a:pPr lvl="0"/>
            <a:r>
              <a:rPr lang="de-DE" dirty="0" smtClean="0"/>
              <a:t>Textmasterformat bearbeiten</a:t>
            </a:r>
          </a:p>
          <a:p>
            <a:pPr lvl="1"/>
            <a:r>
              <a:rPr lang="de-DE" dirty="0" smtClean="0"/>
              <a:t>Zweite Ebene</a:t>
            </a:r>
          </a:p>
        </p:txBody>
      </p:sp>
      <p:sp>
        <p:nvSpPr>
          <p:cNvPr id="8" name="Textplatzhalter 7"/>
          <p:cNvSpPr>
            <a:spLocks noGrp="1"/>
          </p:cNvSpPr>
          <p:nvPr>
            <p:ph type="body" sz="quarter" idx="11"/>
          </p:nvPr>
        </p:nvSpPr>
        <p:spPr>
          <a:xfrm>
            <a:off x="468314" y="1557338"/>
            <a:ext cx="8207375" cy="4392612"/>
          </a:xfrm>
          <a:prstGeom prst="rect">
            <a:avLst/>
          </a:prstGeom>
        </p:spPr>
        <p:txBody>
          <a:bodyPr/>
          <a:lstStyle>
            <a:lvl1pPr marL="0" indent="0">
              <a:buNone/>
              <a:defRPr sz="2000" baseline="0"/>
            </a:lvl1pPr>
          </a:lstStyle>
          <a:p>
            <a:pPr lvl="0"/>
            <a:r>
              <a:rPr lang="de-DE" smtClean="0"/>
              <a:t>Textmasterformat bearbeiten</a:t>
            </a:r>
          </a:p>
        </p:txBody>
      </p:sp>
    </p:spTree>
    <p:extLst>
      <p:ext uri="{BB962C8B-B14F-4D97-AF65-F5344CB8AC3E}">
        <p14:creationId xmlns:p14="http://schemas.microsoft.com/office/powerpoint/2010/main" val="1344623146"/>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el und Inhalt">
    <p:spTree>
      <p:nvGrpSpPr>
        <p:cNvPr id="1" name=""/>
        <p:cNvGrpSpPr/>
        <p:nvPr/>
      </p:nvGrpSpPr>
      <p:grpSpPr>
        <a:xfrm>
          <a:off x="0" y="0"/>
          <a:ext cx="0" cy="0"/>
          <a:chOff x="0" y="0"/>
          <a:chExt cx="0" cy="0"/>
        </a:xfrm>
      </p:grpSpPr>
      <p:pic>
        <p:nvPicPr>
          <p:cNvPr id="2" name="Bild 6" descr="hzdr-ppt-vorlage-folgefolie-MML.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7"/>
          <p:cNvSpPr txBox="1">
            <a:spLocks noChangeArrowheads="1"/>
          </p:cNvSpPr>
          <p:nvPr userDrawn="1"/>
        </p:nvSpPr>
        <p:spPr bwMode="auto">
          <a:xfrm>
            <a:off x="261938" y="6557963"/>
            <a:ext cx="2633662" cy="338137"/>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800" b="1" smtClean="0">
                <a:solidFill>
                  <a:schemeClr val="bg1"/>
                </a:solidFill>
                <a:latin typeface="Arial" pitchFamily="34" charset="0"/>
                <a:cs typeface="Arial" pitchFamily="34" charset="0"/>
              </a:rPr>
              <a:t>Shengqiang Zhou</a:t>
            </a:r>
          </a:p>
          <a:p>
            <a:pPr eaLnBrk="1" hangingPunct="1">
              <a:defRPr/>
            </a:pPr>
            <a:r>
              <a:rPr lang="en-US" altLang="de-DE" sz="800" smtClean="0">
                <a:solidFill>
                  <a:schemeClr val="bg1"/>
                </a:solidFill>
                <a:latin typeface="Arial" pitchFamily="34" charset="0"/>
                <a:cs typeface="Arial" pitchFamily="34" charset="0"/>
              </a:rPr>
              <a:t>Institute of Ion Beam Physics and Materials Research</a:t>
            </a:r>
            <a:endParaRPr lang="nl-NL" altLang="de-DE" sz="800" smtClean="0">
              <a:solidFill>
                <a:schemeClr val="bg1"/>
              </a:solidFill>
              <a:latin typeface="Arial" pitchFamily="34" charset="0"/>
              <a:cs typeface="Arial" pitchFamily="34" charset="0"/>
            </a:endParaRPr>
          </a:p>
        </p:txBody>
      </p:sp>
      <p:sp>
        <p:nvSpPr>
          <p:cNvPr id="4" name="Textfeld 8"/>
          <p:cNvSpPr txBox="1">
            <a:spLocks noChangeArrowheads="1"/>
          </p:cNvSpPr>
          <p:nvPr userDrawn="1"/>
        </p:nvSpPr>
        <p:spPr bwMode="auto">
          <a:xfrm>
            <a:off x="8213725" y="6681788"/>
            <a:ext cx="660400" cy="215900"/>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algn="r" eaLnBrk="1" hangingPunct="1">
              <a:defRPr/>
            </a:pPr>
            <a:r>
              <a:rPr lang="en-US" altLang="de-DE" sz="800" smtClean="0">
                <a:solidFill>
                  <a:srgbClr val="00589C"/>
                </a:solidFill>
                <a:latin typeface="Arial" pitchFamily="34" charset="0"/>
                <a:cs typeface="Arial" pitchFamily="34" charset="0"/>
              </a:rPr>
              <a:t>Page </a:t>
            </a:r>
            <a:fld id="{DEECB8DC-4FD3-443E-9BDA-39F6C9163F32}" type="slidenum">
              <a:rPr lang="en-US" altLang="de-DE" sz="800" smtClean="0">
                <a:solidFill>
                  <a:srgbClr val="00589C"/>
                </a:solidFill>
                <a:latin typeface="Arial" pitchFamily="34" charset="0"/>
                <a:cs typeface="Arial" pitchFamily="34" charset="0"/>
              </a:rPr>
              <a:pPr algn="r" eaLnBrk="1" hangingPunct="1">
                <a:defRPr/>
              </a:pPr>
              <a:t>‹#›</a:t>
            </a:fld>
            <a:endParaRPr lang="de-DE" altLang="de-DE" sz="800" smtClean="0">
              <a:solidFill>
                <a:srgbClr val="00589C"/>
              </a:solidFill>
              <a:latin typeface="Arial" pitchFamily="34" charset="0"/>
              <a:cs typeface="Arial" pitchFamily="34" charset="0"/>
            </a:endParaRPr>
          </a:p>
        </p:txBody>
      </p:sp>
      <p:sp>
        <p:nvSpPr>
          <p:cNvPr id="5" name="Rechteck 9"/>
          <p:cNvSpPr/>
          <p:nvPr userDrawn="1"/>
        </p:nvSpPr>
        <p:spPr>
          <a:xfrm>
            <a:off x="881063" y="6311900"/>
            <a:ext cx="6208712" cy="261938"/>
          </a:xfrm>
          <a:prstGeom prst="rect">
            <a:avLst/>
          </a:prstGeom>
        </p:spPr>
        <p:txBody>
          <a:bodyPr>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1100" smtClean="0">
                <a:solidFill>
                  <a:srgbClr val="00589C"/>
                </a:solidFill>
                <a:latin typeface="Arial" pitchFamily="34" charset="0"/>
              </a:rPr>
              <a:t>IN-HOUSE RESEARCH</a:t>
            </a:r>
            <a:endParaRPr lang="de-DE" altLang="de-DE" sz="1100" smtClean="0">
              <a:solidFill>
                <a:srgbClr val="00589C"/>
              </a:solidFill>
              <a:latin typeface="Arial" pitchFamily="34" charset="0"/>
            </a:endParaRPr>
          </a:p>
        </p:txBody>
      </p:sp>
    </p:spTree>
    <p:extLst>
      <p:ext uri="{BB962C8B-B14F-4D97-AF65-F5344CB8AC3E}">
        <p14:creationId xmlns:p14="http://schemas.microsoft.com/office/powerpoint/2010/main" val="266989357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pic>
        <p:nvPicPr>
          <p:cNvPr id="2" name="Bild 6" descr="hzdr-ppt-vorlage-folgefolie-MML.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7"/>
          <p:cNvSpPr txBox="1">
            <a:spLocks noChangeArrowheads="1"/>
          </p:cNvSpPr>
          <p:nvPr userDrawn="1"/>
        </p:nvSpPr>
        <p:spPr bwMode="auto">
          <a:xfrm>
            <a:off x="261938" y="6557963"/>
            <a:ext cx="2633662" cy="338137"/>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800" b="1" smtClean="0">
                <a:solidFill>
                  <a:schemeClr val="bg1"/>
                </a:solidFill>
                <a:latin typeface="Arial" pitchFamily="34" charset="0"/>
                <a:cs typeface="Arial" pitchFamily="34" charset="0"/>
              </a:rPr>
              <a:t>Shengqiang Zhou</a:t>
            </a:r>
          </a:p>
          <a:p>
            <a:pPr eaLnBrk="1" hangingPunct="1">
              <a:defRPr/>
            </a:pPr>
            <a:r>
              <a:rPr lang="en-US" altLang="de-DE" sz="800" smtClean="0">
                <a:solidFill>
                  <a:schemeClr val="bg1"/>
                </a:solidFill>
                <a:latin typeface="Arial" pitchFamily="34" charset="0"/>
                <a:cs typeface="Arial" pitchFamily="34" charset="0"/>
              </a:rPr>
              <a:t>Institute of Ion Beam Physics and Materials Research</a:t>
            </a:r>
            <a:endParaRPr lang="nl-NL" altLang="de-DE" sz="800" smtClean="0">
              <a:solidFill>
                <a:schemeClr val="bg1"/>
              </a:solidFill>
              <a:latin typeface="Arial" pitchFamily="34" charset="0"/>
              <a:cs typeface="Arial" pitchFamily="34" charset="0"/>
            </a:endParaRPr>
          </a:p>
        </p:txBody>
      </p:sp>
      <p:sp>
        <p:nvSpPr>
          <p:cNvPr id="4" name="Textfeld 8"/>
          <p:cNvSpPr txBox="1">
            <a:spLocks noChangeArrowheads="1"/>
          </p:cNvSpPr>
          <p:nvPr userDrawn="1"/>
        </p:nvSpPr>
        <p:spPr bwMode="auto">
          <a:xfrm>
            <a:off x="8213725" y="6681788"/>
            <a:ext cx="660400" cy="215900"/>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algn="r" eaLnBrk="1" hangingPunct="1">
              <a:defRPr/>
            </a:pPr>
            <a:r>
              <a:rPr lang="en-US" altLang="de-DE" sz="800" smtClean="0">
                <a:solidFill>
                  <a:srgbClr val="00589C"/>
                </a:solidFill>
                <a:latin typeface="Arial" pitchFamily="34" charset="0"/>
                <a:cs typeface="Arial" pitchFamily="34" charset="0"/>
              </a:rPr>
              <a:t>Page </a:t>
            </a:r>
            <a:fld id="{DEECB8DC-4FD3-443E-9BDA-39F6C9163F32}" type="slidenum">
              <a:rPr lang="en-US" altLang="de-DE" sz="800" smtClean="0">
                <a:solidFill>
                  <a:srgbClr val="00589C"/>
                </a:solidFill>
                <a:latin typeface="Arial" pitchFamily="34" charset="0"/>
                <a:cs typeface="Arial" pitchFamily="34" charset="0"/>
              </a:rPr>
              <a:pPr algn="r" eaLnBrk="1" hangingPunct="1">
                <a:defRPr/>
              </a:pPr>
              <a:t>‹#›</a:t>
            </a:fld>
            <a:endParaRPr lang="de-DE" altLang="de-DE" sz="800" smtClean="0">
              <a:solidFill>
                <a:srgbClr val="00589C"/>
              </a:solidFill>
              <a:latin typeface="Arial" pitchFamily="34" charset="0"/>
              <a:cs typeface="Arial" pitchFamily="34" charset="0"/>
            </a:endParaRPr>
          </a:p>
        </p:txBody>
      </p:sp>
      <p:sp>
        <p:nvSpPr>
          <p:cNvPr id="5" name="Rechteck 9"/>
          <p:cNvSpPr/>
          <p:nvPr userDrawn="1"/>
        </p:nvSpPr>
        <p:spPr>
          <a:xfrm>
            <a:off x="881063" y="6311900"/>
            <a:ext cx="6208712" cy="261938"/>
          </a:xfrm>
          <a:prstGeom prst="rect">
            <a:avLst/>
          </a:prstGeom>
        </p:spPr>
        <p:txBody>
          <a:bodyPr>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1100" smtClean="0">
                <a:solidFill>
                  <a:srgbClr val="00589C"/>
                </a:solidFill>
                <a:latin typeface="Arial" pitchFamily="34" charset="0"/>
              </a:rPr>
              <a:t>IN-HOUSE RESEARCH</a:t>
            </a:r>
            <a:endParaRPr lang="de-DE" altLang="de-DE" sz="1100" smtClean="0">
              <a:solidFill>
                <a:srgbClr val="00589C"/>
              </a:solidFill>
              <a:latin typeface="Arial" pitchFamily="34" charset="0"/>
            </a:endParaRPr>
          </a:p>
        </p:txBody>
      </p:sp>
    </p:spTree>
    <p:extLst>
      <p:ext uri="{BB962C8B-B14F-4D97-AF65-F5344CB8AC3E}">
        <p14:creationId xmlns:p14="http://schemas.microsoft.com/office/powerpoint/2010/main" val="26698935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Titel und Inhalt">
    <p:spTree>
      <p:nvGrpSpPr>
        <p:cNvPr id="1" name=""/>
        <p:cNvGrpSpPr/>
        <p:nvPr/>
      </p:nvGrpSpPr>
      <p:grpSpPr>
        <a:xfrm>
          <a:off x="0" y="0"/>
          <a:ext cx="0" cy="0"/>
          <a:chOff x="0" y="0"/>
          <a:chExt cx="0" cy="0"/>
        </a:xfrm>
      </p:grpSpPr>
      <p:pic>
        <p:nvPicPr>
          <p:cNvPr id="2" name="Bild 6" descr="hzdr-ppt-vorlage-folgefolie-MML.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7"/>
          <p:cNvSpPr txBox="1">
            <a:spLocks noChangeArrowheads="1"/>
          </p:cNvSpPr>
          <p:nvPr userDrawn="1"/>
        </p:nvSpPr>
        <p:spPr bwMode="auto">
          <a:xfrm>
            <a:off x="261938" y="6557963"/>
            <a:ext cx="2633662" cy="338137"/>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800" b="1" smtClean="0">
                <a:solidFill>
                  <a:schemeClr val="bg1"/>
                </a:solidFill>
                <a:latin typeface="Arial" pitchFamily="34" charset="0"/>
                <a:cs typeface="Arial" pitchFamily="34" charset="0"/>
              </a:rPr>
              <a:t>Shengqiang Zhou</a:t>
            </a:r>
          </a:p>
          <a:p>
            <a:pPr eaLnBrk="1" hangingPunct="1">
              <a:defRPr/>
            </a:pPr>
            <a:r>
              <a:rPr lang="en-US" altLang="de-DE" sz="800" smtClean="0">
                <a:solidFill>
                  <a:schemeClr val="bg1"/>
                </a:solidFill>
                <a:latin typeface="Arial" pitchFamily="34" charset="0"/>
                <a:cs typeface="Arial" pitchFamily="34" charset="0"/>
              </a:rPr>
              <a:t>Institute of Ion Beam Physics and Materials Research</a:t>
            </a:r>
            <a:endParaRPr lang="nl-NL" altLang="de-DE" sz="800" smtClean="0">
              <a:solidFill>
                <a:schemeClr val="bg1"/>
              </a:solidFill>
              <a:latin typeface="Arial" pitchFamily="34" charset="0"/>
              <a:cs typeface="Arial" pitchFamily="34" charset="0"/>
            </a:endParaRPr>
          </a:p>
        </p:txBody>
      </p:sp>
      <p:sp>
        <p:nvSpPr>
          <p:cNvPr id="4" name="Textfeld 8"/>
          <p:cNvSpPr txBox="1">
            <a:spLocks noChangeArrowheads="1"/>
          </p:cNvSpPr>
          <p:nvPr userDrawn="1"/>
        </p:nvSpPr>
        <p:spPr bwMode="auto">
          <a:xfrm>
            <a:off x="8213725" y="6681788"/>
            <a:ext cx="660400" cy="215900"/>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algn="r" eaLnBrk="1" hangingPunct="1">
              <a:defRPr/>
            </a:pPr>
            <a:r>
              <a:rPr lang="en-US" altLang="de-DE" sz="800" smtClean="0">
                <a:solidFill>
                  <a:srgbClr val="00589C"/>
                </a:solidFill>
                <a:latin typeface="Arial" pitchFamily="34" charset="0"/>
                <a:cs typeface="Arial" pitchFamily="34" charset="0"/>
              </a:rPr>
              <a:t>Page </a:t>
            </a:r>
            <a:fld id="{DEECB8DC-4FD3-443E-9BDA-39F6C9163F32}" type="slidenum">
              <a:rPr lang="en-US" altLang="de-DE" sz="800" smtClean="0">
                <a:solidFill>
                  <a:srgbClr val="00589C"/>
                </a:solidFill>
                <a:latin typeface="Arial" pitchFamily="34" charset="0"/>
                <a:cs typeface="Arial" pitchFamily="34" charset="0"/>
              </a:rPr>
              <a:pPr algn="r" eaLnBrk="1" hangingPunct="1">
                <a:defRPr/>
              </a:pPr>
              <a:t>‹#›</a:t>
            </a:fld>
            <a:endParaRPr lang="de-DE" altLang="de-DE" sz="800" smtClean="0">
              <a:solidFill>
                <a:srgbClr val="00589C"/>
              </a:solidFill>
              <a:latin typeface="Arial" pitchFamily="34" charset="0"/>
              <a:cs typeface="Arial" pitchFamily="34" charset="0"/>
            </a:endParaRPr>
          </a:p>
        </p:txBody>
      </p:sp>
      <p:sp>
        <p:nvSpPr>
          <p:cNvPr id="5" name="Rechteck 9"/>
          <p:cNvSpPr/>
          <p:nvPr userDrawn="1"/>
        </p:nvSpPr>
        <p:spPr>
          <a:xfrm>
            <a:off x="881063" y="6311900"/>
            <a:ext cx="6208712" cy="261938"/>
          </a:xfrm>
          <a:prstGeom prst="rect">
            <a:avLst/>
          </a:prstGeom>
        </p:spPr>
        <p:txBody>
          <a:bodyPr>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1100" smtClean="0">
                <a:solidFill>
                  <a:srgbClr val="00589C"/>
                </a:solidFill>
                <a:latin typeface="Arial" pitchFamily="34" charset="0"/>
              </a:rPr>
              <a:t>IN-HOUSE RESEARCH</a:t>
            </a:r>
            <a:endParaRPr lang="de-DE" altLang="de-DE" sz="1100" smtClean="0">
              <a:solidFill>
                <a:srgbClr val="00589C"/>
              </a:solidFill>
              <a:latin typeface="Arial" pitchFamily="34" charset="0"/>
            </a:endParaRPr>
          </a:p>
        </p:txBody>
      </p:sp>
    </p:spTree>
    <p:extLst>
      <p:ext uri="{BB962C8B-B14F-4D97-AF65-F5344CB8AC3E}">
        <p14:creationId xmlns:p14="http://schemas.microsoft.com/office/powerpoint/2010/main" val="266989357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4_Titel und Inhalt">
    <p:spTree>
      <p:nvGrpSpPr>
        <p:cNvPr id="1" name=""/>
        <p:cNvGrpSpPr/>
        <p:nvPr/>
      </p:nvGrpSpPr>
      <p:grpSpPr>
        <a:xfrm>
          <a:off x="0" y="0"/>
          <a:ext cx="0" cy="0"/>
          <a:chOff x="0" y="0"/>
          <a:chExt cx="0" cy="0"/>
        </a:xfrm>
      </p:grpSpPr>
      <p:pic>
        <p:nvPicPr>
          <p:cNvPr id="2" name="Bild 6" descr="hzdr-ppt-vorlage-folgefolie-MML.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7"/>
          <p:cNvSpPr txBox="1">
            <a:spLocks noChangeArrowheads="1"/>
          </p:cNvSpPr>
          <p:nvPr userDrawn="1"/>
        </p:nvSpPr>
        <p:spPr bwMode="auto">
          <a:xfrm>
            <a:off x="261938" y="6557963"/>
            <a:ext cx="2633662" cy="338137"/>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800" b="1" smtClean="0">
                <a:solidFill>
                  <a:schemeClr val="bg1"/>
                </a:solidFill>
                <a:latin typeface="Arial" pitchFamily="34" charset="0"/>
                <a:cs typeface="Arial" pitchFamily="34" charset="0"/>
              </a:rPr>
              <a:t>Shengqiang Zhou</a:t>
            </a:r>
          </a:p>
          <a:p>
            <a:pPr eaLnBrk="1" hangingPunct="1">
              <a:defRPr/>
            </a:pPr>
            <a:r>
              <a:rPr lang="en-US" altLang="de-DE" sz="800" smtClean="0">
                <a:solidFill>
                  <a:schemeClr val="bg1"/>
                </a:solidFill>
                <a:latin typeface="Arial" pitchFamily="34" charset="0"/>
                <a:cs typeface="Arial" pitchFamily="34" charset="0"/>
              </a:rPr>
              <a:t>Institute of Ion Beam Physics and Materials Research</a:t>
            </a:r>
            <a:endParaRPr lang="nl-NL" altLang="de-DE" sz="800" smtClean="0">
              <a:solidFill>
                <a:schemeClr val="bg1"/>
              </a:solidFill>
              <a:latin typeface="Arial" pitchFamily="34" charset="0"/>
              <a:cs typeface="Arial" pitchFamily="34" charset="0"/>
            </a:endParaRPr>
          </a:p>
        </p:txBody>
      </p:sp>
      <p:sp>
        <p:nvSpPr>
          <p:cNvPr id="4" name="Textfeld 8"/>
          <p:cNvSpPr txBox="1">
            <a:spLocks noChangeArrowheads="1"/>
          </p:cNvSpPr>
          <p:nvPr userDrawn="1"/>
        </p:nvSpPr>
        <p:spPr bwMode="auto">
          <a:xfrm>
            <a:off x="8213725" y="6681788"/>
            <a:ext cx="660400" cy="215900"/>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algn="r" eaLnBrk="1" hangingPunct="1">
              <a:defRPr/>
            </a:pPr>
            <a:r>
              <a:rPr lang="en-US" altLang="de-DE" sz="800" smtClean="0">
                <a:solidFill>
                  <a:srgbClr val="00589C"/>
                </a:solidFill>
                <a:latin typeface="Arial" pitchFamily="34" charset="0"/>
                <a:cs typeface="Arial" pitchFamily="34" charset="0"/>
              </a:rPr>
              <a:t>Page </a:t>
            </a:r>
            <a:fld id="{DEECB8DC-4FD3-443E-9BDA-39F6C9163F32}" type="slidenum">
              <a:rPr lang="en-US" altLang="de-DE" sz="800" smtClean="0">
                <a:solidFill>
                  <a:srgbClr val="00589C"/>
                </a:solidFill>
                <a:latin typeface="Arial" pitchFamily="34" charset="0"/>
                <a:cs typeface="Arial" pitchFamily="34" charset="0"/>
              </a:rPr>
              <a:pPr algn="r" eaLnBrk="1" hangingPunct="1">
                <a:defRPr/>
              </a:pPr>
              <a:t>‹#›</a:t>
            </a:fld>
            <a:endParaRPr lang="de-DE" altLang="de-DE" sz="800" smtClean="0">
              <a:solidFill>
                <a:srgbClr val="00589C"/>
              </a:solidFill>
              <a:latin typeface="Arial" pitchFamily="34" charset="0"/>
              <a:cs typeface="Arial" pitchFamily="34" charset="0"/>
            </a:endParaRPr>
          </a:p>
        </p:txBody>
      </p:sp>
      <p:sp>
        <p:nvSpPr>
          <p:cNvPr id="5" name="Rechteck 9"/>
          <p:cNvSpPr/>
          <p:nvPr userDrawn="1"/>
        </p:nvSpPr>
        <p:spPr>
          <a:xfrm>
            <a:off x="881063" y="6311900"/>
            <a:ext cx="6208712" cy="261938"/>
          </a:xfrm>
          <a:prstGeom prst="rect">
            <a:avLst/>
          </a:prstGeom>
        </p:spPr>
        <p:txBody>
          <a:bodyPr>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1100" smtClean="0">
                <a:solidFill>
                  <a:srgbClr val="00589C"/>
                </a:solidFill>
                <a:latin typeface="Arial" pitchFamily="34" charset="0"/>
              </a:rPr>
              <a:t>IN-HOUSE RESEARCH</a:t>
            </a:r>
            <a:endParaRPr lang="de-DE" altLang="de-DE" sz="1100" smtClean="0">
              <a:solidFill>
                <a:srgbClr val="00589C"/>
              </a:solidFill>
              <a:latin typeface="Arial" pitchFamily="34" charset="0"/>
            </a:endParaRPr>
          </a:p>
        </p:txBody>
      </p:sp>
    </p:spTree>
    <p:extLst>
      <p:ext uri="{BB962C8B-B14F-4D97-AF65-F5344CB8AC3E}">
        <p14:creationId xmlns:p14="http://schemas.microsoft.com/office/powerpoint/2010/main" val="26909109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el und Inhalt">
    <p:spTree>
      <p:nvGrpSpPr>
        <p:cNvPr id="1" name=""/>
        <p:cNvGrpSpPr/>
        <p:nvPr/>
      </p:nvGrpSpPr>
      <p:grpSpPr>
        <a:xfrm>
          <a:off x="0" y="0"/>
          <a:ext cx="0" cy="0"/>
          <a:chOff x="0" y="0"/>
          <a:chExt cx="0" cy="0"/>
        </a:xfrm>
      </p:grpSpPr>
      <p:pic>
        <p:nvPicPr>
          <p:cNvPr id="2" name="Bild 6" descr="hzdr-ppt-vorlage-folgefolie-MML.png"/>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7"/>
          <p:cNvSpPr txBox="1">
            <a:spLocks noChangeArrowheads="1"/>
          </p:cNvSpPr>
          <p:nvPr userDrawn="1"/>
        </p:nvSpPr>
        <p:spPr bwMode="auto">
          <a:xfrm>
            <a:off x="261938" y="6557963"/>
            <a:ext cx="2633662" cy="338137"/>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800" b="1" smtClean="0">
                <a:solidFill>
                  <a:schemeClr val="bg1"/>
                </a:solidFill>
                <a:latin typeface="Arial" pitchFamily="34" charset="0"/>
                <a:cs typeface="Arial" pitchFamily="34" charset="0"/>
              </a:rPr>
              <a:t>Shengqiang Zhou</a:t>
            </a:r>
          </a:p>
          <a:p>
            <a:pPr eaLnBrk="1" hangingPunct="1">
              <a:defRPr/>
            </a:pPr>
            <a:r>
              <a:rPr lang="en-US" altLang="de-DE" sz="800" smtClean="0">
                <a:solidFill>
                  <a:schemeClr val="bg1"/>
                </a:solidFill>
                <a:latin typeface="Arial" pitchFamily="34" charset="0"/>
                <a:cs typeface="Arial" pitchFamily="34" charset="0"/>
              </a:rPr>
              <a:t>Institute of Ion Beam Physics and Materials Research</a:t>
            </a:r>
            <a:endParaRPr lang="nl-NL" altLang="de-DE" sz="800" smtClean="0">
              <a:solidFill>
                <a:schemeClr val="bg1"/>
              </a:solidFill>
              <a:latin typeface="Arial" pitchFamily="34" charset="0"/>
              <a:cs typeface="Arial" pitchFamily="34" charset="0"/>
            </a:endParaRPr>
          </a:p>
        </p:txBody>
      </p:sp>
      <p:sp>
        <p:nvSpPr>
          <p:cNvPr id="4" name="Textfeld 8"/>
          <p:cNvSpPr txBox="1">
            <a:spLocks noChangeArrowheads="1"/>
          </p:cNvSpPr>
          <p:nvPr userDrawn="1"/>
        </p:nvSpPr>
        <p:spPr bwMode="auto">
          <a:xfrm>
            <a:off x="8213725" y="6681788"/>
            <a:ext cx="660400" cy="215900"/>
          </a:xfrm>
          <a:prstGeom prst="rect">
            <a:avLst/>
          </a:prstGeom>
          <a:noFill/>
          <a:ln>
            <a:noFill/>
          </a:ln>
          <a:extLst/>
        </p:spPr>
        <p:txBody>
          <a:bodyPr wrap="none">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algn="r" eaLnBrk="1" hangingPunct="1">
              <a:defRPr/>
            </a:pPr>
            <a:r>
              <a:rPr lang="en-US" altLang="de-DE" sz="800" smtClean="0">
                <a:solidFill>
                  <a:srgbClr val="00589C"/>
                </a:solidFill>
                <a:latin typeface="Arial" pitchFamily="34" charset="0"/>
                <a:cs typeface="Arial" pitchFamily="34" charset="0"/>
              </a:rPr>
              <a:t>Page </a:t>
            </a:r>
            <a:fld id="{DEECB8DC-4FD3-443E-9BDA-39F6C9163F32}" type="slidenum">
              <a:rPr lang="en-US" altLang="de-DE" sz="800" smtClean="0">
                <a:solidFill>
                  <a:srgbClr val="00589C"/>
                </a:solidFill>
                <a:latin typeface="Arial" pitchFamily="34" charset="0"/>
                <a:cs typeface="Arial" pitchFamily="34" charset="0"/>
              </a:rPr>
              <a:pPr algn="r" eaLnBrk="1" hangingPunct="1">
                <a:defRPr/>
              </a:pPr>
              <a:t>‹#›</a:t>
            </a:fld>
            <a:endParaRPr lang="de-DE" altLang="de-DE" sz="800" smtClean="0">
              <a:solidFill>
                <a:srgbClr val="00589C"/>
              </a:solidFill>
              <a:latin typeface="Arial" pitchFamily="34" charset="0"/>
              <a:cs typeface="Arial" pitchFamily="34" charset="0"/>
            </a:endParaRPr>
          </a:p>
        </p:txBody>
      </p:sp>
      <p:sp>
        <p:nvSpPr>
          <p:cNvPr id="5" name="Rechteck 9"/>
          <p:cNvSpPr/>
          <p:nvPr userDrawn="1"/>
        </p:nvSpPr>
        <p:spPr>
          <a:xfrm>
            <a:off x="881063" y="6311900"/>
            <a:ext cx="6208712" cy="261938"/>
          </a:xfrm>
          <a:prstGeom prst="rect">
            <a:avLst/>
          </a:prstGeom>
        </p:spPr>
        <p:txBody>
          <a:bodyPr>
            <a:spAutoFit/>
          </a:bodyPr>
          <a:lstStyle>
            <a:lvl1pPr>
              <a:defRPr>
                <a:solidFill>
                  <a:schemeClr val="tx1"/>
                </a:solidFill>
                <a:latin typeface="Calibri" pitchFamily="34" charset="0"/>
                <a:ea typeface="Geneva" pitchFamily="-128" charset="-128"/>
              </a:defRPr>
            </a:lvl1pPr>
            <a:lvl2pPr marL="742950" indent="-285750">
              <a:defRPr>
                <a:solidFill>
                  <a:schemeClr val="tx1"/>
                </a:solidFill>
                <a:latin typeface="Calibri" pitchFamily="34" charset="0"/>
                <a:ea typeface="Geneva" pitchFamily="-128" charset="-128"/>
              </a:defRPr>
            </a:lvl2pPr>
            <a:lvl3pPr marL="1143000" indent="-228600">
              <a:defRPr>
                <a:solidFill>
                  <a:schemeClr val="tx1"/>
                </a:solidFill>
                <a:latin typeface="Calibri" pitchFamily="34" charset="0"/>
                <a:ea typeface="Geneva" pitchFamily="-128" charset="-128"/>
              </a:defRPr>
            </a:lvl3pPr>
            <a:lvl4pPr marL="1600200" indent="-228600">
              <a:defRPr>
                <a:solidFill>
                  <a:schemeClr val="tx1"/>
                </a:solidFill>
                <a:latin typeface="Calibri" pitchFamily="34" charset="0"/>
                <a:ea typeface="Geneva" pitchFamily="-128" charset="-128"/>
              </a:defRPr>
            </a:lvl4pPr>
            <a:lvl5pPr marL="2057400" indent="-228600">
              <a:defRPr>
                <a:solidFill>
                  <a:schemeClr val="tx1"/>
                </a:solidFill>
                <a:latin typeface="Calibri" pitchFamily="34" charset="0"/>
                <a:ea typeface="Geneva" pitchFamily="-128" charset="-128"/>
              </a:defRPr>
            </a:lvl5pPr>
            <a:lvl6pPr marL="2514600" indent="-228600" defTabSz="457200" eaLnBrk="0" fontAlgn="base" hangingPunct="0">
              <a:spcBef>
                <a:spcPct val="0"/>
              </a:spcBef>
              <a:spcAft>
                <a:spcPct val="0"/>
              </a:spcAft>
              <a:defRPr>
                <a:solidFill>
                  <a:schemeClr val="tx1"/>
                </a:solidFill>
                <a:latin typeface="Calibri" pitchFamily="34" charset="0"/>
                <a:ea typeface="Geneva" pitchFamily="-128" charset="-128"/>
              </a:defRPr>
            </a:lvl6pPr>
            <a:lvl7pPr marL="2971800" indent="-228600" defTabSz="457200" eaLnBrk="0" fontAlgn="base" hangingPunct="0">
              <a:spcBef>
                <a:spcPct val="0"/>
              </a:spcBef>
              <a:spcAft>
                <a:spcPct val="0"/>
              </a:spcAft>
              <a:defRPr>
                <a:solidFill>
                  <a:schemeClr val="tx1"/>
                </a:solidFill>
                <a:latin typeface="Calibri" pitchFamily="34" charset="0"/>
                <a:ea typeface="Geneva" pitchFamily="-128" charset="-128"/>
              </a:defRPr>
            </a:lvl7pPr>
            <a:lvl8pPr marL="3429000" indent="-228600" defTabSz="457200" eaLnBrk="0" fontAlgn="base" hangingPunct="0">
              <a:spcBef>
                <a:spcPct val="0"/>
              </a:spcBef>
              <a:spcAft>
                <a:spcPct val="0"/>
              </a:spcAft>
              <a:defRPr>
                <a:solidFill>
                  <a:schemeClr val="tx1"/>
                </a:solidFill>
                <a:latin typeface="Calibri" pitchFamily="34" charset="0"/>
                <a:ea typeface="Geneva" pitchFamily="-128" charset="-128"/>
              </a:defRPr>
            </a:lvl8pPr>
            <a:lvl9pPr marL="3886200" indent="-228600" defTabSz="457200" eaLnBrk="0" fontAlgn="base" hangingPunct="0">
              <a:spcBef>
                <a:spcPct val="0"/>
              </a:spcBef>
              <a:spcAft>
                <a:spcPct val="0"/>
              </a:spcAft>
              <a:defRPr>
                <a:solidFill>
                  <a:schemeClr val="tx1"/>
                </a:solidFill>
                <a:latin typeface="Calibri" pitchFamily="34" charset="0"/>
                <a:ea typeface="Geneva" pitchFamily="-128" charset="-128"/>
              </a:defRPr>
            </a:lvl9pPr>
          </a:lstStyle>
          <a:p>
            <a:pPr eaLnBrk="1" hangingPunct="1">
              <a:defRPr/>
            </a:pPr>
            <a:r>
              <a:rPr lang="en-US" altLang="de-DE" sz="1100" smtClean="0">
                <a:solidFill>
                  <a:srgbClr val="00589C"/>
                </a:solidFill>
                <a:latin typeface="Arial" pitchFamily="34" charset="0"/>
              </a:rPr>
              <a:t>IN-HOUSE RESEARCH</a:t>
            </a:r>
            <a:endParaRPr lang="de-DE" altLang="de-DE" sz="1100" smtClean="0">
              <a:solidFill>
                <a:srgbClr val="00589C"/>
              </a:solidFill>
              <a:latin typeface="Arial" pitchFamily="34" charset="0"/>
            </a:endParaRPr>
          </a:p>
        </p:txBody>
      </p:sp>
    </p:spTree>
    <p:extLst>
      <p:ext uri="{BB962C8B-B14F-4D97-AF65-F5344CB8AC3E}">
        <p14:creationId xmlns:p14="http://schemas.microsoft.com/office/powerpoint/2010/main" val="23024616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4" name="Datumsplatzhalter 3"/>
          <p:cNvSpPr>
            <a:spLocks noGrp="1"/>
          </p:cNvSpPr>
          <p:nvPr>
            <p:ph type="dt" sz="half" idx="10"/>
          </p:nvPr>
        </p:nvSpPr>
        <p:spPr>
          <a:xfrm>
            <a:off x="457200" y="6356350"/>
            <a:ext cx="2133600" cy="365125"/>
          </a:xfrm>
          <a:prstGeom prst="rect">
            <a:avLst/>
          </a:prstGeom>
        </p:spPr>
        <p:txBody>
          <a:bodyPr/>
          <a:lstStyle/>
          <a:p>
            <a:fld id="{44C62C90-CC4E-4BD2-B172-7D9F9A10D9B4}" type="datetimeFigureOut">
              <a:rPr lang="en-US" smtClean="0"/>
              <a:t>5/3/2022</a:t>
            </a:fld>
            <a:endParaRPr lang="en-US"/>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fld id="{0ED6CEF4-BD2F-43D6-835C-A8AEAEC274E7}" type="slidenum">
              <a:rPr lang="en-US" smtClean="0"/>
              <a:t>‹#›</a:t>
            </a:fld>
            <a:endParaRPr lang="en-US"/>
          </a:p>
        </p:txBody>
      </p:sp>
      <p:pic>
        <p:nvPicPr>
          <p:cNvPr id="7" name="Grafik 6"/>
          <p:cNvPicPr>
            <a:picLocks noChangeAspect="1"/>
          </p:cNvPicPr>
          <p:nvPr userDrawn="1"/>
        </p:nvPicPr>
        <p:blipFill rotWithShape="1">
          <a:blip r:embed="rId2">
            <a:extLst>
              <a:ext uri="{28A0092B-C50C-407E-A947-70E740481C1C}">
                <a14:useLocalDpi xmlns:a14="http://schemas.microsoft.com/office/drawing/2010/main" val="0"/>
              </a:ext>
            </a:extLst>
          </a:blip>
          <a:srcRect t="42891" b="44299"/>
          <a:stretch/>
        </p:blipFill>
        <p:spPr>
          <a:xfrm>
            <a:off x="-1438" y="-27384"/>
            <a:ext cx="9144000" cy="828554"/>
          </a:xfrm>
          <a:prstGeom prst="rect">
            <a:avLst/>
          </a:prstGeom>
        </p:spPr>
      </p:pic>
      <p:sp>
        <p:nvSpPr>
          <p:cNvPr id="8" name="Rectangle 22"/>
          <p:cNvSpPr>
            <a:spLocks noChangeAspect="1" noChangeArrowheads="1"/>
          </p:cNvSpPr>
          <p:nvPr userDrawn="1"/>
        </p:nvSpPr>
        <p:spPr bwMode="auto">
          <a:xfrm>
            <a:off x="0" y="895551"/>
            <a:ext cx="4833639" cy="97242"/>
          </a:xfrm>
          <a:prstGeom prst="rect">
            <a:avLst/>
          </a:prstGeom>
          <a:solidFill>
            <a:srgbClr val="CF6800"/>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9" name="Rectangle 23"/>
          <p:cNvSpPr>
            <a:spLocks noChangeAspect="1" noChangeArrowheads="1"/>
          </p:cNvSpPr>
          <p:nvPr userDrawn="1"/>
        </p:nvSpPr>
        <p:spPr bwMode="auto">
          <a:xfrm>
            <a:off x="0" y="801170"/>
            <a:ext cx="6074515" cy="97242"/>
          </a:xfrm>
          <a:prstGeom prst="rect">
            <a:avLst/>
          </a:prstGeom>
          <a:solidFill>
            <a:srgbClr val="00589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10" name="Rectangle 25"/>
          <p:cNvSpPr>
            <a:spLocks noChangeAspect="1" noChangeArrowheads="1"/>
          </p:cNvSpPr>
          <p:nvPr userDrawn="1"/>
        </p:nvSpPr>
        <p:spPr bwMode="auto">
          <a:xfrm>
            <a:off x="3026992" y="895837"/>
            <a:ext cx="3047045" cy="96956"/>
          </a:xfrm>
          <a:prstGeom prst="rect">
            <a:avLst/>
          </a:prstGeom>
          <a:solidFill>
            <a:srgbClr val="003E6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pic>
        <p:nvPicPr>
          <p:cNvPr id="12" name="Picture 37" descr="HG_LOGO_S_ENG_RGB"/>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56376" y="6231685"/>
            <a:ext cx="1152128" cy="50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uppieren 12"/>
          <p:cNvGrpSpPr/>
          <p:nvPr userDrawn="1"/>
        </p:nvGrpSpPr>
        <p:grpSpPr>
          <a:xfrm>
            <a:off x="0" y="6666377"/>
            <a:ext cx="9144000" cy="191623"/>
            <a:chOff x="0" y="8901608"/>
            <a:chExt cx="30279975" cy="1079500"/>
          </a:xfrm>
        </p:grpSpPr>
        <p:sp>
          <p:nvSpPr>
            <p:cNvPr id="14" name="Rectangle 10"/>
            <p:cNvSpPr>
              <a:spLocks noChangeAspect="1" noChangeArrowheads="1"/>
            </p:cNvSpPr>
            <p:nvPr/>
          </p:nvSpPr>
          <p:spPr bwMode="auto">
            <a:xfrm>
              <a:off x="0" y="9441358"/>
              <a:ext cx="16071850" cy="539750"/>
            </a:xfrm>
            <a:prstGeom prst="rect">
              <a:avLst/>
            </a:prstGeom>
            <a:solidFill>
              <a:srgbClr val="CF6809"/>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15" name="Rectangle 11"/>
            <p:cNvSpPr>
              <a:spLocks noChangeAspect="1" noChangeArrowheads="1"/>
            </p:cNvSpPr>
            <p:nvPr/>
          </p:nvSpPr>
          <p:spPr bwMode="auto">
            <a:xfrm>
              <a:off x="0" y="8901608"/>
              <a:ext cx="20202525" cy="539750"/>
            </a:xfrm>
            <a:prstGeom prst="rect">
              <a:avLst/>
            </a:prstGeom>
            <a:solidFill>
              <a:srgbClr val="00589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16" name="Rectangle 12"/>
            <p:cNvSpPr>
              <a:spLocks noChangeAspect="1" noChangeArrowheads="1"/>
            </p:cNvSpPr>
            <p:nvPr/>
          </p:nvSpPr>
          <p:spPr bwMode="auto">
            <a:xfrm>
              <a:off x="20072350" y="9442946"/>
              <a:ext cx="10207625" cy="538162"/>
            </a:xfrm>
            <a:prstGeom prst="rect">
              <a:avLst/>
            </a:prstGeom>
            <a:solidFill>
              <a:srgbClr val="00589C"/>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sp>
          <p:nvSpPr>
            <p:cNvPr id="17" name="Rectangle 13"/>
            <p:cNvSpPr>
              <a:spLocks noChangeAspect="1" noChangeArrowheads="1"/>
            </p:cNvSpPr>
            <p:nvPr/>
          </p:nvSpPr>
          <p:spPr bwMode="auto">
            <a:xfrm>
              <a:off x="10064750" y="9442946"/>
              <a:ext cx="10140950" cy="538162"/>
            </a:xfrm>
            <a:prstGeom prst="rect">
              <a:avLst/>
            </a:prstGeom>
            <a:solidFill>
              <a:srgbClr val="003E6E"/>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sz="10500">
                  <a:solidFill>
                    <a:srgbClr val="515151"/>
                  </a:solidFill>
                  <a:latin typeface="Arial" charset="0"/>
                </a:defRPr>
              </a:lvl1pPr>
              <a:lvl2pPr marL="742950" indent="-285750" eaLnBrk="0" hangingPunct="0">
                <a:defRPr sz="10500">
                  <a:solidFill>
                    <a:srgbClr val="515151"/>
                  </a:solidFill>
                  <a:latin typeface="Arial" charset="0"/>
                </a:defRPr>
              </a:lvl2pPr>
              <a:lvl3pPr marL="1143000" indent="-228600" eaLnBrk="0" hangingPunct="0">
                <a:defRPr sz="10500">
                  <a:solidFill>
                    <a:srgbClr val="515151"/>
                  </a:solidFill>
                  <a:latin typeface="Arial" charset="0"/>
                </a:defRPr>
              </a:lvl3pPr>
              <a:lvl4pPr marL="1600200" indent="-228600" eaLnBrk="0" hangingPunct="0">
                <a:defRPr sz="10500">
                  <a:solidFill>
                    <a:srgbClr val="515151"/>
                  </a:solidFill>
                  <a:latin typeface="Arial" charset="0"/>
                </a:defRPr>
              </a:lvl4pPr>
              <a:lvl5pPr marL="2057400" indent="-228600" eaLnBrk="0" hangingPunct="0">
                <a:defRPr sz="10500">
                  <a:solidFill>
                    <a:srgbClr val="515151"/>
                  </a:solidFill>
                  <a:latin typeface="Arial" charset="0"/>
                </a:defRPr>
              </a:lvl5pPr>
              <a:lvl6pPr marL="2514600" indent="-228600" eaLnBrk="0" fontAlgn="base" hangingPunct="0">
                <a:lnSpc>
                  <a:spcPts val="8713"/>
                </a:lnSpc>
                <a:spcBef>
                  <a:spcPct val="20000"/>
                </a:spcBef>
                <a:spcAft>
                  <a:spcPct val="0"/>
                </a:spcAft>
                <a:defRPr sz="10500">
                  <a:solidFill>
                    <a:srgbClr val="515151"/>
                  </a:solidFill>
                  <a:latin typeface="Arial" charset="0"/>
                </a:defRPr>
              </a:lvl6pPr>
              <a:lvl7pPr marL="2971800" indent="-228600" eaLnBrk="0" fontAlgn="base" hangingPunct="0">
                <a:lnSpc>
                  <a:spcPts val="8713"/>
                </a:lnSpc>
                <a:spcBef>
                  <a:spcPct val="20000"/>
                </a:spcBef>
                <a:spcAft>
                  <a:spcPct val="0"/>
                </a:spcAft>
                <a:defRPr sz="10500">
                  <a:solidFill>
                    <a:srgbClr val="515151"/>
                  </a:solidFill>
                  <a:latin typeface="Arial" charset="0"/>
                </a:defRPr>
              </a:lvl7pPr>
              <a:lvl8pPr marL="3429000" indent="-228600" eaLnBrk="0" fontAlgn="base" hangingPunct="0">
                <a:lnSpc>
                  <a:spcPts val="8713"/>
                </a:lnSpc>
                <a:spcBef>
                  <a:spcPct val="20000"/>
                </a:spcBef>
                <a:spcAft>
                  <a:spcPct val="0"/>
                </a:spcAft>
                <a:defRPr sz="10500">
                  <a:solidFill>
                    <a:srgbClr val="515151"/>
                  </a:solidFill>
                  <a:latin typeface="Arial" charset="0"/>
                </a:defRPr>
              </a:lvl8pPr>
              <a:lvl9pPr marL="3886200" indent="-228600" eaLnBrk="0" fontAlgn="base" hangingPunct="0">
                <a:lnSpc>
                  <a:spcPts val="8713"/>
                </a:lnSpc>
                <a:spcBef>
                  <a:spcPct val="20000"/>
                </a:spcBef>
                <a:spcAft>
                  <a:spcPct val="0"/>
                </a:spcAft>
                <a:defRPr sz="10500">
                  <a:solidFill>
                    <a:srgbClr val="515151"/>
                  </a:solidFill>
                  <a:latin typeface="Arial" charset="0"/>
                </a:defRPr>
              </a:lvl9pPr>
            </a:lstStyle>
            <a:p>
              <a:pPr eaLnBrk="1" hangingPunct="1"/>
              <a:endParaRPr lang="en-US" altLang="en-US"/>
            </a:p>
          </p:txBody>
        </p:sp>
      </p:grpSp>
      <p:sp>
        <p:nvSpPr>
          <p:cNvPr id="18" name="Foliennummernplatzhalter 3"/>
          <p:cNvSpPr txBox="1">
            <a:spLocks/>
          </p:cNvSpPr>
          <p:nvPr userDrawn="1"/>
        </p:nvSpPr>
        <p:spPr>
          <a:xfrm>
            <a:off x="222250" y="6578600"/>
            <a:ext cx="2133600" cy="47625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91440" tIns="45720" rIns="91440" bIns="45720" rtlCol="0" anchor="ctr"/>
          <a:lstStyle>
            <a:defPPr>
              <a:defRPr lang="en-US"/>
            </a:defPPr>
            <a:lvl1pPr marL="0" algn="r" defTabSz="914400" rtl="0" eaLnBrk="0" latinLnBrk="0" hangingPunct="0">
              <a:defRPr sz="2400" kern="1200">
                <a:solidFill>
                  <a:srgbClr val="515151"/>
                </a:solidFill>
                <a:latin typeface="Arial" charset="0"/>
                <a:ea typeface="+mn-ea"/>
                <a:cs typeface="+mn-cs"/>
              </a:defRPr>
            </a:lvl1pPr>
            <a:lvl2pPr marL="742950" indent="-285750" algn="l" defTabSz="914400" rtl="0" eaLnBrk="0" latinLnBrk="0" hangingPunct="0">
              <a:defRPr sz="2400" kern="1200">
                <a:solidFill>
                  <a:srgbClr val="515151"/>
                </a:solidFill>
                <a:latin typeface="Arial" charset="0"/>
                <a:ea typeface="+mn-ea"/>
                <a:cs typeface="+mn-cs"/>
              </a:defRPr>
            </a:lvl2pPr>
            <a:lvl3pPr marL="1143000" indent="-228600" algn="l" defTabSz="914400" rtl="0" eaLnBrk="0" latinLnBrk="0" hangingPunct="0">
              <a:defRPr sz="2400" kern="1200">
                <a:solidFill>
                  <a:srgbClr val="515151"/>
                </a:solidFill>
                <a:latin typeface="Arial" charset="0"/>
                <a:ea typeface="+mn-ea"/>
                <a:cs typeface="+mn-cs"/>
              </a:defRPr>
            </a:lvl3pPr>
            <a:lvl4pPr marL="1600200" indent="-228600" algn="l" defTabSz="914400" rtl="0" eaLnBrk="0" latinLnBrk="0" hangingPunct="0">
              <a:defRPr sz="2400" kern="1200">
                <a:solidFill>
                  <a:srgbClr val="515151"/>
                </a:solidFill>
                <a:latin typeface="Arial" charset="0"/>
                <a:ea typeface="+mn-ea"/>
                <a:cs typeface="+mn-cs"/>
              </a:defRPr>
            </a:lvl4pPr>
            <a:lvl5pPr marL="2057400" indent="-228600" algn="l" defTabSz="914400" rtl="0" eaLnBrk="0" latinLnBrk="0" hangingPunct="0">
              <a:defRPr sz="2400" kern="1200">
                <a:solidFill>
                  <a:srgbClr val="515151"/>
                </a:solidFill>
                <a:latin typeface="Arial" charset="0"/>
                <a:ea typeface="+mn-ea"/>
                <a:cs typeface="+mn-cs"/>
              </a:defRPr>
            </a:lvl5pPr>
            <a:lvl6pPr marL="2514600" indent="-228600" algn="l" defTabSz="914400" rtl="0" eaLnBrk="0" fontAlgn="base" latinLnBrk="0" hangingPunct="0">
              <a:spcBef>
                <a:spcPct val="0"/>
              </a:spcBef>
              <a:spcAft>
                <a:spcPct val="0"/>
              </a:spcAft>
              <a:defRPr sz="2400" kern="1200">
                <a:solidFill>
                  <a:srgbClr val="515151"/>
                </a:solidFill>
                <a:latin typeface="Arial" charset="0"/>
                <a:ea typeface="+mn-ea"/>
                <a:cs typeface="+mn-cs"/>
              </a:defRPr>
            </a:lvl6pPr>
            <a:lvl7pPr marL="2971800" indent="-228600" algn="l" defTabSz="914400" rtl="0" eaLnBrk="0" fontAlgn="base" latinLnBrk="0" hangingPunct="0">
              <a:spcBef>
                <a:spcPct val="0"/>
              </a:spcBef>
              <a:spcAft>
                <a:spcPct val="0"/>
              </a:spcAft>
              <a:defRPr sz="2400" kern="1200">
                <a:solidFill>
                  <a:srgbClr val="515151"/>
                </a:solidFill>
                <a:latin typeface="Arial" charset="0"/>
                <a:ea typeface="+mn-ea"/>
                <a:cs typeface="+mn-cs"/>
              </a:defRPr>
            </a:lvl7pPr>
            <a:lvl8pPr marL="3429000" indent="-228600" algn="l" defTabSz="914400" rtl="0" eaLnBrk="0" fontAlgn="base" latinLnBrk="0" hangingPunct="0">
              <a:spcBef>
                <a:spcPct val="0"/>
              </a:spcBef>
              <a:spcAft>
                <a:spcPct val="0"/>
              </a:spcAft>
              <a:defRPr sz="2400" kern="1200">
                <a:solidFill>
                  <a:srgbClr val="515151"/>
                </a:solidFill>
                <a:latin typeface="Arial" charset="0"/>
                <a:ea typeface="+mn-ea"/>
                <a:cs typeface="+mn-cs"/>
              </a:defRPr>
            </a:lvl8pPr>
            <a:lvl9pPr marL="3886200" indent="-228600" algn="l" defTabSz="914400" rtl="0" eaLnBrk="0" fontAlgn="base" latinLnBrk="0" hangingPunct="0">
              <a:spcBef>
                <a:spcPct val="0"/>
              </a:spcBef>
              <a:spcAft>
                <a:spcPct val="0"/>
              </a:spcAft>
              <a:defRPr sz="2400" kern="1200">
                <a:solidFill>
                  <a:srgbClr val="515151"/>
                </a:solidFill>
                <a:latin typeface="Arial" charset="0"/>
                <a:ea typeface="+mn-ea"/>
                <a:cs typeface="+mn-cs"/>
              </a:defRPr>
            </a:lvl9pPr>
          </a:lstStyle>
          <a:p>
            <a:pPr eaLnBrk="1" hangingPunct="1"/>
            <a:r>
              <a:rPr lang="de-DE" altLang="de-DE" sz="800" smtClean="0">
                <a:solidFill>
                  <a:schemeClr val="bg1"/>
                </a:solidFill>
              </a:rPr>
              <a:t>PAGE </a:t>
            </a:r>
            <a:fld id="{FBA149E3-8803-4CF3-B474-126665A48ABD}" type="slidenum">
              <a:rPr lang="de-DE" altLang="de-DE" sz="800" smtClean="0">
                <a:solidFill>
                  <a:schemeClr val="bg1"/>
                </a:solidFill>
              </a:rPr>
              <a:pPr eaLnBrk="1" hangingPunct="1"/>
              <a:t>‹#›</a:t>
            </a:fld>
            <a:endParaRPr lang="de-DE" altLang="de-DE" sz="800" dirty="0" smtClean="0">
              <a:solidFill>
                <a:schemeClr val="bg1"/>
              </a:solidFill>
            </a:endParaRPr>
          </a:p>
        </p:txBody>
      </p:sp>
    </p:spTree>
    <p:extLst>
      <p:ext uri="{BB962C8B-B14F-4D97-AF65-F5344CB8AC3E}">
        <p14:creationId xmlns:p14="http://schemas.microsoft.com/office/powerpoint/2010/main" val="36823170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cSld name="2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a:prstGeom prst="rect">
            <a:avLst/>
          </a:prstGeo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a:xfrm>
            <a:off x="457200" y="6356350"/>
            <a:ext cx="2133600" cy="365125"/>
          </a:xfrm>
          <a:prstGeom prst="rect">
            <a:avLst/>
          </a:prstGeom>
        </p:spPr>
        <p:txBody>
          <a:bodyPr/>
          <a:lstStyle/>
          <a:p>
            <a:pPr fontAlgn="base">
              <a:spcBef>
                <a:spcPct val="0"/>
              </a:spcBef>
              <a:spcAft>
                <a:spcPct val="0"/>
              </a:spcAft>
            </a:pPr>
            <a:fld id="{1BA50D42-C9CD-4801-B293-61D1F53EC57E}" type="datetimeFigureOut">
              <a:rPr lang="de-DE" smtClean="0">
                <a:solidFill>
                  <a:prstClr val="black"/>
                </a:solidFill>
                <a:cs typeface="Arial" charset="0"/>
              </a:rPr>
              <a:pPr fontAlgn="base">
                <a:spcBef>
                  <a:spcPct val="0"/>
                </a:spcBef>
                <a:spcAft>
                  <a:spcPct val="0"/>
                </a:spcAft>
              </a:pPr>
              <a:t>03.05.2022</a:t>
            </a:fld>
            <a:endParaRPr lang="de-DE">
              <a:solidFill>
                <a:prstClr val="black"/>
              </a:solidFill>
              <a:cs typeface="Arial" charset="0"/>
            </a:endParaRPr>
          </a:p>
        </p:txBody>
      </p:sp>
      <p:sp>
        <p:nvSpPr>
          <p:cNvPr id="5" name="Fußzeilenplatzhalter 4"/>
          <p:cNvSpPr>
            <a:spLocks noGrp="1"/>
          </p:cNvSpPr>
          <p:nvPr>
            <p:ph type="ftr" sz="quarter" idx="11"/>
          </p:nvPr>
        </p:nvSpPr>
        <p:spPr>
          <a:xfrm>
            <a:off x="3124200" y="6356350"/>
            <a:ext cx="2895600" cy="365125"/>
          </a:xfrm>
          <a:prstGeom prst="rect">
            <a:avLst/>
          </a:prstGeom>
        </p:spPr>
        <p:txBody>
          <a:bodyPr/>
          <a:lstStyle/>
          <a:p>
            <a:pPr fontAlgn="base">
              <a:spcBef>
                <a:spcPct val="0"/>
              </a:spcBef>
              <a:spcAft>
                <a:spcPct val="0"/>
              </a:spcAft>
            </a:pPr>
            <a:endParaRPr lang="de-DE">
              <a:solidFill>
                <a:prstClr val="black"/>
              </a:solidFill>
              <a:cs typeface="Arial" charset="0"/>
            </a:endParaRPr>
          </a:p>
        </p:txBody>
      </p:sp>
      <p:sp>
        <p:nvSpPr>
          <p:cNvPr id="6" name="Foliennummernplatzhalter 5"/>
          <p:cNvSpPr>
            <a:spLocks noGrp="1"/>
          </p:cNvSpPr>
          <p:nvPr>
            <p:ph type="sldNum" sz="quarter" idx="12"/>
          </p:nvPr>
        </p:nvSpPr>
        <p:spPr>
          <a:xfrm>
            <a:off x="6553200" y="6356350"/>
            <a:ext cx="2133600" cy="365125"/>
          </a:xfrm>
          <a:prstGeom prst="rect">
            <a:avLst/>
          </a:prstGeom>
        </p:spPr>
        <p:txBody>
          <a:bodyPr/>
          <a:lstStyle/>
          <a:p>
            <a:pPr fontAlgn="base">
              <a:spcBef>
                <a:spcPct val="0"/>
              </a:spcBef>
              <a:spcAft>
                <a:spcPct val="0"/>
              </a:spcAft>
            </a:pPr>
            <a:fld id="{6C6AE60A-B69C-4790-82F7-3882EDF23186}" type="slidenum">
              <a:rPr lang="de-DE" smtClean="0">
                <a:solidFill>
                  <a:prstClr val="black"/>
                </a:solidFill>
                <a:cs typeface="Arial" charset="0"/>
              </a:rPr>
              <a:pPr fontAlgn="base">
                <a:spcBef>
                  <a:spcPct val="0"/>
                </a:spcBef>
                <a:spcAft>
                  <a:spcPct val="0"/>
                </a:spcAft>
              </a:pPr>
              <a:t>‹#›</a:t>
            </a:fld>
            <a:endParaRPr lang="de-DE">
              <a:solidFill>
                <a:prstClr val="black"/>
              </a:solidFill>
              <a:cs typeface="Arial" charset="0"/>
            </a:endParaRPr>
          </a:p>
        </p:txBody>
      </p:sp>
    </p:spTree>
    <p:extLst>
      <p:ext uri="{BB962C8B-B14F-4D97-AF65-F5344CB8AC3E}">
        <p14:creationId xmlns:p14="http://schemas.microsoft.com/office/powerpoint/2010/main" val="3972921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10"/>
          </p:nvPr>
        </p:nvSpPr>
        <p:spPr/>
        <p:txBody>
          <a:bodyPr/>
          <a:lstStyle/>
          <a:p>
            <a:fld id="{44C62C90-CC4E-4BD2-B172-7D9F9A10D9B4}" type="datetimeFigureOut">
              <a:rPr lang="en-US" smtClean="0"/>
              <a:t>5/3/2022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34069915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de-DE"/>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de-DE"/>
          </a:p>
        </p:txBody>
      </p:sp>
    </p:spTree>
    <p:extLst>
      <p:ext uri="{BB962C8B-B14F-4D97-AF65-F5344CB8AC3E}">
        <p14:creationId xmlns:p14="http://schemas.microsoft.com/office/powerpoint/2010/main" val="160928006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6588837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Tree>
    <p:extLst>
      <p:ext uri="{BB962C8B-B14F-4D97-AF65-F5344CB8AC3E}">
        <p14:creationId xmlns:p14="http://schemas.microsoft.com/office/powerpoint/2010/main" val="1422692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de-DE"/>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75710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40469774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de-DE"/>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60281654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Tree>
    <p:extLst>
      <p:ext uri="{BB962C8B-B14F-4D97-AF65-F5344CB8AC3E}">
        <p14:creationId xmlns:p14="http://schemas.microsoft.com/office/powerpoint/2010/main" val="37314285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25717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de-DE"/>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6325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de-DE"/>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DE"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296811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en-US"/>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44C62C90-CC4E-4BD2-B172-7D9F9A10D9B4}" type="datetimeFigureOut">
              <a:rPr lang="en-US" smtClean="0"/>
              <a:t>5/3/2022</a:t>
            </a:fld>
            <a:endParaRPr lang="en-US"/>
          </a:p>
        </p:txBody>
      </p:sp>
      <p:sp>
        <p:nvSpPr>
          <p:cNvPr id="5" name="Fußzeilenplatzhalter 4"/>
          <p:cNvSpPr>
            <a:spLocks noGrp="1"/>
          </p:cNvSpPr>
          <p:nvPr>
            <p:ph type="ftr" sz="quarter" idx="11"/>
          </p:nvPr>
        </p:nvSpPr>
        <p:spPr/>
        <p:txBody>
          <a:bodyPr/>
          <a:lstStyle/>
          <a:p>
            <a:endParaRPr lang="en-US"/>
          </a:p>
        </p:txBody>
      </p:sp>
      <p:sp>
        <p:nvSpPr>
          <p:cNvPr id="6" name="Foliennummernplatzhalter 5"/>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255703277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98192225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de-DE"/>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996241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de-DE"/>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18042216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Datumsplatzhalter 4"/>
          <p:cNvSpPr>
            <a:spLocks noGrp="1"/>
          </p:cNvSpPr>
          <p:nvPr>
            <p:ph type="dt" sz="half" idx="10"/>
          </p:nvPr>
        </p:nvSpPr>
        <p:spPr/>
        <p:txBody>
          <a:bodyPr/>
          <a:lstStyle/>
          <a:p>
            <a:fld id="{44C62C90-CC4E-4BD2-B172-7D9F9A10D9B4}" type="datetimeFigureOut">
              <a:rPr lang="en-US" smtClean="0"/>
              <a:t>5/3/2022</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2350253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en-US"/>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7" name="Datumsplatzhalter 6"/>
          <p:cNvSpPr>
            <a:spLocks noGrp="1"/>
          </p:cNvSpPr>
          <p:nvPr>
            <p:ph type="dt" sz="half" idx="10"/>
          </p:nvPr>
        </p:nvSpPr>
        <p:spPr/>
        <p:txBody>
          <a:bodyPr/>
          <a:lstStyle/>
          <a:p>
            <a:fld id="{44C62C90-CC4E-4BD2-B172-7D9F9A10D9B4}" type="datetimeFigureOut">
              <a:rPr lang="en-US" smtClean="0"/>
              <a:t>5/3/2022</a:t>
            </a:fld>
            <a:endParaRPr lang="en-US"/>
          </a:p>
        </p:txBody>
      </p:sp>
      <p:sp>
        <p:nvSpPr>
          <p:cNvPr id="8" name="Fußzeilenplatzhalter 7"/>
          <p:cNvSpPr>
            <a:spLocks noGrp="1"/>
          </p:cNvSpPr>
          <p:nvPr>
            <p:ph type="ftr" sz="quarter" idx="11"/>
          </p:nvPr>
        </p:nvSpPr>
        <p:spPr/>
        <p:txBody>
          <a:bodyPr/>
          <a:lstStyle/>
          <a:p>
            <a:endParaRPr lang="en-US"/>
          </a:p>
        </p:txBody>
      </p:sp>
      <p:sp>
        <p:nvSpPr>
          <p:cNvPr id="9" name="Foliennummernplatzhalter 8"/>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3129641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US"/>
          </a:p>
        </p:txBody>
      </p:sp>
      <p:sp>
        <p:nvSpPr>
          <p:cNvPr id="3" name="Datumsplatzhalter 2"/>
          <p:cNvSpPr>
            <a:spLocks noGrp="1"/>
          </p:cNvSpPr>
          <p:nvPr>
            <p:ph type="dt" sz="half" idx="10"/>
          </p:nvPr>
        </p:nvSpPr>
        <p:spPr/>
        <p:txBody>
          <a:bodyPr/>
          <a:lstStyle/>
          <a:p>
            <a:fld id="{44C62C90-CC4E-4BD2-B172-7D9F9A10D9B4}" type="datetimeFigureOut">
              <a:rPr lang="en-US" smtClean="0"/>
              <a:t>5/3/2022</a:t>
            </a:fld>
            <a:endParaRPr lang="en-US"/>
          </a:p>
        </p:txBody>
      </p:sp>
      <p:sp>
        <p:nvSpPr>
          <p:cNvPr id="4" name="Fußzeilenplatzhalter 3"/>
          <p:cNvSpPr>
            <a:spLocks noGrp="1"/>
          </p:cNvSpPr>
          <p:nvPr>
            <p:ph type="ftr" sz="quarter" idx="11"/>
          </p:nvPr>
        </p:nvSpPr>
        <p:spPr/>
        <p:txBody>
          <a:bodyPr/>
          <a:lstStyle/>
          <a:p>
            <a:endParaRPr lang="en-US"/>
          </a:p>
        </p:txBody>
      </p:sp>
      <p:sp>
        <p:nvSpPr>
          <p:cNvPr id="5" name="Foliennummernplatzhalter 4"/>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24164859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44C62C90-CC4E-4BD2-B172-7D9F9A10D9B4}" type="datetimeFigureOut">
              <a:rPr lang="en-US" smtClean="0"/>
              <a:t>5/3/2022</a:t>
            </a:fld>
            <a:endParaRPr lang="en-US"/>
          </a:p>
        </p:txBody>
      </p:sp>
      <p:sp>
        <p:nvSpPr>
          <p:cNvPr id="3" name="Fußzeilenplatzhalter 2"/>
          <p:cNvSpPr>
            <a:spLocks noGrp="1"/>
          </p:cNvSpPr>
          <p:nvPr>
            <p:ph type="ftr" sz="quarter" idx="11"/>
          </p:nvPr>
        </p:nvSpPr>
        <p:spPr/>
        <p:txBody>
          <a:bodyPr/>
          <a:lstStyle/>
          <a:p>
            <a:endParaRPr lang="en-US"/>
          </a:p>
        </p:txBody>
      </p:sp>
      <p:sp>
        <p:nvSpPr>
          <p:cNvPr id="4" name="Foliennummernplatzhalter 3"/>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1507501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en-US"/>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44C62C90-CC4E-4BD2-B172-7D9F9A10D9B4}" type="datetimeFigureOut">
              <a:rPr lang="en-US" smtClean="0"/>
              <a:t>5/3/2022</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7973791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en-US"/>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44C62C90-CC4E-4BD2-B172-7D9F9A10D9B4}" type="datetimeFigureOut">
              <a:rPr lang="en-US" smtClean="0"/>
              <a:t>5/3/2022</a:t>
            </a:fld>
            <a:endParaRPr lang="en-US"/>
          </a:p>
        </p:txBody>
      </p:sp>
      <p:sp>
        <p:nvSpPr>
          <p:cNvPr id="6" name="Fußzeilenplatzhalter 5"/>
          <p:cNvSpPr>
            <a:spLocks noGrp="1"/>
          </p:cNvSpPr>
          <p:nvPr>
            <p:ph type="ftr" sz="quarter" idx="11"/>
          </p:nvPr>
        </p:nvSpPr>
        <p:spPr/>
        <p:txBody>
          <a:bodyPr/>
          <a:lstStyle/>
          <a:p>
            <a:endParaRPr lang="en-US"/>
          </a:p>
        </p:txBody>
      </p:sp>
      <p:sp>
        <p:nvSpPr>
          <p:cNvPr id="7" name="Foliennummernplatzhalter 6"/>
          <p:cNvSpPr>
            <a:spLocks noGrp="1"/>
          </p:cNvSpPr>
          <p:nvPr>
            <p:ph type="sldNum" sz="quarter" idx="12"/>
          </p:nvPr>
        </p:nvSpPr>
        <p:spPr/>
        <p:txBody>
          <a:bodyPr/>
          <a:lstStyle/>
          <a:p>
            <a:fld id="{0ED6CEF4-BD2F-43D6-835C-A8AEAEC274E7}" type="slidenum">
              <a:rPr lang="en-US" smtClean="0"/>
              <a:t>‹#›</a:t>
            </a:fld>
            <a:endParaRPr lang="en-US"/>
          </a:p>
        </p:txBody>
      </p:sp>
    </p:spTree>
    <p:extLst>
      <p:ext uri="{BB962C8B-B14F-4D97-AF65-F5344CB8AC3E}">
        <p14:creationId xmlns:p14="http://schemas.microsoft.com/office/powerpoint/2010/main" val="602144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image" Target="../media/image6.png"/><Relationship Id="rId2" Type="http://schemas.openxmlformats.org/officeDocument/2006/relationships/slideLayout" Target="../slideLayouts/slideLayout21.xml"/><Relationship Id="rId16" Type="http://schemas.openxmlformats.org/officeDocument/2006/relationships/image" Target="../media/image5.jpe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5" Type="http://schemas.openxmlformats.org/officeDocument/2006/relationships/image" Target="../media/image4.png"/><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en-US"/>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C62C90-CC4E-4BD2-B172-7D9F9A10D9B4}" type="datetimeFigureOut">
              <a:rPr lang="en-US" smtClean="0"/>
              <a:t>5/3/2022</a:t>
            </a:fld>
            <a:endParaRPr lang="en-US"/>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ED6CEF4-BD2F-43D6-835C-A8AEAEC274E7}" type="slidenum">
              <a:rPr lang="en-US" smtClean="0"/>
              <a:t>‹#›</a:t>
            </a:fld>
            <a:endParaRPr lang="en-US"/>
          </a:p>
        </p:txBody>
      </p:sp>
    </p:spTree>
    <p:extLst>
      <p:ext uri="{BB962C8B-B14F-4D97-AF65-F5344CB8AC3E}">
        <p14:creationId xmlns:p14="http://schemas.microsoft.com/office/powerpoint/2010/main" val="8891392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75" r:id="rId13"/>
    <p:sldLayoutId id="2147483676" r:id="rId14"/>
    <p:sldLayoutId id="2147483677" r:id="rId15"/>
    <p:sldLayoutId id="2147483678" r:id="rId16"/>
    <p:sldLayoutId id="2147483680" r:id="rId17"/>
    <p:sldLayoutId id="2147483681" r:id="rId18"/>
    <p:sldLayoutId id="2147483682" r:id="rId19"/>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Line 10"/>
          <p:cNvSpPr>
            <a:spLocks noChangeShapeType="1"/>
          </p:cNvSpPr>
          <p:nvPr userDrawn="1"/>
        </p:nvSpPr>
        <p:spPr bwMode="auto">
          <a:xfrm>
            <a:off x="0" y="466725"/>
            <a:ext cx="9142413" cy="1588"/>
          </a:xfrm>
          <a:prstGeom prst="line">
            <a:avLst/>
          </a:prstGeom>
          <a:noFill/>
          <a:ln w="19050" cap="rnd">
            <a:solidFill>
              <a:schemeClr val="bg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a:p>
        </p:txBody>
      </p:sp>
      <p:pic>
        <p:nvPicPr>
          <p:cNvPr id="2051" name="Picture 18" descr="FZD-Bildmarke_Preussel_wtransparent"/>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8532813" y="44450"/>
            <a:ext cx="325437"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2" name="Picture 20" descr="Folgefolie"/>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 name="Rectangle 21"/>
          <p:cNvSpPr>
            <a:spLocks noChangeArrowheads="1"/>
          </p:cNvSpPr>
          <p:nvPr userDrawn="1"/>
        </p:nvSpPr>
        <p:spPr bwMode="auto">
          <a:xfrm>
            <a:off x="0" y="0"/>
            <a:ext cx="287338" cy="287338"/>
          </a:xfrm>
          <a:prstGeom prst="rect">
            <a:avLst/>
          </a:prstGeom>
          <a:solidFill>
            <a:srgbClr val="CF6800"/>
          </a:solidFill>
          <a:ln>
            <a:noFill/>
          </a:ln>
          <a:effectLst/>
          <a:extLst>
            <a:ext uri="{91240B29-F687-4F45-9708-019B960494DF}">
              <a14:hiddenLine xmlns:a14="http://schemas.microsoft.com/office/drawing/2010/main" w="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en-US" altLang="de-DE" smtClean="0"/>
          </a:p>
        </p:txBody>
      </p:sp>
      <p:sp>
        <p:nvSpPr>
          <p:cNvPr id="2054" name="Text Box 29"/>
          <p:cNvSpPr txBox="1">
            <a:spLocks noChangeArrowheads="1"/>
          </p:cNvSpPr>
          <p:nvPr userDrawn="1"/>
        </p:nvSpPr>
        <p:spPr bwMode="auto">
          <a:xfrm>
            <a:off x="287338" y="6597650"/>
            <a:ext cx="2438400" cy="13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defRPr/>
            </a:pPr>
            <a:r>
              <a:rPr lang="de-DE" altLang="zh-CN" sz="900" smtClean="0">
                <a:solidFill>
                  <a:schemeClr val="bg1"/>
                </a:solidFill>
                <a:ea typeface="SimSun" pitchFamily="2" charset="-122"/>
              </a:rPr>
              <a:t>Seite </a:t>
            </a:r>
            <a:fld id="{8A68319A-5E0F-45A5-9B29-4226DF82BC60}" type="slidenum">
              <a:rPr lang="de-DE" altLang="zh-CN" sz="900" smtClean="0">
                <a:solidFill>
                  <a:schemeClr val="bg1"/>
                </a:solidFill>
                <a:ea typeface="SimSun" pitchFamily="2" charset="-122"/>
              </a:rPr>
              <a:pPr>
                <a:spcBef>
                  <a:spcPct val="50000"/>
                </a:spcBef>
                <a:defRPr/>
              </a:pPr>
              <a:t>‹#›</a:t>
            </a:fld>
            <a:endParaRPr lang="de-DE" altLang="zh-CN" sz="900" smtClean="0">
              <a:solidFill>
                <a:schemeClr val="bg1"/>
              </a:solidFill>
              <a:ea typeface="SimSun" pitchFamily="2" charset="-122"/>
            </a:endParaRPr>
          </a:p>
        </p:txBody>
      </p:sp>
      <p:pic>
        <p:nvPicPr>
          <p:cNvPr id="2055" name="Bild 5" descr="DDC_Logo_110x50_4C.eps"/>
          <p:cNvPicPr>
            <a:picLocks noChangeAspect="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6589713" y="6124575"/>
            <a:ext cx="719137"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756956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74"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l" rtl="0" eaLnBrk="0" fontAlgn="base" hangingPunct="0">
        <a:spcBef>
          <a:spcPct val="0"/>
        </a:spcBef>
        <a:spcAft>
          <a:spcPct val="0"/>
        </a:spcAft>
        <a:defRPr sz="3000">
          <a:solidFill>
            <a:srgbClr val="003E89"/>
          </a:solidFill>
          <a:latin typeface="+mj-lt"/>
          <a:ea typeface="+mj-ea"/>
          <a:cs typeface="+mj-cs"/>
        </a:defRPr>
      </a:lvl1pPr>
      <a:lvl2pPr algn="l" rtl="0" eaLnBrk="0" fontAlgn="base" hangingPunct="0">
        <a:spcBef>
          <a:spcPct val="0"/>
        </a:spcBef>
        <a:spcAft>
          <a:spcPct val="0"/>
        </a:spcAft>
        <a:defRPr sz="3000">
          <a:solidFill>
            <a:srgbClr val="003E89"/>
          </a:solidFill>
          <a:latin typeface="Arial" pitchFamily="34" charset="0"/>
        </a:defRPr>
      </a:lvl2pPr>
      <a:lvl3pPr algn="l" rtl="0" eaLnBrk="0" fontAlgn="base" hangingPunct="0">
        <a:spcBef>
          <a:spcPct val="0"/>
        </a:spcBef>
        <a:spcAft>
          <a:spcPct val="0"/>
        </a:spcAft>
        <a:defRPr sz="3000">
          <a:solidFill>
            <a:srgbClr val="003E89"/>
          </a:solidFill>
          <a:latin typeface="Arial" pitchFamily="34" charset="0"/>
        </a:defRPr>
      </a:lvl3pPr>
      <a:lvl4pPr algn="l" rtl="0" eaLnBrk="0" fontAlgn="base" hangingPunct="0">
        <a:spcBef>
          <a:spcPct val="0"/>
        </a:spcBef>
        <a:spcAft>
          <a:spcPct val="0"/>
        </a:spcAft>
        <a:defRPr sz="3000">
          <a:solidFill>
            <a:srgbClr val="003E89"/>
          </a:solidFill>
          <a:latin typeface="Arial" pitchFamily="34" charset="0"/>
        </a:defRPr>
      </a:lvl4pPr>
      <a:lvl5pPr algn="l" rtl="0" eaLnBrk="0" fontAlgn="base" hangingPunct="0">
        <a:spcBef>
          <a:spcPct val="0"/>
        </a:spcBef>
        <a:spcAft>
          <a:spcPct val="0"/>
        </a:spcAft>
        <a:defRPr sz="3000">
          <a:solidFill>
            <a:srgbClr val="003E89"/>
          </a:solidFill>
          <a:latin typeface="Arial" pitchFamily="34" charset="0"/>
        </a:defRPr>
      </a:lvl5pPr>
      <a:lvl6pPr marL="457200" algn="l" rtl="0" fontAlgn="base">
        <a:spcBef>
          <a:spcPct val="0"/>
        </a:spcBef>
        <a:spcAft>
          <a:spcPct val="0"/>
        </a:spcAft>
        <a:defRPr sz="3000">
          <a:solidFill>
            <a:srgbClr val="003E89"/>
          </a:solidFill>
          <a:latin typeface="Arial" pitchFamily="34" charset="0"/>
        </a:defRPr>
      </a:lvl6pPr>
      <a:lvl7pPr marL="914400" algn="l" rtl="0" fontAlgn="base">
        <a:spcBef>
          <a:spcPct val="0"/>
        </a:spcBef>
        <a:spcAft>
          <a:spcPct val="0"/>
        </a:spcAft>
        <a:defRPr sz="3000">
          <a:solidFill>
            <a:srgbClr val="003E89"/>
          </a:solidFill>
          <a:latin typeface="Arial" pitchFamily="34" charset="0"/>
        </a:defRPr>
      </a:lvl7pPr>
      <a:lvl8pPr marL="1371600" algn="l" rtl="0" fontAlgn="base">
        <a:spcBef>
          <a:spcPct val="0"/>
        </a:spcBef>
        <a:spcAft>
          <a:spcPct val="0"/>
        </a:spcAft>
        <a:defRPr sz="3000">
          <a:solidFill>
            <a:srgbClr val="003E89"/>
          </a:solidFill>
          <a:latin typeface="Arial" pitchFamily="34" charset="0"/>
        </a:defRPr>
      </a:lvl8pPr>
      <a:lvl9pPr marL="1828800" algn="l" rtl="0" fontAlgn="base">
        <a:spcBef>
          <a:spcPct val="0"/>
        </a:spcBef>
        <a:spcAft>
          <a:spcPct val="0"/>
        </a:spcAft>
        <a:defRPr sz="3000">
          <a:solidFill>
            <a:srgbClr val="003E89"/>
          </a:solidFill>
          <a:latin typeface="Arial"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6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12.xml"/><Relationship Id="rId5" Type="http://schemas.openxmlformats.org/officeDocument/2006/relationships/image" Target="../media/image12.jpeg"/><Relationship Id="rId4" Type="http://schemas.openxmlformats.org/officeDocument/2006/relationships/image" Target="../media/image11.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4.wmf"/><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3.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vmlDrawing" Target="../drawings/vmlDrawing2.vml"/><Relationship Id="rId5" Type="http://schemas.openxmlformats.org/officeDocument/2006/relationships/image" Target="../media/image15.wmf"/><Relationship Id="rId4" Type="http://schemas.openxmlformats.org/officeDocument/2006/relationships/oleObject" Target="../embeddings/oleObject3.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vmlDrawing" Target="../drawings/vmlDrawing3.vml"/><Relationship Id="rId5" Type="http://schemas.openxmlformats.org/officeDocument/2006/relationships/image" Target="../media/image16.wmf"/><Relationship Id="rId4" Type="http://schemas.openxmlformats.org/officeDocument/2006/relationships/oleObject" Target="../embeddings/oleObject4.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vmlDrawing" Target="../drawings/vmlDrawing4.vml"/><Relationship Id="rId5" Type="http://schemas.openxmlformats.org/officeDocument/2006/relationships/image" Target="../media/image17.wmf"/><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TextBox 99"/>
          <p:cNvSpPr txBox="1"/>
          <p:nvPr/>
        </p:nvSpPr>
        <p:spPr>
          <a:xfrm>
            <a:off x="1331640" y="3645024"/>
            <a:ext cx="5898399" cy="461665"/>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Slawomir Prucnal, Shengqiang Zhou</a:t>
            </a:r>
          </a:p>
        </p:txBody>
      </p:sp>
      <p:sp>
        <p:nvSpPr>
          <p:cNvPr id="7" name="Rechteck 3"/>
          <p:cNvSpPr/>
          <p:nvPr/>
        </p:nvSpPr>
        <p:spPr>
          <a:xfrm>
            <a:off x="252800" y="4510307"/>
            <a:ext cx="8556520" cy="523220"/>
          </a:xfrm>
          <a:prstGeom prst="rect">
            <a:avLst/>
          </a:prstGeom>
        </p:spPr>
        <p:txBody>
          <a:bodyPr wrap="square" anchor="ctr" anchorCtr="1">
            <a:spAutoFit/>
          </a:bodyPr>
          <a:lstStyle/>
          <a:p>
            <a:pPr algn="ctr"/>
            <a:r>
              <a:rPr lang="en-GB" altLang="zh-CN" sz="2800" b="1" dirty="0" smtClean="0">
                <a:solidFill>
                  <a:schemeClr val="tx2"/>
                </a:solidFill>
                <a:latin typeface="Arial" panose="020B0604020202020204" pitchFamily="34" charset="0"/>
                <a:cs typeface="Arial" panose="020B0604020202020204" pitchFamily="34" charset="0"/>
              </a:rPr>
              <a:t>Helmholtz-</a:t>
            </a:r>
            <a:r>
              <a:rPr lang="en-GB" altLang="zh-CN" sz="2800" b="1" dirty="0" err="1" smtClean="0">
                <a:solidFill>
                  <a:schemeClr val="tx2"/>
                </a:solidFill>
                <a:latin typeface="Arial" panose="020B0604020202020204" pitchFamily="34" charset="0"/>
                <a:cs typeface="Arial" panose="020B0604020202020204" pitchFamily="34" charset="0"/>
              </a:rPr>
              <a:t>Zentrum</a:t>
            </a:r>
            <a:r>
              <a:rPr lang="en-GB" altLang="zh-CN" sz="2800" b="1" dirty="0" smtClean="0">
                <a:solidFill>
                  <a:schemeClr val="tx2"/>
                </a:solidFill>
                <a:latin typeface="Arial" panose="020B0604020202020204" pitchFamily="34" charset="0"/>
                <a:cs typeface="Arial" panose="020B0604020202020204" pitchFamily="34" charset="0"/>
              </a:rPr>
              <a:t> Dresden-</a:t>
            </a:r>
            <a:r>
              <a:rPr lang="en-GB" altLang="zh-CN" sz="2800" b="1" dirty="0" err="1" smtClean="0">
                <a:solidFill>
                  <a:schemeClr val="tx2"/>
                </a:solidFill>
                <a:latin typeface="Arial" panose="020B0604020202020204" pitchFamily="34" charset="0"/>
                <a:cs typeface="Arial" panose="020B0604020202020204" pitchFamily="34" charset="0"/>
              </a:rPr>
              <a:t>Rossendorf</a:t>
            </a:r>
            <a:r>
              <a:rPr lang="en-GB" altLang="zh-CN" sz="2800" b="1" dirty="0" smtClean="0">
                <a:solidFill>
                  <a:schemeClr val="tx2"/>
                </a:solidFill>
                <a:latin typeface="Arial" panose="020B0604020202020204" pitchFamily="34" charset="0"/>
                <a:cs typeface="Arial" panose="020B0604020202020204" pitchFamily="34" charset="0"/>
              </a:rPr>
              <a:t> (HZDR)</a:t>
            </a:r>
          </a:p>
        </p:txBody>
      </p:sp>
      <p:sp>
        <p:nvSpPr>
          <p:cNvPr id="8" name="Rechteck 3"/>
          <p:cNvSpPr/>
          <p:nvPr/>
        </p:nvSpPr>
        <p:spPr>
          <a:xfrm>
            <a:off x="252800" y="1850656"/>
            <a:ext cx="8711688" cy="1077218"/>
          </a:xfrm>
          <a:prstGeom prst="rect">
            <a:avLst/>
          </a:prstGeom>
        </p:spPr>
        <p:txBody>
          <a:bodyPr wrap="square" anchor="ctr" anchorCtr="1">
            <a:spAutoFit/>
          </a:bodyPr>
          <a:lstStyle/>
          <a:p>
            <a:r>
              <a:rPr lang="en-US" sz="3200" dirty="0" smtClean="0"/>
              <a:t>Superconducting </a:t>
            </a:r>
            <a:r>
              <a:rPr lang="en-US" sz="3200" dirty="0" err="1" smtClean="0"/>
              <a:t>Nb</a:t>
            </a:r>
            <a:endParaRPr lang="en-US" sz="3200" dirty="0" smtClean="0"/>
          </a:p>
          <a:p>
            <a:r>
              <a:rPr lang="en-US" sz="3200" dirty="0" smtClean="0"/>
              <a:t>Flash </a:t>
            </a:r>
            <a:r>
              <a:rPr lang="en-US" sz="3200" dirty="0" smtClean="0"/>
              <a:t>lamp processing</a:t>
            </a:r>
            <a:endParaRPr lang="de-DE" sz="3200" dirty="0"/>
          </a:p>
        </p:txBody>
      </p:sp>
      <p:sp>
        <p:nvSpPr>
          <p:cNvPr id="5" name="TextBox 4"/>
          <p:cNvSpPr txBox="1"/>
          <p:nvPr/>
        </p:nvSpPr>
        <p:spPr>
          <a:xfrm>
            <a:off x="1403648" y="4063191"/>
            <a:ext cx="5898399" cy="461665"/>
          </a:xfrm>
          <a:prstGeom prst="rect">
            <a:avLst/>
          </a:prstGeom>
          <a:noFill/>
        </p:spPr>
        <p:txBody>
          <a:bodyPr wrap="square" rtlCol="0">
            <a:spAutoFit/>
          </a:bodyPr>
          <a:lstStyle/>
          <a:p>
            <a:pPr algn="ctr"/>
            <a:r>
              <a:rPr lang="en-US" sz="2400" b="1" dirty="0" smtClean="0">
                <a:latin typeface="Arial" panose="020B0604020202020204" pitchFamily="34" charset="0"/>
                <a:cs typeface="Arial" panose="020B0604020202020204" pitchFamily="34" charset="0"/>
              </a:rPr>
              <a:t>s.prucnal@hzdr.de, s.zhou@hzdr.de</a:t>
            </a:r>
          </a:p>
        </p:txBody>
      </p:sp>
    </p:spTree>
    <p:extLst>
      <p:ext uri="{BB962C8B-B14F-4D97-AF65-F5344CB8AC3E}">
        <p14:creationId xmlns:p14="http://schemas.microsoft.com/office/powerpoint/2010/main" val="2420257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611560" y="404813"/>
            <a:ext cx="8229600" cy="2016125"/>
          </a:xfrm>
        </p:spPr>
        <p:txBody>
          <a:bodyPr>
            <a:normAutofit/>
          </a:bodyPr>
          <a:lstStyle/>
          <a:p>
            <a:pPr marL="0" indent="0">
              <a:buNone/>
            </a:pPr>
            <a:r>
              <a:rPr lang="de-DE" sz="2800" dirty="0" smtClean="0"/>
              <a:t>Material </a:t>
            </a:r>
            <a:r>
              <a:rPr lang="de-DE" sz="2800" dirty="0" err="1" smtClean="0"/>
              <a:t>processing</a:t>
            </a:r>
            <a:r>
              <a:rPr lang="de-DE" sz="2800" dirty="0" smtClean="0"/>
              <a:t>: </a:t>
            </a:r>
            <a:r>
              <a:rPr lang="de-DE" sz="2800" dirty="0" err="1" smtClean="0"/>
              <a:t>flash</a:t>
            </a:r>
            <a:r>
              <a:rPr lang="de-DE" sz="2800" dirty="0" smtClean="0"/>
              <a:t> </a:t>
            </a:r>
            <a:r>
              <a:rPr lang="de-DE" sz="2800" dirty="0" err="1" smtClean="0"/>
              <a:t>lamp</a:t>
            </a:r>
            <a:r>
              <a:rPr lang="de-DE" sz="2800" dirty="0" smtClean="0"/>
              <a:t> </a:t>
            </a:r>
            <a:r>
              <a:rPr lang="de-DE" sz="2800" dirty="0" err="1" smtClean="0"/>
              <a:t>annealing</a:t>
            </a:r>
            <a:endParaRPr lang="de-DE" sz="2800" dirty="0" smtClean="0"/>
          </a:p>
          <a:p>
            <a:endParaRPr lang="en-US" sz="1200" dirty="0" smtClean="0"/>
          </a:p>
          <a:p>
            <a:endParaRPr lang="en-US" sz="1200" dirty="0"/>
          </a:p>
          <a:p>
            <a:endParaRPr lang="de-DE" sz="1200" dirty="0"/>
          </a:p>
          <a:p>
            <a:endParaRPr lang="de-DE" sz="1200" dirty="0" smtClean="0"/>
          </a:p>
          <a:p>
            <a:endParaRPr lang="de-DE" sz="1200" dirty="0"/>
          </a:p>
          <a:p>
            <a:endParaRPr lang="de-DE" sz="1200" dirty="0" smtClean="0"/>
          </a:p>
          <a:p>
            <a:endParaRPr lang="de-DE" sz="1200" dirty="0" smtClean="0"/>
          </a:p>
          <a:p>
            <a:endParaRPr lang="de-DE" sz="1200" dirty="0"/>
          </a:p>
          <a:p>
            <a:endParaRPr lang="en-US" sz="1200" dirty="0" smtClean="0"/>
          </a:p>
          <a:p>
            <a:endParaRPr lang="en-US" sz="1200" dirty="0"/>
          </a:p>
          <a:p>
            <a:endParaRPr lang="en-US" sz="1200" dirty="0" smtClean="0"/>
          </a:p>
          <a:p>
            <a:endParaRPr lang="de-DE" sz="1200" dirty="0" smtClean="0"/>
          </a:p>
          <a:p>
            <a:endParaRPr lang="de-DE" sz="1200" dirty="0"/>
          </a:p>
          <a:p>
            <a:endParaRPr lang="de-DE" sz="1200" dirty="0" smtClean="0"/>
          </a:p>
          <a:p>
            <a:endParaRPr lang="de-DE" sz="1200" dirty="0" smtClean="0"/>
          </a:p>
          <a:p>
            <a:endParaRPr lang="de-DE" sz="2400" dirty="0"/>
          </a:p>
          <a:p>
            <a:endParaRPr lang="de-DE" sz="1200" dirty="0" smtClean="0"/>
          </a:p>
          <a:p>
            <a:endParaRPr lang="de-DE" sz="1200" dirty="0" smtClean="0"/>
          </a:p>
          <a:p>
            <a:endParaRPr lang="de-DE" sz="1200" dirty="0"/>
          </a:p>
          <a:p>
            <a:endParaRPr lang="de-DE" sz="1200" dirty="0" smtClean="0"/>
          </a:p>
          <a:p>
            <a:endParaRPr lang="de-DE" sz="1200" dirty="0"/>
          </a:p>
          <a:p>
            <a:pPr marL="0" indent="0">
              <a:buNone/>
            </a:pPr>
            <a:endParaRPr lang="de-DE" sz="1200" dirty="0"/>
          </a:p>
        </p:txBody>
      </p:sp>
      <p:sp>
        <p:nvSpPr>
          <p:cNvPr id="4" name="Title 3"/>
          <p:cNvSpPr>
            <a:spLocks noGrp="1"/>
          </p:cNvSpPr>
          <p:nvPr>
            <p:ph type="title" idx="4294967295"/>
          </p:nvPr>
        </p:nvSpPr>
        <p:spPr>
          <a:xfrm>
            <a:off x="263772" y="0"/>
            <a:ext cx="8229600" cy="461963"/>
          </a:xfrm>
          <a:prstGeom prst="rect">
            <a:avLst/>
          </a:prstGeom>
        </p:spPr>
        <p:txBody>
          <a:bodyPr wrap="square">
            <a:spAutoFit/>
          </a:bodyPr>
          <a:lstStyle/>
          <a:p>
            <a:pPr algn="l" eaLnBrk="1" hangingPunct="1">
              <a:spcBef>
                <a:spcPct val="20000"/>
              </a:spcBef>
              <a:buFont typeface="Arial" charset="0"/>
              <a:buNone/>
            </a:pPr>
            <a:r>
              <a:rPr lang="de-DE" altLang="de-DE" sz="2400" b="1" dirty="0" smtClean="0">
                <a:solidFill>
                  <a:srgbClr val="003E89"/>
                </a:solidFill>
                <a:latin typeface="Arial" charset="0"/>
              </a:rPr>
              <a:t>Resources</a:t>
            </a:r>
            <a:r>
              <a:rPr lang="de-DE" altLang="de-DE" sz="2400" b="1" smtClean="0">
                <a:solidFill>
                  <a:srgbClr val="003E89"/>
                </a:solidFill>
                <a:latin typeface="Arial" charset="0"/>
              </a:rPr>
              <a:t>: Semiconductor </a:t>
            </a:r>
            <a:r>
              <a:rPr lang="de-DE" altLang="de-DE" sz="2400" b="1" dirty="0" err="1" smtClean="0">
                <a:solidFill>
                  <a:srgbClr val="003E89"/>
                </a:solidFill>
                <a:latin typeface="Arial" charset="0"/>
              </a:rPr>
              <a:t>materials</a:t>
            </a:r>
            <a:endParaRPr lang="de-DE" altLang="de-DE" sz="2400" b="1" dirty="0" smtClean="0">
              <a:solidFill>
                <a:srgbClr val="003E89"/>
              </a:solidFill>
              <a:latin typeface="Arial" charset="0"/>
            </a:endParaRPr>
          </a:p>
        </p:txBody>
      </p:sp>
      <p:pic>
        <p:nvPicPr>
          <p:cNvPr id="7" name="Picture 18" descr="P:\zhou\Pictures_for_samples_experiments\SQUID-VSM-installation\IMAG2945.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5768" b="9175"/>
          <a:stretch/>
        </p:blipFill>
        <p:spPr bwMode="auto">
          <a:xfrm>
            <a:off x="1234798" y="4656672"/>
            <a:ext cx="1343460" cy="145969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3" descr="too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14067" y="1120923"/>
            <a:ext cx="3202043" cy="1567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8" name="Picture 2"/>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2421" t="6005" r="10984" b="3132"/>
          <a:stretch/>
        </p:blipFill>
        <p:spPr bwMode="auto">
          <a:xfrm>
            <a:off x="6848159" y="4656672"/>
            <a:ext cx="1371415" cy="15057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2890982" y="4656672"/>
            <a:ext cx="3623428" cy="1477328"/>
          </a:xfrm>
          <a:prstGeom prst="rect">
            <a:avLst/>
          </a:prstGeom>
          <a:noFill/>
        </p:spPr>
        <p:txBody>
          <a:bodyPr wrap="none" rtlCol="0">
            <a:spAutoFit/>
          </a:bodyPr>
          <a:lstStyle/>
          <a:p>
            <a:r>
              <a:rPr lang="de-DE" dirty="0" smtClean="0"/>
              <a:t>SQUID-VSM</a:t>
            </a:r>
          </a:p>
          <a:p>
            <a:r>
              <a:rPr lang="de-DE" dirty="0" smtClean="0"/>
              <a:t>SQUID-MPMS</a:t>
            </a:r>
          </a:p>
          <a:p>
            <a:r>
              <a:rPr lang="de-DE" dirty="0" err="1" smtClean="0"/>
              <a:t>Lakeshore</a:t>
            </a:r>
            <a:r>
              <a:rPr lang="de-DE" dirty="0" smtClean="0"/>
              <a:t> Hall Measurement </a:t>
            </a:r>
            <a:r>
              <a:rPr lang="de-DE" dirty="0" err="1" smtClean="0"/>
              <a:t>system</a:t>
            </a:r>
            <a:endParaRPr lang="de-DE" dirty="0" smtClean="0"/>
          </a:p>
          <a:p>
            <a:r>
              <a:rPr lang="de-DE" dirty="0" smtClean="0"/>
              <a:t>1.8-400 K</a:t>
            </a:r>
          </a:p>
          <a:p>
            <a:r>
              <a:rPr lang="de-DE" dirty="0" err="1" smtClean="0"/>
              <a:t>up</a:t>
            </a:r>
            <a:r>
              <a:rPr lang="de-DE" dirty="0" smtClean="0"/>
              <a:t> </a:t>
            </a:r>
            <a:r>
              <a:rPr lang="de-DE" dirty="0" err="1" smtClean="0"/>
              <a:t>to</a:t>
            </a:r>
            <a:r>
              <a:rPr lang="de-DE" dirty="0" smtClean="0"/>
              <a:t> 7 T</a:t>
            </a:r>
            <a:endParaRPr lang="de-DE" dirty="0"/>
          </a:p>
        </p:txBody>
      </p:sp>
      <p:sp>
        <p:nvSpPr>
          <p:cNvPr id="2" name="TextBox 1"/>
          <p:cNvSpPr txBox="1"/>
          <p:nvPr/>
        </p:nvSpPr>
        <p:spPr>
          <a:xfrm>
            <a:off x="647564" y="4077072"/>
            <a:ext cx="7556364" cy="1077218"/>
          </a:xfrm>
          <a:prstGeom prst="rect">
            <a:avLst/>
          </a:prstGeom>
          <a:noFill/>
        </p:spPr>
        <p:txBody>
          <a:bodyPr wrap="none" rtlCol="0">
            <a:spAutoFit/>
          </a:bodyPr>
          <a:lstStyle/>
          <a:p>
            <a:r>
              <a:rPr lang="de-DE" sz="2800" dirty="0"/>
              <a:t>Material </a:t>
            </a:r>
            <a:r>
              <a:rPr lang="de-DE" sz="2800" dirty="0" err="1"/>
              <a:t>characterization</a:t>
            </a:r>
            <a:r>
              <a:rPr lang="de-DE" sz="2800" dirty="0"/>
              <a:t>: </a:t>
            </a:r>
            <a:r>
              <a:rPr lang="de-DE" sz="2800" dirty="0" smtClean="0"/>
              <a:t> </a:t>
            </a:r>
            <a:r>
              <a:rPr lang="de-DE" sz="2800" dirty="0" err="1" smtClean="0"/>
              <a:t>magnetic</a:t>
            </a:r>
            <a:r>
              <a:rPr lang="de-DE" sz="2800" dirty="0" smtClean="0"/>
              <a:t> </a:t>
            </a:r>
            <a:r>
              <a:rPr lang="de-DE" sz="2800" dirty="0" err="1" smtClean="0"/>
              <a:t>and</a:t>
            </a:r>
            <a:r>
              <a:rPr lang="de-DE" sz="2800" dirty="0" smtClean="0"/>
              <a:t> </a:t>
            </a:r>
            <a:r>
              <a:rPr lang="de-DE" sz="2800" dirty="0" err="1" smtClean="0"/>
              <a:t>electrical</a:t>
            </a:r>
            <a:endParaRPr lang="de-DE" sz="2800" dirty="0"/>
          </a:p>
          <a:p>
            <a:endParaRPr lang="de-DE" dirty="0"/>
          </a:p>
          <a:p>
            <a:endParaRPr lang="de-DE" dirty="0"/>
          </a:p>
        </p:txBody>
      </p:sp>
      <p:sp>
        <p:nvSpPr>
          <p:cNvPr id="16" name="TextBox 15"/>
          <p:cNvSpPr txBox="1"/>
          <p:nvPr/>
        </p:nvSpPr>
        <p:spPr>
          <a:xfrm>
            <a:off x="755576" y="3055218"/>
            <a:ext cx="8157592" cy="523220"/>
          </a:xfrm>
          <a:prstGeom prst="rect">
            <a:avLst/>
          </a:prstGeom>
          <a:noFill/>
        </p:spPr>
        <p:txBody>
          <a:bodyPr wrap="square" rtlCol="0">
            <a:spAutoFit/>
          </a:bodyPr>
          <a:lstStyle/>
          <a:p>
            <a:r>
              <a:rPr lang="de-DE" sz="2800" dirty="0">
                <a:solidFill>
                  <a:srgbClr val="FF0000"/>
                </a:solidFill>
              </a:rPr>
              <a:t>Material </a:t>
            </a:r>
            <a:r>
              <a:rPr lang="de-DE" sz="2800" dirty="0" err="1" smtClean="0">
                <a:solidFill>
                  <a:srgbClr val="FF0000"/>
                </a:solidFill>
              </a:rPr>
              <a:t>characterization</a:t>
            </a:r>
            <a:r>
              <a:rPr lang="de-DE" sz="2800" dirty="0">
                <a:solidFill>
                  <a:srgbClr val="FF0000"/>
                </a:solidFill>
              </a:rPr>
              <a:t>:</a:t>
            </a:r>
            <a:r>
              <a:rPr lang="de-DE" sz="2800" dirty="0" smtClean="0">
                <a:solidFill>
                  <a:srgbClr val="FF0000"/>
                </a:solidFill>
              </a:rPr>
              <a:t> </a:t>
            </a:r>
            <a:r>
              <a:rPr lang="en-US" sz="2800" dirty="0" smtClean="0">
                <a:solidFill>
                  <a:srgbClr val="FF0000"/>
                </a:solidFill>
              </a:rPr>
              <a:t>Raman, RBS, Positron</a:t>
            </a:r>
            <a:endParaRPr lang="de-DE" dirty="0">
              <a:solidFill>
                <a:srgbClr val="FF0000"/>
              </a:solidFill>
            </a:endParaRPr>
          </a:p>
        </p:txBody>
      </p:sp>
    </p:spTree>
    <p:extLst>
      <p:ext uri="{BB962C8B-B14F-4D97-AF65-F5344CB8AC3E}">
        <p14:creationId xmlns:p14="http://schemas.microsoft.com/office/powerpoint/2010/main" val="37502764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 name="Straight Connector 20"/>
          <p:cNvCxnSpPr/>
          <p:nvPr/>
        </p:nvCxnSpPr>
        <p:spPr>
          <a:xfrm>
            <a:off x="4499992" y="1888867"/>
            <a:ext cx="0" cy="2502932"/>
          </a:xfrm>
          <a:prstGeom prst="line">
            <a:avLst/>
          </a:prstGeom>
          <a:ln w="38100">
            <a:solidFill>
              <a:srgbClr val="FF0000"/>
            </a:solidFill>
            <a:prstDash val="dashDot"/>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853664" y="2714911"/>
            <a:ext cx="3321871" cy="523220"/>
          </a:xfrm>
          <a:prstGeom prst="rect">
            <a:avLst/>
          </a:prstGeom>
        </p:spPr>
        <p:txBody>
          <a:bodyPr wrap="none">
            <a:spAutoFit/>
          </a:bodyPr>
          <a:lstStyle/>
          <a:p>
            <a:pPr fontAlgn="base">
              <a:spcBef>
                <a:spcPct val="0"/>
              </a:spcBef>
              <a:spcAft>
                <a:spcPct val="0"/>
              </a:spcAft>
            </a:pPr>
            <a:r>
              <a:rPr lang="en-US" altLang="zh-CN" sz="2800" b="1" dirty="0">
                <a:solidFill>
                  <a:srgbClr val="00B050"/>
                </a:solidFill>
                <a:cs typeface="Arial" charset="0"/>
              </a:rPr>
              <a:t>ultra-short annealing</a:t>
            </a:r>
          </a:p>
        </p:txBody>
      </p:sp>
      <p:sp>
        <p:nvSpPr>
          <p:cNvPr id="25" name="TextBox 24"/>
          <p:cNvSpPr txBox="1"/>
          <p:nvPr/>
        </p:nvSpPr>
        <p:spPr>
          <a:xfrm>
            <a:off x="76199" y="6396335"/>
            <a:ext cx="4876800" cy="461665"/>
          </a:xfrm>
          <a:prstGeom prst="rect">
            <a:avLst/>
          </a:prstGeom>
          <a:noFill/>
        </p:spPr>
        <p:txBody>
          <a:bodyPr wrap="square" rtlCol="0">
            <a:spAutoFit/>
          </a:bodyPr>
          <a:lstStyle/>
          <a:p>
            <a:pPr fontAlgn="base">
              <a:spcBef>
                <a:spcPct val="0"/>
              </a:spcBef>
              <a:spcAft>
                <a:spcPct val="0"/>
              </a:spcAft>
            </a:pPr>
            <a:r>
              <a:rPr lang="en-US" altLang="zh-CN" sz="1200" i="1" dirty="0">
                <a:solidFill>
                  <a:prstClr val="black"/>
                </a:solidFill>
                <a:cs typeface="Arial" charset="0"/>
                <a:sym typeface="Arial" pitchFamily="34" charset="0"/>
              </a:rPr>
              <a:t>Kun </a:t>
            </a:r>
            <a:r>
              <a:rPr lang="en-US" altLang="zh-CN" sz="1200" i="1" dirty="0" err="1">
                <a:solidFill>
                  <a:prstClr val="black"/>
                </a:solidFill>
                <a:cs typeface="Arial" charset="0"/>
                <a:sym typeface="Arial" pitchFamily="34" charset="0"/>
              </a:rPr>
              <a:t>Gao</a:t>
            </a:r>
            <a:r>
              <a:rPr lang="en-US" altLang="zh-CN" sz="1200" i="1" dirty="0">
                <a:solidFill>
                  <a:prstClr val="black"/>
                </a:solidFill>
                <a:cs typeface="Arial" charset="0"/>
                <a:sym typeface="Arial" pitchFamily="34" charset="0"/>
              </a:rPr>
              <a:t> PhD Thesis (2014).</a:t>
            </a:r>
          </a:p>
          <a:p>
            <a:pPr fontAlgn="base">
              <a:spcBef>
                <a:spcPct val="0"/>
              </a:spcBef>
              <a:spcAft>
                <a:spcPct val="0"/>
              </a:spcAft>
            </a:pPr>
            <a:r>
              <a:rPr lang="fr-FR" altLang="zh-CN" sz="1200" i="1" dirty="0">
                <a:solidFill>
                  <a:prstClr val="black"/>
                </a:solidFill>
                <a:cs typeface="Arial" charset="0"/>
                <a:sym typeface="Arial" pitchFamily="34" charset="0"/>
              </a:rPr>
              <a:t>Zhou, Shengqiang, et al. Sci</a:t>
            </a:r>
            <a:r>
              <a:rPr lang="en-US" altLang="zh-CN" sz="1200" i="1" dirty="0">
                <a:solidFill>
                  <a:prstClr val="black"/>
                </a:solidFill>
                <a:cs typeface="Arial" charset="0"/>
                <a:sym typeface="Arial" pitchFamily="34" charset="0"/>
              </a:rPr>
              <a:t>.</a:t>
            </a:r>
            <a:r>
              <a:rPr lang="fr-FR" altLang="zh-CN" sz="1200" i="1" dirty="0">
                <a:solidFill>
                  <a:prstClr val="black"/>
                </a:solidFill>
                <a:cs typeface="Arial" charset="0"/>
                <a:sym typeface="Arial" pitchFamily="34" charset="0"/>
              </a:rPr>
              <a:t> Rep. 5 (2015).</a:t>
            </a:r>
          </a:p>
        </p:txBody>
      </p:sp>
      <p:pic>
        <p:nvPicPr>
          <p:cNvPr id="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6498" y="657685"/>
            <a:ext cx="8275414" cy="2081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platzhalter 1">
            <a:extLst>
              <a:ext uri="{FF2B5EF4-FFF2-40B4-BE49-F238E27FC236}">
                <a16:creationId xmlns:a16="http://schemas.microsoft.com/office/drawing/2014/main" id="{F66BDD47-FD62-4DAC-B169-3420078C3A7A}"/>
              </a:ext>
            </a:extLst>
          </p:cNvPr>
          <p:cNvSpPr>
            <a:spLocks noGrp="1"/>
          </p:cNvSpPr>
          <p:nvPr>
            <p:ph type="body" sz="quarter" idx="10"/>
          </p:nvPr>
        </p:nvSpPr>
        <p:spPr>
          <a:xfrm>
            <a:off x="304800" y="0"/>
            <a:ext cx="6427440" cy="685800"/>
          </a:xfrm>
        </p:spPr>
        <p:txBody>
          <a:bodyPr>
            <a:normAutofit fontScale="92500"/>
          </a:bodyPr>
          <a:lstStyle/>
          <a:p>
            <a:pPr>
              <a:lnSpc>
                <a:spcPts val="4000"/>
              </a:lnSpc>
              <a:spcBef>
                <a:spcPts val="1200"/>
              </a:spcBef>
              <a:buClr>
                <a:srgbClr val="003E89"/>
              </a:buClr>
            </a:pPr>
            <a:r>
              <a:rPr lang="en-US" altLang="zh-CN" sz="3200" b="1" dirty="0" smtClean="0">
                <a:solidFill>
                  <a:srgbClr val="0070C0"/>
                </a:solidFill>
                <a:ea typeface="Geneva"/>
              </a:rPr>
              <a:t>Thermal processing of semiconductors</a:t>
            </a:r>
            <a:endParaRPr lang="en-US" altLang="zh-CN" sz="3200" b="1" dirty="0">
              <a:solidFill>
                <a:srgbClr val="0070C0"/>
              </a:solidFill>
              <a:ea typeface="Geneva"/>
            </a:endParaRPr>
          </a:p>
        </p:txBody>
      </p:sp>
      <p:pic>
        <p:nvPicPr>
          <p:cNvPr id="11" name="Picture 4" descr="Bildergebnis für 火烧冰激凌"/>
          <p:cNvPicPr>
            <a:picLocks noChangeAspect="1" noChangeArrowheads="1"/>
          </p:cNvPicPr>
          <p:nvPr/>
        </p:nvPicPr>
        <p:blipFill rotWithShape="1">
          <a:blip r:embed="rId4">
            <a:extLst>
              <a:ext uri="{28A0092B-C50C-407E-A947-70E740481C1C}">
                <a14:useLocalDpi xmlns:a14="http://schemas.microsoft.com/office/drawing/2010/main" val="0"/>
              </a:ext>
            </a:extLst>
          </a:blip>
          <a:srcRect r="30171"/>
          <a:stretch/>
        </p:blipFill>
        <p:spPr bwMode="auto">
          <a:xfrm>
            <a:off x="409549" y="3331931"/>
            <a:ext cx="3299012" cy="2667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https://baeckerei-matzker.de/media/e6/68/68/1633716338/DresdnerChriststollen_Title%20%281%29.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49952" y="3342725"/>
            <a:ext cx="3473535" cy="2462539"/>
          </a:xfrm>
          <a:prstGeom prst="rect">
            <a:avLst/>
          </a:prstGeom>
          <a:noFill/>
          <a:ln>
            <a:noFill/>
          </a:ln>
        </p:spPr>
      </p:pic>
    </p:spTree>
    <p:extLst>
      <p:ext uri="{BB962C8B-B14F-4D97-AF65-F5344CB8AC3E}">
        <p14:creationId xmlns:p14="http://schemas.microsoft.com/office/powerpoint/2010/main" val="3298575445"/>
      </p:ext>
    </p:extLst>
  </p:cSld>
  <p:clrMapOvr>
    <a:masterClrMapping/>
  </p:clrMapOvr>
  <mc:AlternateContent xmlns:mc="http://schemas.openxmlformats.org/markup-compatibility/2006" xmlns:p14="http://schemas.microsoft.com/office/powerpoint/2010/main">
    <mc:Choice Requires="p14">
      <p:transition spd="slow" p14:dur="2000" advTm="52133"/>
    </mc:Choice>
    <mc:Fallback xmlns="">
      <p:transition spd="slow" advTm="52133"/>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35496" y="126350"/>
            <a:ext cx="9053575" cy="584775"/>
          </a:xfrm>
          <a:prstGeom prst="rect">
            <a:avLst/>
          </a:prstGeom>
        </p:spPr>
        <p:txBody>
          <a:bodyPr wrap="square" anchor="ctr" anchorCtr="1">
            <a:spAutoFit/>
          </a:bodyPr>
          <a:lstStyle/>
          <a:p>
            <a:pPr algn="ctr"/>
            <a:r>
              <a:rPr lang="en-GB" altLang="zh-CN" sz="3200" b="1" dirty="0" smtClean="0"/>
              <a:t>As-received materials</a:t>
            </a:r>
            <a:endParaRPr lang="en-GB" altLang="zh-CN" sz="3200" b="1" dirty="0"/>
          </a:p>
        </p:txBody>
      </p:sp>
      <p:sp>
        <p:nvSpPr>
          <p:cNvPr id="16" name="AutoShape 8" descr="Image result for logo uestc chengd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7" name="AutoShape 10" descr="Image result for logo uestc chengdu"/>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8" name="AutoShape 15" descr="Image result for logo Kurchatov Institut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9" name="AutoShape 18" descr="Image result for logo moscow state univ."/>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2" name="Rectangle 2"/>
          <p:cNvSpPr>
            <a:spLocks noChangeArrowheads="1"/>
          </p:cNvSpPr>
          <p:nvPr/>
        </p:nvSpPr>
        <p:spPr bwMode="auto">
          <a:xfrm>
            <a:off x="460375" y="20608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7" name="Rectangle 4"/>
          <p:cNvSpPr>
            <a:spLocks noChangeArrowheads="1"/>
          </p:cNvSpPr>
          <p:nvPr/>
        </p:nvSpPr>
        <p:spPr bwMode="auto">
          <a:xfrm>
            <a:off x="307975" y="22675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20" name="TextBox 19"/>
          <p:cNvSpPr txBox="1"/>
          <p:nvPr/>
        </p:nvSpPr>
        <p:spPr>
          <a:xfrm>
            <a:off x="5796136" y="2474296"/>
            <a:ext cx="1584176" cy="646331"/>
          </a:xfrm>
          <a:prstGeom prst="rect">
            <a:avLst/>
          </a:prstGeom>
          <a:noFill/>
        </p:spPr>
        <p:txBody>
          <a:bodyPr wrap="square" rtlCol="0">
            <a:spAutoFit/>
          </a:bodyPr>
          <a:lstStyle/>
          <a:p>
            <a:r>
              <a:rPr lang="en-US" dirty="0" smtClean="0"/>
              <a:t>After ZFC</a:t>
            </a:r>
          </a:p>
          <a:p>
            <a:r>
              <a:rPr lang="en-US" dirty="0" smtClean="0"/>
              <a:t>At 2 K</a:t>
            </a:r>
            <a:endParaRPr lang="de-DE" dirty="0"/>
          </a:p>
        </p:txBody>
      </p:sp>
      <p:graphicFrame>
        <p:nvGraphicFramePr>
          <p:cNvPr id="12" name="Object 11"/>
          <p:cNvGraphicFramePr>
            <a:graphicFrameLocks noChangeAspect="1"/>
          </p:cNvGraphicFramePr>
          <p:nvPr>
            <p:extLst>
              <p:ext uri="{D42A27DB-BD31-4B8C-83A1-F6EECF244321}">
                <p14:modId xmlns:p14="http://schemas.microsoft.com/office/powerpoint/2010/main" val="1903034041"/>
              </p:ext>
            </p:extLst>
          </p:nvPr>
        </p:nvGraphicFramePr>
        <p:xfrm>
          <a:off x="35496" y="2060848"/>
          <a:ext cx="4625596" cy="3539424"/>
        </p:xfrm>
        <a:graphic>
          <a:graphicData uri="http://schemas.openxmlformats.org/presentationml/2006/ole">
            <mc:AlternateContent xmlns:mc="http://schemas.openxmlformats.org/markup-compatibility/2006">
              <mc:Choice xmlns:v="urn:schemas-microsoft-com:vml" Requires="v">
                <p:oleObj spid="_x0000_s56346" name="Graph" r:id="rId4" imgW="3920760" imgH="3000960" progId="Origin95.Graph">
                  <p:embed/>
                </p:oleObj>
              </mc:Choice>
              <mc:Fallback>
                <p:oleObj name="Graph" r:id="rId4" imgW="3920760" imgH="3000960" progId="Origin95.Graph">
                  <p:embed/>
                  <p:pic>
                    <p:nvPicPr>
                      <p:cNvPr id="0" name=""/>
                      <p:cNvPicPr/>
                      <p:nvPr/>
                    </p:nvPicPr>
                    <p:blipFill>
                      <a:blip r:embed="rId5"/>
                      <a:stretch>
                        <a:fillRect/>
                      </a:stretch>
                    </p:blipFill>
                    <p:spPr>
                      <a:xfrm>
                        <a:off x="35496" y="2060848"/>
                        <a:ext cx="4625596" cy="3539424"/>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668268131"/>
              </p:ext>
            </p:extLst>
          </p:nvPr>
        </p:nvGraphicFramePr>
        <p:xfrm>
          <a:off x="4211960" y="1888506"/>
          <a:ext cx="5076056" cy="3884108"/>
        </p:xfrm>
        <a:graphic>
          <a:graphicData uri="http://schemas.openxmlformats.org/presentationml/2006/ole">
            <mc:AlternateContent xmlns:mc="http://schemas.openxmlformats.org/markup-compatibility/2006">
              <mc:Choice xmlns:v="urn:schemas-microsoft-com:vml" Requires="v">
                <p:oleObj spid="_x0000_s56347" name="Graph" r:id="rId6" imgW="3920760" imgH="3000960" progId="Origin95.Graph">
                  <p:embed/>
                </p:oleObj>
              </mc:Choice>
              <mc:Fallback>
                <p:oleObj name="Graph" r:id="rId6" imgW="3920760" imgH="3000960" progId="Origin95.Graph">
                  <p:embed/>
                  <p:pic>
                    <p:nvPicPr>
                      <p:cNvPr id="0" name=""/>
                      <p:cNvPicPr/>
                      <p:nvPr/>
                    </p:nvPicPr>
                    <p:blipFill>
                      <a:blip r:embed="rId7"/>
                      <a:stretch>
                        <a:fillRect/>
                      </a:stretch>
                    </p:blipFill>
                    <p:spPr>
                      <a:xfrm>
                        <a:off x="4211960" y="1888506"/>
                        <a:ext cx="5076056" cy="3884108"/>
                      </a:xfrm>
                      <a:prstGeom prst="rect">
                        <a:avLst/>
                      </a:prstGeom>
                    </p:spPr>
                  </p:pic>
                </p:oleObj>
              </mc:Fallback>
            </mc:AlternateContent>
          </a:graphicData>
        </a:graphic>
      </p:graphicFrame>
      <p:sp>
        <p:nvSpPr>
          <p:cNvPr id="14" name="Rectangle 13"/>
          <p:cNvSpPr/>
          <p:nvPr/>
        </p:nvSpPr>
        <p:spPr>
          <a:xfrm>
            <a:off x="731028" y="1016654"/>
            <a:ext cx="4572000" cy="369332"/>
          </a:xfrm>
          <a:prstGeom prst="rect">
            <a:avLst/>
          </a:prstGeom>
        </p:spPr>
        <p:txBody>
          <a:bodyPr>
            <a:spAutoFit/>
          </a:bodyPr>
          <a:lstStyle/>
          <a:p>
            <a:r>
              <a:rPr lang="en-US" dirty="0" smtClean="0"/>
              <a:t>Nb13052021LCM, </a:t>
            </a:r>
            <a:r>
              <a:rPr lang="en-US" dirty="0" err="1" smtClean="0"/>
              <a:t>Nb</a:t>
            </a:r>
            <a:r>
              <a:rPr lang="en-US" dirty="0" smtClean="0"/>
              <a:t> on Cu</a:t>
            </a:r>
            <a:endParaRPr lang="de-DE" dirty="0"/>
          </a:p>
        </p:txBody>
      </p:sp>
    </p:spTree>
    <p:extLst>
      <p:ext uri="{BB962C8B-B14F-4D97-AF65-F5344CB8AC3E}">
        <p14:creationId xmlns:p14="http://schemas.microsoft.com/office/powerpoint/2010/main" val="18979800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AutoShape 8" descr="Image result for logo uestc chengd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7" name="AutoShape 10" descr="Image result for logo uestc chengdu"/>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8" name="AutoShape 15" descr="Image result for logo Kurchatov Institut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9" name="AutoShape 18" descr="Image result for logo moscow state univ."/>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2" name="Rectangle 2"/>
          <p:cNvSpPr>
            <a:spLocks noChangeArrowheads="1"/>
          </p:cNvSpPr>
          <p:nvPr/>
        </p:nvSpPr>
        <p:spPr bwMode="auto">
          <a:xfrm>
            <a:off x="460375" y="20608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7" name="Rectangle 4"/>
          <p:cNvSpPr>
            <a:spLocks noChangeArrowheads="1"/>
          </p:cNvSpPr>
          <p:nvPr/>
        </p:nvSpPr>
        <p:spPr bwMode="auto">
          <a:xfrm>
            <a:off x="307975" y="22675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3" name="Rectangle 2"/>
          <p:cNvSpPr>
            <a:spLocks noChangeArrowheads="1"/>
          </p:cNvSpPr>
          <p:nvPr/>
        </p:nvSpPr>
        <p:spPr bwMode="auto">
          <a:xfrm>
            <a:off x="305260" y="245129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0"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6" name="Rectangle 2"/>
          <p:cNvSpPr>
            <a:spLocks noChangeArrowheads="1"/>
          </p:cNvSpPr>
          <p:nvPr/>
        </p:nvSpPr>
        <p:spPr bwMode="auto">
          <a:xfrm>
            <a:off x="155575" y="27719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3"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5" name="Rectangle 2"/>
          <p:cNvSpPr>
            <a:spLocks noChangeArrowheads="1"/>
          </p:cNvSpPr>
          <p:nvPr/>
        </p:nvSpPr>
        <p:spPr bwMode="auto">
          <a:xfrm>
            <a:off x="230076" y="291390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15"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9" name="Object 8"/>
          <p:cNvGraphicFramePr>
            <a:graphicFrameLocks noChangeAspect="1"/>
          </p:cNvGraphicFramePr>
          <p:nvPr>
            <p:extLst>
              <p:ext uri="{D42A27DB-BD31-4B8C-83A1-F6EECF244321}">
                <p14:modId xmlns:p14="http://schemas.microsoft.com/office/powerpoint/2010/main" val="2690767031"/>
              </p:ext>
            </p:extLst>
          </p:nvPr>
        </p:nvGraphicFramePr>
        <p:xfrm>
          <a:off x="1259632" y="980728"/>
          <a:ext cx="6805709" cy="5207607"/>
        </p:xfrm>
        <a:graphic>
          <a:graphicData uri="http://schemas.openxmlformats.org/presentationml/2006/ole">
            <mc:AlternateContent xmlns:mc="http://schemas.openxmlformats.org/markup-compatibility/2006">
              <mc:Choice xmlns:v="urn:schemas-microsoft-com:vml" Requires="v">
                <p:oleObj spid="_x0000_s64522" name="Graph" r:id="rId4" imgW="3920760" imgH="3000960" progId="Origin95.Graph">
                  <p:embed/>
                </p:oleObj>
              </mc:Choice>
              <mc:Fallback>
                <p:oleObj name="Graph" r:id="rId4" imgW="3920760" imgH="3000960" progId="Origin95.Graph">
                  <p:embed/>
                  <p:pic>
                    <p:nvPicPr>
                      <p:cNvPr id="0" name=""/>
                      <p:cNvPicPr/>
                      <p:nvPr/>
                    </p:nvPicPr>
                    <p:blipFill>
                      <a:blip r:embed="rId5"/>
                      <a:stretch>
                        <a:fillRect/>
                      </a:stretch>
                    </p:blipFill>
                    <p:spPr>
                      <a:xfrm>
                        <a:off x="1259632" y="980728"/>
                        <a:ext cx="6805709" cy="5207607"/>
                      </a:xfrm>
                      <a:prstGeom prst="rect">
                        <a:avLst/>
                      </a:prstGeom>
                    </p:spPr>
                  </p:pic>
                </p:oleObj>
              </mc:Fallback>
            </mc:AlternateContent>
          </a:graphicData>
        </a:graphic>
      </p:graphicFrame>
      <p:sp>
        <p:nvSpPr>
          <p:cNvPr id="20" name="Rectangle 19"/>
          <p:cNvSpPr/>
          <p:nvPr/>
        </p:nvSpPr>
        <p:spPr>
          <a:xfrm>
            <a:off x="3477100" y="483723"/>
            <a:ext cx="4572000" cy="369332"/>
          </a:xfrm>
          <a:prstGeom prst="rect">
            <a:avLst/>
          </a:prstGeom>
        </p:spPr>
        <p:txBody>
          <a:bodyPr>
            <a:spAutoFit/>
          </a:bodyPr>
          <a:lstStyle/>
          <a:p>
            <a:r>
              <a:rPr lang="en-US" dirty="0" smtClean="0"/>
              <a:t>Nb13052021LCM, </a:t>
            </a:r>
            <a:r>
              <a:rPr lang="en-US" dirty="0" err="1" smtClean="0"/>
              <a:t>Nb</a:t>
            </a:r>
            <a:r>
              <a:rPr lang="en-US" dirty="0" smtClean="0"/>
              <a:t> on Cu</a:t>
            </a:r>
            <a:endParaRPr lang="de-DE" dirty="0"/>
          </a:p>
        </p:txBody>
      </p:sp>
    </p:spTree>
    <p:extLst>
      <p:ext uri="{BB962C8B-B14F-4D97-AF65-F5344CB8AC3E}">
        <p14:creationId xmlns:p14="http://schemas.microsoft.com/office/powerpoint/2010/main" val="24838706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35496" y="126350"/>
            <a:ext cx="9053575" cy="584775"/>
          </a:xfrm>
          <a:prstGeom prst="rect">
            <a:avLst/>
          </a:prstGeom>
        </p:spPr>
        <p:txBody>
          <a:bodyPr wrap="square" anchor="ctr" anchorCtr="1">
            <a:spAutoFit/>
          </a:bodyPr>
          <a:lstStyle/>
          <a:p>
            <a:pPr algn="ctr"/>
            <a:r>
              <a:rPr lang="en-GB" altLang="zh-CN" sz="3200" b="1" dirty="0" smtClean="0"/>
              <a:t>As-received materials</a:t>
            </a:r>
            <a:endParaRPr lang="en-GB" altLang="zh-CN" sz="3200" b="1" dirty="0"/>
          </a:p>
        </p:txBody>
      </p:sp>
      <p:sp>
        <p:nvSpPr>
          <p:cNvPr id="16" name="AutoShape 8" descr="Image result for logo uestc chengd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7" name="AutoShape 10" descr="Image result for logo uestc chengdu"/>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8" name="AutoShape 15" descr="Image result for logo Kurchatov Institut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9" name="AutoShape 18" descr="Image result for logo moscow state univ."/>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2" name="Rectangle 2"/>
          <p:cNvSpPr>
            <a:spLocks noChangeArrowheads="1"/>
          </p:cNvSpPr>
          <p:nvPr/>
        </p:nvSpPr>
        <p:spPr bwMode="auto">
          <a:xfrm>
            <a:off x="460375" y="20608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7" name="Rectangle 4"/>
          <p:cNvSpPr>
            <a:spLocks noChangeArrowheads="1"/>
          </p:cNvSpPr>
          <p:nvPr/>
        </p:nvSpPr>
        <p:spPr bwMode="auto">
          <a:xfrm>
            <a:off x="307975" y="22675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9" name="Rectangle 8"/>
          <p:cNvSpPr/>
          <p:nvPr/>
        </p:nvSpPr>
        <p:spPr>
          <a:xfrm>
            <a:off x="731028" y="1016654"/>
            <a:ext cx="4572000" cy="369332"/>
          </a:xfrm>
          <a:prstGeom prst="rect">
            <a:avLst/>
          </a:prstGeom>
        </p:spPr>
        <p:txBody>
          <a:bodyPr>
            <a:spAutoFit/>
          </a:bodyPr>
          <a:lstStyle/>
          <a:p>
            <a:r>
              <a:rPr lang="en-US" dirty="0" smtClean="0"/>
              <a:t>Nb13052021LCM, </a:t>
            </a:r>
            <a:r>
              <a:rPr lang="en-US" dirty="0" err="1" smtClean="0"/>
              <a:t>Nb</a:t>
            </a:r>
            <a:r>
              <a:rPr lang="en-US" dirty="0" smtClean="0"/>
              <a:t> on Cu</a:t>
            </a:r>
            <a:endParaRPr lang="de-DE" dirty="0"/>
          </a:p>
        </p:txBody>
      </p:sp>
      <p:graphicFrame>
        <p:nvGraphicFramePr>
          <p:cNvPr id="3" name="Object 2"/>
          <p:cNvGraphicFramePr>
            <a:graphicFrameLocks noChangeAspect="1"/>
          </p:cNvGraphicFramePr>
          <p:nvPr>
            <p:extLst>
              <p:ext uri="{D42A27DB-BD31-4B8C-83A1-F6EECF244321}">
                <p14:modId xmlns:p14="http://schemas.microsoft.com/office/powerpoint/2010/main" val="2415502389"/>
              </p:ext>
            </p:extLst>
          </p:nvPr>
        </p:nvGraphicFramePr>
        <p:xfrm>
          <a:off x="1475656" y="1691515"/>
          <a:ext cx="5592206" cy="4279056"/>
        </p:xfrm>
        <a:graphic>
          <a:graphicData uri="http://schemas.openxmlformats.org/presentationml/2006/ole">
            <mc:AlternateContent xmlns:mc="http://schemas.openxmlformats.org/markup-compatibility/2006">
              <mc:Choice xmlns:v="urn:schemas-microsoft-com:vml" Requires="v">
                <p:oleObj spid="_x0000_s66567" name="Graph" r:id="rId4" imgW="3920760" imgH="3000960" progId="Origin50.Graph">
                  <p:embed/>
                </p:oleObj>
              </mc:Choice>
              <mc:Fallback>
                <p:oleObj name="Graph" r:id="rId4" imgW="3920760" imgH="3000960" progId="Origin50.Graph">
                  <p:embed/>
                  <p:pic>
                    <p:nvPicPr>
                      <p:cNvPr id="0" name=""/>
                      <p:cNvPicPr/>
                      <p:nvPr/>
                    </p:nvPicPr>
                    <p:blipFill>
                      <a:blip r:embed="rId5"/>
                      <a:stretch>
                        <a:fillRect/>
                      </a:stretch>
                    </p:blipFill>
                    <p:spPr>
                      <a:xfrm>
                        <a:off x="1475656" y="1691515"/>
                        <a:ext cx="5592206" cy="4279056"/>
                      </a:xfrm>
                      <a:prstGeom prst="rect">
                        <a:avLst/>
                      </a:prstGeom>
                    </p:spPr>
                  </p:pic>
                </p:oleObj>
              </mc:Fallback>
            </mc:AlternateContent>
          </a:graphicData>
        </a:graphic>
      </p:graphicFrame>
    </p:spTree>
    <p:extLst>
      <p:ext uri="{BB962C8B-B14F-4D97-AF65-F5344CB8AC3E}">
        <p14:creationId xmlns:p14="http://schemas.microsoft.com/office/powerpoint/2010/main" val="30902164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35496" y="126350"/>
            <a:ext cx="9053575" cy="584775"/>
          </a:xfrm>
          <a:prstGeom prst="rect">
            <a:avLst/>
          </a:prstGeom>
        </p:spPr>
        <p:txBody>
          <a:bodyPr wrap="square" anchor="ctr" anchorCtr="1">
            <a:spAutoFit/>
          </a:bodyPr>
          <a:lstStyle/>
          <a:p>
            <a:pPr algn="ctr"/>
            <a:r>
              <a:rPr lang="en-GB" altLang="zh-CN" sz="3200" b="1" dirty="0" smtClean="0"/>
              <a:t>As-received materials</a:t>
            </a:r>
            <a:endParaRPr lang="en-GB" altLang="zh-CN" sz="3200" b="1" dirty="0"/>
          </a:p>
        </p:txBody>
      </p:sp>
      <p:sp>
        <p:nvSpPr>
          <p:cNvPr id="16" name="AutoShape 8" descr="Image result for logo uestc chengdu"/>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7" name="AutoShape 10" descr="Image result for logo uestc chengdu"/>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8" name="AutoShape 15" descr="Image result for logo Kurchatov Institute"/>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19" name="AutoShape 18" descr="Image result for logo moscow state univ."/>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de-DE"/>
          </a:p>
        </p:txBody>
      </p:sp>
      <p:sp>
        <p:nvSpPr>
          <p:cNvPr id="2" name="Rectangle 2"/>
          <p:cNvSpPr>
            <a:spLocks noChangeArrowheads="1"/>
          </p:cNvSpPr>
          <p:nvPr/>
        </p:nvSpPr>
        <p:spPr bwMode="auto">
          <a:xfrm>
            <a:off x="460375" y="206084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7" name="Rectangle 4"/>
          <p:cNvSpPr>
            <a:spLocks noChangeArrowheads="1"/>
          </p:cNvSpPr>
          <p:nvPr/>
        </p:nvSpPr>
        <p:spPr bwMode="auto">
          <a:xfrm>
            <a:off x="307975" y="2267572"/>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9" name="Rectangle 8"/>
          <p:cNvSpPr/>
          <p:nvPr/>
        </p:nvSpPr>
        <p:spPr>
          <a:xfrm>
            <a:off x="731028" y="1016654"/>
            <a:ext cx="4572000" cy="369332"/>
          </a:xfrm>
          <a:prstGeom prst="rect">
            <a:avLst/>
          </a:prstGeom>
        </p:spPr>
        <p:txBody>
          <a:bodyPr>
            <a:spAutoFit/>
          </a:bodyPr>
          <a:lstStyle/>
          <a:p>
            <a:r>
              <a:rPr lang="en-US" dirty="0" smtClean="0"/>
              <a:t>Nb13052021LCM, </a:t>
            </a:r>
            <a:r>
              <a:rPr lang="en-US" dirty="0" err="1" smtClean="0"/>
              <a:t>Nb</a:t>
            </a:r>
            <a:r>
              <a:rPr lang="en-US" dirty="0" smtClean="0"/>
              <a:t> on Cu</a:t>
            </a:r>
            <a:endParaRPr lang="de-DE" dirty="0"/>
          </a:p>
        </p:txBody>
      </p:sp>
      <p:graphicFrame>
        <p:nvGraphicFramePr>
          <p:cNvPr id="5" name="Object 4"/>
          <p:cNvGraphicFramePr>
            <a:graphicFrameLocks noChangeAspect="1"/>
          </p:cNvGraphicFramePr>
          <p:nvPr>
            <p:extLst>
              <p:ext uri="{D42A27DB-BD31-4B8C-83A1-F6EECF244321}">
                <p14:modId xmlns:p14="http://schemas.microsoft.com/office/powerpoint/2010/main" val="1029776238"/>
              </p:ext>
            </p:extLst>
          </p:nvPr>
        </p:nvGraphicFramePr>
        <p:xfrm>
          <a:off x="1547664" y="1662618"/>
          <a:ext cx="5774700" cy="4418697"/>
        </p:xfrm>
        <a:graphic>
          <a:graphicData uri="http://schemas.openxmlformats.org/presentationml/2006/ole">
            <mc:AlternateContent xmlns:mc="http://schemas.openxmlformats.org/markup-compatibility/2006">
              <mc:Choice xmlns:v="urn:schemas-microsoft-com:vml" Requires="v">
                <p:oleObj spid="_x0000_s67591" name="Graph" r:id="rId4" imgW="3920760" imgH="3000960" progId="Origin50.Graph">
                  <p:embed/>
                </p:oleObj>
              </mc:Choice>
              <mc:Fallback>
                <p:oleObj name="Graph" r:id="rId4" imgW="3920760" imgH="3000960" progId="Origin50.Graph">
                  <p:embed/>
                  <p:pic>
                    <p:nvPicPr>
                      <p:cNvPr id="0" name=""/>
                      <p:cNvPicPr/>
                      <p:nvPr/>
                    </p:nvPicPr>
                    <p:blipFill>
                      <a:blip r:embed="rId5"/>
                      <a:stretch>
                        <a:fillRect/>
                      </a:stretch>
                    </p:blipFill>
                    <p:spPr>
                      <a:xfrm>
                        <a:off x="1547664" y="1662618"/>
                        <a:ext cx="5774700" cy="4418697"/>
                      </a:xfrm>
                      <a:prstGeom prst="rect">
                        <a:avLst/>
                      </a:prstGeom>
                    </p:spPr>
                  </p:pic>
                </p:oleObj>
              </mc:Fallback>
            </mc:AlternateContent>
          </a:graphicData>
        </a:graphic>
      </p:graphicFrame>
    </p:spTree>
    <p:extLst>
      <p:ext uri="{BB962C8B-B14F-4D97-AF65-F5344CB8AC3E}">
        <p14:creationId xmlns:p14="http://schemas.microsoft.com/office/powerpoint/2010/main" val="39431714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188913"/>
            <a:ext cx="3627438" cy="1143000"/>
          </a:xfrm>
        </p:spPr>
        <p:txBody>
          <a:bodyPr>
            <a:normAutofit/>
          </a:bodyPr>
          <a:lstStyle/>
          <a:p>
            <a:r>
              <a:rPr lang="en-US" dirty="0" smtClean="0"/>
              <a:t>Next step</a:t>
            </a:r>
            <a:endParaRPr lang="de-DE" dirty="0"/>
          </a:p>
        </p:txBody>
      </p:sp>
      <p:sp>
        <p:nvSpPr>
          <p:cNvPr id="9" name="Rectangle 4"/>
          <p:cNvSpPr>
            <a:spLocks noChangeArrowheads="1"/>
          </p:cNvSpPr>
          <p:nvPr/>
        </p:nvSpPr>
        <p:spPr bwMode="auto">
          <a:xfrm>
            <a:off x="5220072" y="121734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sp>
        <p:nvSpPr>
          <p:cNvPr id="3" name="TextBox 2"/>
          <p:cNvSpPr txBox="1"/>
          <p:nvPr/>
        </p:nvSpPr>
        <p:spPr>
          <a:xfrm>
            <a:off x="1115616" y="1844824"/>
            <a:ext cx="7056784" cy="3046988"/>
          </a:xfrm>
          <a:prstGeom prst="rect">
            <a:avLst/>
          </a:prstGeom>
          <a:noFill/>
        </p:spPr>
        <p:txBody>
          <a:bodyPr wrap="square" rtlCol="0">
            <a:spAutoFit/>
          </a:bodyPr>
          <a:lstStyle/>
          <a:p>
            <a:r>
              <a:rPr lang="en-US" sz="3200" dirty="0" smtClean="0"/>
              <a:t>RBS measurements</a:t>
            </a:r>
          </a:p>
          <a:p>
            <a:r>
              <a:rPr lang="en-US" sz="3200" dirty="0" smtClean="0"/>
              <a:t>Positron annihilation lifetime</a:t>
            </a:r>
          </a:p>
          <a:p>
            <a:r>
              <a:rPr lang="en-US" sz="3200" dirty="0" smtClean="0"/>
              <a:t>Need proposal to apply for </a:t>
            </a:r>
            <a:r>
              <a:rPr lang="en-US" sz="3200" dirty="0" err="1" smtClean="0"/>
              <a:t>beamtime</a:t>
            </a:r>
            <a:endParaRPr lang="en-US" sz="3200" dirty="0" smtClean="0"/>
          </a:p>
          <a:p>
            <a:endParaRPr lang="en-US" sz="3200" dirty="0"/>
          </a:p>
          <a:p>
            <a:r>
              <a:rPr lang="en-US" sz="3200" dirty="0" smtClean="0"/>
              <a:t>But I can do RBS for a few samples by using my </a:t>
            </a:r>
            <a:r>
              <a:rPr lang="en-US" sz="3200" dirty="0" err="1" smtClean="0"/>
              <a:t>beamtime</a:t>
            </a:r>
            <a:endParaRPr lang="de-DE" sz="3200" dirty="0"/>
          </a:p>
        </p:txBody>
      </p:sp>
    </p:spTree>
    <p:extLst>
      <p:ext uri="{BB962C8B-B14F-4D97-AF65-F5344CB8AC3E}">
        <p14:creationId xmlns:p14="http://schemas.microsoft.com/office/powerpoint/2010/main" val="384094739"/>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enutzerdefiniertes Design">
  <a:themeElements>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enutzerdefiniertes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3E89"/>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rgbClr val="003E89"/>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Benutzerdefiniertes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enutzerdefiniertes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enutzerdefiniertes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enutzerdefiniertes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enutzerdefiniertes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enutzerdefiniertes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enutzerdefiniertes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enutzerdefiniertes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enutzerdefiniertes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enutzerdefiniertes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enutzerdefiniertes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enutzerdefiniertes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371</Words>
  <Application>Microsoft Office PowerPoint</Application>
  <PresentationFormat>On-screen Show (4:3)</PresentationFormat>
  <Paragraphs>61</Paragraphs>
  <Slides>8</Slides>
  <Notes>6</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8</vt:i4>
      </vt:variant>
    </vt:vector>
  </HeadingPairs>
  <TitlesOfParts>
    <vt:vector size="16" baseType="lpstr">
      <vt:lpstr>Geneva</vt:lpstr>
      <vt:lpstr>SimSun</vt:lpstr>
      <vt:lpstr>SimSun</vt:lpstr>
      <vt:lpstr>Arial</vt:lpstr>
      <vt:lpstr>Calibri</vt:lpstr>
      <vt:lpstr>Larissa</vt:lpstr>
      <vt:lpstr>Benutzerdefiniertes Design</vt:lpstr>
      <vt:lpstr>Graph</vt:lpstr>
      <vt:lpstr>PowerPoint Presentation</vt:lpstr>
      <vt:lpstr>Resources: Semiconductor materials</vt:lpstr>
      <vt:lpstr>PowerPoint Presentation</vt:lpstr>
      <vt:lpstr>PowerPoint Presentation</vt:lpstr>
      <vt:lpstr>PowerPoint Presentation</vt:lpstr>
      <vt:lpstr>PowerPoint Presentation</vt:lpstr>
      <vt:lpstr>PowerPoint Presentation</vt:lpstr>
      <vt:lpstr>Next step</vt:lpstr>
    </vt:vector>
  </TitlesOfParts>
  <Company>HZG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Ruhnau,  Hans-Ulrich</dc:creator>
  <cp:lastModifiedBy>zhou</cp:lastModifiedBy>
  <cp:revision>462</cp:revision>
  <cp:lastPrinted>2014-04-08T13:14:54Z</cp:lastPrinted>
  <dcterms:created xsi:type="dcterms:W3CDTF">2013-12-17T09:35:12Z</dcterms:created>
  <dcterms:modified xsi:type="dcterms:W3CDTF">2022-05-03T08:34:49Z</dcterms:modified>
</cp:coreProperties>
</file>