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9" r:id="rId2"/>
    <p:sldId id="280" r:id="rId3"/>
    <p:sldId id="269" r:id="rId4"/>
    <p:sldId id="273" r:id="rId5"/>
    <p:sldId id="274" r:id="rId6"/>
    <p:sldId id="28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4660"/>
  </p:normalViewPr>
  <p:slideViewPr>
    <p:cSldViewPr snapToGrid="0">
      <p:cViewPr varScale="1">
        <p:scale>
          <a:sx n="43" d="100"/>
          <a:sy n="43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-my.sharepoint.com/personal/taaj_sian_cockcroft_ac_uk/Documents/CrabLab/RRR/Results/Reza/2022.03.03-Nb3Al-Nb400w-Al56w-3hours-22.02.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Sheet1!$J$1601:$J$3849</c:f>
              <c:numCache>
                <c:formatCode>General</c:formatCode>
                <c:ptCount val="2249"/>
                <c:pt idx="0">
                  <c:v>10.976800000000001</c:v>
                </c:pt>
                <c:pt idx="1">
                  <c:v>10.974299999999999</c:v>
                </c:pt>
                <c:pt idx="2">
                  <c:v>10.9718</c:v>
                </c:pt>
                <c:pt idx="3">
                  <c:v>10.9694</c:v>
                </c:pt>
                <c:pt idx="4">
                  <c:v>10.966900000000001</c:v>
                </c:pt>
                <c:pt idx="5">
                  <c:v>10.964399999999999</c:v>
                </c:pt>
                <c:pt idx="6">
                  <c:v>10.9619</c:v>
                </c:pt>
                <c:pt idx="7">
                  <c:v>10.9596</c:v>
                </c:pt>
                <c:pt idx="8">
                  <c:v>10.9574</c:v>
                </c:pt>
                <c:pt idx="9">
                  <c:v>10.9551</c:v>
                </c:pt>
                <c:pt idx="10">
                  <c:v>10.9529</c:v>
                </c:pt>
                <c:pt idx="11">
                  <c:v>10.950699999999999</c:v>
                </c:pt>
                <c:pt idx="12">
                  <c:v>10.948499999999999</c:v>
                </c:pt>
                <c:pt idx="13">
                  <c:v>10.946199999999999</c:v>
                </c:pt>
                <c:pt idx="14">
                  <c:v>10.944000000000001</c:v>
                </c:pt>
                <c:pt idx="15">
                  <c:v>10.9419</c:v>
                </c:pt>
                <c:pt idx="16">
                  <c:v>10.9398</c:v>
                </c:pt>
                <c:pt idx="17">
                  <c:v>10.937799999999999</c:v>
                </c:pt>
                <c:pt idx="18">
                  <c:v>10.9359</c:v>
                </c:pt>
                <c:pt idx="19">
                  <c:v>10.933999999999999</c:v>
                </c:pt>
                <c:pt idx="20">
                  <c:v>10.932600000000001</c:v>
                </c:pt>
                <c:pt idx="21">
                  <c:v>10.931100000000001</c:v>
                </c:pt>
                <c:pt idx="22">
                  <c:v>10.926</c:v>
                </c:pt>
                <c:pt idx="23">
                  <c:v>10.9152</c:v>
                </c:pt>
                <c:pt idx="24">
                  <c:v>10.901199999999999</c:v>
                </c:pt>
                <c:pt idx="25">
                  <c:v>10.8856</c:v>
                </c:pt>
                <c:pt idx="26">
                  <c:v>10.869300000000001</c:v>
                </c:pt>
                <c:pt idx="27">
                  <c:v>10.8528</c:v>
                </c:pt>
                <c:pt idx="28">
                  <c:v>10.8363</c:v>
                </c:pt>
                <c:pt idx="29">
                  <c:v>10.82</c:v>
                </c:pt>
                <c:pt idx="30">
                  <c:v>10.803900000000001</c:v>
                </c:pt>
                <c:pt idx="31">
                  <c:v>10.7881</c:v>
                </c:pt>
                <c:pt idx="32">
                  <c:v>10.772500000000001</c:v>
                </c:pt>
                <c:pt idx="33">
                  <c:v>10.757199999999999</c:v>
                </c:pt>
                <c:pt idx="34">
                  <c:v>10.742800000000001</c:v>
                </c:pt>
                <c:pt idx="35">
                  <c:v>10.729100000000001</c:v>
                </c:pt>
                <c:pt idx="36">
                  <c:v>10.7159</c:v>
                </c:pt>
                <c:pt idx="37">
                  <c:v>10.702999999999999</c:v>
                </c:pt>
                <c:pt idx="38">
                  <c:v>10.6904</c:v>
                </c:pt>
                <c:pt idx="39">
                  <c:v>10.677899999999999</c:v>
                </c:pt>
                <c:pt idx="40">
                  <c:v>10.665699999999999</c:v>
                </c:pt>
                <c:pt idx="41">
                  <c:v>10.653700000000001</c:v>
                </c:pt>
                <c:pt idx="42">
                  <c:v>10.6419</c:v>
                </c:pt>
                <c:pt idx="43">
                  <c:v>10.6302</c:v>
                </c:pt>
                <c:pt idx="44">
                  <c:v>10.6187</c:v>
                </c:pt>
                <c:pt idx="45">
                  <c:v>10.6075</c:v>
                </c:pt>
                <c:pt idx="46">
                  <c:v>10.596500000000001</c:v>
                </c:pt>
                <c:pt idx="47">
                  <c:v>10.585800000000001</c:v>
                </c:pt>
                <c:pt idx="48">
                  <c:v>10.5753</c:v>
                </c:pt>
                <c:pt idx="49">
                  <c:v>10.565</c:v>
                </c:pt>
                <c:pt idx="50">
                  <c:v>10.5549</c:v>
                </c:pt>
                <c:pt idx="51">
                  <c:v>10.545</c:v>
                </c:pt>
                <c:pt idx="52">
                  <c:v>10.5352</c:v>
                </c:pt>
                <c:pt idx="53">
                  <c:v>10.525600000000001</c:v>
                </c:pt>
                <c:pt idx="54">
                  <c:v>10.516</c:v>
                </c:pt>
                <c:pt idx="55">
                  <c:v>10.506600000000001</c:v>
                </c:pt>
                <c:pt idx="56">
                  <c:v>10.497400000000001</c:v>
                </c:pt>
                <c:pt idx="57">
                  <c:v>10.488300000000001</c:v>
                </c:pt>
                <c:pt idx="58">
                  <c:v>10.4795</c:v>
                </c:pt>
                <c:pt idx="59">
                  <c:v>10.470800000000001</c:v>
                </c:pt>
                <c:pt idx="60">
                  <c:v>10.462300000000001</c:v>
                </c:pt>
                <c:pt idx="61">
                  <c:v>10.453900000000001</c:v>
                </c:pt>
                <c:pt idx="62">
                  <c:v>10.447699999999999</c:v>
                </c:pt>
                <c:pt idx="63">
                  <c:v>10.439500000000001</c:v>
                </c:pt>
                <c:pt idx="64">
                  <c:v>10.4315</c:v>
                </c:pt>
                <c:pt idx="65">
                  <c:v>10.423500000000001</c:v>
                </c:pt>
                <c:pt idx="66">
                  <c:v>10.4156</c:v>
                </c:pt>
                <c:pt idx="67">
                  <c:v>10.4078</c:v>
                </c:pt>
                <c:pt idx="68">
                  <c:v>10.4001</c:v>
                </c:pt>
                <c:pt idx="69">
                  <c:v>10.3927</c:v>
                </c:pt>
                <c:pt idx="70">
                  <c:v>10.385300000000001</c:v>
                </c:pt>
                <c:pt idx="71">
                  <c:v>10.3781</c:v>
                </c:pt>
                <c:pt idx="72">
                  <c:v>10.3711</c:v>
                </c:pt>
                <c:pt idx="73">
                  <c:v>10.364000000000001</c:v>
                </c:pt>
                <c:pt idx="74">
                  <c:v>10.3573</c:v>
                </c:pt>
                <c:pt idx="75">
                  <c:v>10.3506</c:v>
                </c:pt>
                <c:pt idx="76">
                  <c:v>10.3437</c:v>
                </c:pt>
                <c:pt idx="77">
                  <c:v>10.337199999999999</c:v>
                </c:pt>
                <c:pt idx="78">
                  <c:v>10.3309</c:v>
                </c:pt>
                <c:pt idx="79">
                  <c:v>10.324400000000001</c:v>
                </c:pt>
                <c:pt idx="80">
                  <c:v>10.318099999999999</c:v>
                </c:pt>
                <c:pt idx="81">
                  <c:v>10.3119</c:v>
                </c:pt>
                <c:pt idx="82">
                  <c:v>10.3058</c:v>
                </c:pt>
                <c:pt idx="83">
                  <c:v>10.2997</c:v>
                </c:pt>
                <c:pt idx="84">
                  <c:v>10.293799999999999</c:v>
                </c:pt>
                <c:pt idx="85">
                  <c:v>10.288</c:v>
                </c:pt>
                <c:pt idx="86">
                  <c:v>10.282400000000001</c:v>
                </c:pt>
                <c:pt idx="87">
                  <c:v>10.276999999999999</c:v>
                </c:pt>
                <c:pt idx="88">
                  <c:v>10.271599999999999</c:v>
                </c:pt>
                <c:pt idx="89">
                  <c:v>10.266299999999999</c:v>
                </c:pt>
                <c:pt idx="90">
                  <c:v>10.260999999999999</c:v>
                </c:pt>
                <c:pt idx="91">
                  <c:v>10.255699999999999</c:v>
                </c:pt>
                <c:pt idx="92">
                  <c:v>10.250500000000001</c:v>
                </c:pt>
                <c:pt idx="93">
                  <c:v>10.2454</c:v>
                </c:pt>
                <c:pt idx="94">
                  <c:v>10.240399999999999</c:v>
                </c:pt>
                <c:pt idx="95">
                  <c:v>10.2355</c:v>
                </c:pt>
                <c:pt idx="96">
                  <c:v>10.230700000000001</c:v>
                </c:pt>
                <c:pt idx="97">
                  <c:v>10.226000000000001</c:v>
                </c:pt>
                <c:pt idx="98">
                  <c:v>10.221500000000001</c:v>
                </c:pt>
                <c:pt idx="99">
                  <c:v>10.217000000000001</c:v>
                </c:pt>
                <c:pt idx="100">
                  <c:v>10.213699999999999</c:v>
                </c:pt>
                <c:pt idx="101">
                  <c:v>10.209300000000001</c:v>
                </c:pt>
                <c:pt idx="102">
                  <c:v>10.2049</c:v>
                </c:pt>
                <c:pt idx="103">
                  <c:v>10.2005</c:v>
                </c:pt>
                <c:pt idx="104">
                  <c:v>10.196199999999999</c:v>
                </c:pt>
                <c:pt idx="105">
                  <c:v>10.192</c:v>
                </c:pt>
                <c:pt idx="106">
                  <c:v>10.187799999999999</c:v>
                </c:pt>
                <c:pt idx="107">
                  <c:v>10.1838</c:v>
                </c:pt>
                <c:pt idx="108">
                  <c:v>10.179600000000001</c:v>
                </c:pt>
                <c:pt idx="109">
                  <c:v>10.175800000000001</c:v>
                </c:pt>
                <c:pt idx="110">
                  <c:v>10.172000000000001</c:v>
                </c:pt>
                <c:pt idx="111">
                  <c:v>10.1683</c:v>
                </c:pt>
                <c:pt idx="112">
                  <c:v>10.1647</c:v>
                </c:pt>
                <c:pt idx="113">
                  <c:v>10.161099999999999</c:v>
                </c:pt>
                <c:pt idx="114">
                  <c:v>10.1576</c:v>
                </c:pt>
                <c:pt idx="115">
                  <c:v>10.1541</c:v>
                </c:pt>
                <c:pt idx="116">
                  <c:v>10.150600000000001</c:v>
                </c:pt>
                <c:pt idx="117">
                  <c:v>10.1473</c:v>
                </c:pt>
                <c:pt idx="118">
                  <c:v>10.1439</c:v>
                </c:pt>
                <c:pt idx="119">
                  <c:v>10.140599999999999</c:v>
                </c:pt>
                <c:pt idx="120">
                  <c:v>10.1373</c:v>
                </c:pt>
                <c:pt idx="121">
                  <c:v>10.1341</c:v>
                </c:pt>
                <c:pt idx="122">
                  <c:v>10.1309</c:v>
                </c:pt>
                <c:pt idx="123">
                  <c:v>10.127800000000001</c:v>
                </c:pt>
                <c:pt idx="124">
                  <c:v>10.124700000000001</c:v>
                </c:pt>
                <c:pt idx="125">
                  <c:v>10.121600000000001</c:v>
                </c:pt>
                <c:pt idx="126">
                  <c:v>10.118600000000001</c:v>
                </c:pt>
                <c:pt idx="127">
                  <c:v>10.115600000000001</c:v>
                </c:pt>
                <c:pt idx="128">
                  <c:v>10.1127</c:v>
                </c:pt>
                <c:pt idx="129">
                  <c:v>10.1098</c:v>
                </c:pt>
                <c:pt idx="130">
                  <c:v>10.106999999999999</c:v>
                </c:pt>
                <c:pt idx="131">
                  <c:v>10.1045</c:v>
                </c:pt>
                <c:pt idx="132">
                  <c:v>10.101599999999999</c:v>
                </c:pt>
                <c:pt idx="133">
                  <c:v>10.0943</c:v>
                </c:pt>
                <c:pt idx="134">
                  <c:v>10.0831</c:v>
                </c:pt>
                <c:pt idx="135">
                  <c:v>10.069800000000001</c:v>
                </c:pt>
                <c:pt idx="136">
                  <c:v>10.0556</c:v>
                </c:pt>
                <c:pt idx="137">
                  <c:v>10.0411</c:v>
                </c:pt>
                <c:pt idx="138">
                  <c:v>10.0266</c:v>
                </c:pt>
                <c:pt idx="139">
                  <c:v>10.0123</c:v>
                </c:pt>
                <c:pt idx="140">
                  <c:v>9.9984000000000002</c:v>
                </c:pt>
                <c:pt idx="141">
                  <c:v>9.9888999999999992</c:v>
                </c:pt>
                <c:pt idx="142">
                  <c:v>9.9765999999999995</c:v>
                </c:pt>
                <c:pt idx="143">
                  <c:v>9.9646000000000008</c:v>
                </c:pt>
                <c:pt idx="144">
                  <c:v>9.9528999999999996</c:v>
                </c:pt>
                <c:pt idx="145">
                  <c:v>9.9414999999999996</c:v>
                </c:pt>
                <c:pt idx="146">
                  <c:v>9.9304000000000006</c:v>
                </c:pt>
                <c:pt idx="147">
                  <c:v>9.9197000000000006</c:v>
                </c:pt>
                <c:pt idx="148">
                  <c:v>9.9092000000000002</c:v>
                </c:pt>
                <c:pt idx="149">
                  <c:v>9.8988999999999994</c:v>
                </c:pt>
                <c:pt idx="150">
                  <c:v>9.8888999999999996</c:v>
                </c:pt>
                <c:pt idx="151">
                  <c:v>9.8790999999999993</c:v>
                </c:pt>
                <c:pt idx="152">
                  <c:v>9.8696000000000002</c:v>
                </c:pt>
                <c:pt idx="153">
                  <c:v>9.8602000000000007</c:v>
                </c:pt>
                <c:pt idx="154">
                  <c:v>9.8511000000000006</c:v>
                </c:pt>
                <c:pt idx="155">
                  <c:v>9.8422000000000001</c:v>
                </c:pt>
                <c:pt idx="156">
                  <c:v>9.8335000000000008</c:v>
                </c:pt>
                <c:pt idx="157">
                  <c:v>9.8248999999999995</c:v>
                </c:pt>
                <c:pt idx="158">
                  <c:v>9.8164999999999996</c:v>
                </c:pt>
                <c:pt idx="159">
                  <c:v>9.8081999999999994</c:v>
                </c:pt>
                <c:pt idx="160">
                  <c:v>9.8002000000000002</c:v>
                </c:pt>
                <c:pt idx="161">
                  <c:v>9.7924000000000007</c:v>
                </c:pt>
                <c:pt idx="162">
                  <c:v>9.7847000000000008</c:v>
                </c:pt>
                <c:pt idx="163">
                  <c:v>9.7772000000000006</c:v>
                </c:pt>
                <c:pt idx="164">
                  <c:v>9.7698999999999998</c:v>
                </c:pt>
                <c:pt idx="165">
                  <c:v>9.7623999999999995</c:v>
                </c:pt>
                <c:pt idx="166">
                  <c:v>9.7553999999999998</c:v>
                </c:pt>
                <c:pt idx="167">
                  <c:v>9.7484999999999999</c:v>
                </c:pt>
                <c:pt idx="168">
                  <c:v>9.7416999999999998</c:v>
                </c:pt>
                <c:pt idx="169">
                  <c:v>9.7350999999999992</c:v>
                </c:pt>
                <c:pt idx="170">
                  <c:v>9.7285000000000004</c:v>
                </c:pt>
                <c:pt idx="171">
                  <c:v>9.7220999999999993</c:v>
                </c:pt>
                <c:pt idx="172">
                  <c:v>9.7157</c:v>
                </c:pt>
                <c:pt idx="173">
                  <c:v>9.7095000000000002</c:v>
                </c:pt>
                <c:pt idx="174">
                  <c:v>9.7034000000000002</c:v>
                </c:pt>
                <c:pt idx="175">
                  <c:v>9.6974</c:v>
                </c:pt>
                <c:pt idx="176">
                  <c:v>9.6914999999999996</c:v>
                </c:pt>
                <c:pt idx="177">
                  <c:v>9.6858000000000004</c:v>
                </c:pt>
                <c:pt idx="178">
                  <c:v>9.6800999999999995</c:v>
                </c:pt>
                <c:pt idx="179">
                  <c:v>9.6745999999999999</c:v>
                </c:pt>
                <c:pt idx="180">
                  <c:v>9.6691000000000003</c:v>
                </c:pt>
                <c:pt idx="181">
                  <c:v>9.6637000000000004</c:v>
                </c:pt>
                <c:pt idx="182">
                  <c:v>9.6582000000000008</c:v>
                </c:pt>
                <c:pt idx="183">
                  <c:v>9.6531000000000002</c:v>
                </c:pt>
                <c:pt idx="184">
                  <c:v>9.6480999999999995</c:v>
                </c:pt>
                <c:pt idx="185">
                  <c:v>9.6431000000000004</c:v>
                </c:pt>
                <c:pt idx="186">
                  <c:v>9.6381999999999994</c:v>
                </c:pt>
                <c:pt idx="187">
                  <c:v>9.6346000000000007</c:v>
                </c:pt>
                <c:pt idx="188">
                  <c:v>9.6297999999999995</c:v>
                </c:pt>
                <c:pt idx="189">
                  <c:v>9.6250999999999998</c:v>
                </c:pt>
                <c:pt idx="190">
                  <c:v>9.6204999999999998</c:v>
                </c:pt>
                <c:pt idx="191">
                  <c:v>9.6159999999999997</c:v>
                </c:pt>
                <c:pt idx="192">
                  <c:v>9.6114999999999995</c:v>
                </c:pt>
                <c:pt idx="193">
                  <c:v>9.6071000000000009</c:v>
                </c:pt>
                <c:pt idx="194">
                  <c:v>9.6028000000000002</c:v>
                </c:pt>
                <c:pt idx="195">
                  <c:v>9.5984999999999996</c:v>
                </c:pt>
                <c:pt idx="196">
                  <c:v>9.5944000000000003</c:v>
                </c:pt>
                <c:pt idx="197">
                  <c:v>9.5902999999999992</c:v>
                </c:pt>
                <c:pt idx="198">
                  <c:v>9.5863999999999994</c:v>
                </c:pt>
                <c:pt idx="199">
                  <c:v>9.5824999999999996</c:v>
                </c:pt>
                <c:pt idx="200">
                  <c:v>9.5787999999999993</c:v>
                </c:pt>
                <c:pt idx="201">
                  <c:v>9.5751000000000008</c:v>
                </c:pt>
                <c:pt idx="202">
                  <c:v>9.5715000000000003</c:v>
                </c:pt>
                <c:pt idx="203">
                  <c:v>9.5678999999999998</c:v>
                </c:pt>
                <c:pt idx="204">
                  <c:v>9.5643999999999991</c:v>
                </c:pt>
                <c:pt idx="205">
                  <c:v>9.5609000000000002</c:v>
                </c:pt>
                <c:pt idx="206">
                  <c:v>9.5574999999999992</c:v>
                </c:pt>
                <c:pt idx="207">
                  <c:v>9.5541999999999998</c:v>
                </c:pt>
                <c:pt idx="208">
                  <c:v>9.5509000000000004</c:v>
                </c:pt>
                <c:pt idx="209">
                  <c:v>9.5477000000000007</c:v>
                </c:pt>
                <c:pt idx="210">
                  <c:v>9.5444999999999993</c:v>
                </c:pt>
                <c:pt idx="211">
                  <c:v>9.5413999999999994</c:v>
                </c:pt>
                <c:pt idx="212">
                  <c:v>9.5382999999999996</c:v>
                </c:pt>
                <c:pt idx="213">
                  <c:v>9.5352999999999994</c:v>
                </c:pt>
                <c:pt idx="214">
                  <c:v>9.5322999999999993</c:v>
                </c:pt>
                <c:pt idx="215">
                  <c:v>9.5294000000000008</c:v>
                </c:pt>
                <c:pt idx="216">
                  <c:v>9.5266000000000002</c:v>
                </c:pt>
                <c:pt idx="217">
                  <c:v>9.5236999999999998</c:v>
                </c:pt>
                <c:pt idx="218">
                  <c:v>9.5208999999999993</c:v>
                </c:pt>
                <c:pt idx="219">
                  <c:v>9.5182000000000002</c:v>
                </c:pt>
                <c:pt idx="220">
                  <c:v>9.5154999999999994</c:v>
                </c:pt>
                <c:pt idx="221">
                  <c:v>9.5128000000000004</c:v>
                </c:pt>
                <c:pt idx="222">
                  <c:v>9.5103000000000009</c:v>
                </c:pt>
                <c:pt idx="223">
                  <c:v>9.5076999999999998</c:v>
                </c:pt>
                <c:pt idx="224">
                  <c:v>9.5052000000000003</c:v>
                </c:pt>
                <c:pt idx="225">
                  <c:v>9.5027000000000008</c:v>
                </c:pt>
                <c:pt idx="226">
                  <c:v>9.5002999999999993</c:v>
                </c:pt>
                <c:pt idx="227">
                  <c:v>9.4978999999999996</c:v>
                </c:pt>
                <c:pt idx="228">
                  <c:v>9.4955999999999996</c:v>
                </c:pt>
                <c:pt idx="229">
                  <c:v>9.4931000000000001</c:v>
                </c:pt>
                <c:pt idx="230">
                  <c:v>9.4909999999999997</c:v>
                </c:pt>
                <c:pt idx="231">
                  <c:v>9.4888999999999992</c:v>
                </c:pt>
                <c:pt idx="232">
                  <c:v>9.4869000000000003</c:v>
                </c:pt>
                <c:pt idx="233">
                  <c:v>9.4848999999999997</c:v>
                </c:pt>
                <c:pt idx="234">
                  <c:v>9.4827999999999992</c:v>
                </c:pt>
                <c:pt idx="235">
                  <c:v>9.4808000000000003</c:v>
                </c:pt>
                <c:pt idx="236">
                  <c:v>9.4786000000000001</c:v>
                </c:pt>
                <c:pt idx="237">
                  <c:v>9.4766999999999992</c:v>
                </c:pt>
                <c:pt idx="238">
                  <c:v>9.4747000000000003</c:v>
                </c:pt>
                <c:pt idx="239">
                  <c:v>9.4727999999999994</c:v>
                </c:pt>
                <c:pt idx="240">
                  <c:v>9.4709000000000003</c:v>
                </c:pt>
                <c:pt idx="241">
                  <c:v>9.4689999999999994</c:v>
                </c:pt>
                <c:pt idx="242">
                  <c:v>9.4671000000000003</c:v>
                </c:pt>
                <c:pt idx="243">
                  <c:v>9.4654000000000007</c:v>
                </c:pt>
                <c:pt idx="244">
                  <c:v>9.4636999999999993</c:v>
                </c:pt>
                <c:pt idx="245">
                  <c:v>9.4619999999999997</c:v>
                </c:pt>
                <c:pt idx="246">
                  <c:v>9.4603000000000002</c:v>
                </c:pt>
                <c:pt idx="247">
                  <c:v>9.4588000000000001</c:v>
                </c:pt>
                <c:pt idx="248">
                  <c:v>9.4572000000000003</c:v>
                </c:pt>
                <c:pt idx="249">
                  <c:v>9.4557000000000002</c:v>
                </c:pt>
                <c:pt idx="250">
                  <c:v>9.4541000000000004</c:v>
                </c:pt>
                <c:pt idx="251">
                  <c:v>9.4526000000000003</c:v>
                </c:pt>
                <c:pt idx="252">
                  <c:v>9.4512</c:v>
                </c:pt>
                <c:pt idx="253">
                  <c:v>9.4495000000000005</c:v>
                </c:pt>
                <c:pt idx="254">
                  <c:v>9.4480000000000004</c:v>
                </c:pt>
                <c:pt idx="255">
                  <c:v>9.4465000000000003</c:v>
                </c:pt>
                <c:pt idx="256">
                  <c:v>9.4450000000000003</c:v>
                </c:pt>
                <c:pt idx="257">
                  <c:v>9.4435000000000002</c:v>
                </c:pt>
                <c:pt idx="258">
                  <c:v>9.4420000000000002</c:v>
                </c:pt>
                <c:pt idx="259">
                  <c:v>9.4405999999999999</c:v>
                </c:pt>
                <c:pt idx="260">
                  <c:v>9.4392999999999994</c:v>
                </c:pt>
                <c:pt idx="261">
                  <c:v>9.4382999999999999</c:v>
                </c:pt>
                <c:pt idx="262">
                  <c:v>9.4369999999999994</c:v>
                </c:pt>
                <c:pt idx="263">
                  <c:v>9.4358000000000004</c:v>
                </c:pt>
                <c:pt idx="264">
                  <c:v>9.4345999999999997</c:v>
                </c:pt>
                <c:pt idx="265">
                  <c:v>9.4334000000000007</c:v>
                </c:pt>
                <c:pt idx="266">
                  <c:v>9.4320000000000004</c:v>
                </c:pt>
                <c:pt idx="267">
                  <c:v>9.4308999999999994</c:v>
                </c:pt>
                <c:pt idx="268">
                  <c:v>9.4297000000000004</c:v>
                </c:pt>
                <c:pt idx="269">
                  <c:v>9.4283999999999999</c:v>
                </c:pt>
                <c:pt idx="270">
                  <c:v>9.4271999999999991</c:v>
                </c:pt>
                <c:pt idx="271">
                  <c:v>9.4260999999999999</c:v>
                </c:pt>
                <c:pt idx="272">
                  <c:v>9.4250000000000007</c:v>
                </c:pt>
                <c:pt idx="273">
                  <c:v>9.4239999999999995</c:v>
                </c:pt>
                <c:pt idx="274">
                  <c:v>9.423</c:v>
                </c:pt>
                <c:pt idx="275">
                  <c:v>9.4220000000000006</c:v>
                </c:pt>
                <c:pt idx="276">
                  <c:v>9.4209999999999994</c:v>
                </c:pt>
                <c:pt idx="277">
                  <c:v>9.42</c:v>
                </c:pt>
                <c:pt idx="278">
                  <c:v>9.4189000000000007</c:v>
                </c:pt>
                <c:pt idx="279">
                  <c:v>9.4177999999999997</c:v>
                </c:pt>
                <c:pt idx="280">
                  <c:v>9.4168000000000003</c:v>
                </c:pt>
                <c:pt idx="281">
                  <c:v>9.4159000000000006</c:v>
                </c:pt>
                <c:pt idx="282">
                  <c:v>9.4149999999999991</c:v>
                </c:pt>
                <c:pt idx="283">
                  <c:v>9.4140999999999995</c:v>
                </c:pt>
                <c:pt idx="284">
                  <c:v>9.4132999999999996</c:v>
                </c:pt>
                <c:pt idx="285">
                  <c:v>9.4123999999999999</c:v>
                </c:pt>
                <c:pt idx="286">
                  <c:v>9.4114000000000004</c:v>
                </c:pt>
                <c:pt idx="287">
                  <c:v>9.4103999999999992</c:v>
                </c:pt>
                <c:pt idx="288">
                  <c:v>9.4094999999999995</c:v>
                </c:pt>
                <c:pt idx="289">
                  <c:v>9.4085000000000001</c:v>
                </c:pt>
                <c:pt idx="290">
                  <c:v>9.4076000000000004</c:v>
                </c:pt>
                <c:pt idx="291">
                  <c:v>9.4068000000000005</c:v>
                </c:pt>
                <c:pt idx="292">
                  <c:v>9.4060000000000006</c:v>
                </c:pt>
                <c:pt idx="293">
                  <c:v>9.4052000000000007</c:v>
                </c:pt>
                <c:pt idx="294">
                  <c:v>9.4044000000000008</c:v>
                </c:pt>
                <c:pt idx="295">
                  <c:v>9.4034999999999993</c:v>
                </c:pt>
                <c:pt idx="296">
                  <c:v>9.4026999999999994</c:v>
                </c:pt>
                <c:pt idx="297">
                  <c:v>9.4017999999999997</c:v>
                </c:pt>
                <c:pt idx="298">
                  <c:v>9.4009999999999998</c:v>
                </c:pt>
                <c:pt idx="299">
                  <c:v>9.4001999999999999</c:v>
                </c:pt>
                <c:pt idx="300">
                  <c:v>9.3994999999999997</c:v>
                </c:pt>
                <c:pt idx="301">
                  <c:v>9.3988999999999994</c:v>
                </c:pt>
                <c:pt idx="302">
                  <c:v>9.3981999999999992</c:v>
                </c:pt>
                <c:pt idx="303">
                  <c:v>9.3975000000000009</c:v>
                </c:pt>
                <c:pt idx="304">
                  <c:v>9.3964999999999996</c:v>
                </c:pt>
                <c:pt idx="305">
                  <c:v>9.3957999999999995</c:v>
                </c:pt>
                <c:pt idx="306">
                  <c:v>9.3950999999999993</c:v>
                </c:pt>
                <c:pt idx="307">
                  <c:v>9.3943999999999992</c:v>
                </c:pt>
                <c:pt idx="308">
                  <c:v>9.3937000000000008</c:v>
                </c:pt>
                <c:pt idx="309">
                  <c:v>9.3930000000000007</c:v>
                </c:pt>
                <c:pt idx="310">
                  <c:v>9.3923000000000005</c:v>
                </c:pt>
                <c:pt idx="311">
                  <c:v>9.3917000000000002</c:v>
                </c:pt>
                <c:pt idx="312">
                  <c:v>9.3911999999999995</c:v>
                </c:pt>
                <c:pt idx="313">
                  <c:v>9.3907000000000007</c:v>
                </c:pt>
                <c:pt idx="314">
                  <c:v>9.3901000000000003</c:v>
                </c:pt>
                <c:pt idx="315">
                  <c:v>9.3894000000000002</c:v>
                </c:pt>
                <c:pt idx="316">
                  <c:v>9.3887999999999998</c:v>
                </c:pt>
                <c:pt idx="317">
                  <c:v>9.3879000000000001</c:v>
                </c:pt>
                <c:pt idx="318">
                  <c:v>9.3872</c:v>
                </c:pt>
                <c:pt idx="319">
                  <c:v>9.3865999999999996</c:v>
                </c:pt>
                <c:pt idx="320">
                  <c:v>9.3859999999999992</c:v>
                </c:pt>
                <c:pt idx="321">
                  <c:v>9.3855000000000004</c:v>
                </c:pt>
                <c:pt idx="322">
                  <c:v>9.3849999999999998</c:v>
                </c:pt>
                <c:pt idx="323">
                  <c:v>9.3844999999999992</c:v>
                </c:pt>
                <c:pt idx="324">
                  <c:v>9.3840000000000003</c:v>
                </c:pt>
                <c:pt idx="325">
                  <c:v>9.3834</c:v>
                </c:pt>
                <c:pt idx="326">
                  <c:v>9.3827999999999996</c:v>
                </c:pt>
                <c:pt idx="327">
                  <c:v>9.3821999999999992</c:v>
                </c:pt>
                <c:pt idx="328">
                  <c:v>9.3817000000000004</c:v>
                </c:pt>
                <c:pt idx="329">
                  <c:v>9.3811999999999998</c:v>
                </c:pt>
                <c:pt idx="330">
                  <c:v>9.3808000000000007</c:v>
                </c:pt>
                <c:pt idx="331">
                  <c:v>9.3803999999999998</c:v>
                </c:pt>
                <c:pt idx="332">
                  <c:v>9.3800000000000008</c:v>
                </c:pt>
                <c:pt idx="333">
                  <c:v>9.3795999999999999</c:v>
                </c:pt>
                <c:pt idx="334">
                  <c:v>9.3790999999999993</c:v>
                </c:pt>
                <c:pt idx="335">
                  <c:v>9.3786000000000005</c:v>
                </c:pt>
                <c:pt idx="336">
                  <c:v>9.3780999999999999</c:v>
                </c:pt>
                <c:pt idx="337">
                  <c:v>9.3775999999999993</c:v>
                </c:pt>
                <c:pt idx="338">
                  <c:v>9.3772000000000002</c:v>
                </c:pt>
                <c:pt idx="339">
                  <c:v>9.3766999999999996</c:v>
                </c:pt>
                <c:pt idx="340">
                  <c:v>9.3764000000000003</c:v>
                </c:pt>
                <c:pt idx="341">
                  <c:v>9.3760999999999992</c:v>
                </c:pt>
                <c:pt idx="342">
                  <c:v>9.3757000000000001</c:v>
                </c:pt>
                <c:pt idx="343">
                  <c:v>9.3752999999999993</c:v>
                </c:pt>
                <c:pt idx="344">
                  <c:v>9.3749000000000002</c:v>
                </c:pt>
                <c:pt idx="345">
                  <c:v>9.3743999999999996</c:v>
                </c:pt>
                <c:pt idx="346">
                  <c:v>9.3739000000000008</c:v>
                </c:pt>
                <c:pt idx="347">
                  <c:v>9.3734000000000002</c:v>
                </c:pt>
                <c:pt idx="348">
                  <c:v>9.3729999999999993</c:v>
                </c:pt>
                <c:pt idx="349">
                  <c:v>9.3726000000000003</c:v>
                </c:pt>
                <c:pt idx="350">
                  <c:v>9.3722999999999992</c:v>
                </c:pt>
                <c:pt idx="351">
                  <c:v>9.3719000000000001</c:v>
                </c:pt>
                <c:pt idx="352">
                  <c:v>9.3717000000000006</c:v>
                </c:pt>
                <c:pt idx="353">
                  <c:v>9.3713999999999995</c:v>
                </c:pt>
                <c:pt idx="354">
                  <c:v>9.3710000000000004</c:v>
                </c:pt>
                <c:pt idx="355">
                  <c:v>9.3705999999999996</c:v>
                </c:pt>
                <c:pt idx="356">
                  <c:v>9.3702000000000005</c:v>
                </c:pt>
                <c:pt idx="357">
                  <c:v>9.3697999999999997</c:v>
                </c:pt>
                <c:pt idx="358">
                  <c:v>9.3693000000000008</c:v>
                </c:pt>
                <c:pt idx="359">
                  <c:v>9.3689999999999998</c:v>
                </c:pt>
                <c:pt idx="360">
                  <c:v>9.3686000000000007</c:v>
                </c:pt>
                <c:pt idx="361">
                  <c:v>9.3682999999999996</c:v>
                </c:pt>
                <c:pt idx="362">
                  <c:v>9.3680000000000003</c:v>
                </c:pt>
                <c:pt idx="363">
                  <c:v>9.3676999999999992</c:v>
                </c:pt>
                <c:pt idx="364">
                  <c:v>9.3673000000000002</c:v>
                </c:pt>
                <c:pt idx="365">
                  <c:v>9.3668999999999993</c:v>
                </c:pt>
                <c:pt idx="366">
                  <c:v>9.3664000000000005</c:v>
                </c:pt>
                <c:pt idx="367">
                  <c:v>9.3660999999999994</c:v>
                </c:pt>
                <c:pt idx="368">
                  <c:v>9.3657000000000004</c:v>
                </c:pt>
                <c:pt idx="369">
                  <c:v>9.3658999999999999</c:v>
                </c:pt>
                <c:pt idx="370">
                  <c:v>9.3642000000000003</c:v>
                </c:pt>
                <c:pt idx="371">
                  <c:v>9.3425999999999991</c:v>
                </c:pt>
                <c:pt idx="372">
                  <c:v>9.3047000000000004</c:v>
                </c:pt>
                <c:pt idx="373">
                  <c:v>9.2591000000000001</c:v>
                </c:pt>
                <c:pt idx="374">
                  <c:v>9.2139000000000006</c:v>
                </c:pt>
                <c:pt idx="375">
                  <c:v>9.1693999999999996</c:v>
                </c:pt>
                <c:pt idx="376">
                  <c:v>9.1258999999999997</c:v>
                </c:pt>
                <c:pt idx="377">
                  <c:v>9.0841999999999992</c:v>
                </c:pt>
                <c:pt idx="378">
                  <c:v>9.0443999999999996</c:v>
                </c:pt>
                <c:pt idx="379">
                  <c:v>9.0067000000000004</c:v>
                </c:pt>
                <c:pt idx="380">
                  <c:v>8.9710000000000001</c:v>
                </c:pt>
                <c:pt idx="381">
                  <c:v>8.9370999999999992</c:v>
                </c:pt>
                <c:pt idx="382">
                  <c:v>8.9048999999999996</c:v>
                </c:pt>
                <c:pt idx="383">
                  <c:v>8.8742000000000001</c:v>
                </c:pt>
                <c:pt idx="384">
                  <c:v>8.8447999999999993</c:v>
                </c:pt>
                <c:pt idx="385">
                  <c:v>8.8167000000000009</c:v>
                </c:pt>
                <c:pt idx="386">
                  <c:v>8.7896000000000001</c:v>
                </c:pt>
                <c:pt idx="387">
                  <c:v>8.7637</c:v>
                </c:pt>
                <c:pt idx="388">
                  <c:v>8.7386999999999997</c:v>
                </c:pt>
                <c:pt idx="389">
                  <c:v>8.7147000000000006</c:v>
                </c:pt>
                <c:pt idx="390">
                  <c:v>8.6915999999999993</c:v>
                </c:pt>
                <c:pt idx="391">
                  <c:v>8.6692999999999998</c:v>
                </c:pt>
                <c:pt idx="392">
                  <c:v>8.6478000000000002</c:v>
                </c:pt>
                <c:pt idx="393">
                  <c:v>8.6270000000000007</c:v>
                </c:pt>
                <c:pt idx="394">
                  <c:v>8.6068999999999996</c:v>
                </c:pt>
                <c:pt idx="395">
                  <c:v>8.5873000000000008</c:v>
                </c:pt>
                <c:pt idx="396">
                  <c:v>8.5684000000000005</c:v>
                </c:pt>
                <c:pt idx="397">
                  <c:v>8.5500000000000007</c:v>
                </c:pt>
                <c:pt idx="398">
                  <c:v>8.5320999999999998</c:v>
                </c:pt>
                <c:pt idx="399">
                  <c:v>8.5146999999999995</c:v>
                </c:pt>
                <c:pt idx="400">
                  <c:v>8.4978999999999996</c:v>
                </c:pt>
                <c:pt idx="401">
                  <c:v>8.4825999999999997</c:v>
                </c:pt>
                <c:pt idx="402">
                  <c:v>8.4678000000000004</c:v>
                </c:pt>
                <c:pt idx="403">
                  <c:v>8.4534000000000002</c:v>
                </c:pt>
                <c:pt idx="404">
                  <c:v>8.4392999999999994</c:v>
                </c:pt>
                <c:pt idx="405">
                  <c:v>8.4257000000000009</c:v>
                </c:pt>
                <c:pt idx="406">
                  <c:v>8.4123999999999999</c:v>
                </c:pt>
                <c:pt idx="407">
                  <c:v>8.3994999999999997</c:v>
                </c:pt>
                <c:pt idx="408">
                  <c:v>8.3869000000000007</c:v>
                </c:pt>
                <c:pt idx="409">
                  <c:v>8.3747000000000007</c:v>
                </c:pt>
                <c:pt idx="410">
                  <c:v>8.3627000000000002</c:v>
                </c:pt>
                <c:pt idx="411">
                  <c:v>8.3539999999999992</c:v>
                </c:pt>
                <c:pt idx="412">
                  <c:v>8.3424999999999994</c:v>
                </c:pt>
                <c:pt idx="413">
                  <c:v>8.3313000000000006</c:v>
                </c:pt>
                <c:pt idx="414">
                  <c:v>8.3202999999999996</c:v>
                </c:pt>
                <c:pt idx="415">
                  <c:v>8.3096999999999994</c:v>
                </c:pt>
                <c:pt idx="416">
                  <c:v>8.2993000000000006</c:v>
                </c:pt>
                <c:pt idx="417">
                  <c:v>8.2893000000000008</c:v>
                </c:pt>
                <c:pt idx="418">
                  <c:v>8.2796000000000003</c:v>
                </c:pt>
                <c:pt idx="419">
                  <c:v>8.2702000000000009</c:v>
                </c:pt>
                <c:pt idx="420">
                  <c:v>8.2609999999999992</c:v>
                </c:pt>
                <c:pt idx="421">
                  <c:v>8.2518999999999991</c:v>
                </c:pt>
                <c:pt idx="422">
                  <c:v>8.2431000000000001</c:v>
                </c:pt>
                <c:pt idx="423">
                  <c:v>8.2345000000000006</c:v>
                </c:pt>
                <c:pt idx="424">
                  <c:v>8.2262000000000004</c:v>
                </c:pt>
                <c:pt idx="425">
                  <c:v>8.2180999999999997</c:v>
                </c:pt>
                <c:pt idx="426">
                  <c:v>8.2101000000000006</c:v>
                </c:pt>
                <c:pt idx="427">
                  <c:v>8.2025000000000006</c:v>
                </c:pt>
                <c:pt idx="428">
                  <c:v>8.1950000000000003</c:v>
                </c:pt>
                <c:pt idx="429">
                  <c:v>8.1877999999999993</c:v>
                </c:pt>
                <c:pt idx="430">
                  <c:v>8.1806999999999999</c:v>
                </c:pt>
                <c:pt idx="431">
                  <c:v>8.1738</c:v>
                </c:pt>
                <c:pt idx="432">
                  <c:v>8.1671999999999993</c:v>
                </c:pt>
                <c:pt idx="433">
                  <c:v>8.1607000000000003</c:v>
                </c:pt>
                <c:pt idx="434">
                  <c:v>8.1544000000000008</c:v>
                </c:pt>
                <c:pt idx="435">
                  <c:v>8.1481999999999992</c:v>
                </c:pt>
                <c:pt idx="436">
                  <c:v>8.1423000000000005</c:v>
                </c:pt>
                <c:pt idx="437">
                  <c:v>8.1364999999999998</c:v>
                </c:pt>
                <c:pt idx="438">
                  <c:v>8.1308000000000007</c:v>
                </c:pt>
                <c:pt idx="439">
                  <c:v>8.1254000000000008</c:v>
                </c:pt>
                <c:pt idx="440">
                  <c:v>8.1199999999999992</c:v>
                </c:pt>
                <c:pt idx="441">
                  <c:v>8.1148000000000007</c:v>
                </c:pt>
                <c:pt idx="442">
                  <c:v>8.1096000000000004</c:v>
                </c:pt>
                <c:pt idx="443">
                  <c:v>8.1045999999999996</c:v>
                </c:pt>
                <c:pt idx="444">
                  <c:v>8.0997000000000003</c:v>
                </c:pt>
                <c:pt idx="445">
                  <c:v>8.0950000000000006</c:v>
                </c:pt>
                <c:pt idx="446">
                  <c:v>8.0904000000000007</c:v>
                </c:pt>
                <c:pt idx="447">
                  <c:v>8.0860000000000003</c:v>
                </c:pt>
                <c:pt idx="448">
                  <c:v>8.0828000000000007</c:v>
                </c:pt>
                <c:pt idx="449">
                  <c:v>8.0785999999999998</c:v>
                </c:pt>
                <c:pt idx="450">
                  <c:v>8.0746000000000002</c:v>
                </c:pt>
                <c:pt idx="451">
                  <c:v>8.0706000000000007</c:v>
                </c:pt>
                <c:pt idx="452">
                  <c:v>8.0667000000000009</c:v>
                </c:pt>
                <c:pt idx="453">
                  <c:v>8.0630000000000006</c:v>
                </c:pt>
                <c:pt idx="454">
                  <c:v>8.0593000000000004</c:v>
                </c:pt>
                <c:pt idx="455">
                  <c:v>8.0556999999999999</c:v>
                </c:pt>
                <c:pt idx="456">
                  <c:v>8.0521999999999991</c:v>
                </c:pt>
                <c:pt idx="457">
                  <c:v>8.0488</c:v>
                </c:pt>
                <c:pt idx="458">
                  <c:v>8.0455000000000005</c:v>
                </c:pt>
                <c:pt idx="459">
                  <c:v>8.0421999999999993</c:v>
                </c:pt>
                <c:pt idx="460">
                  <c:v>8.0390999999999995</c:v>
                </c:pt>
                <c:pt idx="461">
                  <c:v>8.0359999999999996</c:v>
                </c:pt>
                <c:pt idx="462">
                  <c:v>8.0328999999999997</c:v>
                </c:pt>
                <c:pt idx="463">
                  <c:v>8.0298999999999996</c:v>
                </c:pt>
                <c:pt idx="464">
                  <c:v>8.0268999999999995</c:v>
                </c:pt>
                <c:pt idx="465">
                  <c:v>8.0241000000000007</c:v>
                </c:pt>
                <c:pt idx="466">
                  <c:v>8.0212000000000003</c:v>
                </c:pt>
                <c:pt idx="467">
                  <c:v>8.0184999999999995</c:v>
                </c:pt>
                <c:pt idx="468">
                  <c:v>8.0158000000000005</c:v>
                </c:pt>
                <c:pt idx="469">
                  <c:v>8.0132999999999992</c:v>
                </c:pt>
                <c:pt idx="470">
                  <c:v>8.0106999999999999</c:v>
                </c:pt>
                <c:pt idx="471">
                  <c:v>8.0083000000000002</c:v>
                </c:pt>
                <c:pt idx="472">
                  <c:v>8.0059000000000005</c:v>
                </c:pt>
                <c:pt idx="473">
                  <c:v>8.0035000000000007</c:v>
                </c:pt>
                <c:pt idx="474">
                  <c:v>8.0012000000000008</c:v>
                </c:pt>
                <c:pt idx="475">
                  <c:v>7.9988999999999999</c:v>
                </c:pt>
                <c:pt idx="476">
                  <c:v>7.9966999999999997</c:v>
                </c:pt>
                <c:pt idx="477">
                  <c:v>7.9946000000000002</c:v>
                </c:pt>
                <c:pt idx="478">
                  <c:v>7.9924999999999997</c:v>
                </c:pt>
                <c:pt idx="479">
                  <c:v>7.9904000000000002</c:v>
                </c:pt>
                <c:pt idx="480">
                  <c:v>7.9884000000000004</c:v>
                </c:pt>
                <c:pt idx="481">
                  <c:v>7.9863999999999997</c:v>
                </c:pt>
                <c:pt idx="482">
                  <c:v>7.9844999999999997</c:v>
                </c:pt>
                <c:pt idx="483">
                  <c:v>7.9825999999999997</c:v>
                </c:pt>
                <c:pt idx="484">
                  <c:v>7.9808000000000003</c:v>
                </c:pt>
                <c:pt idx="485">
                  <c:v>7.9790999999999999</c:v>
                </c:pt>
                <c:pt idx="486">
                  <c:v>7.9775</c:v>
                </c:pt>
                <c:pt idx="487">
                  <c:v>7.9759000000000002</c:v>
                </c:pt>
                <c:pt idx="488">
                  <c:v>7.9743000000000004</c:v>
                </c:pt>
                <c:pt idx="489">
                  <c:v>7.9725999999999999</c:v>
                </c:pt>
                <c:pt idx="490">
                  <c:v>7.9710000000000001</c:v>
                </c:pt>
                <c:pt idx="491">
                  <c:v>7.9695</c:v>
                </c:pt>
                <c:pt idx="492">
                  <c:v>7.968</c:v>
                </c:pt>
                <c:pt idx="493">
                  <c:v>7.9664000000000001</c:v>
                </c:pt>
                <c:pt idx="494">
                  <c:v>7.9649000000000001</c:v>
                </c:pt>
                <c:pt idx="495">
                  <c:v>7.9634</c:v>
                </c:pt>
                <c:pt idx="496">
                  <c:v>7.9619</c:v>
                </c:pt>
                <c:pt idx="497">
                  <c:v>7.9606000000000003</c:v>
                </c:pt>
                <c:pt idx="498">
                  <c:v>7.9598000000000004</c:v>
                </c:pt>
                <c:pt idx="499">
                  <c:v>7.9573</c:v>
                </c:pt>
                <c:pt idx="500">
                  <c:v>7.9499000000000004</c:v>
                </c:pt>
                <c:pt idx="501">
                  <c:v>7.9241999999999999</c:v>
                </c:pt>
                <c:pt idx="502">
                  <c:v>7.8890000000000002</c:v>
                </c:pt>
                <c:pt idx="503">
                  <c:v>7.8517000000000001</c:v>
                </c:pt>
                <c:pt idx="504">
                  <c:v>7.8156999999999996</c:v>
                </c:pt>
                <c:pt idx="505">
                  <c:v>7.7824</c:v>
                </c:pt>
                <c:pt idx="506">
                  <c:v>7.7521000000000004</c:v>
                </c:pt>
                <c:pt idx="507">
                  <c:v>7.7263999999999999</c:v>
                </c:pt>
                <c:pt idx="508">
                  <c:v>7.7032999999999996</c:v>
                </c:pt>
                <c:pt idx="509">
                  <c:v>7.6820000000000004</c:v>
                </c:pt>
                <c:pt idx="510">
                  <c:v>7.6622000000000003</c:v>
                </c:pt>
                <c:pt idx="511">
                  <c:v>7.6440000000000001</c:v>
                </c:pt>
                <c:pt idx="512">
                  <c:v>7.6268000000000002</c:v>
                </c:pt>
                <c:pt idx="513">
                  <c:v>7.6105</c:v>
                </c:pt>
                <c:pt idx="514">
                  <c:v>7.5951000000000004</c:v>
                </c:pt>
                <c:pt idx="515">
                  <c:v>7.5803000000000003</c:v>
                </c:pt>
                <c:pt idx="516">
                  <c:v>7.5660999999999996</c:v>
                </c:pt>
                <c:pt idx="517">
                  <c:v>7.5523999999999996</c:v>
                </c:pt>
                <c:pt idx="518">
                  <c:v>7.5392000000000001</c:v>
                </c:pt>
                <c:pt idx="519">
                  <c:v>7.5263</c:v>
                </c:pt>
                <c:pt idx="520">
                  <c:v>7.5137999999999998</c:v>
                </c:pt>
                <c:pt idx="521">
                  <c:v>7.5016999999999996</c:v>
                </c:pt>
                <c:pt idx="522">
                  <c:v>7.4898999999999996</c:v>
                </c:pt>
                <c:pt idx="523">
                  <c:v>7.4785000000000004</c:v>
                </c:pt>
                <c:pt idx="524">
                  <c:v>7.4675000000000002</c:v>
                </c:pt>
                <c:pt idx="525">
                  <c:v>7.4566999999999997</c:v>
                </c:pt>
                <c:pt idx="526">
                  <c:v>7.4462999999999999</c:v>
                </c:pt>
                <c:pt idx="527">
                  <c:v>7.4362000000000004</c:v>
                </c:pt>
                <c:pt idx="528">
                  <c:v>7.4264000000000001</c:v>
                </c:pt>
                <c:pt idx="529">
                  <c:v>7.4169</c:v>
                </c:pt>
                <c:pt idx="530">
                  <c:v>7.4076000000000004</c:v>
                </c:pt>
                <c:pt idx="531">
                  <c:v>7.3986000000000001</c:v>
                </c:pt>
                <c:pt idx="532">
                  <c:v>7.3898999999999999</c:v>
                </c:pt>
                <c:pt idx="533">
                  <c:v>7.3814000000000002</c:v>
                </c:pt>
                <c:pt idx="534">
                  <c:v>7.3731999999999998</c:v>
                </c:pt>
                <c:pt idx="535">
                  <c:v>7.3651999999999997</c:v>
                </c:pt>
                <c:pt idx="536">
                  <c:v>7.3577000000000004</c:v>
                </c:pt>
                <c:pt idx="537">
                  <c:v>7.3503999999999996</c:v>
                </c:pt>
                <c:pt idx="538">
                  <c:v>7.3433999999999999</c:v>
                </c:pt>
                <c:pt idx="539">
                  <c:v>7.3365</c:v>
                </c:pt>
                <c:pt idx="540">
                  <c:v>7.3299000000000003</c:v>
                </c:pt>
                <c:pt idx="541">
                  <c:v>7.3235999999999999</c:v>
                </c:pt>
                <c:pt idx="542">
                  <c:v>7.3173000000000004</c:v>
                </c:pt>
                <c:pt idx="543">
                  <c:v>7.3128000000000002</c:v>
                </c:pt>
                <c:pt idx="544">
                  <c:v>7.3068999999999997</c:v>
                </c:pt>
                <c:pt idx="545">
                  <c:v>7.3011999999999997</c:v>
                </c:pt>
                <c:pt idx="546">
                  <c:v>7.2957999999999998</c:v>
                </c:pt>
                <c:pt idx="547">
                  <c:v>7.2904</c:v>
                </c:pt>
                <c:pt idx="548">
                  <c:v>7.2853000000000003</c:v>
                </c:pt>
                <c:pt idx="549">
                  <c:v>7.2803000000000004</c:v>
                </c:pt>
                <c:pt idx="550">
                  <c:v>7.2754000000000003</c:v>
                </c:pt>
                <c:pt idx="551">
                  <c:v>7.2706999999999997</c:v>
                </c:pt>
                <c:pt idx="552">
                  <c:v>7.2662000000000004</c:v>
                </c:pt>
                <c:pt idx="553">
                  <c:v>7.2618999999999998</c:v>
                </c:pt>
                <c:pt idx="554">
                  <c:v>7.2576999999999998</c:v>
                </c:pt>
                <c:pt idx="555">
                  <c:v>7.2537000000000003</c:v>
                </c:pt>
                <c:pt idx="556">
                  <c:v>7.2497999999999996</c:v>
                </c:pt>
                <c:pt idx="557">
                  <c:v>7.2461000000000002</c:v>
                </c:pt>
                <c:pt idx="558">
                  <c:v>7.2423999999999999</c:v>
                </c:pt>
                <c:pt idx="559">
                  <c:v>7.2388000000000003</c:v>
                </c:pt>
                <c:pt idx="560">
                  <c:v>7.2352999999999996</c:v>
                </c:pt>
                <c:pt idx="561">
                  <c:v>7.2319000000000004</c:v>
                </c:pt>
                <c:pt idx="562">
                  <c:v>7.2285000000000004</c:v>
                </c:pt>
                <c:pt idx="563">
                  <c:v>7.2252999999999998</c:v>
                </c:pt>
                <c:pt idx="564">
                  <c:v>7.2221000000000002</c:v>
                </c:pt>
                <c:pt idx="565">
                  <c:v>7.2191000000000001</c:v>
                </c:pt>
                <c:pt idx="566">
                  <c:v>7.2161</c:v>
                </c:pt>
                <c:pt idx="567">
                  <c:v>7.2131999999999996</c:v>
                </c:pt>
                <c:pt idx="568">
                  <c:v>7.2103999999999999</c:v>
                </c:pt>
                <c:pt idx="569">
                  <c:v>7.2077999999999998</c:v>
                </c:pt>
                <c:pt idx="570">
                  <c:v>7.2051999999999996</c:v>
                </c:pt>
                <c:pt idx="571">
                  <c:v>7.2027000000000001</c:v>
                </c:pt>
                <c:pt idx="572">
                  <c:v>7.2001999999999997</c:v>
                </c:pt>
                <c:pt idx="573">
                  <c:v>7.1978999999999997</c:v>
                </c:pt>
                <c:pt idx="574">
                  <c:v>7.1955999999999998</c:v>
                </c:pt>
                <c:pt idx="575">
                  <c:v>7.1933999999999996</c:v>
                </c:pt>
                <c:pt idx="576">
                  <c:v>7.1912000000000003</c:v>
                </c:pt>
                <c:pt idx="577">
                  <c:v>7.1891999999999996</c:v>
                </c:pt>
                <c:pt idx="578">
                  <c:v>7.1874000000000002</c:v>
                </c:pt>
                <c:pt idx="579">
                  <c:v>7.1855000000000002</c:v>
                </c:pt>
                <c:pt idx="580">
                  <c:v>7.1829000000000001</c:v>
                </c:pt>
                <c:pt idx="581">
                  <c:v>7.1803999999999997</c:v>
                </c:pt>
                <c:pt idx="582">
                  <c:v>7.1778000000000004</c:v>
                </c:pt>
                <c:pt idx="583">
                  <c:v>7.1752000000000002</c:v>
                </c:pt>
                <c:pt idx="584">
                  <c:v>7.1726999999999999</c:v>
                </c:pt>
                <c:pt idx="585">
                  <c:v>7.1702000000000004</c:v>
                </c:pt>
                <c:pt idx="586">
                  <c:v>7.1677999999999997</c:v>
                </c:pt>
                <c:pt idx="587">
                  <c:v>7.1654999999999998</c:v>
                </c:pt>
                <c:pt idx="588">
                  <c:v>7.1631999999999998</c:v>
                </c:pt>
                <c:pt idx="589">
                  <c:v>7.1611000000000002</c:v>
                </c:pt>
                <c:pt idx="590">
                  <c:v>7.1589</c:v>
                </c:pt>
                <c:pt idx="591">
                  <c:v>7.1567999999999996</c:v>
                </c:pt>
                <c:pt idx="592">
                  <c:v>7.1547000000000001</c:v>
                </c:pt>
                <c:pt idx="593">
                  <c:v>7.1525999999999996</c:v>
                </c:pt>
                <c:pt idx="594">
                  <c:v>7.1505999999999998</c:v>
                </c:pt>
                <c:pt idx="595">
                  <c:v>7.1485000000000003</c:v>
                </c:pt>
                <c:pt idx="596">
                  <c:v>7.1464999999999996</c:v>
                </c:pt>
                <c:pt idx="597">
                  <c:v>7.1445999999999996</c:v>
                </c:pt>
                <c:pt idx="598">
                  <c:v>7.1426999999999996</c:v>
                </c:pt>
                <c:pt idx="599">
                  <c:v>7.1407999999999996</c:v>
                </c:pt>
                <c:pt idx="600">
                  <c:v>7.1388999999999996</c:v>
                </c:pt>
                <c:pt idx="601">
                  <c:v>7.1372</c:v>
                </c:pt>
                <c:pt idx="602">
                  <c:v>7.1356000000000002</c:v>
                </c:pt>
                <c:pt idx="603">
                  <c:v>7.1337999999999999</c:v>
                </c:pt>
                <c:pt idx="604">
                  <c:v>7.1322999999999999</c:v>
                </c:pt>
                <c:pt idx="605">
                  <c:v>7.1307999999999998</c:v>
                </c:pt>
                <c:pt idx="606">
                  <c:v>7.1292999999999997</c:v>
                </c:pt>
                <c:pt idx="607">
                  <c:v>7.1277999999999997</c:v>
                </c:pt>
                <c:pt idx="608">
                  <c:v>7.1264000000000003</c:v>
                </c:pt>
                <c:pt idx="609">
                  <c:v>7.125</c:v>
                </c:pt>
                <c:pt idx="610">
                  <c:v>7.1235999999999997</c:v>
                </c:pt>
                <c:pt idx="611">
                  <c:v>7.1222000000000003</c:v>
                </c:pt>
                <c:pt idx="612">
                  <c:v>7.1208999999999998</c:v>
                </c:pt>
                <c:pt idx="613">
                  <c:v>7.1196999999999999</c:v>
                </c:pt>
                <c:pt idx="614">
                  <c:v>7.1185</c:v>
                </c:pt>
                <c:pt idx="615">
                  <c:v>7.1176000000000004</c:v>
                </c:pt>
                <c:pt idx="616">
                  <c:v>7.1165000000000003</c:v>
                </c:pt>
                <c:pt idx="617">
                  <c:v>7.1153000000000004</c:v>
                </c:pt>
                <c:pt idx="618">
                  <c:v>7.1142000000000003</c:v>
                </c:pt>
                <c:pt idx="619">
                  <c:v>7.1131000000000002</c:v>
                </c:pt>
                <c:pt idx="620">
                  <c:v>7.1120000000000001</c:v>
                </c:pt>
                <c:pt idx="621">
                  <c:v>7.1109</c:v>
                </c:pt>
                <c:pt idx="622">
                  <c:v>7.1097999999999999</c:v>
                </c:pt>
                <c:pt idx="623">
                  <c:v>7.1087999999999996</c:v>
                </c:pt>
                <c:pt idx="624">
                  <c:v>7.1078000000000001</c:v>
                </c:pt>
                <c:pt idx="625">
                  <c:v>7.1069000000000004</c:v>
                </c:pt>
                <c:pt idx="626">
                  <c:v>7.1060999999999996</c:v>
                </c:pt>
                <c:pt idx="627">
                  <c:v>7.1052999999999997</c:v>
                </c:pt>
                <c:pt idx="628">
                  <c:v>7.1044999999999998</c:v>
                </c:pt>
                <c:pt idx="629">
                  <c:v>7.1036999999999999</c:v>
                </c:pt>
                <c:pt idx="630">
                  <c:v>7.1029999999999998</c:v>
                </c:pt>
                <c:pt idx="631">
                  <c:v>7.1021999999999998</c:v>
                </c:pt>
                <c:pt idx="632">
                  <c:v>7.1013999999999999</c:v>
                </c:pt>
                <c:pt idx="633">
                  <c:v>7.1006999999999998</c:v>
                </c:pt>
                <c:pt idx="634">
                  <c:v>7.1</c:v>
                </c:pt>
                <c:pt idx="635">
                  <c:v>7.0993000000000004</c:v>
                </c:pt>
                <c:pt idx="636">
                  <c:v>7.0987</c:v>
                </c:pt>
                <c:pt idx="637">
                  <c:v>7.0980999999999996</c:v>
                </c:pt>
                <c:pt idx="638">
                  <c:v>7.0975999999999999</c:v>
                </c:pt>
                <c:pt idx="639">
                  <c:v>7.0965999999999996</c:v>
                </c:pt>
                <c:pt idx="640">
                  <c:v>7.0891999999999999</c:v>
                </c:pt>
                <c:pt idx="641">
                  <c:v>7.0787000000000004</c:v>
                </c:pt>
                <c:pt idx="642">
                  <c:v>7.0682</c:v>
                </c:pt>
                <c:pt idx="643">
                  <c:v>7.0586000000000002</c:v>
                </c:pt>
                <c:pt idx="644">
                  <c:v>7.0500999999999996</c:v>
                </c:pt>
                <c:pt idx="645">
                  <c:v>7.0427</c:v>
                </c:pt>
                <c:pt idx="646">
                  <c:v>7.0359999999999996</c:v>
                </c:pt>
                <c:pt idx="647">
                  <c:v>7.0297999999999998</c:v>
                </c:pt>
                <c:pt idx="648">
                  <c:v>7.0240999999999998</c:v>
                </c:pt>
                <c:pt idx="649">
                  <c:v>7.0186000000000002</c:v>
                </c:pt>
                <c:pt idx="650">
                  <c:v>7.0133000000000001</c:v>
                </c:pt>
                <c:pt idx="651">
                  <c:v>7.008</c:v>
                </c:pt>
                <c:pt idx="652">
                  <c:v>7.0027999999999997</c:v>
                </c:pt>
                <c:pt idx="653">
                  <c:v>6.9977</c:v>
                </c:pt>
                <c:pt idx="654">
                  <c:v>6.9924999999999997</c:v>
                </c:pt>
                <c:pt idx="655">
                  <c:v>6.9874999999999998</c:v>
                </c:pt>
                <c:pt idx="656">
                  <c:v>6.9824999999999999</c:v>
                </c:pt>
                <c:pt idx="657">
                  <c:v>6.9776999999999996</c:v>
                </c:pt>
                <c:pt idx="658">
                  <c:v>6.9741</c:v>
                </c:pt>
                <c:pt idx="659">
                  <c:v>6.9694000000000003</c:v>
                </c:pt>
                <c:pt idx="660">
                  <c:v>6.9648000000000003</c:v>
                </c:pt>
                <c:pt idx="661">
                  <c:v>6.9603999999999999</c:v>
                </c:pt>
                <c:pt idx="662">
                  <c:v>6.9560000000000004</c:v>
                </c:pt>
                <c:pt idx="663">
                  <c:v>6.9518000000000004</c:v>
                </c:pt>
                <c:pt idx="664">
                  <c:v>6.9477000000000002</c:v>
                </c:pt>
                <c:pt idx="665">
                  <c:v>6.9436999999999998</c:v>
                </c:pt>
                <c:pt idx="666">
                  <c:v>6.9398</c:v>
                </c:pt>
                <c:pt idx="667">
                  <c:v>6.9360999999999997</c:v>
                </c:pt>
                <c:pt idx="668">
                  <c:v>6.9324000000000003</c:v>
                </c:pt>
                <c:pt idx="669">
                  <c:v>6.9287999999999998</c:v>
                </c:pt>
                <c:pt idx="670">
                  <c:v>6.9253</c:v>
                </c:pt>
                <c:pt idx="671">
                  <c:v>6.9217000000000004</c:v>
                </c:pt>
                <c:pt idx="672">
                  <c:v>6.9183000000000003</c:v>
                </c:pt>
                <c:pt idx="673">
                  <c:v>6.915</c:v>
                </c:pt>
                <c:pt idx="674">
                  <c:v>6.9118000000000004</c:v>
                </c:pt>
                <c:pt idx="675">
                  <c:v>6.9086999999999996</c:v>
                </c:pt>
                <c:pt idx="676">
                  <c:v>6.9057000000000004</c:v>
                </c:pt>
                <c:pt idx="677">
                  <c:v>6.9028</c:v>
                </c:pt>
                <c:pt idx="678">
                  <c:v>6.8998999999999997</c:v>
                </c:pt>
                <c:pt idx="679">
                  <c:v>6.8971999999999998</c:v>
                </c:pt>
                <c:pt idx="680">
                  <c:v>6.8944999999999999</c:v>
                </c:pt>
                <c:pt idx="681">
                  <c:v>6.8920000000000003</c:v>
                </c:pt>
                <c:pt idx="682">
                  <c:v>6.8895999999999997</c:v>
                </c:pt>
                <c:pt idx="683">
                  <c:v>6.8872999999999998</c:v>
                </c:pt>
                <c:pt idx="684">
                  <c:v>6.8849999999999998</c:v>
                </c:pt>
                <c:pt idx="685">
                  <c:v>6.8826999999999998</c:v>
                </c:pt>
                <c:pt idx="686">
                  <c:v>6.8806000000000003</c:v>
                </c:pt>
                <c:pt idx="687">
                  <c:v>6.8784999999999998</c:v>
                </c:pt>
                <c:pt idx="688">
                  <c:v>6.8764000000000003</c:v>
                </c:pt>
                <c:pt idx="689">
                  <c:v>6.8743999999999996</c:v>
                </c:pt>
                <c:pt idx="690">
                  <c:v>6.8724999999999996</c:v>
                </c:pt>
                <c:pt idx="691">
                  <c:v>6.8704999999999998</c:v>
                </c:pt>
                <c:pt idx="692">
                  <c:v>6.8685999999999998</c:v>
                </c:pt>
                <c:pt idx="693">
                  <c:v>6.8667999999999996</c:v>
                </c:pt>
                <c:pt idx="694">
                  <c:v>6.8650000000000002</c:v>
                </c:pt>
                <c:pt idx="695">
                  <c:v>6.8634000000000004</c:v>
                </c:pt>
                <c:pt idx="696">
                  <c:v>6.8616999999999999</c:v>
                </c:pt>
                <c:pt idx="697">
                  <c:v>6.8601000000000001</c:v>
                </c:pt>
                <c:pt idx="698">
                  <c:v>6.8586</c:v>
                </c:pt>
                <c:pt idx="699">
                  <c:v>6.8571</c:v>
                </c:pt>
                <c:pt idx="700">
                  <c:v>6.8556999999999997</c:v>
                </c:pt>
                <c:pt idx="701">
                  <c:v>6.8544</c:v>
                </c:pt>
                <c:pt idx="702">
                  <c:v>6.8531000000000004</c:v>
                </c:pt>
                <c:pt idx="703">
                  <c:v>6.8517999999999999</c:v>
                </c:pt>
                <c:pt idx="704">
                  <c:v>6.8506</c:v>
                </c:pt>
                <c:pt idx="705">
                  <c:v>6.8497000000000003</c:v>
                </c:pt>
                <c:pt idx="706">
                  <c:v>6.8484999999999996</c:v>
                </c:pt>
                <c:pt idx="707">
                  <c:v>6.8472999999999997</c:v>
                </c:pt>
                <c:pt idx="708">
                  <c:v>6.8460999999999999</c:v>
                </c:pt>
                <c:pt idx="709">
                  <c:v>6.8449</c:v>
                </c:pt>
                <c:pt idx="710">
                  <c:v>6.8437999999999999</c:v>
                </c:pt>
                <c:pt idx="711">
                  <c:v>6.8426</c:v>
                </c:pt>
                <c:pt idx="712">
                  <c:v>6.8414999999999999</c:v>
                </c:pt>
                <c:pt idx="713">
                  <c:v>6.8403999999999998</c:v>
                </c:pt>
                <c:pt idx="714">
                  <c:v>6.8394000000000004</c:v>
                </c:pt>
                <c:pt idx="715">
                  <c:v>6.8384</c:v>
                </c:pt>
                <c:pt idx="716">
                  <c:v>6.8375000000000004</c:v>
                </c:pt>
                <c:pt idx="717">
                  <c:v>6.8367000000000004</c:v>
                </c:pt>
                <c:pt idx="718">
                  <c:v>6.8357999999999999</c:v>
                </c:pt>
                <c:pt idx="719">
                  <c:v>6.8349000000000002</c:v>
                </c:pt>
                <c:pt idx="720">
                  <c:v>6.8341000000000003</c:v>
                </c:pt>
                <c:pt idx="721">
                  <c:v>6.8331999999999997</c:v>
                </c:pt>
                <c:pt idx="722">
                  <c:v>6.8323</c:v>
                </c:pt>
                <c:pt idx="723">
                  <c:v>6.8315000000000001</c:v>
                </c:pt>
                <c:pt idx="724">
                  <c:v>6.8307000000000002</c:v>
                </c:pt>
                <c:pt idx="725">
                  <c:v>6.8300999999999998</c:v>
                </c:pt>
                <c:pt idx="726">
                  <c:v>6.8296000000000001</c:v>
                </c:pt>
                <c:pt idx="727">
                  <c:v>6.8289999999999997</c:v>
                </c:pt>
                <c:pt idx="728">
                  <c:v>6.8285</c:v>
                </c:pt>
                <c:pt idx="729">
                  <c:v>6.8278999999999996</c:v>
                </c:pt>
                <c:pt idx="730">
                  <c:v>6.8273000000000001</c:v>
                </c:pt>
                <c:pt idx="731">
                  <c:v>6.8272000000000004</c:v>
                </c:pt>
                <c:pt idx="732">
                  <c:v>6.8272000000000004</c:v>
                </c:pt>
                <c:pt idx="733">
                  <c:v>6.8272000000000004</c:v>
                </c:pt>
                <c:pt idx="734">
                  <c:v>6.827</c:v>
                </c:pt>
                <c:pt idx="735">
                  <c:v>6.8266999999999998</c:v>
                </c:pt>
                <c:pt idx="736">
                  <c:v>6.8263999999999996</c:v>
                </c:pt>
                <c:pt idx="737">
                  <c:v>6.8259999999999996</c:v>
                </c:pt>
                <c:pt idx="738">
                  <c:v>6.8255999999999997</c:v>
                </c:pt>
                <c:pt idx="739">
                  <c:v>6.8250999999999999</c:v>
                </c:pt>
                <c:pt idx="740">
                  <c:v>6.8247</c:v>
                </c:pt>
                <c:pt idx="741">
                  <c:v>6.8243999999999998</c:v>
                </c:pt>
                <c:pt idx="742">
                  <c:v>6.8242000000000003</c:v>
                </c:pt>
                <c:pt idx="743">
                  <c:v>6.8239999999999998</c:v>
                </c:pt>
                <c:pt idx="744">
                  <c:v>6.8239000000000001</c:v>
                </c:pt>
                <c:pt idx="745">
                  <c:v>6.8238000000000003</c:v>
                </c:pt>
                <c:pt idx="746">
                  <c:v>6.8236999999999997</c:v>
                </c:pt>
                <c:pt idx="747">
                  <c:v>6.8235999999999999</c:v>
                </c:pt>
                <c:pt idx="748">
                  <c:v>6.8235000000000001</c:v>
                </c:pt>
                <c:pt idx="749">
                  <c:v>6.8234000000000004</c:v>
                </c:pt>
                <c:pt idx="750">
                  <c:v>6.8231999999999999</c:v>
                </c:pt>
                <c:pt idx="751">
                  <c:v>6.8231000000000002</c:v>
                </c:pt>
                <c:pt idx="752">
                  <c:v>6.8230000000000004</c:v>
                </c:pt>
                <c:pt idx="753">
                  <c:v>6.8228</c:v>
                </c:pt>
                <c:pt idx="754">
                  <c:v>6.8228</c:v>
                </c:pt>
                <c:pt idx="755">
                  <c:v>6.8230000000000004</c:v>
                </c:pt>
                <c:pt idx="756">
                  <c:v>6.8231000000000002</c:v>
                </c:pt>
                <c:pt idx="757">
                  <c:v>6.8231000000000002</c:v>
                </c:pt>
                <c:pt idx="758">
                  <c:v>6.8231000000000002</c:v>
                </c:pt>
                <c:pt idx="759">
                  <c:v>6.8231000000000002</c:v>
                </c:pt>
                <c:pt idx="760">
                  <c:v>6.8230000000000004</c:v>
                </c:pt>
                <c:pt idx="761">
                  <c:v>6.8228999999999997</c:v>
                </c:pt>
                <c:pt idx="762">
                  <c:v>6.8228</c:v>
                </c:pt>
                <c:pt idx="763">
                  <c:v>6.8227000000000002</c:v>
                </c:pt>
                <c:pt idx="764">
                  <c:v>6.8226000000000004</c:v>
                </c:pt>
                <c:pt idx="765">
                  <c:v>6.8224999999999998</c:v>
                </c:pt>
                <c:pt idx="766">
                  <c:v>6.8224</c:v>
                </c:pt>
                <c:pt idx="767">
                  <c:v>6.8220999999999998</c:v>
                </c:pt>
                <c:pt idx="768">
                  <c:v>6.8219000000000003</c:v>
                </c:pt>
                <c:pt idx="769">
                  <c:v>6.8216000000000001</c:v>
                </c:pt>
                <c:pt idx="770">
                  <c:v>6.8212999999999999</c:v>
                </c:pt>
                <c:pt idx="771">
                  <c:v>6.8209999999999997</c:v>
                </c:pt>
                <c:pt idx="772">
                  <c:v>6.8207000000000004</c:v>
                </c:pt>
                <c:pt idx="773">
                  <c:v>6.8202999999999996</c:v>
                </c:pt>
                <c:pt idx="774">
                  <c:v>6.8198999999999996</c:v>
                </c:pt>
                <c:pt idx="775">
                  <c:v>6.8194999999999997</c:v>
                </c:pt>
                <c:pt idx="776">
                  <c:v>6.8192000000000004</c:v>
                </c:pt>
                <c:pt idx="777">
                  <c:v>6.8189000000000002</c:v>
                </c:pt>
                <c:pt idx="778">
                  <c:v>6.8186999999999998</c:v>
                </c:pt>
                <c:pt idx="779">
                  <c:v>6.8185000000000002</c:v>
                </c:pt>
                <c:pt idx="780">
                  <c:v>6.8182999999999998</c:v>
                </c:pt>
                <c:pt idx="781">
                  <c:v>6.8182</c:v>
                </c:pt>
                <c:pt idx="782">
                  <c:v>6.8179999999999996</c:v>
                </c:pt>
                <c:pt idx="783">
                  <c:v>6.8178999999999998</c:v>
                </c:pt>
                <c:pt idx="784">
                  <c:v>6.8178000000000001</c:v>
                </c:pt>
                <c:pt idx="785">
                  <c:v>6.8178000000000001</c:v>
                </c:pt>
                <c:pt idx="786">
                  <c:v>6.8179999999999996</c:v>
                </c:pt>
                <c:pt idx="787">
                  <c:v>6.8190999999999997</c:v>
                </c:pt>
                <c:pt idx="788">
                  <c:v>6.8205999999999998</c:v>
                </c:pt>
                <c:pt idx="789">
                  <c:v>6.8220000000000001</c:v>
                </c:pt>
                <c:pt idx="790">
                  <c:v>6.8231999999999999</c:v>
                </c:pt>
                <c:pt idx="791">
                  <c:v>6.8242000000000003</c:v>
                </c:pt>
                <c:pt idx="792">
                  <c:v>6.8250000000000002</c:v>
                </c:pt>
                <c:pt idx="793">
                  <c:v>6.8257000000000003</c:v>
                </c:pt>
                <c:pt idx="794">
                  <c:v>6.8263999999999996</c:v>
                </c:pt>
                <c:pt idx="795">
                  <c:v>6.8269000000000002</c:v>
                </c:pt>
                <c:pt idx="796">
                  <c:v>6.8274999999999997</c:v>
                </c:pt>
                <c:pt idx="797">
                  <c:v>6.8281000000000001</c:v>
                </c:pt>
                <c:pt idx="798">
                  <c:v>6.8288000000000002</c:v>
                </c:pt>
                <c:pt idx="799">
                  <c:v>6.8293999999999997</c:v>
                </c:pt>
                <c:pt idx="800">
                  <c:v>6.8300999999999998</c:v>
                </c:pt>
                <c:pt idx="801">
                  <c:v>6.8307000000000002</c:v>
                </c:pt>
                <c:pt idx="802">
                  <c:v>6.8312999999999997</c:v>
                </c:pt>
                <c:pt idx="803">
                  <c:v>6.8319000000000001</c:v>
                </c:pt>
                <c:pt idx="804">
                  <c:v>6.8324999999999996</c:v>
                </c:pt>
                <c:pt idx="805">
                  <c:v>6.8331</c:v>
                </c:pt>
                <c:pt idx="806">
                  <c:v>6.8337000000000003</c:v>
                </c:pt>
                <c:pt idx="807">
                  <c:v>6.8342000000000001</c:v>
                </c:pt>
                <c:pt idx="808">
                  <c:v>6.8346999999999998</c:v>
                </c:pt>
                <c:pt idx="809">
                  <c:v>6.8352000000000004</c:v>
                </c:pt>
                <c:pt idx="810">
                  <c:v>6.8357000000000001</c:v>
                </c:pt>
                <c:pt idx="811">
                  <c:v>6.8361999999999998</c:v>
                </c:pt>
                <c:pt idx="812">
                  <c:v>6.8367000000000004</c:v>
                </c:pt>
                <c:pt idx="813">
                  <c:v>6.8372000000000002</c:v>
                </c:pt>
                <c:pt idx="814">
                  <c:v>6.8376999999999999</c:v>
                </c:pt>
                <c:pt idx="815">
                  <c:v>6.8380999999999998</c:v>
                </c:pt>
                <c:pt idx="816">
                  <c:v>6.8384</c:v>
                </c:pt>
                <c:pt idx="817">
                  <c:v>6.8387000000000002</c:v>
                </c:pt>
                <c:pt idx="818">
                  <c:v>6.8390000000000004</c:v>
                </c:pt>
                <c:pt idx="819">
                  <c:v>6.8392999999999997</c:v>
                </c:pt>
                <c:pt idx="820">
                  <c:v>6.8395999999999999</c:v>
                </c:pt>
                <c:pt idx="821">
                  <c:v>6.8399000000000001</c:v>
                </c:pt>
                <c:pt idx="822">
                  <c:v>6.8402000000000003</c:v>
                </c:pt>
                <c:pt idx="823">
                  <c:v>6.8406000000000002</c:v>
                </c:pt>
                <c:pt idx="824">
                  <c:v>6.8411</c:v>
                </c:pt>
                <c:pt idx="825">
                  <c:v>6.8414999999999999</c:v>
                </c:pt>
                <c:pt idx="826">
                  <c:v>6.8421000000000003</c:v>
                </c:pt>
                <c:pt idx="827">
                  <c:v>6.8430999999999997</c:v>
                </c:pt>
                <c:pt idx="828">
                  <c:v>6.8438999999999997</c:v>
                </c:pt>
                <c:pt idx="829">
                  <c:v>6.8445999999999998</c:v>
                </c:pt>
                <c:pt idx="830">
                  <c:v>6.8452999999999999</c:v>
                </c:pt>
                <c:pt idx="831">
                  <c:v>6.8457999999999997</c:v>
                </c:pt>
                <c:pt idx="832">
                  <c:v>6.8461999999999996</c:v>
                </c:pt>
                <c:pt idx="833">
                  <c:v>6.8468</c:v>
                </c:pt>
                <c:pt idx="834">
                  <c:v>6.8472999999999997</c:v>
                </c:pt>
                <c:pt idx="835">
                  <c:v>6.8478000000000003</c:v>
                </c:pt>
                <c:pt idx="836">
                  <c:v>6.8483999999999998</c:v>
                </c:pt>
                <c:pt idx="837">
                  <c:v>6.8487999999999998</c:v>
                </c:pt>
                <c:pt idx="838">
                  <c:v>6.8493000000000004</c:v>
                </c:pt>
                <c:pt idx="839">
                  <c:v>6.8495999999999997</c:v>
                </c:pt>
                <c:pt idx="840">
                  <c:v>6.85</c:v>
                </c:pt>
                <c:pt idx="841">
                  <c:v>6.8503999999999996</c:v>
                </c:pt>
                <c:pt idx="842">
                  <c:v>6.8507999999999996</c:v>
                </c:pt>
                <c:pt idx="843">
                  <c:v>6.8510999999999997</c:v>
                </c:pt>
                <c:pt idx="844">
                  <c:v>6.8513999999999999</c:v>
                </c:pt>
                <c:pt idx="845">
                  <c:v>6.8516000000000004</c:v>
                </c:pt>
                <c:pt idx="846">
                  <c:v>6.8518999999999997</c:v>
                </c:pt>
                <c:pt idx="847">
                  <c:v>6.8520000000000003</c:v>
                </c:pt>
                <c:pt idx="848">
                  <c:v>6.8521999999999998</c:v>
                </c:pt>
                <c:pt idx="849">
                  <c:v>6.8524000000000003</c:v>
                </c:pt>
                <c:pt idx="850">
                  <c:v>6.8525</c:v>
                </c:pt>
                <c:pt idx="851">
                  <c:v>6.8526999999999996</c:v>
                </c:pt>
                <c:pt idx="852">
                  <c:v>6.8526999999999996</c:v>
                </c:pt>
                <c:pt idx="853">
                  <c:v>6.8528000000000002</c:v>
                </c:pt>
                <c:pt idx="854">
                  <c:v>6.8529</c:v>
                </c:pt>
                <c:pt idx="855">
                  <c:v>6.8531000000000004</c:v>
                </c:pt>
                <c:pt idx="856">
                  <c:v>6.8532999999999999</c:v>
                </c:pt>
                <c:pt idx="857">
                  <c:v>6.8535000000000004</c:v>
                </c:pt>
                <c:pt idx="858">
                  <c:v>6.8537999999999997</c:v>
                </c:pt>
                <c:pt idx="859">
                  <c:v>6.8540000000000001</c:v>
                </c:pt>
                <c:pt idx="860">
                  <c:v>6.8541999999999996</c:v>
                </c:pt>
                <c:pt idx="861">
                  <c:v>6.8544</c:v>
                </c:pt>
                <c:pt idx="862">
                  <c:v>6.8544999999999998</c:v>
                </c:pt>
                <c:pt idx="863">
                  <c:v>6.8544999999999998</c:v>
                </c:pt>
                <c:pt idx="864">
                  <c:v>6.8544999999999998</c:v>
                </c:pt>
                <c:pt idx="865">
                  <c:v>6.8544</c:v>
                </c:pt>
                <c:pt idx="866">
                  <c:v>6.8544</c:v>
                </c:pt>
                <c:pt idx="867">
                  <c:v>6.8544999999999998</c:v>
                </c:pt>
                <c:pt idx="868">
                  <c:v>6.8544999999999998</c:v>
                </c:pt>
                <c:pt idx="869">
                  <c:v>6.8545999999999996</c:v>
                </c:pt>
                <c:pt idx="870">
                  <c:v>6.8545999999999996</c:v>
                </c:pt>
                <c:pt idx="871">
                  <c:v>6.8551000000000002</c:v>
                </c:pt>
                <c:pt idx="872">
                  <c:v>6.8566000000000003</c:v>
                </c:pt>
                <c:pt idx="873">
                  <c:v>6.8582999999999998</c:v>
                </c:pt>
                <c:pt idx="874">
                  <c:v>6.86</c:v>
                </c:pt>
                <c:pt idx="875">
                  <c:v>6.8615000000000004</c:v>
                </c:pt>
                <c:pt idx="876">
                  <c:v>6.8627000000000002</c:v>
                </c:pt>
                <c:pt idx="877">
                  <c:v>6.8639000000000001</c:v>
                </c:pt>
                <c:pt idx="878">
                  <c:v>6.8648999999999996</c:v>
                </c:pt>
                <c:pt idx="879">
                  <c:v>6.8658999999999999</c:v>
                </c:pt>
                <c:pt idx="880">
                  <c:v>6.8667999999999996</c:v>
                </c:pt>
                <c:pt idx="881">
                  <c:v>6.8677000000000001</c:v>
                </c:pt>
                <c:pt idx="882">
                  <c:v>6.8686999999999996</c:v>
                </c:pt>
                <c:pt idx="883">
                  <c:v>6.8696000000000002</c:v>
                </c:pt>
                <c:pt idx="884">
                  <c:v>6.8704000000000001</c:v>
                </c:pt>
                <c:pt idx="885">
                  <c:v>6.8712</c:v>
                </c:pt>
                <c:pt idx="886">
                  <c:v>6.8719999999999999</c:v>
                </c:pt>
                <c:pt idx="887">
                  <c:v>6.8727999999999998</c:v>
                </c:pt>
                <c:pt idx="888">
                  <c:v>6.8734000000000002</c:v>
                </c:pt>
                <c:pt idx="889">
                  <c:v>6.8741000000000003</c:v>
                </c:pt>
                <c:pt idx="890">
                  <c:v>6.8747999999999996</c:v>
                </c:pt>
                <c:pt idx="891">
                  <c:v>6.8754999999999997</c:v>
                </c:pt>
                <c:pt idx="892">
                  <c:v>6.8761999999999999</c:v>
                </c:pt>
                <c:pt idx="893">
                  <c:v>6.8766999999999996</c:v>
                </c:pt>
                <c:pt idx="894">
                  <c:v>6.8773999999999997</c:v>
                </c:pt>
                <c:pt idx="895">
                  <c:v>6.8781999999999996</c:v>
                </c:pt>
                <c:pt idx="896">
                  <c:v>6.8788999999999998</c:v>
                </c:pt>
                <c:pt idx="897">
                  <c:v>6.8795999999999999</c:v>
                </c:pt>
                <c:pt idx="898">
                  <c:v>6.8803000000000001</c:v>
                </c:pt>
                <c:pt idx="899">
                  <c:v>6.8808999999999996</c:v>
                </c:pt>
                <c:pt idx="900">
                  <c:v>6.8814000000000002</c:v>
                </c:pt>
                <c:pt idx="901">
                  <c:v>6.8819999999999997</c:v>
                </c:pt>
                <c:pt idx="902">
                  <c:v>6.8825000000000003</c:v>
                </c:pt>
                <c:pt idx="903">
                  <c:v>6.8829000000000002</c:v>
                </c:pt>
                <c:pt idx="904">
                  <c:v>6.8832000000000004</c:v>
                </c:pt>
                <c:pt idx="905">
                  <c:v>6.8834999999999997</c:v>
                </c:pt>
                <c:pt idx="906">
                  <c:v>6.8837000000000002</c:v>
                </c:pt>
                <c:pt idx="907">
                  <c:v>6.8837999999999999</c:v>
                </c:pt>
                <c:pt idx="908">
                  <c:v>6.8838999999999997</c:v>
                </c:pt>
                <c:pt idx="909">
                  <c:v>6.8841000000000001</c:v>
                </c:pt>
                <c:pt idx="910">
                  <c:v>6.8845000000000001</c:v>
                </c:pt>
                <c:pt idx="911">
                  <c:v>6.8849999999999998</c:v>
                </c:pt>
                <c:pt idx="912">
                  <c:v>6.8856000000000002</c:v>
                </c:pt>
                <c:pt idx="913">
                  <c:v>6.8883000000000001</c:v>
                </c:pt>
                <c:pt idx="914">
                  <c:v>6.8933</c:v>
                </c:pt>
                <c:pt idx="915">
                  <c:v>6.8990999999999998</c:v>
                </c:pt>
                <c:pt idx="916">
                  <c:v>6.9048999999999996</c:v>
                </c:pt>
                <c:pt idx="917">
                  <c:v>6.9103000000000003</c:v>
                </c:pt>
                <c:pt idx="918">
                  <c:v>6.9151999999999996</c:v>
                </c:pt>
                <c:pt idx="919">
                  <c:v>6.9196999999999997</c:v>
                </c:pt>
                <c:pt idx="920">
                  <c:v>6.9238999999999997</c:v>
                </c:pt>
                <c:pt idx="921">
                  <c:v>6.9276999999999997</c:v>
                </c:pt>
                <c:pt idx="922">
                  <c:v>6.9314</c:v>
                </c:pt>
                <c:pt idx="923">
                  <c:v>6.9348000000000001</c:v>
                </c:pt>
                <c:pt idx="924">
                  <c:v>6.9381000000000004</c:v>
                </c:pt>
                <c:pt idx="925">
                  <c:v>6.9413</c:v>
                </c:pt>
                <c:pt idx="926">
                  <c:v>6.9443999999999999</c:v>
                </c:pt>
                <c:pt idx="927">
                  <c:v>6.9474</c:v>
                </c:pt>
                <c:pt idx="928">
                  <c:v>6.9504000000000001</c:v>
                </c:pt>
                <c:pt idx="929">
                  <c:v>6.9534000000000002</c:v>
                </c:pt>
                <c:pt idx="930">
                  <c:v>6.9562999999999997</c:v>
                </c:pt>
                <c:pt idx="931">
                  <c:v>6.9592000000000001</c:v>
                </c:pt>
                <c:pt idx="932">
                  <c:v>6.9621000000000004</c:v>
                </c:pt>
                <c:pt idx="933">
                  <c:v>6.9648000000000003</c:v>
                </c:pt>
                <c:pt idx="934">
                  <c:v>6.9673999999999996</c:v>
                </c:pt>
                <c:pt idx="935">
                  <c:v>6.9695999999999998</c:v>
                </c:pt>
                <c:pt idx="936">
                  <c:v>6.9720000000000004</c:v>
                </c:pt>
                <c:pt idx="937">
                  <c:v>6.9743000000000004</c:v>
                </c:pt>
                <c:pt idx="938">
                  <c:v>6.9764999999999997</c:v>
                </c:pt>
                <c:pt idx="939">
                  <c:v>6.9786999999999999</c:v>
                </c:pt>
                <c:pt idx="940">
                  <c:v>6.9804000000000004</c:v>
                </c:pt>
                <c:pt idx="941">
                  <c:v>6.9824999999999999</c:v>
                </c:pt>
                <c:pt idx="942">
                  <c:v>6.9846000000000004</c:v>
                </c:pt>
                <c:pt idx="943">
                  <c:v>6.9866000000000001</c:v>
                </c:pt>
                <c:pt idx="944">
                  <c:v>6.9885000000000002</c:v>
                </c:pt>
                <c:pt idx="945">
                  <c:v>6.9903000000000004</c:v>
                </c:pt>
                <c:pt idx="946">
                  <c:v>6.992</c:v>
                </c:pt>
                <c:pt idx="947">
                  <c:v>6.9936999999999996</c:v>
                </c:pt>
                <c:pt idx="948">
                  <c:v>6.9954000000000001</c:v>
                </c:pt>
                <c:pt idx="949">
                  <c:v>6.9969999999999999</c:v>
                </c:pt>
                <c:pt idx="950">
                  <c:v>6.9985999999999997</c:v>
                </c:pt>
                <c:pt idx="951">
                  <c:v>7.0002000000000004</c:v>
                </c:pt>
                <c:pt idx="952">
                  <c:v>7.0015999999999998</c:v>
                </c:pt>
                <c:pt idx="953">
                  <c:v>7.0030000000000001</c:v>
                </c:pt>
                <c:pt idx="954">
                  <c:v>7.0042</c:v>
                </c:pt>
                <c:pt idx="955">
                  <c:v>7.0053999999999998</c:v>
                </c:pt>
                <c:pt idx="956">
                  <c:v>7.0065</c:v>
                </c:pt>
                <c:pt idx="957">
                  <c:v>7.0076000000000001</c:v>
                </c:pt>
                <c:pt idx="958">
                  <c:v>7.0086000000000004</c:v>
                </c:pt>
                <c:pt idx="959">
                  <c:v>7.0095999999999998</c:v>
                </c:pt>
                <c:pt idx="960">
                  <c:v>7.0105000000000004</c:v>
                </c:pt>
                <c:pt idx="961">
                  <c:v>7.0114000000000001</c:v>
                </c:pt>
                <c:pt idx="962">
                  <c:v>7.0122</c:v>
                </c:pt>
                <c:pt idx="963">
                  <c:v>7.0129999999999999</c:v>
                </c:pt>
                <c:pt idx="964">
                  <c:v>7.0137</c:v>
                </c:pt>
                <c:pt idx="965">
                  <c:v>7.0144000000000002</c:v>
                </c:pt>
                <c:pt idx="966">
                  <c:v>7.0151000000000003</c:v>
                </c:pt>
                <c:pt idx="967">
                  <c:v>7.0159000000000002</c:v>
                </c:pt>
                <c:pt idx="968">
                  <c:v>7.0171000000000001</c:v>
                </c:pt>
                <c:pt idx="969">
                  <c:v>7.0197000000000003</c:v>
                </c:pt>
                <c:pt idx="970">
                  <c:v>7.0229999999999997</c:v>
                </c:pt>
                <c:pt idx="971">
                  <c:v>7.0265000000000004</c:v>
                </c:pt>
                <c:pt idx="972">
                  <c:v>7.0297000000000001</c:v>
                </c:pt>
                <c:pt idx="973">
                  <c:v>7.0327000000000002</c:v>
                </c:pt>
                <c:pt idx="974">
                  <c:v>7.0354999999999999</c:v>
                </c:pt>
                <c:pt idx="975">
                  <c:v>7.0381</c:v>
                </c:pt>
                <c:pt idx="976">
                  <c:v>7.0406000000000004</c:v>
                </c:pt>
                <c:pt idx="977">
                  <c:v>7.0427999999999997</c:v>
                </c:pt>
                <c:pt idx="978">
                  <c:v>7.0449000000000002</c:v>
                </c:pt>
                <c:pt idx="979">
                  <c:v>7.0468999999999999</c:v>
                </c:pt>
                <c:pt idx="980">
                  <c:v>7.0488</c:v>
                </c:pt>
                <c:pt idx="981">
                  <c:v>7.0506000000000002</c:v>
                </c:pt>
                <c:pt idx="982">
                  <c:v>7.0522999999999998</c:v>
                </c:pt>
                <c:pt idx="983">
                  <c:v>7.0538999999999996</c:v>
                </c:pt>
                <c:pt idx="984">
                  <c:v>7.0553999999999997</c:v>
                </c:pt>
                <c:pt idx="985">
                  <c:v>7.0568999999999997</c:v>
                </c:pt>
                <c:pt idx="986">
                  <c:v>7.0583999999999998</c:v>
                </c:pt>
                <c:pt idx="987">
                  <c:v>7.0598999999999998</c:v>
                </c:pt>
                <c:pt idx="988">
                  <c:v>7.0613000000000001</c:v>
                </c:pt>
                <c:pt idx="989">
                  <c:v>7.0628000000000002</c:v>
                </c:pt>
                <c:pt idx="990">
                  <c:v>7.0640999999999998</c:v>
                </c:pt>
                <c:pt idx="991">
                  <c:v>7.0654000000000003</c:v>
                </c:pt>
                <c:pt idx="992">
                  <c:v>7.0667</c:v>
                </c:pt>
                <c:pt idx="993">
                  <c:v>7.0678000000000001</c:v>
                </c:pt>
                <c:pt idx="994">
                  <c:v>7.0689000000000002</c:v>
                </c:pt>
                <c:pt idx="995">
                  <c:v>7.07</c:v>
                </c:pt>
                <c:pt idx="996">
                  <c:v>7.0709999999999997</c:v>
                </c:pt>
                <c:pt idx="997">
                  <c:v>7.0720000000000001</c:v>
                </c:pt>
                <c:pt idx="998">
                  <c:v>7.0728999999999997</c:v>
                </c:pt>
                <c:pt idx="999">
                  <c:v>7.0739000000000001</c:v>
                </c:pt>
                <c:pt idx="1000">
                  <c:v>7.0747999999999998</c:v>
                </c:pt>
                <c:pt idx="1001">
                  <c:v>7.0755999999999997</c:v>
                </c:pt>
                <c:pt idx="1002">
                  <c:v>7.0765000000000002</c:v>
                </c:pt>
                <c:pt idx="1003">
                  <c:v>7.0772000000000004</c:v>
                </c:pt>
                <c:pt idx="1004">
                  <c:v>7.0780000000000003</c:v>
                </c:pt>
                <c:pt idx="1005">
                  <c:v>7.0787000000000004</c:v>
                </c:pt>
                <c:pt idx="1006">
                  <c:v>7.0793999999999997</c:v>
                </c:pt>
                <c:pt idx="1007">
                  <c:v>7.0800999999999998</c:v>
                </c:pt>
                <c:pt idx="1008">
                  <c:v>7.0807000000000002</c:v>
                </c:pt>
                <c:pt idx="1009">
                  <c:v>7.0812999999999997</c:v>
                </c:pt>
                <c:pt idx="1010">
                  <c:v>7.0819000000000001</c:v>
                </c:pt>
                <c:pt idx="1011">
                  <c:v>7.0824999999999996</c:v>
                </c:pt>
                <c:pt idx="1012">
                  <c:v>7.0830000000000002</c:v>
                </c:pt>
                <c:pt idx="1013">
                  <c:v>7.0834000000000001</c:v>
                </c:pt>
                <c:pt idx="1014">
                  <c:v>7.0838999999999999</c:v>
                </c:pt>
                <c:pt idx="1015">
                  <c:v>7.0842000000000001</c:v>
                </c:pt>
                <c:pt idx="1016">
                  <c:v>7.0846</c:v>
                </c:pt>
                <c:pt idx="1017">
                  <c:v>7.085</c:v>
                </c:pt>
                <c:pt idx="1018">
                  <c:v>7.0853000000000002</c:v>
                </c:pt>
                <c:pt idx="1019">
                  <c:v>7.0857000000000001</c:v>
                </c:pt>
                <c:pt idx="1020">
                  <c:v>7.0858999999999996</c:v>
                </c:pt>
                <c:pt idx="1021">
                  <c:v>7.0862999999999996</c:v>
                </c:pt>
                <c:pt idx="1022">
                  <c:v>7.0865999999999998</c:v>
                </c:pt>
                <c:pt idx="1023">
                  <c:v>7.0869</c:v>
                </c:pt>
                <c:pt idx="1024">
                  <c:v>7.0876000000000001</c:v>
                </c:pt>
                <c:pt idx="1025">
                  <c:v>7.0907</c:v>
                </c:pt>
                <c:pt idx="1026">
                  <c:v>7.0975999999999999</c:v>
                </c:pt>
                <c:pt idx="1027">
                  <c:v>7.1066000000000003</c:v>
                </c:pt>
                <c:pt idx="1028">
                  <c:v>7.1173999999999999</c:v>
                </c:pt>
                <c:pt idx="1029">
                  <c:v>7.1288</c:v>
                </c:pt>
                <c:pt idx="1030">
                  <c:v>7.1395999999999997</c:v>
                </c:pt>
                <c:pt idx="1031">
                  <c:v>7.1497999999999999</c:v>
                </c:pt>
                <c:pt idx="1032">
                  <c:v>7.1593</c:v>
                </c:pt>
                <c:pt idx="1033">
                  <c:v>7.1681999999999997</c:v>
                </c:pt>
                <c:pt idx="1034">
                  <c:v>7.1765999999999996</c:v>
                </c:pt>
                <c:pt idx="1035">
                  <c:v>7.1845999999999997</c:v>
                </c:pt>
                <c:pt idx="1036">
                  <c:v>7.1920999999999999</c:v>
                </c:pt>
                <c:pt idx="1037">
                  <c:v>7.1993999999999998</c:v>
                </c:pt>
                <c:pt idx="1038">
                  <c:v>7.2064000000000004</c:v>
                </c:pt>
                <c:pt idx="1039">
                  <c:v>7.2130999999999998</c:v>
                </c:pt>
                <c:pt idx="1040">
                  <c:v>7.2196999999999996</c:v>
                </c:pt>
                <c:pt idx="1041">
                  <c:v>7.2260999999999997</c:v>
                </c:pt>
                <c:pt idx="1042">
                  <c:v>7.2321999999999997</c:v>
                </c:pt>
                <c:pt idx="1043">
                  <c:v>7.2382</c:v>
                </c:pt>
                <c:pt idx="1044">
                  <c:v>7.2439999999999998</c:v>
                </c:pt>
                <c:pt idx="1045">
                  <c:v>7.2496</c:v>
                </c:pt>
                <c:pt idx="1046">
                  <c:v>7.2549999999999999</c:v>
                </c:pt>
                <c:pt idx="1047">
                  <c:v>7.2603</c:v>
                </c:pt>
                <c:pt idx="1048">
                  <c:v>7.2653999999999996</c:v>
                </c:pt>
                <c:pt idx="1049">
                  <c:v>7.2702999999999998</c:v>
                </c:pt>
                <c:pt idx="1050">
                  <c:v>7.2750000000000004</c:v>
                </c:pt>
                <c:pt idx="1051">
                  <c:v>7.2796000000000003</c:v>
                </c:pt>
                <c:pt idx="1052">
                  <c:v>7.2840999999999996</c:v>
                </c:pt>
                <c:pt idx="1053">
                  <c:v>7.2884000000000002</c:v>
                </c:pt>
                <c:pt idx="1054">
                  <c:v>7.2926000000000002</c:v>
                </c:pt>
                <c:pt idx="1055">
                  <c:v>7.2965999999999998</c:v>
                </c:pt>
                <c:pt idx="1056">
                  <c:v>7.3005000000000004</c:v>
                </c:pt>
                <c:pt idx="1057">
                  <c:v>7.3041999999999998</c:v>
                </c:pt>
                <c:pt idx="1058">
                  <c:v>7.3078000000000003</c:v>
                </c:pt>
                <c:pt idx="1059">
                  <c:v>7.3113000000000001</c:v>
                </c:pt>
                <c:pt idx="1060">
                  <c:v>7.3147000000000002</c:v>
                </c:pt>
                <c:pt idx="1061">
                  <c:v>7.3178999999999998</c:v>
                </c:pt>
                <c:pt idx="1062">
                  <c:v>7.3209999999999997</c:v>
                </c:pt>
                <c:pt idx="1063">
                  <c:v>7.3239999999999998</c:v>
                </c:pt>
                <c:pt idx="1064">
                  <c:v>7.3269000000000002</c:v>
                </c:pt>
                <c:pt idx="1065">
                  <c:v>7.3297999999999996</c:v>
                </c:pt>
                <c:pt idx="1066">
                  <c:v>7.3326000000000002</c:v>
                </c:pt>
                <c:pt idx="1067">
                  <c:v>7.3352000000000004</c:v>
                </c:pt>
                <c:pt idx="1068">
                  <c:v>7.3377999999999997</c:v>
                </c:pt>
                <c:pt idx="1069">
                  <c:v>7.3403999999999998</c:v>
                </c:pt>
                <c:pt idx="1070">
                  <c:v>7.3422000000000001</c:v>
                </c:pt>
                <c:pt idx="1071">
                  <c:v>7.3445999999999998</c:v>
                </c:pt>
                <c:pt idx="1072">
                  <c:v>7.3472999999999997</c:v>
                </c:pt>
                <c:pt idx="1073">
                  <c:v>7.3502999999999998</c:v>
                </c:pt>
                <c:pt idx="1074">
                  <c:v>7.3536000000000001</c:v>
                </c:pt>
                <c:pt idx="1075">
                  <c:v>7.3567999999999998</c:v>
                </c:pt>
                <c:pt idx="1076">
                  <c:v>7.3598999999999997</c:v>
                </c:pt>
                <c:pt idx="1077">
                  <c:v>7.3628999999999998</c:v>
                </c:pt>
                <c:pt idx="1078">
                  <c:v>7.3655999999999997</c:v>
                </c:pt>
                <c:pt idx="1079">
                  <c:v>7.3681000000000001</c:v>
                </c:pt>
                <c:pt idx="1080">
                  <c:v>7.3703000000000003</c:v>
                </c:pt>
                <c:pt idx="1081">
                  <c:v>7.3724999999999996</c:v>
                </c:pt>
                <c:pt idx="1082">
                  <c:v>7.3746</c:v>
                </c:pt>
                <c:pt idx="1083">
                  <c:v>7.3766999999999996</c:v>
                </c:pt>
                <c:pt idx="1084">
                  <c:v>7.3788</c:v>
                </c:pt>
                <c:pt idx="1085">
                  <c:v>7.3811999999999998</c:v>
                </c:pt>
                <c:pt idx="1086">
                  <c:v>7.3834</c:v>
                </c:pt>
                <c:pt idx="1087">
                  <c:v>7.3855000000000004</c:v>
                </c:pt>
                <c:pt idx="1088">
                  <c:v>7.3874000000000004</c:v>
                </c:pt>
                <c:pt idx="1089">
                  <c:v>7.3891</c:v>
                </c:pt>
                <c:pt idx="1090">
                  <c:v>7.3907999999999996</c:v>
                </c:pt>
                <c:pt idx="1091">
                  <c:v>7.3922999999999996</c:v>
                </c:pt>
                <c:pt idx="1092">
                  <c:v>7.3937999999999997</c:v>
                </c:pt>
                <c:pt idx="1093">
                  <c:v>7.3952999999999998</c:v>
                </c:pt>
                <c:pt idx="1094">
                  <c:v>7.3966000000000003</c:v>
                </c:pt>
                <c:pt idx="1095">
                  <c:v>7.3978999999999999</c:v>
                </c:pt>
                <c:pt idx="1096">
                  <c:v>7.3990999999999998</c:v>
                </c:pt>
                <c:pt idx="1097">
                  <c:v>7.4004000000000003</c:v>
                </c:pt>
                <c:pt idx="1098">
                  <c:v>7.4016999999999999</c:v>
                </c:pt>
                <c:pt idx="1099">
                  <c:v>7.4036999999999997</c:v>
                </c:pt>
                <c:pt idx="1100">
                  <c:v>7.4077000000000002</c:v>
                </c:pt>
                <c:pt idx="1101">
                  <c:v>7.4128999999999996</c:v>
                </c:pt>
                <c:pt idx="1102">
                  <c:v>7.4183000000000003</c:v>
                </c:pt>
                <c:pt idx="1103">
                  <c:v>7.4236000000000004</c:v>
                </c:pt>
                <c:pt idx="1104">
                  <c:v>7.4287000000000001</c:v>
                </c:pt>
                <c:pt idx="1105">
                  <c:v>7.4335000000000004</c:v>
                </c:pt>
                <c:pt idx="1106">
                  <c:v>7.4379999999999997</c:v>
                </c:pt>
                <c:pt idx="1107">
                  <c:v>7.4421999999999997</c:v>
                </c:pt>
                <c:pt idx="1108">
                  <c:v>7.4461000000000004</c:v>
                </c:pt>
                <c:pt idx="1109">
                  <c:v>7.4499000000000004</c:v>
                </c:pt>
                <c:pt idx="1110">
                  <c:v>7.4534000000000002</c:v>
                </c:pt>
                <c:pt idx="1111">
                  <c:v>7.4568000000000003</c:v>
                </c:pt>
                <c:pt idx="1112">
                  <c:v>7.4592999999999998</c:v>
                </c:pt>
                <c:pt idx="1113">
                  <c:v>7.4626000000000001</c:v>
                </c:pt>
                <c:pt idx="1114">
                  <c:v>7.4657</c:v>
                </c:pt>
                <c:pt idx="1115">
                  <c:v>7.4687000000000001</c:v>
                </c:pt>
                <c:pt idx="1116">
                  <c:v>7.4715999999999996</c:v>
                </c:pt>
                <c:pt idx="1117">
                  <c:v>7.4744000000000002</c:v>
                </c:pt>
                <c:pt idx="1118">
                  <c:v>7.4771999999999998</c:v>
                </c:pt>
                <c:pt idx="1119">
                  <c:v>7.4798</c:v>
                </c:pt>
                <c:pt idx="1120">
                  <c:v>7.4823000000000004</c:v>
                </c:pt>
                <c:pt idx="1121">
                  <c:v>7.4847999999999999</c:v>
                </c:pt>
                <c:pt idx="1122">
                  <c:v>7.4871999999999996</c:v>
                </c:pt>
                <c:pt idx="1123">
                  <c:v>7.4894999999999996</c:v>
                </c:pt>
                <c:pt idx="1124">
                  <c:v>7.4917999999999996</c:v>
                </c:pt>
                <c:pt idx="1125">
                  <c:v>7.4939999999999998</c:v>
                </c:pt>
                <c:pt idx="1126">
                  <c:v>7.4958999999999998</c:v>
                </c:pt>
                <c:pt idx="1127">
                  <c:v>7.4981</c:v>
                </c:pt>
                <c:pt idx="1128">
                  <c:v>7.5000999999999998</c:v>
                </c:pt>
                <c:pt idx="1129">
                  <c:v>7.5019999999999998</c:v>
                </c:pt>
                <c:pt idx="1130">
                  <c:v>7.5038</c:v>
                </c:pt>
                <c:pt idx="1131">
                  <c:v>7.5056000000000003</c:v>
                </c:pt>
                <c:pt idx="1132">
                  <c:v>7.5072000000000001</c:v>
                </c:pt>
                <c:pt idx="1133">
                  <c:v>7.5088999999999997</c:v>
                </c:pt>
                <c:pt idx="1134">
                  <c:v>7.5103999999999997</c:v>
                </c:pt>
                <c:pt idx="1135">
                  <c:v>7.5118999999999998</c:v>
                </c:pt>
                <c:pt idx="1136">
                  <c:v>7.5133000000000001</c:v>
                </c:pt>
                <c:pt idx="1137">
                  <c:v>7.5145999999999997</c:v>
                </c:pt>
                <c:pt idx="1138">
                  <c:v>7.5159000000000002</c:v>
                </c:pt>
                <c:pt idx="1139">
                  <c:v>7.5176999999999996</c:v>
                </c:pt>
                <c:pt idx="1140">
                  <c:v>7.5213999999999999</c:v>
                </c:pt>
                <c:pt idx="1141">
                  <c:v>7.5263</c:v>
                </c:pt>
                <c:pt idx="1142">
                  <c:v>7.5315000000000003</c:v>
                </c:pt>
                <c:pt idx="1143">
                  <c:v>7.5366</c:v>
                </c:pt>
                <c:pt idx="1144">
                  <c:v>7.5415000000000001</c:v>
                </c:pt>
                <c:pt idx="1145">
                  <c:v>7.5461</c:v>
                </c:pt>
                <c:pt idx="1146">
                  <c:v>7.5505000000000004</c:v>
                </c:pt>
                <c:pt idx="1147">
                  <c:v>7.5545999999999998</c:v>
                </c:pt>
                <c:pt idx="1148">
                  <c:v>7.5585000000000004</c:v>
                </c:pt>
                <c:pt idx="1149">
                  <c:v>7.5621</c:v>
                </c:pt>
                <c:pt idx="1150">
                  <c:v>7.5656999999999996</c:v>
                </c:pt>
                <c:pt idx="1151">
                  <c:v>7.5690999999999997</c:v>
                </c:pt>
                <c:pt idx="1152">
                  <c:v>7.5723000000000003</c:v>
                </c:pt>
                <c:pt idx="1153">
                  <c:v>7.5754000000000001</c:v>
                </c:pt>
                <c:pt idx="1154">
                  <c:v>7.5784000000000002</c:v>
                </c:pt>
                <c:pt idx="1155">
                  <c:v>7.5814000000000004</c:v>
                </c:pt>
                <c:pt idx="1156">
                  <c:v>7.5842000000000001</c:v>
                </c:pt>
                <c:pt idx="1157">
                  <c:v>7.5869999999999997</c:v>
                </c:pt>
                <c:pt idx="1158">
                  <c:v>7.5895999999999999</c:v>
                </c:pt>
                <c:pt idx="1159">
                  <c:v>7.5922000000000001</c:v>
                </c:pt>
                <c:pt idx="1160">
                  <c:v>7.5946999999999996</c:v>
                </c:pt>
                <c:pt idx="1161">
                  <c:v>7.5972</c:v>
                </c:pt>
                <c:pt idx="1162">
                  <c:v>7.5994999999999999</c:v>
                </c:pt>
                <c:pt idx="1163">
                  <c:v>7.6017999999999999</c:v>
                </c:pt>
                <c:pt idx="1164">
                  <c:v>7.6040000000000001</c:v>
                </c:pt>
                <c:pt idx="1165">
                  <c:v>7.6062000000000003</c:v>
                </c:pt>
                <c:pt idx="1166">
                  <c:v>7.6082999999999998</c:v>
                </c:pt>
                <c:pt idx="1167">
                  <c:v>7.6102999999999996</c:v>
                </c:pt>
                <c:pt idx="1168">
                  <c:v>7.6117999999999997</c:v>
                </c:pt>
                <c:pt idx="1169">
                  <c:v>7.6138000000000003</c:v>
                </c:pt>
                <c:pt idx="1170">
                  <c:v>7.6157000000000004</c:v>
                </c:pt>
                <c:pt idx="1171">
                  <c:v>7.6174999999999997</c:v>
                </c:pt>
                <c:pt idx="1172">
                  <c:v>7.6193</c:v>
                </c:pt>
                <c:pt idx="1173">
                  <c:v>7.6210000000000004</c:v>
                </c:pt>
                <c:pt idx="1174">
                  <c:v>7.6227</c:v>
                </c:pt>
                <c:pt idx="1175">
                  <c:v>7.6243999999999996</c:v>
                </c:pt>
                <c:pt idx="1176">
                  <c:v>7.6260000000000003</c:v>
                </c:pt>
                <c:pt idx="1177">
                  <c:v>7.6275000000000004</c:v>
                </c:pt>
                <c:pt idx="1178">
                  <c:v>7.6289999999999996</c:v>
                </c:pt>
                <c:pt idx="1179">
                  <c:v>7.6303000000000001</c:v>
                </c:pt>
                <c:pt idx="1180">
                  <c:v>7.6317000000000004</c:v>
                </c:pt>
                <c:pt idx="1181">
                  <c:v>7.6330999999999998</c:v>
                </c:pt>
                <c:pt idx="1182">
                  <c:v>7.6344000000000003</c:v>
                </c:pt>
                <c:pt idx="1183">
                  <c:v>7.6356999999999999</c:v>
                </c:pt>
                <c:pt idx="1184">
                  <c:v>7.6368999999999998</c:v>
                </c:pt>
                <c:pt idx="1185">
                  <c:v>7.6383999999999999</c:v>
                </c:pt>
                <c:pt idx="1186">
                  <c:v>7.6398000000000001</c:v>
                </c:pt>
                <c:pt idx="1187">
                  <c:v>7.6428000000000003</c:v>
                </c:pt>
                <c:pt idx="1188">
                  <c:v>7.6478000000000002</c:v>
                </c:pt>
                <c:pt idx="1189">
                  <c:v>7.6535000000000002</c:v>
                </c:pt>
                <c:pt idx="1190">
                  <c:v>7.6593</c:v>
                </c:pt>
                <c:pt idx="1191">
                  <c:v>7.6646999999999998</c:v>
                </c:pt>
                <c:pt idx="1192">
                  <c:v>7.6699000000000002</c:v>
                </c:pt>
                <c:pt idx="1193">
                  <c:v>7.6748000000000003</c:v>
                </c:pt>
                <c:pt idx="1194">
                  <c:v>7.6794000000000002</c:v>
                </c:pt>
                <c:pt idx="1195">
                  <c:v>7.6837999999999997</c:v>
                </c:pt>
                <c:pt idx="1196">
                  <c:v>7.6879</c:v>
                </c:pt>
                <c:pt idx="1197">
                  <c:v>7.6917999999999997</c:v>
                </c:pt>
                <c:pt idx="1198">
                  <c:v>7.6954000000000002</c:v>
                </c:pt>
                <c:pt idx="1199">
                  <c:v>7.6988000000000003</c:v>
                </c:pt>
                <c:pt idx="1200">
                  <c:v>7.7023000000000001</c:v>
                </c:pt>
                <c:pt idx="1201">
                  <c:v>7.7055999999999996</c:v>
                </c:pt>
                <c:pt idx="1202">
                  <c:v>7.7088000000000001</c:v>
                </c:pt>
                <c:pt idx="1203">
                  <c:v>7.7119</c:v>
                </c:pt>
                <c:pt idx="1204">
                  <c:v>7.7149000000000001</c:v>
                </c:pt>
                <c:pt idx="1205">
                  <c:v>7.7171000000000003</c:v>
                </c:pt>
                <c:pt idx="1206">
                  <c:v>7.72</c:v>
                </c:pt>
                <c:pt idx="1207">
                  <c:v>7.7228000000000003</c:v>
                </c:pt>
                <c:pt idx="1208">
                  <c:v>7.7256</c:v>
                </c:pt>
                <c:pt idx="1209">
                  <c:v>7.7282000000000002</c:v>
                </c:pt>
                <c:pt idx="1210">
                  <c:v>7.7308000000000003</c:v>
                </c:pt>
                <c:pt idx="1211">
                  <c:v>7.7332999999999998</c:v>
                </c:pt>
                <c:pt idx="1212">
                  <c:v>7.7356999999999996</c:v>
                </c:pt>
                <c:pt idx="1213">
                  <c:v>7.7381000000000002</c:v>
                </c:pt>
                <c:pt idx="1214">
                  <c:v>7.7404000000000002</c:v>
                </c:pt>
                <c:pt idx="1215">
                  <c:v>7.7427000000000001</c:v>
                </c:pt>
                <c:pt idx="1216">
                  <c:v>7.7447999999999997</c:v>
                </c:pt>
                <c:pt idx="1217">
                  <c:v>7.7469999999999999</c:v>
                </c:pt>
                <c:pt idx="1218">
                  <c:v>7.7489999999999997</c:v>
                </c:pt>
                <c:pt idx="1219">
                  <c:v>7.7511000000000001</c:v>
                </c:pt>
                <c:pt idx="1220">
                  <c:v>7.7531999999999996</c:v>
                </c:pt>
                <c:pt idx="1221">
                  <c:v>7.7552000000000003</c:v>
                </c:pt>
                <c:pt idx="1222">
                  <c:v>7.7572000000000001</c:v>
                </c:pt>
                <c:pt idx="1223">
                  <c:v>7.7591999999999999</c:v>
                </c:pt>
                <c:pt idx="1224">
                  <c:v>7.7610000000000001</c:v>
                </c:pt>
                <c:pt idx="1225">
                  <c:v>7.7629000000000001</c:v>
                </c:pt>
                <c:pt idx="1226">
                  <c:v>7.7647000000000004</c:v>
                </c:pt>
                <c:pt idx="1227">
                  <c:v>7.7664</c:v>
                </c:pt>
                <c:pt idx="1228">
                  <c:v>7.7682000000000002</c:v>
                </c:pt>
                <c:pt idx="1229">
                  <c:v>7.7698</c:v>
                </c:pt>
                <c:pt idx="1230">
                  <c:v>7.7713999999999999</c:v>
                </c:pt>
                <c:pt idx="1231">
                  <c:v>7.7729999999999997</c:v>
                </c:pt>
                <c:pt idx="1232">
                  <c:v>7.7744999999999997</c:v>
                </c:pt>
                <c:pt idx="1233">
                  <c:v>7.7759</c:v>
                </c:pt>
                <c:pt idx="1234">
                  <c:v>7.7773000000000003</c:v>
                </c:pt>
                <c:pt idx="1235">
                  <c:v>7.7786999999999997</c:v>
                </c:pt>
                <c:pt idx="1236">
                  <c:v>7.78</c:v>
                </c:pt>
                <c:pt idx="1237">
                  <c:v>7.7812000000000001</c:v>
                </c:pt>
                <c:pt idx="1238">
                  <c:v>7.7824999999999998</c:v>
                </c:pt>
                <c:pt idx="1239">
                  <c:v>7.7839999999999998</c:v>
                </c:pt>
                <c:pt idx="1240">
                  <c:v>7.7858999999999998</c:v>
                </c:pt>
                <c:pt idx="1241">
                  <c:v>7.7910000000000004</c:v>
                </c:pt>
                <c:pt idx="1242">
                  <c:v>7.7981999999999996</c:v>
                </c:pt>
                <c:pt idx="1243">
                  <c:v>7.806</c:v>
                </c:pt>
                <c:pt idx="1244">
                  <c:v>7.8139000000000003</c:v>
                </c:pt>
                <c:pt idx="1245">
                  <c:v>7.8215000000000003</c:v>
                </c:pt>
                <c:pt idx="1246">
                  <c:v>7.8288000000000002</c:v>
                </c:pt>
                <c:pt idx="1247">
                  <c:v>7.8357000000000001</c:v>
                </c:pt>
                <c:pt idx="1248">
                  <c:v>7.8422000000000001</c:v>
                </c:pt>
                <c:pt idx="1249">
                  <c:v>7.8483000000000001</c:v>
                </c:pt>
                <c:pt idx="1250">
                  <c:v>7.8541999999999996</c:v>
                </c:pt>
                <c:pt idx="1251">
                  <c:v>7.8597999999999999</c:v>
                </c:pt>
                <c:pt idx="1252">
                  <c:v>7.8651</c:v>
                </c:pt>
                <c:pt idx="1253">
                  <c:v>7.8689999999999998</c:v>
                </c:pt>
                <c:pt idx="1254">
                  <c:v>7.8739999999999997</c:v>
                </c:pt>
                <c:pt idx="1255">
                  <c:v>7.8788</c:v>
                </c:pt>
                <c:pt idx="1256">
                  <c:v>7.8834999999999997</c:v>
                </c:pt>
                <c:pt idx="1257">
                  <c:v>7.8879999999999999</c:v>
                </c:pt>
                <c:pt idx="1258">
                  <c:v>7.8924000000000003</c:v>
                </c:pt>
                <c:pt idx="1259">
                  <c:v>7.8966000000000003</c:v>
                </c:pt>
                <c:pt idx="1260">
                  <c:v>7.9008000000000003</c:v>
                </c:pt>
                <c:pt idx="1261">
                  <c:v>7.9047999999999998</c:v>
                </c:pt>
                <c:pt idx="1262">
                  <c:v>7.9088000000000003</c:v>
                </c:pt>
                <c:pt idx="1263">
                  <c:v>7.9126000000000003</c:v>
                </c:pt>
                <c:pt idx="1264">
                  <c:v>7.9161999999999999</c:v>
                </c:pt>
                <c:pt idx="1265">
                  <c:v>7.9198000000000004</c:v>
                </c:pt>
                <c:pt idx="1266">
                  <c:v>7.9233000000000002</c:v>
                </c:pt>
                <c:pt idx="1267">
                  <c:v>7.9267000000000003</c:v>
                </c:pt>
                <c:pt idx="1268">
                  <c:v>7.9298999999999999</c:v>
                </c:pt>
                <c:pt idx="1269">
                  <c:v>7.9330999999999996</c:v>
                </c:pt>
                <c:pt idx="1270">
                  <c:v>7.9362000000000004</c:v>
                </c:pt>
                <c:pt idx="1271">
                  <c:v>7.9391999999999996</c:v>
                </c:pt>
                <c:pt idx="1272">
                  <c:v>7.9420999999999999</c:v>
                </c:pt>
                <c:pt idx="1273">
                  <c:v>7.9450000000000003</c:v>
                </c:pt>
                <c:pt idx="1274">
                  <c:v>7.9478999999999997</c:v>
                </c:pt>
                <c:pt idx="1275">
                  <c:v>7.9505999999999997</c:v>
                </c:pt>
                <c:pt idx="1276">
                  <c:v>7.9532999999999996</c:v>
                </c:pt>
                <c:pt idx="1277">
                  <c:v>7.9558999999999997</c:v>
                </c:pt>
                <c:pt idx="1278">
                  <c:v>7.9584999999999999</c:v>
                </c:pt>
                <c:pt idx="1279">
                  <c:v>7.9610000000000003</c:v>
                </c:pt>
                <c:pt idx="1280">
                  <c:v>7.9633000000000003</c:v>
                </c:pt>
                <c:pt idx="1281">
                  <c:v>7.9657</c:v>
                </c:pt>
                <c:pt idx="1282">
                  <c:v>7.9679000000000002</c:v>
                </c:pt>
                <c:pt idx="1283">
                  <c:v>7.9703999999999997</c:v>
                </c:pt>
                <c:pt idx="1284">
                  <c:v>7.9736000000000002</c:v>
                </c:pt>
                <c:pt idx="1285">
                  <c:v>7.9790999999999999</c:v>
                </c:pt>
                <c:pt idx="1286">
                  <c:v>7.9858000000000002</c:v>
                </c:pt>
                <c:pt idx="1287">
                  <c:v>7.9927000000000001</c:v>
                </c:pt>
                <c:pt idx="1288">
                  <c:v>7.9996</c:v>
                </c:pt>
                <c:pt idx="1289">
                  <c:v>8.0062999999999995</c:v>
                </c:pt>
                <c:pt idx="1290">
                  <c:v>8.0126000000000008</c:v>
                </c:pt>
                <c:pt idx="1291">
                  <c:v>8.0187000000000008</c:v>
                </c:pt>
                <c:pt idx="1292">
                  <c:v>8.0244999999999997</c:v>
                </c:pt>
                <c:pt idx="1293">
                  <c:v>8.0300999999999991</c:v>
                </c:pt>
                <c:pt idx="1294">
                  <c:v>8.0352999999999994</c:v>
                </c:pt>
                <c:pt idx="1295">
                  <c:v>8.0404</c:v>
                </c:pt>
                <c:pt idx="1296">
                  <c:v>8.0451999999999995</c:v>
                </c:pt>
                <c:pt idx="1297">
                  <c:v>8.0497999999999994</c:v>
                </c:pt>
                <c:pt idx="1298">
                  <c:v>8.0542999999999996</c:v>
                </c:pt>
                <c:pt idx="1299">
                  <c:v>8.0586000000000002</c:v>
                </c:pt>
                <c:pt idx="1300">
                  <c:v>8.0626999999999995</c:v>
                </c:pt>
                <c:pt idx="1301">
                  <c:v>8.0668000000000006</c:v>
                </c:pt>
                <c:pt idx="1302">
                  <c:v>8.0709</c:v>
                </c:pt>
                <c:pt idx="1303">
                  <c:v>8.0752000000000006</c:v>
                </c:pt>
                <c:pt idx="1304">
                  <c:v>8.0793999999999997</c:v>
                </c:pt>
                <c:pt idx="1305">
                  <c:v>8.0836000000000006</c:v>
                </c:pt>
                <c:pt idx="1306">
                  <c:v>8.0876000000000001</c:v>
                </c:pt>
                <c:pt idx="1307">
                  <c:v>8.0914999999999999</c:v>
                </c:pt>
                <c:pt idx="1308">
                  <c:v>8.0952000000000002</c:v>
                </c:pt>
                <c:pt idx="1309">
                  <c:v>8.0988000000000007</c:v>
                </c:pt>
                <c:pt idx="1310">
                  <c:v>8.1022999999999996</c:v>
                </c:pt>
                <c:pt idx="1311">
                  <c:v>8.1056000000000008</c:v>
                </c:pt>
                <c:pt idx="1312">
                  <c:v>8.1088000000000005</c:v>
                </c:pt>
                <c:pt idx="1313">
                  <c:v>8.1118000000000006</c:v>
                </c:pt>
                <c:pt idx="1314">
                  <c:v>8.1146999999999991</c:v>
                </c:pt>
                <c:pt idx="1315">
                  <c:v>8.1180000000000003</c:v>
                </c:pt>
                <c:pt idx="1316">
                  <c:v>8.1202000000000005</c:v>
                </c:pt>
                <c:pt idx="1317">
                  <c:v>8.1229999999999993</c:v>
                </c:pt>
                <c:pt idx="1318">
                  <c:v>8.1257000000000001</c:v>
                </c:pt>
                <c:pt idx="1319">
                  <c:v>8.1281999999999996</c:v>
                </c:pt>
                <c:pt idx="1320">
                  <c:v>8.1305999999999994</c:v>
                </c:pt>
                <c:pt idx="1321">
                  <c:v>8.1329999999999991</c:v>
                </c:pt>
                <c:pt idx="1322">
                  <c:v>8.1353000000000009</c:v>
                </c:pt>
                <c:pt idx="1323">
                  <c:v>8.1373999999999995</c:v>
                </c:pt>
                <c:pt idx="1324">
                  <c:v>8.1399000000000008</c:v>
                </c:pt>
                <c:pt idx="1325">
                  <c:v>8.1448</c:v>
                </c:pt>
                <c:pt idx="1326">
                  <c:v>8.1511999999999993</c:v>
                </c:pt>
                <c:pt idx="1327">
                  <c:v>8.1580999999999992</c:v>
                </c:pt>
                <c:pt idx="1328">
                  <c:v>8.1651000000000007</c:v>
                </c:pt>
                <c:pt idx="1329">
                  <c:v>8.1719000000000008</c:v>
                </c:pt>
                <c:pt idx="1330">
                  <c:v>8.1784999999999997</c:v>
                </c:pt>
                <c:pt idx="1331">
                  <c:v>8.1847999999999992</c:v>
                </c:pt>
                <c:pt idx="1332">
                  <c:v>8.1908999999999992</c:v>
                </c:pt>
                <c:pt idx="1333">
                  <c:v>8.1967999999999996</c:v>
                </c:pt>
                <c:pt idx="1334">
                  <c:v>8.2025000000000006</c:v>
                </c:pt>
                <c:pt idx="1335">
                  <c:v>8.2079000000000004</c:v>
                </c:pt>
                <c:pt idx="1336">
                  <c:v>8.2131000000000007</c:v>
                </c:pt>
                <c:pt idx="1337">
                  <c:v>8.2180999999999997</c:v>
                </c:pt>
                <c:pt idx="1338">
                  <c:v>8.2228999999999992</c:v>
                </c:pt>
                <c:pt idx="1339">
                  <c:v>8.2276000000000007</c:v>
                </c:pt>
                <c:pt idx="1340">
                  <c:v>8.2321000000000009</c:v>
                </c:pt>
                <c:pt idx="1341">
                  <c:v>8.2364999999999995</c:v>
                </c:pt>
                <c:pt idx="1342">
                  <c:v>8.2407000000000004</c:v>
                </c:pt>
                <c:pt idx="1343">
                  <c:v>8.2446999999999999</c:v>
                </c:pt>
                <c:pt idx="1344">
                  <c:v>8.2486999999999995</c:v>
                </c:pt>
                <c:pt idx="1345">
                  <c:v>8.2525999999999993</c:v>
                </c:pt>
                <c:pt idx="1346">
                  <c:v>8.2565000000000008</c:v>
                </c:pt>
                <c:pt idx="1347">
                  <c:v>8.2601999999999993</c:v>
                </c:pt>
                <c:pt idx="1348">
                  <c:v>8.2638999999999996</c:v>
                </c:pt>
                <c:pt idx="1349">
                  <c:v>8.2675000000000001</c:v>
                </c:pt>
                <c:pt idx="1350">
                  <c:v>8.2710000000000008</c:v>
                </c:pt>
                <c:pt idx="1351">
                  <c:v>8.2744</c:v>
                </c:pt>
                <c:pt idx="1352">
                  <c:v>8.2775999999999996</c:v>
                </c:pt>
                <c:pt idx="1353">
                  <c:v>8.2807999999999993</c:v>
                </c:pt>
                <c:pt idx="1354">
                  <c:v>8.2838999999999992</c:v>
                </c:pt>
                <c:pt idx="1355">
                  <c:v>8.2868999999999993</c:v>
                </c:pt>
                <c:pt idx="1356">
                  <c:v>8.2897999999999996</c:v>
                </c:pt>
                <c:pt idx="1357">
                  <c:v>8.2926000000000002</c:v>
                </c:pt>
                <c:pt idx="1358">
                  <c:v>8.2954000000000008</c:v>
                </c:pt>
                <c:pt idx="1359">
                  <c:v>8.2980999999999998</c:v>
                </c:pt>
                <c:pt idx="1360">
                  <c:v>8.3008000000000006</c:v>
                </c:pt>
                <c:pt idx="1361">
                  <c:v>8.3034999999999997</c:v>
                </c:pt>
                <c:pt idx="1362">
                  <c:v>8.3058999999999994</c:v>
                </c:pt>
                <c:pt idx="1363">
                  <c:v>8.3078000000000003</c:v>
                </c:pt>
                <c:pt idx="1364">
                  <c:v>8.3102999999999998</c:v>
                </c:pt>
                <c:pt idx="1365">
                  <c:v>8.3125999999999998</c:v>
                </c:pt>
                <c:pt idx="1366">
                  <c:v>8.3149999999999995</c:v>
                </c:pt>
                <c:pt idx="1367">
                  <c:v>8.3172999999999995</c:v>
                </c:pt>
                <c:pt idx="1368">
                  <c:v>8.3194999999999997</c:v>
                </c:pt>
                <c:pt idx="1369">
                  <c:v>8.3216000000000001</c:v>
                </c:pt>
                <c:pt idx="1370">
                  <c:v>8.3237000000000005</c:v>
                </c:pt>
                <c:pt idx="1371">
                  <c:v>8.3257999999999992</c:v>
                </c:pt>
                <c:pt idx="1372">
                  <c:v>8.3278999999999996</c:v>
                </c:pt>
                <c:pt idx="1373">
                  <c:v>8.33</c:v>
                </c:pt>
                <c:pt idx="1374">
                  <c:v>8.3322000000000003</c:v>
                </c:pt>
                <c:pt idx="1375">
                  <c:v>8.3355999999999995</c:v>
                </c:pt>
                <c:pt idx="1376">
                  <c:v>8.3435000000000006</c:v>
                </c:pt>
                <c:pt idx="1377">
                  <c:v>8.3544</c:v>
                </c:pt>
                <c:pt idx="1378">
                  <c:v>8.3664000000000005</c:v>
                </c:pt>
                <c:pt idx="1379">
                  <c:v>8.3787000000000003</c:v>
                </c:pt>
                <c:pt idx="1380">
                  <c:v>8.3909000000000002</c:v>
                </c:pt>
                <c:pt idx="1381">
                  <c:v>8.4026999999999994</c:v>
                </c:pt>
                <c:pt idx="1382">
                  <c:v>8.4139999999999997</c:v>
                </c:pt>
                <c:pt idx="1383">
                  <c:v>8.4248999999999992</c:v>
                </c:pt>
                <c:pt idx="1384">
                  <c:v>8.4353999999999996</c:v>
                </c:pt>
                <c:pt idx="1385">
                  <c:v>8.4453999999999994</c:v>
                </c:pt>
                <c:pt idx="1386">
                  <c:v>8.4550000000000001</c:v>
                </c:pt>
                <c:pt idx="1387">
                  <c:v>8.4641000000000002</c:v>
                </c:pt>
                <c:pt idx="1388">
                  <c:v>8.4728999999999992</c:v>
                </c:pt>
                <c:pt idx="1389">
                  <c:v>8.4812999999999992</c:v>
                </c:pt>
                <c:pt idx="1390">
                  <c:v>8.4894999999999996</c:v>
                </c:pt>
                <c:pt idx="1391">
                  <c:v>8.4974000000000007</c:v>
                </c:pt>
                <c:pt idx="1392">
                  <c:v>8.5055999999999994</c:v>
                </c:pt>
                <c:pt idx="1393">
                  <c:v>8.5137</c:v>
                </c:pt>
                <c:pt idx="1394">
                  <c:v>8.5215999999999994</c:v>
                </c:pt>
                <c:pt idx="1395">
                  <c:v>8.5292999999999992</c:v>
                </c:pt>
                <c:pt idx="1396">
                  <c:v>8.5366</c:v>
                </c:pt>
                <c:pt idx="1397">
                  <c:v>8.5419999999999998</c:v>
                </c:pt>
                <c:pt idx="1398">
                  <c:v>8.5490999999999993</c:v>
                </c:pt>
                <c:pt idx="1399">
                  <c:v>8.5557999999999996</c:v>
                </c:pt>
                <c:pt idx="1400">
                  <c:v>8.5625</c:v>
                </c:pt>
                <c:pt idx="1401">
                  <c:v>8.5691000000000006</c:v>
                </c:pt>
                <c:pt idx="1402">
                  <c:v>8.5755999999999997</c:v>
                </c:pt>
                <c:pt idx="1403">
                  <c:v>8.5818999999999992</c:v>
                </c:pt>
                <c:pt idx="1404">
                  <c:v>8.5879999999999992</c:v>
                </c:pt>
                <c:pt idx="1405">
                  <c:v>8.5939999999999994</c:v>
                </c:pt>
                <c:pt idx="1406">
                  <c:v>8.5998000000000001</c:v>
                </c:pt>
                <c:pt idx="1407">
                  <c:v>8.6052999999999997</c:v>
                </c:pt>
                <c:pt idx="1408">
                  <c:v>8.6107999999999993</c:v>
                </c:pt>
                <c:pt idx="1409">
                  <c:v>8.6161999999999992</c:v>
                </c:pt>
                <c:pt idx="1410">
                  <c:v>8.6214999999999993</c:v>
                </c:pt>
                <c:pt idx="1411">
                  <c:v>8.6267999999999994</c:v>
                </c:pt>
                <c:pt idx="1412">
                  <c:v>8.6318000000000001</c:v>
                </c:pt>
                <c:pt idx="1413">
                  <c:v>8.6366999999999994</c:v>
                </c:pt>
                <c:pt idx="1414">
                  <c:v>8.6415000000000006</c:v>
                </c:pt>
                <c:pt idx="1415">
                  <c:v>8.6461000000000006</c:v>
                </c:pt>
                <c:pt idx="1416">
                  <c:v>8.6506000000000007</c:v>
                </c:pt>
                <c:pt idx="1417">
                  <c:v>8.6552000000000007</c:v>
                </c:pt>
                <c:pt idx="1418">
                  <c:v>8.6595999999999993</c:v>
                </c:pt>
                <c:pt idx="1419">
                  <c:v>8.6638999999999999</c:v>
                </c:pt>
                <c:pt idx="1420">
                  <c:v>8.6679999999999993</c:v>
                </c:pt>
                <c:pt idx="1421">
                  <c:v>8.6720000000000006</c:v>
                </c:pt>
                <c:pt idx="1422">
                  <c:v>8.6759000000000004</c:v>
                </c:pt>
                <c:pt idx="1423">
                  <c:v>8.6798999999999999</c:v>
                </c:pt>
                <c:pt idx="1424">
                  <c:v>8.6829000000000001</c:v>
                </c:pt>
                <c:pt idx="1425">
                  <c:v>8.6866000000000003</c:v>
                </c:pt>
                <c:pt idx="1426">
                  <c:v>8.6903000000000006</c:v>
                </c:pt>
                <c:pt idx="1427">
                  <c:v>8.6936999999999998</c:v>
                </c:pt>
                <c:pt idx="1428">
                  <c:v>8.6989999999999998</c:v>
                </c:pt>
                <c:pt idx="1429">
                  <c:v>8.7015999999999991</c:v>
                </c:pt>
                <c:pt idx="1430">
                  <c:v>8.7050999999999998</c:v>
                </c:pt>
                <c:pt idx="1431">
                  <c:v>8.7083999999999993</c:v>
                </c:pt>
                <c:pt idx="1432">
                  <c:v>8.7114999999999991</c:v>
                </c:pt>
                <c:pt idx="1433">
                  <c:v>8.7146000000000008</c:v>
                </c:pt>
                <c:pt idx="1434">
                  <c:v>8.7177000000000007</c:v>
                </c:pt>
                <c:pt idx="1435">
                  <c:v>8.7208000000000006</c:v>
                </c:pt>
                <c:pt idx="1436">
                  <c:v>8.7238000000000007</c:v>
                </c:pt>
                <c:pt idx="1437">
                  <c:v>8.7265999999999995</c:v>
                </c:pt>
                <c:pt idx="1438">
                  <c:v>8.7294</c:v>
                </c:pt>
                <c:pt idx="1439">
                  <c:v>8.7319999999999993</c:v>
                </c:pt>
                <c:pt idx="1440">
                  <c:v>8.7347000000000001</c:v>
                </c:pt>
                <c:pt idx="1441">
                  <c:v>8.7376000000000005</c:v>
                </c:pt>
                <c:pt idx="1442">
                  <c:v>8.7401999999999997</c:v>
                </c:pt>
                <c:pt idx="1443">
                  <c:v>8.7428000000000008</c:v>
                </c:pt>
                <c:pt idx="1444">
                  <c:v>8.7453000000000003</c:v>
                </c:pt>
                <c:pt idx="1445">
                  <c:v>8.7478999999999996</c:v>
                </c:pt>
                <c:pt idx="1446">
                  <c:v>8.7502999999999993</c:v>
                </c:pt>
                <c:pt idx="1447">
                  <c:v>8.7525999999999993</c:v>
                </c:pt>
                <c:pt idx="1448">
                  <c:v>8.7548999999999992</c:v>
                </c:pt>
                <c:pt idx="1449">
                  <c:v>8.7571999999999992</c:v>
                </c:pt>
                <c:pt idx="1450">
                  <c:v>8.7594999999999992</c:v>
                </c:pt>
                <c:pt idx="1451">
                  <c:v>8.7616999999999994</c:v>
                </c:pt>
                <c:pt idx="1452">
                  <c:v>8.7637999999999998</c:v>
                </c:pt>
                <c:pt idx="1453">
                  <c:v>8.7658000000000005</c:v>
                </c:pt>
                <c:pt idx="1454">
                  <c:v>8.7677999999999994</c:v>
                </c:pt>
                <c:pt idx="1455">
                  <c:v>8.7698</c:v>
                </c:pt>
                <c:pt idx="1456">
                  <c:v>8.7718000000000007</c:v>
                </c:pt>
                <c:pt idx="1457">
                  <c:v>8.7737999999999996</c:v>
                </c:pt>
                <c:pt idx="1458">
                  <c:v>8.7758000000000003</c:v>
                </c:pt>
                <c:pt idx="1459">
                  <c:v>8.7776999999999994</c:v>
                </c:pt>
                <c:pt idx="1460">
                  <c:v>8.7795000000000005</c:v>
                </c:pt>
                <c:pt idx="1461">
                  <c:v>8.7812999999999999</c:v>
                </c:pt>
                <c:pt idx="1462">
                  <c:v>8.7830999999999992</c:v>
                </c:pt>
                <c:pt idx="1463">
                  <c:v>8.7848000000000006</c:v>
                </c:pt>
                <c:pt idx="1464">
                  <c:v>8.7864000000000004</c:v>
                </c:pt>
                <c:pt idx="1465">
                  <c:v>8.7881</c:v>
                </c:pt>
                <c:pt idx="1466">
                  <c:v>8.7894000000000005</c:v>
                </c:pt>
                <c:pt idx="1467">
                  <c:v>8.7911000000000001</c:v>
                </c:pt>
                <c:pt idx="1468">
                  <c:v>8.7927</c:v>
                </c:pt>
                <c:pt idx="1469">
                  <c:v>8.7939000000000007</c:v>
                </c:pt>
                <c:pt idx="1470">
                  <c:v>8.7954000000000008</c:v>
                </c:pt>
                <c:pt idx="1471">
                  <c:v>8.7969000000000008</c:v>
                </c:pt>
                <c:pt idx="1472">
                  <c:v>8.7984000000000009</c:v>
                </c:pt>
                <c:pt idx="1473">
                  <c:v>8.7997999999999994</c:v>
                </c:pt>
                <c:pt idx="1474">
                  <c:v>8.8010999999999999</c:v>
                </c:pt>
                <c:pt idx="1475">
                  <c:v>8.8025000000000002</c:v>
                </c:pt>
                <c:pt idx="1476">
                  <c:v>8.8039000000000005</c:v>
                </c:pt>
                <c:pt idx="1477">
                  <c:v>8.8053000000000008</c:v>
                </c:pt>
                <c:pt idx="1478">
                  <c:v>8.8066999999999993</c:v>
                </c:pt>
                <c:pt idx="1479">
                  <c:v>8.8082999999999991</c:v>
                </c:pt>
                <c:pt idx="1480">
                  <c:v>8.8103999999999996</c:v>
                </c:pt>
                <c:pt idx="1481">
                  <c:v>8.8170999999999999</c:v>
                </c:pt>
                <c:pt idx="1482">
                  <c:v>8.8283000000000005</c:v>
                </c:pt>
                <c:pt idx="1483">
                  <c:v>8.8414999999999999</c:v>
                </c:pt>
                <c:pt idx="1484">
                  <c:v>8.8554999999999993</c:v>
                </c:pt>
                <c:pt idx="1485">
                  <c:v>8.8696000000000002</c:v>
                </c:pt>
                <c:pt idx="1486">
                  <c:v>8.8834</c:v>
                </c:pt>
                <c:pt idx="1487">
                  <c:v>8.8969000000000005</c:v>
                </c:pt>
                <c:pt idx="1488">
                  <c:v>8.9098000000000006</c:v>
                </c:pt>
                <c:pt idx="1489">
                  <c:v>8.9222000000000001</c:v>
                </c:pt>
                <c:pt idx="1490">
                  <c:v>8.9342000000000006</c:v>
                </c:pt>
                <c:pt idx="1491">
                  <c:v>8.9458000000000002</c:v>
                </c:pt>
                <c:pt idx="1492">
                  <c:v>8.9568999999999992</c:v>
                </c:pt>
                <c:pt idx="1493">
                  <c:v>8.9675999999999991</c:v>
                </c:pt>
                <c:pt idx="1494">
                  <c:v>8.9779999999999998</c:v>
                </c:pt>
                <c:pt idx="1495">
                  <c:v>8.9880999999999993</c:v>
                </c:pt>
                <c:pt idx="1496">
                  <c:v>8.9977999999999998</c:v>
                </c:pt>
                <c:pt idx="1497">
                  <c:v>9.0073000000000008</c:v>
                </c:pt>
                <c:pt idx="1498">
                  <c:v>9.0165000000000006</c:v>
                </c:pt>
                <c:pt idx="1499">
                  <c:v>9.0254999999999992</c:v>
                </c:pt>
                <c:pt idx="1500">
                  <c:v>9.0342000000000002</c:v>
                </c:pt>
                <c:pt idx="1501">
                  <c:v>9.0427</c:v>
                </c:pt>
                <c:pt idx="1502">
                  <c:v>9.0509000000000004</c:v>
                </c:pt>
                <c:pt idx="1503">
                  <c:v>9.0589999999999993</c:v>
                </c:pt>
                <c:pt idx="1504">
                  <c:v>9.0669000000000004</c:v>
                </c:pt>
                <c:pt idx="1505">
                  <c:v>9.0746000000000002</c:v>
                </c:pt>
                <c:pt idx="1506">
                  <c:v>9.0822000000000003</c:v>
                </c:pt>
                <c:pt idx="1507">
                  <c:v>9.0894999999999992</c:v>
                </c:pt>
                <c:pt idx="1508">
                  <c:v>9.0967000000000002</c:v>
                </c:pt>
                <c:pt idx="1509">
                  <c:v>9.1036000000000001</c:v>
                </c:pt>
                <c:pt idx="1510">
                  <c:v>9.1104000000000003</c:v>
                </c:pt>
                <c:pt idx="1511">
                  <c:v>9.1171000000000006</c:v>
                </c:pt>
                <c:pt idx="1512">
                  <c:v>9.1235999999999997</c:v>
                </c:pt>
                <c:pt idx="1513">
                  <c:v>9.1300000000000008</c:v>
                </c:pt>
                <c:pt idx="1514">
                  <c:v>9.1362000000000005</c:v>
                </c:pt>
                <c:pt idx="1515">
                  <c:v>9.1423000000000005</c:v>
                </c:pt>
                <c:pt idx="1516">
                  <c:v>9.1483000000000008</c:v>
                </c:pt>
                <c:pt idx="1517">
                  <c:v>9.1540999999999997</c:v>
                </c:pt>
                <c:pt idx="1518">
                  <c:v>9.1598000000000006</c:v>
                </c:pt>
                <c:pt idx="1519">
                  <c:v>9.1654</c:v>
                </c:pt>
                <c:pt idx="1520">
                  <c:v>9.1707999999999998</c:v>
                </c:pt>
                <c:pt idx="1521">
                  <c:v>9.1761999999999997</c:v>
                </c:pt>
                <c:pt idx="1522">
                  <c:v>9.1812000000000005</c:v>
                </c:pt>
                <c:pt idx="1523">
                  <c:v>9.1864000000000008</c:v>
                </c:pt>
                <c:pt idx="1524">
                  <c:v>9.1914999999999996</c:v>
                </c:pt>
                <c:pt idx="1525">
                  <c:v>9.1966000000000001</c:v>
                </c:pt>
                <c:pt idx="1526">
                  <c:v>9.2013999999999996</c:v>
                </c:pt>
                <c:pt idx="1527">
                  <c:v>9.2062000000000008</c:v>
                </c:pt>
                <c:pt idx="1528">
                  <c:v>9.2110000000000003</c:v>
                </c:pt>
                <c:pt idx="1529">
                  <c:v>9.2156000000000002</c:v>
                </c:pt>
                <c:pt idx="1530">
                  <c:v>9.2200000000000006</c:v>
                </c:pt>
                <c:pt idx="1531">
                  <c:v>9.2245000000000008</c:v>
                </c:pt>
                <c:pt idx="1532">
                  <c:v>9.2288999999999994</c:v>
                </c:pt>
                <c:pt idx="1533">
                  <c:v>9.2331000000000003</c:v>
                </c:pt>
                <c:pt idx="1534">
                  <c:v>9.2372999999999994</c:v>
                </c:pt>
                <c:pt idx="1535">
                  <c:v>9.2413000000000007</c:v>
                </c:pt>
                <c:pt idx="1536">
                  <c:v>9.2453000000000003</c:v>
                </c:pt>
                <c:pt idx="1537">
                  <c:v>9.2492000000000001</c:v>
                </c:pt>
                <c:pt idx="1538">
                  <c:v>9.2532999999999994</c:v>
                </c:pt>
                <c:pt idx="1539">
                  <c:v>9.2574000000000005</c:v>
                </c:pt>
                <c:pt idx="1540">
                  <c:v>9.2614000000000001</c:v>
                </c:pt>
                <c:pt idx="1541">
                  <c:v>9.2653999999999996</c:v>
                </c:pt>
                <c:pt idx="1542">
                  <c:v>9.2691999999999997</c:v>
                </c:pt>
                <c:pt idx="1543">
                  <c:v>9.2729999999999997</c:v>
                </c:pt>
                <c:pt idx="1544">
                  <c:v>9.2766999999999999</c:v>
                </c:pt>
                <c:pt idx="1545">
                  <c:v>9.2804000000000002</c:v>
                </c:pt>
                <c:pt idx="1546">
                  <c:v>9.2840000000000007</c:v>
                </c:pt>
                <c:pt idx="1547">
                  <c:v>9.2874999999999996</c:v>
                </c:pt>
                <c:pt idx="1548">
                  <c:v>9.2910000000000004</c:v>
                </c:pt>
                <c:pt idx="1549">
                  <c:v>9.2943999999999996</c:v>
                </c:pt>
                <c:pt idx="1550">
                  <c:v>9.2967999999999993</c:v>
                </c:pt>
                <c:pt idx="1551">
                  <c:v>9.3001000000000005</c:v>
                </c:pt>
                <c:pt idx="1552">
                  <c:v>9.3033000000000001</c:v>
                </c:pt>
                <c:pt idx="1553">
                  <c:v>9.3064</c:v>
                </c:pt>
                <c:pt idx="1554">
                  <c:v>9.3094999999999999</c:v>
                </c:pt>
                <c:pt idx="1555">
                  <c:v>9.3124000000000002</c:v>
                </c:pt>
                <c:pt idx="1556">
                  <c:v>9.3153000000000006</c:v>
                </c:pt>
                <c:pt idx="1557">
                  <c:v>9.3181999999999992</c:v>
                </c:pt>
                <c:pt idx="1558">
                  <c:v>9.3209999999999997</c:v>
                </c:pt>
                <c:pt idx="1559">
                  <c:v>9.3239999999999998</c:v>
                </c:pt>
                <c:pt idx="1560">
                  <c:v>9.327</c:v>
                </c:pt>
                <c:pt idx="1561">
                  <c:v>9.3306000000000004</c:v>
                </c:pt>
                <c:pt idx="1562">
                  <c:v>9.3356999999999992</c:v>
                </c:pt>
                <c:pt idx="1563">
                  <c:v>9.3415999999999997</c:v>
                </c:pt>
                <c:pt idx="1564">
                  <c:v>9.3480000000000008</c:v>
                </c:pt>
                <c:pt idx="1565">
                  <c:v>9.3546999999999993</c:v>
                </c:pt>
                <c:pt idx="1566">
                  <c:v>9.3613999999999997</c:v>
                </c:pt>
                <c:pt idx="1567">
                  <c:v>9.3676999999999992</c:v>
                </c:pt>
                <c:pt idx="1568">
                  <c:v>9.3736999999999995</c:v>
                </c:pt>
                <c:pt idx="1569">
                  <c:v>9.3795999999999999</c:v>
                </c:pt>
                <c:pt idx="1570">
                  <c:v>9.3851999999999993</c:v>
                </c:pt>
                <c:pt idx="1571">
                  <c:v>9.3903999999999996</c:v>
                </c:pt>
                <c:pt idx="1572">
                  <c:v>9.3956999999999997</c:v>
                </c:pt>
                <c:pt idx="1573">
                  <c:v>9.4009</c:v>
                </c:pt>
                <c:pt idx="1574">
                  <c:v>9.4059000000000008</c:v>
                </c:pt>
                <c:pt idx="1575">
                  <c:v>9.4107000000000003</c:v>
                </c:pt>
                <c:pt idx="1576">
                  <c:v>9.4153000000000002</c:v>
                </c:pt>
                <c:pt idx="1577">
                  <c:v>9.4199000000000002</c:v>
                </c:pt>
                <c:pt idx="1578">
                  <c:v>9.4245000000000001</c:v>
                </c:pt>
                <c:pt idx="1579">
                  <c:v>9.4291</c:v>
                </c:pt>
                <c:pt idx="1580">
                  <c:v>9.4335000000000004</c:v>
                </c:pt>
                <c:pt idx="1581">
                  <c:v>9.4377999999999993</c:v>
                </c:pt>
                <c:pt idx="1582">
                  <c:v>9.4420000000000002</c:v>
                </c:pt>
                <c:pt idx="1583">
                  <c:v>9.4461999999999993</c:v>
                </c:pt>
                <c:pt idx="1584">
                  <c:v>9.4503000000000004</c:v>
                </c:pt>
                <c:pt idx="1585">
                  <c:v>9.4542000000000002</c:v>
                </c:pt>
                <c:pt idx="1586">
                  <c:v>9.4581</c:v>
                </c:pt>
                <c:pt idx="1587">
                  <c:v>9.4618000000000002</c:v>
                </c:pt>
                <c:pt idx="1588">
                  <c:v>9.4655000000000005</c:v>
                </c:pt>
                <c:pt idx="1589">
                  <c:v>9.4681999999999995</c:v>
                </c:pt>
                <c:pt idx="1590">
                  <c:v>9.4717000000000002</c:v>
                </c:pt>
                <c:pt idx="1591">
                  <c:v>9.4751999999999992</c:v>
                </c:pt>
                <c:pt idx="1592">
                  <c:v>9.4786000000000001</c:v>
                </c:pt>
                <c:pt idx="1593">
                  <c:v>9.4819999999999993</c:v>
                </c:pt>
                <c:pt idx="1594">
                  <c:v>9.4853000000000005</c:v>
                </c:pt>
                <c:pt idx="1595">
                  <c:v>9.4885999999999999</c:v>
                </c:pt>
                <c:pt idx="1596">
                  <c:v>9.4918999999999993</c:v>
                </c:pt>
                <c:pt idx="1597">
                  <c:v>9.4951000000000008</c:v>
                </c:pt>
                <c:pt idx="1598">
                  <c:v>9.4982000000000006</c:v>
                </c:pt>
                <c:pt idx="1599">
                  <c:v>9.5012000000000008</c:v>
                </c:pt>
                <c:pt idx="1600">
                  <c:v>9.5040999999999993</c:v>
                </c:pt>
                <c:pt idx="1601">
                  <c:v>9.5069999999999997</c:v>
                </c:pt>
                <c:pt idx="1602">
                  <c:v>9.5098000000000003</c:v>
                </c:pt>
                <c:pt idx="1603">
                  <c:v>9.5124999999999993</c:v>
                </c:pt>
                <c:pt idx="1604">
                  <c:v>9.5152000000000001</c:v>
                </c:pt>
                <c:pt idx="1605">
                  <c:v>9.5180000000000007</c:v>
                </c:pt>
                <c:pt idx="1606">
                  <c:v>9.5206999999999997</c:v>
                </c:pt>
                <c:pt idx="1607">
                  <c:v>9.5234000000000005</c:v>
                </c:pt>
                <c:pt idx="1608">
                  <c:v>9.5259999999999998</c:v>
                </c:pt>
                <c:pt idx="1609">
                  <c:v>9.5286000000000008</c:v>
                </c:pt>
                <c:pt idx="1610">
                  <c:v>9.5310000000000006</c:v>
                </c:pt>
                <c:pt idx="1611">
                  <c:v>9.5334000000000003</c:v>
                </c:pt>
                <c:pt idx="1612">
                  <c:v>9.5357000000000003</c:v>
                </c:pt>
                <c:pt idx="1613">
                  <c:v>9.5380000000000003</c:v>
                </c:pt>
                <c:pt idx="1614">
                  <c:v>9.5403000000000002</c:v>
                </c:pt>
                <c:pt idx="1615">
                  <c:v>9.5425000000000004</c:v>
                </c:pt>
                <c:pt idx="1616">
                  <c:v>9.5448000000000004</c:v>
                </c:pt>
                <c:pt idx="1617">
                  <c:v>9.5470000000000006</c:v>
                </c:pt>
                <c:pt idx="1618">
                  <c:v>9.5492000000000008</c:v>
                </c:pt>
                <c:pt idx="1619">
                  <c:v>9.5513999999999992</c:v>
                </c:pt>
                <c:pt idx="1620">
                  <c:v>9.5536999999999992</c:v>
                </c:pt>
                <c:pt idx="1621">
                  <c:v>9.5582999999999991</c:v>
                </c:pt>
                <c:pt idx="1622">
                  <c:v>9.5716000000000001</c:v>
                </c:pt>
                <c:pt idx="1623">
                  <c:v>9.5917999999999992</c:v>
                </c:pt>
                <c:pt idx="1624">
                  <c:v>9.6156000000000006</c:v>
                </c:pt>
                <c:pt idx="1625">
                  <c:v>9.6408000000000005</c:v>
                </c:pt>
                <c:pt idx="1626">
                  <c:v>9.6663999999999994</c:v>
                </c:pt>
                <c:pt idx="1627">
                  <c:v>9.6919000000000004</c:v>
                </c:pt>
                <c:pt idx="1628">
                  <c:v>9.7169000000000008</c:v>
                </c:pt>
                <c:pt idx="1629">
                  <c:v>9.7413000000000007</c:v>
                </c:pt>
                <c:pt idx="1630">
                  <c:v>9.7650000000000006</c:v>
                </c:pt>
                <c:pt idx="1631">
                  <c:v>9.7880000000000003</c:v>
                </c:pt>
                <c:pt idx="1632">
                  <c:v>9.8102999999999998</c:v>
                </c:pt>
                <c:pt idx="1633">
                  <c:v>9.8320000000000007</c:v>
                </c:pt>
                <c:pt idx="1634">
                  <c:v>9.8529999999999998</c:v>
                </c:pt>
                <c:pt idx="1635">
                  <c:v>9.8734999999999999</c:v>
                </c:pt>
                <c:pt idx="1636">
                  <c:v>9.8934999999999995</c:v>
                </c:pt>
                <c:pt idx="1637">
                  <c:v>9.9131</c:v>
                </c:pt>
                <c:pt idx="1638">
                  <c:v>9.9321999999999999</c:v>
                </c:pt>
                <c:pt idx="1639">
                  <c:v>9.9509000000000007</c:v>
                </c:pt>
                <c:pt idx="1640">
                  <c:v>9.9690999999999992</c:v>
                </c:pt>
                <c:pt idx="1641">
                  <c:v>9.9868000000000006</c:v>
                </c:pt>
                <c:pt idx="1642">
                  <c:v>10.0045</c:v>
                </c:pt>
                <c:pt idx="1643">
                  <c:v>10.0228</c:v>
                </c:pt>
                <c:pt idx="1644">
                  <c:v>10.040699999999999</c:v>
                </c:pt>
                <c:pt idx="1645">
                  <c:v>10.0579</c:v>
                </c:pt>
                <c:pt idx="1646">
                  <c:v>10.075200000000001</c:v>
                </c:pt>
                <c:pt idx="1647">
                  <c:v>10.0922</c:v>
                </c:pt>
                <c:pt idx="1648">
                  <c:v>10.1088</c:v>
                </c:pt>
                <c:pt idx="1649">
                  <c:v>10.1251</c:v>
                </c:pt>
                <c:pt idx="1650">
                  <c:v>10.1411</c:v>
                </c:pt>
                <c:pt idx="1651">
                  <c:v>10.1568</c:v>
                </c:pt>
                <c:pt idx="1652">
                  <c:v>10.1721</c:v>
                </c:pt>
                <c:pt idx="1653">
                  <c:v>10.187099999999999</c:v>
                </c:pt>
                <c:pt idx="1654">
                  <c:v>10.201700000000001</c:v>
                </c:pt>
                <c:pt idx="1655">
                  <c:v>10.216200000000001</c:v>
                </c:pt>
                <c:pt idx="1656">
                  <c:v>10.2303</c:v>
                </c:pt>
                <c:pt idx="1657">
                  <c:v>10.244300000000001</c:v>
                </c:pt>
                <c:pt idx="1658">
                  <c:v>10.257999999999999</c:v>
                </c:pt>
                <c:pt idx="1659">
                  <c:v>10.2715</c:v>
                </c:pt>
                <c:pt idx="1660">
                  <c:v>10.2849</c:v>
                </c:pt>
                <c:pt idx="1661">
                  <c:v>10.297800000000001</c:v>
                </c:pt>
                <c:pt idx="1662">
                  <c:v>10.3108</c:v>
                </c:pt>
                <c:pt idx="1663">
                  <c:v>10.323499999999999</c:v>
                </c:pt>
                <c:pt idx="1664">
                  <c:v>10.335900000000001</c:v>
                </c:pt>
                <c:pt idx="1665">
                  <c:v>10.348100000000001</c:v>
                </c:pt>
                <c:pt idx="1666">
                  <c:v>10.36</c:v>
                </c:pt>
                <c:pt idx="1667">
                  <c:v>10.371700000000001</c:v>
                </c:pt>
                <c:pt idx="1668">
                  <c:v>10.3833</c:v>
                </c:pt>
                <c:pt idx="1669">
                  <c:v>10.3947</c:v>
                </c:pt>
                <c:pt idx="1670">
                  <c:v>10.406000000000001</c:v>
                </c:pt>
                <c:pt idx="1671">
                  <c:v>10.414400000000001</c:v>
                </c:pt>
                <c:pt idx="1672">
                  <c:v>10.4254</c:v>
                </c:pt>
                <c:pt idx="1673">
                  <c:v>10.436299999999999</c:v>
                </c:pt>
                <c:pt idx="1674">
                  <c:v>10.446899999999999</c:v>
                </c:pt>
                <c:pt idx="1675">
                  <c:v>10.4573</c:v>
                </c:pt>
                <c:pt idx="1676">
                  <c:v>10.467499999999999</c:v>
                </c:pt>
                <c:pt idx="1677">
                  <c:v>10.477499999999999</c:v>
                </c:pt>
                <c:pt idx="1678">
                  <c:v>10.487500000000001</c:v>
                </c:pt>
                <c:pt idx="1679">
                  <c:v>10.497199999999999</c:v>
                </c:pt>
                <c:pt idx="1680">
                  <c:v>10.5068</c:v>
                </c:pt>
                <c:pt idx="1681">
                  <c:v>10.516299999999999</c:v>
                </c:pt>
                <c:pt idx="1682">
                  <c:v>10.5258</c:v>
                </c:pt>
                <c:pt idx="1683">
                  <c:v>10.535</c:v>
                </c:pt>
                <c:pt idx="1684">
                  <c:v>10.5442</c:v>
                </c:pt>
                <c:pt idx="1685">
                  <c:v>10.553000000000001</c:v>
                </c:pt>
                <c:pt idx="1686">
                  <c:v>10.5619</c:v>
                </c:pt>
                <c:pt idx="1687">
                  <c:v>10.570499999999999</c:v>
                </c:pt>
                <c:pt idx="1688">
                  <c:v>10.579000000000001</c:v>
                </c:pt>
                <c:pt idx="1689">
                  <c:v>10.587300000000001</c:v>
                </c:pt>
                <c:pt idx="1690">
                  <c:v>10.5954</c:v>
                </c:pt>
                <c:pt idx="1691">
                  <c:v>10.6035</c:v>
                </c:pt>
                <c:pt idx="1692">
                  <c:v>10.611499999999999</c:v>
                </c:pt>
                <c:pt idx="1693">
                  <c:v>10.6195</c:v>
                </c:pt>
                <c:pt idx="1694">
                  <c:v>10.6273</c:v>
                </c:pt>
                <c:pt idx="1695">
                  <c:v>10.635</c:v>
                </c:pt>
                <c:pt idx="1696">
                  <c:v>10.6426</c:v>
                </c:pt>
                <c:pt idx="1697">
                  <c:v>10.6501</c:v>
                </c:pt>
                <c:pt idx="1698">
                  <c:v>10.657400000000001</c:v>
                </c:pt>
                <c:pt idx="1699">
                  <c:v>10.6646</c:v>
                </c:pt>
                <c:pt idx="1700">
                  <c:v>10.6717</c:v>
                </c:pt>
                <c:pt idx="1701">
                  <c:v>10.678599999999999</c:v>
                </c:pt>
                <c:pt idx="1702">
                  <c:v>10.6854</c:v>
                </c:pt>
                <c:pt idx="1703">
                  <c:v>10.6922</c:v>
                </c:pt>
                <c:pt idx="1704">
                  <c:v>10.6988</c:v>
                </c:pt>
                <c:pt idx="1705">
                  <c:v>10.705299999999999</c:v>
                </c:pt>
                <c:pt idx="1706">
                  <c:v>10.7118</c:v>
                </c:pt>
                <c:pt idx="1707">
                  <c:v>10.7182</c:v>
                </c:pt>
                <c:pt idx="1708">
                  <c:v>10.724500000000001</c:v>
                </c:pt>
                <c:pt idx="1709">
                  <c:v>10.730700000000001</c:v>
                </c:pt>
                <c:pt idx="1710">
                  <c:v>10.736800000000001</c:v>
                </c:pt>
                <c:pt idx="1711">
                  <c:v>10.742900000000001</c:v>
                </c:pt>
                <c:pt idx="1712">
                  <c:v>10.748900000000001</c:v>
                </c:pt>
                <c:pt idx="1713">
                  <c:v>10.755100000000001</c:v>
                </c:pt>
                <c:pt idx="1714">
                  <c:v>10.7614</c:v>
                </c:pt>
                <c:pt idx="1715">
                  <c:v>10.7676</c:v>
                </c:pt>
                <c:pt idx="1716">
                  <c:v>10.7738</c:v>
                </c:pt>
                <c:pt idx="1717">
                  <c:v>10.78</c:v>
                </c:pt>
                <c:pt idx="1718">
                  <c:v>10.7879</c:v>
                </c:pt>
                <c:pt idx="1719">
                  <c:v>10.798400000000001</c:v>
                </c:pt>
                <c:pt idx="1720">
                  <c:v>10.8104</c:v>
                </c:pt>
                <c:pt idx="1721">
                  <c:v>10.823</c:v>
                </c:pt>
                <c:pt idx="1722">
                  <c:v>10.835800000000001</c:v>
                </c:pt>
                <c:pt idx="1723">
                  <c:v>10.848800000000001</c:v>
                </c:pt>
                <c:pt idx="1724">
                  <c:v>10.861599999999999</c:v>
                </c:pt>
                <c:pt idx="1725">
                  <c:v>10.8743</c:v>
                </c:pt>
                <c:pt idx="1726">
                  <c:v>10.886699999999999</c:v>
                </c:pt>
                <c:pt idx="1727">
                  <c:v>10.898999999999999</c:v>
                </c:pt>
                <c:pt idx="1728">
                  <c:v>10.911099999999999</c:v>
                </c:pt>
                <c:pt idx="1729">
                  <c:v>10.9229</c:v>
                </c:pt>
                <c:pt idx="1730">
                  <c:v>10.9345</c:v>
                </c:pt>
                <c:pt idx="1731">
                  <c:v>10.946</c:v>
                </c:pt>
                <c:pt idx="1732">
                  <c:v>10.9572</c:v>
                </c:pt>
                <c:pt idx="1733">
                  <c:v>10.968299999999999</c:v>
                </c:pt>
                <c:pt idx="1734">
                  <c:v>10.979200000000001</c:v>
                </c:pt>
                <c:pt idx="1735">
                  <c:v>10.989800000000001</c:v>
                </c:pt>
                <c:pt idx="1736">
                  <c:v>11.000400000000001</c:v>
                </c:pt>
                <c:pt idx="1737">
                  <c:v>11.0107</c:v>
                </c:pt>
                <c:pt idx="1738">
                  <c:v>11.020799999999999</c:v>
                </c:pt>
                <c:pt idx="1739">
                  <c:v>11.030900000000001</c:v>
                </c:pt>
                <c:pt idx="1740">
                  <c:v>11.040699999999999</c:v>
                </c:pt>
                <c:pt idx="1741">
                  <c:v>11.0504</c:v>
                </c:pt>
                <c:pt idx="1742">
                  <c:v>11.06</c:v>
                </c:pt>
                <c:pt idx="1743">
                  <c:v>11.0694</c:v>
                </c:pt>
                <c:pt idx="1744">
                  <c:v>11.0787</c:v>
                </c:pt>
                <c:pt idx="1745">
                  <c:v>11.0878</c:v>
                </c:pt>
                <c:pt idx="1746">
                  <c:v>11.0967</c:v>
                </c:pt>
                <c:pt idx="1747">
                  <c:v>11.105600000000001</c:v>
                </c:pt>
                <c:pt idx="1748">
                  <c:v>11.1144</c:v>
                </c:pt>
                <c:pt idx="1749">
                  <c:v>11.122999999999999</c:v>
                </c:pt>
                <c:pt idx="1750">
                  <c:v>11.1294</c:v>
                </c:pt>
                <c:pt idx="1751">
                  <c:v>11.1378</c:v>
                </c:pt>
                <c:pt idx="1752">
                  <c:v>11.146100000000001</c:v>
                </c:pt>
                <c:pt idx="1753">
                  <c:v>11.154400000000001</c:v>
                </c:pt>
                <c:pt idx="1754">
                  <c:v>11.1625</c:v>
                </c:pt>
                <c:pt idx="1755">
                  <c:v>11.170400000000001</c:v>
                </c:pt>
                <c:pt idx="1756">
                  <c:v>11.1783</c:v>
                </c:pt>
                <c:pt idx="1757">
                  <c:v>11.186199999999999</c:v>
                </c:pt>
                <c:pt idx="1758">
                  <c:v>11.193899999999999</c:v>
                </c:pt>
                <c:pt idx="1759">
                  <c:v>11.201499999999999</c:v>
                </c:pt>
                <c:pt idx="1760">
                  <c:v>11.209099999999999</c:v>
                </c:pt>
                <c:pt idx="1761">
                  <c:v>11.2165</c:v>
                </c:pt>
                <c:pt idx="1762">
                  <c:v>11.224</c:v>
                </c:pt>
                <c:pt idx="1763">
                  <c:v>11.231299999999999</c:v>
                </c:pt>
                <c:pt idx="1764">
                  <c:v>11.2385</c:v>
                </c:pt>
                <c:pt idx="1765">
                  <c:v>11.2456</c:v>
                </c:pt>
                <c:pt idx="1766">
                  <c:v>11.252700000000001</c:v>
                </c:pt>
                <c:pt idx="1767">
                  <c:v>11.259600000000001</c:v>
                </c:pt>
                <c:pt idx="1768">
                  <c:v>11.266500000000001</c:v>
                </c:pt>
                <c:pt idx="1769">
                  <c:v>11.273400000000001</c:v>
                </c:pt>
                <c:pt idx="1770">
                  <c:v>11.280200000000001</c:v>
                </c:pt>
                <c:pt idx="1771">
                  <c:v>11.287000000000001</c:v>
                </c:pt>
                <c:pt idx="1772">
                  <c:v>11.293699999999999</c:v>
                </c:pt>
                <c:pt idx="1773">
                  <c:v>11.3004</c:v>
                </c:pt>
                <c:pt idx="1774">
                  <c:v>11.307</c:v>
                </c:pt>
                <c:pt idx="1775">
                  <c:v>11.313499999999999</c:v>
                </c:pt>
                <c:pt idx="1776">
                  <c:v>11.32</c:v>
                </c:pt>
                <c:pt idx="1777">
                  <c:v>11.3264</c:v>
                </c:pt>
                <c:pt idx="1778">
                  <c:v>11.332800000000001</c:v>
                </c:pt>
                <c:pt idx="1779">
                  <c:v>11.339</c:v>
                </c:pt>
                <c:pt idx="1780">
                  <c:v>11.344900000000001</c:v>
                </c:pt>
                <c:pt idx="1781">
                  <c:v>11.3506</c:v>
                </c:pt>
                <c:pt idx="1782">
                  <c:v>11.356</c:v>
                </c:pt>
                <c:pt idx="1783">
                  <c:v>11.361499999999999</c:v>
                </c:pt>
                <c:pt idx="1784">
                  <c:v>11.367000000000001</c:v>
                </c:pt>
                <c:pt idx="1785">
                  <c:v>11.372299999999999</c:v>
                </c:pt>
                <c:pt idx="1786">
                  <c:v>11.377599999999999</c:v>
                </c:pt>
                <c:pt idx="1787">
                  <c:v>11.382899999999999</c:v>
                </c:pt>
                <c:pt idx="1788">
                  <c:v>11.388299999999999</c:v>
                </c:pt>
                <c:pt idx="1789">
                  <c:v>11.393599999999999</c:v>
                </c:pt>
                <c:pt idx="1790">
                  <c:v>11.398899999999999</c:v>
                </c:pt>
                <c:pt idx="1791">
                  <c:v>11.4041</c:v>
                </c:pt>
                <c:pt idx="1792">
                  <c:v>11.4092</c:v>
                </c:pt>
                <c:pt idx="1793">
                  <c:v>11.414300000000001</c:v>
                </c:pt>
                <c:pt idx="1794">
                  <c:v>11.4193</c:v>
                </c:pt>
                <c:pt idx="1795">
                  <c:v>11.424200000000001</c:v>
                </c:pt>
                <c:pt idx="1796">
                  <c:v>11.4291</c:v>
                </c:pt>
                <c:pt idx="1797">
                  <c:v>11.4339</c:v>
                </c:pt>
                <c:pt idx="1798">
                  <c:v>11.438700000000001</c:v>
                </c:pt>
                <c:pt idx="1799">
                  <c:v>11.443199999999999</c:v>
                </c:pt>
                <c:pt idx="1800">
                  <c:v>11.447699999999999</c:v>
                </c:pt>
                <c:pt idx="1801">
                  <c:v>11.452500000000001</c:v>
                </c:pt>
                <c:pt idx="1802">
                  <c:v>11.457100000000001</c:v>
                </c:pt>
                <c:pt idx="1803">
                  <c:v>11.461499999999999</c:v>
                </c:pt>
                <c:pt idx="1804">
                  <c:v>11.466100000000001</c:v>
                </c:pt>
                <c:pt idx="1805">
                  <c:v>11.470599999999999</c:v>
                </c:pt>
                <c:pt idx="1806">
                  <c:v>11.475</c:v>
                </c:pt>
                <c:pt idx="1807">
                  <c:v>11.4793</c:v>
                </c:pt>
                <c:pt idx="1808">
                  <c:v>11.483599999999999</c:v>
                </c:pt>
                <c:pt idx="1809">
                  <c:v>11.4877</c:v>
                </c:pt>
                <c:pt idx="1810">
                  <c:v>11.491899999999999</c:v>
                </c:pt>
                <c:pt idx="1811">
                  <c:v>11.4948</c:v>
                </c:pt>
                <c:pt idx="1812">
                  <c:v>11.499000000000001</c:v>
                </c:pt>
                <c:pt idx="1813">
                  <c:v>11.5032</c:v>
                </c:pt>
                <c:pt idx="1814">
                  <c:v>11.507199999999999</c:v>
                </c:pt>
                <c:pt idx="1815">
                  <c:v>11.5113</c:v>
                </c:pt>
                <c:pt idx="1816">
                  <c:v>11.5152</c:v>
                </c:pt>
                <c:pt idx="1817">
                  <c:v>11.5191</c:v>
                </c:pt>
                <c:pt idx="1818">
                  <c:v>11.5228</c:v>
                </c:pt>
                <c:pt idx="1819">
                  <c:v>11.5266</c:v>
                </c:pt>
                <c:pt idx="1820">
                  <c:v>11.530099999999999</c:v>
                </c:pt>
                <c:pt idx="1821">
                  <c:v>11.5349</c:v>
                </c:pt>
                <c:pt idx="1822">
                  <c:v>11.541700000000001</c:v>
                </c:pt>
                <c:pt idx="1823">
                  <c:v>11.5494</c:v>
                </c:pt>
                <c:pt idx="1824">
                  <c:v>11.5581</c:v>
                </c:pt>
                <c:pt idx="1825">
                  <c:v>11.567</c:v>
                </c:pt>
                <c:pt idx="1826">
                  <c:v>11.576000000000001</c:v>
                </c:pt>
                <c:pt idx="1827">
                  <c:v>11.585000000000001</c:v>
                </c:pt>
                <c:pt idx="1828">
                  <c:v>11.593999999999999</c:v>
                </c:pt>
                <c:pt idx="1829">
                  <c:v>11.6029</c:v>
                </c:pt>
                <c:pt idx="1830">
                  <c:v>11.611700000000001</c:v>
                </c:pt>
                <c:pt idx="1831">
                  <c:v>11.6203</c:v>
                </c:pt>
                <c:pt idx="1832">
                  <c:v>11.6288</c:v>
                </c:pt>
                <c:pt idx="1833">
                  <c:v>11.6372</c:v>
                </c:pt>
                <c:pt idx="1834">
                  <c:v>11.6454</c:v>
                </c:pt>
                <c:pt idx="1835">
                  <c:v>11.653600000000001</c:v>
                </c:pt>
                <c:pt idx="1836">
                  <c:v>11.6616</c:v>
                </c:pt>
                <c:pt idx="1837">
                  <c:v>11.669600000000001</c:v>
                </c:pt>
                <c:pt idx="1838">
                  <c:v>11.6776</c:v>
                </c:pt>
                <c:pt idx="1839">
                  <c:v>11.685499999999999</c:v>
                </c:pt>
                <c:pt idx="1840">
                  <c:v>11.6934</c:v>
                </c:pt>
                <c:pt idx="1841">
                  <c:v>11.7011</c:v>
                </c:pt>
                <c:pt idx="1842">
                  <c:v>11.7087</c:v>
                </c:pt>
                <c:pt idx="1843">
                  <c:v>11.716200000000001</c:v>
                </c:pt>
                <c:pt idx="1844">
                  <c:v>11.7235</c:v>
                </c:pt>
                <c:pt idx="1845">
                  <c:v>11.7308</c:v>
                </c:pt>
                <c:pt idx="1846">
                  <c:v>11.7379</c:v>
                </c:pt>
                <c:pt idx="1847">
                  <c:v>11.744999999999999</c:v>
                </c:pt>
                <c:pt idx="1848">
                  <c:v>11.7521</c:v>
                </c:pt>
                <c:pt idx="1849">
                  <c:v>11.7591</c:v>
                </c:pt>
                <c:pt idx="1850">
                  <c:v>11.7661</c:v>
                </c:pt>
                <c:pt idx="1851">
                  <c:v>11.773</c:v>
                </c:pt>
                <c:pt idx="1852">
                  <c:v>11.7798</c:v>
                </c:pt>
                <c:pt idx="1853">
                  <c:v>11.7865</c:v>
                </c:pt>
                <c:pt idx="1854">
                  <c:v>11.792999999999999</c:v>
                </c:pt>
                <c:pt idx="1855">
                  <c:v>11.7995</c:v>
                </c:pt>
                <c:pt idx="1856">
                  <c:v>11.805899999999999</c:v>
                </c:pt>
                <c:pt idx="1857">
                  <c:v>11.812200000000001</c:v>
                </c:pt>
                <c:pt idx="1858">
                  <c:v>11.8184</c:v>
                </c:pt>
                <c:pt idx="1859">
                  <c:v>11.8245</c:v>
                </c:pt>
                <c:pt idx="1860">
                  <c:v>11.8306</c:v>
                </c:pt>
                <c:pt idx="1861">
                  <c:v>11.8367</c:v>
                </c:pt>
                <c:pt idx="1862">
                  <c:v>11.842700000000001</c:v>
                </c:pt>
                <c:pt idx="1863">
                  <c:v>11.848699999999999</c:v>
                </c:pt>
                <c:pt idx="1864">
                  <c:v>11.8546</c:v>
                </c:pt>
                <c:pt idx="1865">
                  <c:v>11.8605</c:v>
                </c:pt>
                <c:pt idx="1866">
                  <c:v>11.866400000000001</c:v>
                </c:pt>
                <c:pt idx="1867">
                  <c:v>11.872199999999999</c:v>
                </c:pt>
                <c:pt idx="1868">
                  <c:v>11.877800000000001</c:v>
                </c:pt>
                <c:pt idx="1869">
                  <c:v>11.8833</c:v>
                </c:pt>
                <c:pt idx="1870">
                  <c:v>11.888500000000001</c:v>
                </c:pt>
                <c:pt idx="1871">
                  <c:v>11.8939</c:v>
                </c:pt>
                <c:pt idx="1872">
                  <c:v>11.8993</c:v>
                </c:pt>
                <c:pt idx="1873">
                  <c:v>11.9046</c:v>
                </c:pt>
                <c:pt idx="1874">
                  <c:v>11.9099</c:v>
                </c:pt>
                <c:pt idx="1875">
                  <c:v>11.9152</c:v>
                </c:pt>
                <c:pt idx="1876">
                  <c:v>11.920199999999999</c:v>
                </c:pt>
                <c:pt idx="1877">
                  <c:v>11.9255</c:v>
                </c:pt>
                <c:pt idx="1878">
                  <c:v>11.9306</c:v>
                </c:pt>
                <c:pt idx="1879">
                  <c:v>11.935700000000001</c:v>
                </c:pt>
                <c:pt idx="1880">
                  <c:v>11.9406</c:v>
                </c:pt>
                <c:pt idx="1881">
                  <c:v>11.945399999999999</c:v>
                </c:pt>
                <c:pt idx="1882">
                  <c:v>11.950200000000001</c:v>
                </c:pt>
                <c:pt idx="1883">
                  <c:v>11.9549</c:v>
                </c:pt>
                <c:pt idx="1884">
                  <c:v>11.9597</c:v>
                </c:pt>
                <c:pt idx="1885">
                  <c:v>11.964499999999999</c:v>
                </c:pt>
                <c:pt idx="1886">
                  <c:v>11.969200000000001</c:v>
                </c:pt>
                <c:pt idx="1887">
                  <c:v>11.9739</c:v>
                </c:pt>
                <c:pt idx="1888">
                  <c:v>11.9785</c:v>
                </c:pt>
                <c:pt idx="1889">
                  <c:v>11.9818</c:v>
                </c:pt>
                <c:pt idx="1890">
                  <c:v>11.9862</c:v>
                </c:pt>
                <c:pt idx="1891">
                  <c:v>11.990500000000001</c:v>
                </c:pt>
                <c:pt idx="1892">
                  <c:v>11.9948</c:v>
                </c:pt>
                <c:pt idx="1893">
                  <c:v>11.9992</c:v>
                </c:pt>
                <c:pt idx="1894">
                  <c:v>12.0036</c:v>
                </c:pt>
                <c:pt idx="1895">
                  <c:v>12.007899999999999</c:v>
                </c:pt>
                <c:pt idx="1896">
                  <c:v>12.0121</c:v>
                </c:pt>
                <c:pt idx="1897">
                  <c:v>12.0162</c:v>
                </c:pt>
                <c:pt idx="1898">
                  <c:v>12.020300000000001</c:v>
                </c:pt>
                <c:pt idx="1899">
                  <c:v>12.0242</c:v>
                </c:pt>
                <c:pt idx="1900">
                  <c:v>12.0281</c:v>
                </c:pt>
                <c:pt idx="1901">
                  <c:v>12.0321</c:v>
                </c:pt>
                <c:pt idx="1902">
                  <c:v>12.036</c:v>
                </c:pt>
                <c:pt idx="1903">
                  <c:v>12.04</c:v>
                </c:pt>
                <c:pt idx="1904">
                  <c:v>12.044</c:v>
                </c:pt>
                <c:pt idx="1905">
                  <c:v>12.048500000000001</c:v>
                </c:pt>
                <c:pt idx="1906">
                  <c:v>12.054600000000001</c:v>
                </c:pt>
                <c:pt idx="1907">
                  <c:v>12.0616</c:v>
                </c:pt>
                <c:pt idx="1908">
                  <c:v>12.069100000000001</c:v>
                </c:pt>
                <c:pt idx="1909">
                  <c:v>12.0768</c:v>
                </c:pt>
                <c:pt idx="1910">
                  <c:v>12.0847</c:v>
                </c:pt>
                <c:pt idx="1911">
                  <c:v>12.092700000000001</c:v>
                </c:pt>
                <c:pt idx="1912">
                  <c:v>12.1006</c:v>
                </c:pt>
                <c:pt idx="1913">
                  <c:v>12.108599999999999</c:v>
                </c:pt>
                <c:pt idx="1914">
                  <c:v>12.116400000000001</c:v>
                </c:pt>
                <c:pt idx="1915">
                  <c:v>12.1241</c:v>
                </c:pt>
                <c:pt idx="1916">
                  <c:v>12.131600000000001</c:v>
                </c:pt>
                <c:pt idx="1917">
                  <c:v>12.139099999999999</c:v>
                </c:pt>
                <c:pt idx="1918">
                  <c:v>12.1464</c:v>
                </c:pt>
                <c:pt idx="1919">
                  <c:v>12.153600000000001</c:v>
                </c:pt>
                <c:pt idx="1920">
                  <c:v>12.1608</c:v>
                </c:pt>
                <c:pt idx="1921">
                  <c:v>12.167899999999999</c:v>
                </c:pt>
                <c:pt idx="1922">
                  <c:v>12.175000000000001</c:v>
                </c:pt>
                <c:pt idx="1923">
                  <c:v>12.182</c:v>
                </c:pt>
                <c:pt idx="1924">
                  <c:v>12.1889</c:v>
                </c:pt>
                <c:pt idx="1925">
                  <c:v>12.1958</c:v>
                </c:pt>
                <c:pt idx="1926">
                  <c:v>12.2026</c:v>
                </c:pt>
                <c:pt idx="1927">
                  <c:v>12.209300000000001</c:v>
                </c:pt>
                <c:pt idx="1928">
                  <c:v>12.215999999999999</c:v>
                </c:pt>
                <c:pt idx="1929">
                  <c:v>12.2226</c:v>
                </c:pt>
                <c:pt idx="1930">
                  <c:v>12.229100000000001</c:v>
                </c:pt>
                <c:pt idx="1931">
                  <c:v>12.2355</c:v>
                </c:pt>
                <c:pt idx="1932">
                  <c:v>12.241899999999999</c:v>
                </c:pt>
                <c:pt idx="1933">
                  <c:v>12.248100000000001</c:v>
                </c:pt>
                <c:pt idx="1934">
                  <c:v>12.254200000000001</c:v>
                </c:pt>
                <c:pt idx="1935">
                  <c:v>12.260199999999999</c:v>
                </c:pt>
                <c:pt idx="1936">
                  <c:v>12.264699999999999</c:v>
                </c:pt>
                <c:pt idx="1937">
                  <c:v>12.2705</c:v>
                </c:pt>
                <c:pt idx="1938">
                  <c:v>12.276400000000001</c:v>
                </c:pt>
                <c:pt idx="1939">
                  <c:v>12.2822</c:v>
                </c:pt>
                <c:pt idx="1940">
                  <c:v>12.2879</c:v>
                </c:pt>
                <c:pt idx="1941">
                  <c:v>12.2936</c:v>
                </c:pt>
                <c:pt idx="1942">
                  <c:v>12.299200000000001</c:v>
                </c:pt>
                <c:pt idx="1943">
                  <c:v>12.3049</c:v>
                </c:pt>
                <c:pt idx="1944">
                  <c:v>12.310499999999999</c:v>
                </c:pt>
                <c:pt idx="1945">
                  <c:v>12.316000000000001</c:v>
                </c:pt>
                <c:pt idx="1946">
                  <c:v>12.3215</c:v>
                </c:pt>
                <c:pt idx="1947">
                  <c:v>12.327</c:v>
                </c:pt>
                <c:pt idx="1948">
                  <c:v>12.332100000000001</c:v>
                </c:pt>
                <c:pt idx="1949">
                  <c:v>12.3375</c:v>
                </c:pt>
                <c:pt idx="1950">
                  <c:v>12.342700000000001</c:v>
                </c:pt>
                <c:pt idx="1951">
                  <c:v>12.347799999999999</c:v>
                </c:pt>
                <c:pt idx="1952">
                  <c:v>12.3531</c:v>
                </c:pt>
                <c:pt idx="1953">
                  <c:v>12.358499999999999</c:v>
                </c:pt>
                <c:pt idx="1954">
                  <c:v>12.363799999999999</c:v>
                </c:pt>
                <c:pt idx="1955">
                  <c:v>12.3691</c:v>
                </c:pt>
                <c:pt idx="1956">
                  <c:v>12.3743</c:v>
                </c:pt>
                <c:pt idx="1957">
                  <c:v>12.3795</c:v>
                </c:pt>
                <c:pt idx="1958">
                  <c:v>12.3847</c:v>
                </c:pt>
                <c:pt idx="1959">
                  <c:v>12.389900000000001</c:v>
                </c:pt>
                <c:pt idx="1960">
                  <c:v>12.395</c:v>
                </c:pt>
                <c:pt idx="1961">
                  <c:v>12.4001</c:v>
                </c:pt>
                <c:pt idx="1962">
                  <c:v>12.4053</c:v>
                </c:pt>
                <c:pt idx="1963">
                  <c:v>12.410600000000001</c:v>
                </c:pt>
                <c:pt idx="1964">
                  <c:v>12.4161</c:v>
                </c:pt>
                <c:pt idx="1965">
                  <c:v>12.4214</c:v>
                </c:pt>
                <c:pt idx="1966">
                  <c:v>12.4268</c:v>
                </c:pt>
                <c:pt idx="1967">
                  <c:v>12.4322</c:v>
                </c:pt>
                <c:pt idx="1968">
                  <c:v>12.4376</c:v>
                </c:pt>
                <c:pt idx="1969">
                  <c:v>12.4428</c:v>
                </c:pt>
                <c:pt idx="1970">
                  <c:v>12.448</c:v>
                </c:pt>
                <c:pt idx="1971">
                  <c:v>12.453200000000001</c:v>
                </c:pt>
                <c:pt idx="1972">
                  <c:v>12.458299999999999</c:v>
                </c:pt>
                <c:pt idx="1973">
                  <c:v>12.462999999999999</c:v>
                </c:pt>
                <c:pt idx="1974">
                  <c:v>12.467599999999999</c:v>
                </c:pt>
                <c:pt idx="1975">
                  <c:v>12.472</c:v>
                </c:pt>
                <c:pt idx="1976">
                  <c:v>12.4764</c:v>
                </c:pt>
                <c:pt idx="1977">
                  <c:v>12.480700000000001</c:v>
                </c:pt>
                <c:pt idx="1978">
                  <c:v>12.4848</c:v>
                </c:pt>
                <c:pt idx="1979">
                  <c:v>12.489100000000001</c:v>
                </c:pt>
                <c:pt idx="1980">
                  <c:v>12.4933</c:v>
                </c:pt>
                <c:pt idx="1981">
                  <c:v>12.4976</c:v>
                </c:pt>
                <c:pt idx="1982">
                  <c:v>12.5017</c:v>
                </c:pt>
                <c:pt idx="1983">
                  <c:v>12.505800000000001</c:v>
                </c:pt>
                <c:pt idx="1984">
                  <c:v>12.508900000000001</c:v>
                </c:pt>
                <c:pt idx="1985">
                  <c:v>12.513</c:v>
                </c:pt>
                <c:pt idx="1986">
                  <c:v>12.517099999999999</c:v>
                </c:pt>
                <c:pt idx="1987">
                  <c:v>12.5213</c:v>
                </c:pt>
                <c:pt idx="1988">
                  <c:v>12.525399999999999</c:v>
                </c:pt>
                <c:pt idx="1989">
                  <c:v>12.5297</c:v>
                </c:pt>
                <c:pt idx="1990">
                  <c:v>12.534700000000001</c:v>
                </c:pt>
                <c:pt idx="1991">
                  <c:v>12.540100000000001</c:v>
                </c:pt>
                <c:pt idx="1992">
                  <c:v>12.5457</c:v>
                </c:pt>
                <c:pt idx="1993">
                  <c:v>12.551399999999999</c:v>
                </c:pt>
                <c:pt idx="1994">
                  <c:v>12.5571</c:v>
                </c:pt>
                <c:pt idx="1995">
                  <c:v>12.562799999999999</c:v>
                </c:pt>
                <c:pt idx="1996">
                  <c:v>12.5685</c:v>
                </c:pt>
                <c:pt idx="1997">
                  <c:v>12.5741</c:v>
                </c:pt>
                <c:pt idx="1998">
                  <c:v>12.579700000000001</c:v>
                </c:pt>
                <c:pt idx="1999">
                  <c:v>12.5852</c:v>
                </c:pt>
                <c:pt idx="2000">
                  <c:v>12.5906</c:v>
                </c:pt>
                <c:pt idx="2001">
                  <c:v>12.596</c:v>
                </c:pt>
                <c:pt idx="2002">
                  <c:v>12.6013</c:v>
                </c:pt>
                <c:pt idx="2003">
                  <c:v>12.6066</c:v>
                </c:pt>
                <c:pt idx="2004">
                  <c:v>12.611800000000001</c:v>
                </c:pt>
                <c:pt idx="2005">
                  <c:v>12.617000000000001</c:v>
                </c:pt>
                <c:pt idx="2006">
                  <c:v>12.6221</c:v>
                </c:pt>
                <c:pt idx="2007">
                  <c:v>12.6271</c:v>
                </c:pt>
                <c:pt idx="2008">
                  <c:v>12.632199999999999</c:v>
                </c:pt>
                <c:pt idx="2009">
                  <c:v>12.6371</c:v>
                </c:pt>
                <c:pt idx="2010">
                  <c:v>12.641999999999999</c:v>
                </c:pt>
                <c:pt idx="2011">
                  <c:v>12.647</c:v>
                </c:pt>
                <c:pt idx="2012">
                  <c:v>12.6518</c:v>
                </c:pt>
                <c:pt idx="2013">
                  <c:v>12.656599999999999</c:v>
                </c:pt>
                <c:pt idx="2014">
                  <c:v>12.661300000000001</c:v>
                </c:pt>
                <c:pt idx="2015">
                  <c:v>12.666</c:v>
                </c:pt>
                <c:pt idx="2016">
                  <c:v>12.6707</c:v>
                </c:pt>
                <c:pt idx="2017">
                  <c:v>12.6753</c:v>
                </c:pt>
                <c:pt idx="2018">
                  <c:v>12.6799</c:v>
                </c:pt>
                <c:pt idx="2019">
                  <c:v>12.6844</c:v>
                </c:pt>
                <c:pt idx="2020">
                  <c:v>12.6889</c:v>
                </c:pt>
                <c:pt idx="2021">
                  <c:v>12.6934</c:v>
                </c:pt>
                <c:pt idx="2022">
                  <c:v>12.697800000000001</c:v>
                </c:pt>
                <c:pt idx="2023">
                  <c:v>12.702199999999999</c:v>
                </c:pt>
                <c:pt idx="2024">
                  <c:v>12.7066</c:v>
                </c:pt>
                <c:pt idx="2025">
                  <c:v>12.710900000000001</c:v>
                </c:pt>
                <c:pt idx="2026">
                  <c:v>12.7151</c:v>
                </c:pt>
                <c:pt idx="2027">
                  <c:v>12.7194</c:v>
                </c:pt>
                <c:pt idx="2028">
                  <c:v>12.7235</c:v>
                </c:pt>
                <c:pt idx="2029">
                  <c:v>12.727600000000001</c:v>
                </c:pt>
                <c:pt idx="2030">
                  <c:v>12.7317</c:v>
                </c:pt>
                <c:pt idx="2031">
                  <c:v>12.7357</c:v>
                </c:pt>
                <c:pt idx="2032">
                  <c:v>12.739599999999999</c:v>
                </c:pt>
                <c:pt idx="2033">
                  <c:v>12.7433</c:v>
                </c:pt>
                <c:pt idx="2034">
                  <c:v>12.747199999999999</c:v>
                </c:pt>
                <c:pt idx="2035">
                  <c:v>12.751099999999999</c:v>
                </c:pt>
                <c:pt idx="2036">
                  <c:v>12.754799999999999</c:v>
                </c:pt>
                <c:pt idx="2037">
                  <c:v>12.7585</c:v>
                </c:pt>
                <c:pt idx="2038">
                  <c:v>12.7622</c:v>
                </c:pt>
                <c:pt idx="2039">
                  <c:v>12.7658</c:v>
                </c:pt>
                <c:pt idx="2040">
                  <c:v>12.769399999999999</c:v>
                </c:pt>
                <c:pt idx="2041">
                  <c:v>12.7729</c:v>
                </c:pt>
                <c:pt idx="2042">
                  <c:v>12.776400000000001</c:v>
                </c:pt>
                <c:pt idx="2043">
                  <c:v>12.7799</c:v>
                </c:pt>
                <c:pt idx="2044">
                  <c:v>12.783300000000001</c:v>
                </c:pt>
                <c:pt idx="2045">
                  <c:v>12.786799999999999</c:v>
                </c:pt>
                <c:pt idx="2046">
                  <c:v>12.790100000000001</c:v>
                </c:pt>
                <c:pt idx="2047">
                  <c:v>12.7935</c:v>
                </c:pt>
                <c:pt idx="2048">
                  <c:v>12.796799999999999</c:v>
                </c:pt>
                <c:pt idx="2049">
                  <c:v>12.8</c:v>
                </c:pt>
                <c:pt idx="2050">
                  <c:v>12.8033</c:v>
                </c:pt>
                <c:pt idx="2051">
                  <c:v>12.8065</c:v>
                </c:pt>
                <c:pt idx="2052">
                  <c:v>12.809699999999999</c:v>
                </c:pt>
                <c:pt idx="2053">
                  <c:v>12.812099999999999</c:v>
                </c:pt>
                <c:pt idx="2054">
                  <c:v>12.815300000000001</c:v>
                </c:pt>
                <c:pt idx="2055">
                  <c:v>12.8185</c:v>
                </c:pt>
                <c:pt idx="2056">
                  <c:v>12.8217</c:v>
                </c:pt>
                <c:pt idx="2057">
                  <c:v>12.8249</c:v>
                </c:pt>
                <c:pt idx="2058">
                  <c:v>12.828099999999999</c:v>
                </c:pt>
                <c:pt idx="2059">
                  <c:v>12.831200000000001</c:v>
                </c:pt>
                <c:pt idx="2060">
                  <c:v>12.834300000000001</c:v>
                </c:pt>
                <c:pt idx="2061">
                  <c:v>12.837400000000001</c:v>
                </c:pt>
                <c:pt idx="2062">
                  <c:v>12.840400000000001</c:v>
                </c:pt>
                <c:pt idx="2063">
                  <c:v>12.843400000000001</c:v>
                </c:pt>
                <c:pt idx="2064">
                  <c:v>12.846399999999999</c:v>
                </c:pt>
                <c:pt idx="2065">
                  <c:v>12.849399999999999</c:v>
                </c:pt>
                <c:pt idx="2066">
                  <c:v>12.852399999999999</c:v>
                </c:pt>
                <c:pt idx="2067">
                  <c:v>12.8553</c:v>
                </c:pt>
                <c:pt idx="2068">
                  <c:v>12.8582</c:v>
                </c:pt>
                <c:pt idx="2069">
                  <c:v>12.8612</c:v>
                </c:pt>
                <c:pt idx="2070">
                  <c:v>12.8643</c:v>
                </c:pt>
                <c:pt idx="2071">
                  <c:v>12.867599999999999</c:v>
                </c:pt>
                <c:pt idx="2072">
                  <c:v>12.871</c:v>
                </c:pt>
                <c:pt idx="2073">
                  <c:v>12.8743</c:v>
                </c:pt>
                <c:pt idx="2074">
                  <c:v>12.877599999999999</c:v>
                </c:pt>
                <c:pt idx="2075">
                  <c:v>12.8805</c:v>
                </c:pt>
                <c:pt idx="2076">
                  <c:v>12.883699999999999</c:v>
                </c:pt>
                <c:pt idx="2077">
                  <c:v>12.886799999999999</c:v>
                </c:pt>
                <c:pt idx="2078">
                  <c:v>12.889900000000001</c:v>
                </c:pt>
                <c:pt idx="2079">
                  <c:v>12.892899999999999</c:v>
                </c:pt>
                <c:pt idx="2080">
                  <c:v>12.895799999999999</c:v>
                </c:pt>
                <c:pt idx="2081">
                  <c:v>12.8987</c:v>
                </c:pt>
                <c:pt idx="2082">
                  <c:v>12.9016</c:v>
                </c:pt>
                <c:pt idx="2083">
                  <c:v>12.904400000000001</c:v>
                </c:pt>
                <c:pt idx="2084">
                  <c:v>12.9072</c:v>
                </c:pt>
                <c:pt idx="2085">
                  <c:v>12.9125</c:v>
                </c:pt>
                <c:pt idx="2086">
                  <c:v>12.9239</c:v>
                </c:pt>
                <c:pt idx="2087">
                  <c:v>12.939500000000001</c:v>
                </c:pt>
                <c:pt idx="2088">
                  <c:v>12.9574</c:v>
                </c:pt>
                <c:pt idx="2089">
                  <c:v>12.9764</c:v>
                </c:pt>
                <c:pt idx="2090">
                  <c:v>12.9961</c:v>
                </c:pt>
                <c:pt idx="2091">
                  <c:v>13.0159</c:v>
                </c:pt>
                <c:pt idx="2092">
                  <c:v>13.0359</c:v>
                </c:pt>
                <c:pt idx="2093">
                  <c:v>13.0557</c:v>
                </c:pt>
                <c:pt idx="2094">
                  <c:v>13.0754</c:v>
                </c:pt>
                <c:pt idx="2095">
                  <c:v>13.095000000000001</c:v>
                </c:pt>
                <c:pt idx="2096">
                  <c:v>13.114100000000001</c:v>
                </c:pt>
                <c:pt idx="2097">
                  <c:v>13.1333</c:v>
                </c:pt>
                <c:pt idx="2098">
                  <c:v>13.1526</c:v>
                </c:pt>
                <c:pt idx="2099">
                  <c:v>13.172800000000001</c:v>
                </c:pt>
                <c:pt idx="2100">
                  <c:v>13.1928</c:v>
                </c:pt>
                <c:pt idx="2101">
                  <c:v>13.2125</c:v>
                </c:pt>
                <c:pt idx="2102">
                  <c:v>13.232100000000001</c:v>
                </c:pt>
                <c:pt idx="2103">
                  <c:v>13.2514</c:v>
                </c:pt>
                <c:pt idx="2104">
                  <c:v>13.2706</c:v>
                </c:pt>
                <c:pt idx="2105">
                  <c:v>13.2896</c:v>
                </c:pt>
                <c:pt idx="2106">
                  <c:v>13.308299999999999</c:v>
                </c:pt>
                <c:pt idx="2107">
                  <c:v>13.3269</c:v>
                </c:pt>
                <c:pt idx="2108">
                  <c:v>13.3452</c:v>
                </c:pt>
                <c:pt idx="2109">
                  <c:v>13.3634</c:v>
                </c:pt>
                <c:pt idx="2110">
                  <c:v>13.3813</c:v>
                </c:pt>
                <c:pt idx="2111">
                  <c:v>13.398999999999999</c:v>
                </c:pt>
                <c:pt idx="2112">
                  <c:v>13.416600000000001</c:v>
                </c:pt>
                <c:pt idx="2113">
                  <c:v>13.434100000000001</c:v>
                </c:pt>
                <c:pt idx="2114">
                  <c:v>13.4513</c:v>
                </c:pt>
                <c:pt idx="2115">
                  <c:v>13.468400000000001</c:v>
                </c:pt>
                <c:pt idx="2116">
                  <c:v>13.485300000000001</c:v>
                </c:pt>
                <c:pt idx="2117">
                  <c:v>13.502000000000001</c:v>
                </c:pt>
                <c:pt idx="2118">
                  <c:v>13.5185</c:v>
                </c:pt>
                <c:pt idx="2119">
                  <c:v>13.534700000000001</c:v>
                </c:pt>
                <c:pt idx="2120">
                  <c:v>13.5505</c:v>
                </c:pt>
                <c:pt idx="2121">
                  <c:v>13.5661</c:v>
                </c:pt>
                <c:pt idx="2122">
                  <c:v>13.5814</c:v>
                </c:pt>
                <c:pt idx="2123">
                  <c:v>13.5967</c:v>
                </c:pt>
                <c:pt idx="2124">
                  <c:v>13.6121</c:v>
                </c:pt>
                <c:pt idx="2125">
                  <c:v>13.6275</c:v>
                </c:pt>
                <c:pt idx="2126">
                  <c:v>13.6427</c:v>
                </c:pt>
                <c:pt idx="2127">
                  <c:v>13.6579</c:v>
                </c:pt>
                <c:pt idx="2128">
                  <c:v>13.672800000000001</c:v>
                </c:pt>
                <c:pt idx="2129">
                  <c:v>13.6876</c:v>
                </c:pt>
                <c:pt idx="2130">
                  <c:v>13.702</c:v>
                </c:pt>
                <c:pt idx="2131">
                  <c:v>13.7163</c:v>
                </c:pt>
                <c:pt idx="2132">
                  <c:v>13.7303</c:v>
                </c:pt>
                <c:pt idx="2133">
                  <c:v>13.7441</c:v>
                </c:pt>
                <c:pt idx="2134">
                  <c:v>13.7578</c:v>
                </c:pt>
                <c:pt idx="2135">
                  <c:v>13.7714</c:v>
                </c:pt>
                <c:pt idx="2136">
                  <c:v>13.7852</c:v>
                </c:pt>
                <c:pt idx="2137">
                  <c:v>13.7956</c:v>
                </c:pt>
                <c:pt idx="2138">
                  <c:v>13.8096</c:v>
                </c:pt>
                <c:pt idx="2139">
                  <c:v>13.823399999999999</c:v>
                </c:pt>
                <c:pt idx="2140">
                  <c:v>13.837199999999999</c:v>
                </c:pt>
                <c:pt idx="2141">
                  <c:v>13.850899999999999</c:v>
                </c:pt>
                <c:pt idx="2142">
                  <c:v>13.8645</c:v>
                </c:pt>
                <c:pt idx="2143">
                  <c:v>13.877800000000001</c:v>
                </c:pt>
                <c:pt idx="2144">
                  <c:v>13.8912</c:v>
                </c:pt>
                <c:pt idx="2145">
                  <c:v>13.904400000000001</c:v>
                </c:pt>
                <c:pt idx="2146">
                  <c:v>13.9175</c:v>
                </c:pt>
                <c:pt idx="2147">
                  <c:v>13.930400000000001</c:v>
                </c:pt>
                <c:pt idx="2148">
                  <c:v>13.943099999999999</c:v>
                </c:pt>
                <c:pt idx="2149">
                  <c:v>13.9557</c:v>
                </c:pt>
                <c:pt idx="2150">
                  <c:v>13.9681</c:v>
                </c:pt>
                <c:pt idx="2151">
                  <c:v>13.980499999999999</c:v>
                </c:pt>
                <c:pt idx="2152">
                  <c:v>13.992800000000001</c:v>
                </c:pt>
                <c:pt idx="2153">
                  <c:v>14.0054</c:v>
                </c:pt>
                <c:pt idx="2154">
                  <c:v>14.0184</c:v>
                </c:pt>
                <c:pt idx="2155">
                  <c:v>14.0313</c:v>
                </c:pt>
                <c:pt idx="2156">
                  <c:v>14.0442</c:v>
                </c:pt>
                <c:pt idx="2157">
                  <c:v>14.056900000000001</c:v>
                </c:pt>
                <c:pt idx="2158">
                  <c:v>14.0695</c:v>
                </c:pt>
                <c:pt idx="2159">
                  <c:v>14.082000000000001</c:v>
                </c:pt>
                <c:pt idx="2160">
                  <c:v>14.0943</c:v>
                </c:pt>
                <c:pt idx="2161">
                  <c:v>14.106400000000001</c:v>
                </c:pt>
                <c:pt idx="2162">
                  <c:v>14.118399999999999</c:v>
                </c:pt>
                <c:pt idx="2163">
                  <c:v>14.1303</c:v>
                </c:pt>
                <c:pt idx="2164">
                  <c:v>14.142099999999999</c:v>
                </c:pt>
                <c:pt idx="2165">
                  <c:v>14.1538</c:v>
                </c:pt>
                <c:pt idx="2166">
                  <c:v>14.1656</c:v>
                </c:pt>
                <c:pt idx="2167">
                  <c:v>14.177199999999999</c:v>
                </c:pt>
                <c:pt idx="2168">
                  <c:v>14.188800000000001</c:v>
                </c:pt>
                <c:pt idx="2169">
                  <c:v>14.200200000000001</c:v>
                </c:pt>
                <c:pt idx="2170">
                  <c:v>14.211600000000001</c:v>
                </c:pt>
                <c:pt idx="2171">
                  <c:v>14.222799999999999</c:v>
                </c:pt>
                <c:pt idx="2172">
                  <c:v>14.2339</c:v>
                </c:pt>
                <c:pt idx="2173">
                  <c:v>14.2448</c:v>
                </c:pt>
                <c:pt idx="2174">
                  <c:v>14.255699999999999</c:v>
                </c:pt>
                <c:pt idx="2175">
                  <c:v>14.266299999999999</c:v>
                </c:pt>
                <c:pt idx="2176">
                  <c:v>14.276999999999999</c:v>
                </c:pt>
                <c:pt idx="2177">
                  <c:v>14.287599999999999</c:v>
                </c:pt>
                <c:pt idx="2178">
                  <c:v>14.2981</c:v>
                </c:pt>
                <c:pt idx="2179">
                  <c:v>14.3086</c:v>
                </c:pt>
                <c:pt idx="2180">
                  <c:v>14.319000000000001</c:v>
                </c:pt>
                <c:pt idx="2181">
                  <c:v>14.3294</c:v>
                </c:pt>
                <c:pt idx="2182">
                  <c:v>14.339700000000001</c:v>
                </c:pt>
                <c:pt idx="2183">
                  <c:v>14.3499</c:v>
                </c:pt>
                <c:pt idx="2184">
                  <c:v>14.3605</c:v>
                </c:pt>
                <c:pt idx="2185">
                  <c:v>14.3751</c:v>
                </c:pt>
                <c:pt idx="2186">
                  <c:v>14.3939</c:v>
                </c:pt>
                <c:pt idx="2187">
                  <c:v>14.414999999999999</c:v>
                </c:pt>
                <c:pt idx="2188">
                  <c:v>14.4375</c:v>
                </c:pt>
                <c:pt idx="2189">
                  <c:v>14.460699999999999</c:v>
                </c:pt>
                <c:pt idx="2190">
                  <c:v>14.484400000000001</c:v>
                </c:pt>
                <c:pt idx="2191">
                  <c:v>14.5082</c:v>
                </c:pt>
                <c:pt idx="2192">
                  <c:v>14.532</c:v>
                </c:pt>
                <c:pt idx="2193">
                  <c:v>14.5556</c:v>
                </c:pt>
                <c:pt idx="2194">
                  <c:v>14.5793</c:v>
                </c:pt>
                <c:pt idx="2195">
                  <c:v>14.602600000000001</c:v>
                </c:pt>
                <c:pt idx="2196">
                  <c:v>14.6258</c:v>
                </c:pt>
                <c:pt idx="2197">
                  <c:v>14.6488</c:v>
                </c:pt>
                <c:pt idx="2198">
                  <c:v>14.6717</c:v>
                </c:pt>
                <c:pt idx="2199">
                  <c:v>14.688800000000001</c:v>
                </c:pt>
                <c:pt idx="2200">
                  <c:v>14.711399999999999</c:v>
                </c:pt>
                <c:pt idx="2201">
                  <c:v>14.7338</c:v>
                </c:pt>
                <c:pt idx="2202">
                  <c:v>14.7562</c:v>
                </c:pt>
                <c:pt idx="2203">
                  <c:v>14.7784</c:v>
                </c:pt>
                <c:pt idx="2204">
                  <c:v>14.8004</c:v>
                </c:pt>
                <c:pt idx="2205">
                  <c:v>14.822100000000001</c:v>
                </c:pt>
                <c:pt idx="2206">
                  <c:v>14.8437</c:v>
                </c:pt>
                <c:pt idx="2207">
                  <c:v>14.865</c:v>
                </c:pt>
                <c:pt idx="2208">
                  <c:v>14.886100000000001</c:v>
                </c:pt>
                <c:pt idx="2209">
                  <c:v>14.9076</c:v>
                </c:pt>
                <c:pt idx="2210">
                  <c:v>14.9298</c:v>
                </c:pt>
                <c:pt idx="2211">
                  <c:v>14.9519</c:v>
                </c:pt>
                <c:pt idx="2212">
                  <c:v>14.9739</c:v>
                </c:pt>
                <c:pt idx="2213">
                  <c:v>14.995900000000001</c:v>
                </c:pt>
                <c:pt idx="2214">
                  <c:v>15.0175</c:v>
                </c:pt>
                <c:pt idx="2215">
                  <c:v>15.0389</c:v>
                </c:pt>
                <c:pt idx="2216">
                  <c:v>15.06</c:v>
                </c:pt>
                <c:pt idx="2217">
                  <c:v>15.081</c:v>
                </c:pt>
                <c:pt idx="2218">
                  <c:v>15.101900000000001</c:v>
                </c:pt>
                <c:pt idx="2219">
                  <c:v>15.1227</c:v>
                </c:pt>
                <c:pt idx="2220">
                  <c:v>15.1435</c:v>
                </c:pt>
                <c:pt idx="2221">
                  <c:v>15.1639</c:v>
                </c:pt>
                <c:pt idx="2222">
                  <c:v>15.184100000000001</c:v>
                </c:pt>
                <c:pt idx="2223">
                  <c:v>15.2042</c:v>
                </c:pt>
                <c:pt idx="2224">
                  <c:v>15.224</c:v>
                </c:pt>
                <c:pt idx="2225">
                  <c:v>15.2439</c:v>
                </c:pt>
                <c:pt idx="2226">
                  <c:v>15.2637</c:v>
                </c:pt>
                <c:pt idx="2227">
                  <c:v>15.283300000000001</c:v>
                </c:pt>
                <c:pt idx="2228">
                  <c:v>15.3028</c:v>
                </c:pt>
                <c:pt idx="2229">
                  <c:v>15.321999999999999</c:v>
                </c:pt>
                <c:pt idx="2230">
                  <c:v>15.3409</c:v>
                </c:pt>
                <c:pt idx="2231">
                  <c:v>15.3598</c:v>
                </c:pt>
                <c:pt idx="2232">
                  <c:v>15.378500000000001</c:v>
                </c:pt>
                <c:pt idx="2233">
                  <c:v>15.3972</c:v>
                </c:pt>
                <c:pt idx="2234">
                  <c:v>15.415800000000001</c:v>
                </c:pt>
                <c:pt idx="2235">
                  <c:v>15.4343</c:v>
                </c:pt>
                <c:pt idx="2236">
                  <c:v>15.452500000000001</c:v>
                </c:pt>
                <c:pt idx="2237">
                  <c:v>15.470599999999999</c:v>
                </c:pt>
                <c:pt idx="2238">
                  <c:v>15.4884</c:v>
                </c:pt>
                <c:pt idx="2239">
                  <c:v>15.5061</c:v>
                </c:pt>
                <c:pt idx="2240">
                  <c:v>15.5237</c:v>
                </c:pt>
                <c:pt idx="2241">
                  <c:v>15.5413</c:v>
                </c:pt>
                <c:pt idx="2242">
                  <c:v>15.5588</c:v>
                </c:pt>
                <c:pt idx="2243">
                  <c:v>15.576000000000001</c:v>
                </c:pt>
                <c:pt idx="2244">
                  <c:v>15.593</c:v>
                </c:pt>
                <c:pt idx="2245">
                  <c:v>15.6098</c:v>
                </c:pt>
                <c:pt idx="2246">
                  <c:v>15.6265</c:v>
                </c:pt>
                <c:pt idx="2247">
                  <c:v>15.6431</c:v>
                </c:pt>
                <c:pt idx="2248">
                  <c:v>15.659800000000001</c:v>
                </c:pt>
              </c:numCache>
            </c:numRef>
          </c:xVal>
          <c:yVal>
            <c:numRef>
              <c:f>Sheet1!$L$1601:$L$3849</c:f>
              <c:numCache>
                <c:formatCode>0.00E+00</c:formatCode>
                <c:ptCount val="2249"/>
                <c:pt idx="0">
                  <c:v>0.2583858</c:v>
                </c:pt>
                <c:pt idx="1">
                  <c:v>0.2583472</c:v>
                </c:pt>
                <c:pt idx="2">
                  <c:v>0.25833859999999997</c:v>
                </c:pt>
                <c:pt idx="3">
                  <c:v>0.25822060000000002</c:v>
                </c:pt>
                <c:pt idx="4">
                  <c:v>0.25820759999999998</c:v>
                </c:pt>
                <c:pt idx="5">
                  <c:v>0.2581562</c:v>
                </c:pt>
                <c:pt idx="6">
                  <c:v>0.25806179999999995</c:v>
                </c:pt>
                <c:pt idx="7">
                  <c:v>0.25799739999999999</c:v>
                </c:pt>
                <c:pt idx="8">
                  <c:v>0.25795020000000002</c:v>
                </c:pt>
                <c:pt idx="9">
                  <c:v>0.25787280000000001</c:v>
                </c:pt>
                <c:pt idx="10">
                  <c:v>0.25782559999999999</c:v>
                </c:pt>
                <c:pt idx="11">
                  <c:v>0.25782139999999998</c:v>
                </c:pt>
                <c:pt idx="12">
                  <c:v>0.25769679999999995</c:v>
                </c:pt>
                <c:pt idx="13">
                  <c:v>0.2576754</c:v>
                </c:pt>
                <c:pt idx="14">
                  <c:v>0.25760240000000001</c:v>
                </c:pt>
                <c:pt idx="15">
                  <c:v>0.25755519999999998</c:v>
                </c:pt>
                <c:pt idx="16">
                  <c:v>0.25751659999999998</c:v>
                </c:pt>
                <c:pt idx="17">
                  <c:v>0.25752520000000001</c:v>
                </c:pt>
                <c:pt idx="18">
                  <c:v>0.25734059999999997</c:v>
                </c:pt>
                <c:pt idx="19">
                  <c:v>0.25739200000000001</c:v>
                </c:pt>
                <c:pt idx="20">
                  <c:v>0.2574478</c:v>
                </c:pt>
                <c:pt idx="21">
                  <c:v>0.25739200000000001</c:v>
                </c:pt>
                <c:pt idx="22">
                  <c:v>0.25718599999999997</c:v>
                </c:pt>
                <c:pt idx="23">
                  <c:v>0.25679959999999996</c:v>
                </c:pt>
                <c:pt idx="24">
                  <c:v>0.25638319999999998</c:v>
                </c:pt>
                <c:pt idx="25">
                  <c:v>0.25599260000000001</c:v>
                </c:pt>
                <c:pt idx="26">
                  <c:v>0.2556406</c:v>
                </c:pt>
                <c:pt idx="27">
                  <c:v>0.25527140000000004</c:v>
                </c:pt>
                <c:pt idx="28">
                  <c:v>0.25488939999999999</c:v>
                </c:pt>
                <c:pt idx="29">
                  <c:v>0.2545674</c:v>
                </c:pt>
                <c:pt idx="30">
                  <c:v>0.25420899999999996</c:v>
                </c:pt>
                <c:pt idx="31">
                  <c:v>0.25386559999999997</c:v>
                </c:pt>
                <c:pt idx="32">
                  <c:v>0.25347500000000001</c:v>
                </c:pt>
                <c:pt idx="33">
                  <c:v>0.253166</c:v>
                </c:pt>
                <c:pt idx="34">
                  <c:v>0.25281399999999998</c:v>
                </c:pt>
                <c:pt idx="35">
                  <c:v>0.25254779999999999</c:v>
                </c:pt>
                <c:pt idx="36">
                  <c:v>0.25223440000000003</c:v>
                </c:pt>
                <c:pt idx="37">
                  <c:v>0.2518224</c:v>
                </c:pt>
                <c:pt idx="38">
                  <c:v>0.25154759999999998</c:v>
                </c:pt>
                <c:pt idx="39">
                  <c:v>0.25112899999999999</c:v>
                </c:pt>
                <c:pt idx="40">
                  <c:v>0.25082860000000001</c:v>
                </c:pt>
                <c:pt idx="41">
                  <c:v>0.2505366</c:v>
                </c:pt>
                <c:pt idx="42">
                  <c:v>0.25025339999999996</c:v>
                </c:pt>
                <c:pt idx="43">
                  <c:v>0.24985839999999998</c:v>
                </c:pt>
                <c:pt idx="44">
                  <c:v>0.2495494</c:v>
                </c:pt>
                <c:pt idx="45">
                  <c:v>0.24931319999999998</c:v>
                </c:pt>
                <c:pt idx="46">
                  <c:v>0.24902560000000001</c:v>
                </c:pt>
                <c:pt idx="47">
                  <c:v>0.24871239999999997</c:v>
                </c:pt>
                <c:pt idx="48">
                  <c:v>0.24835180000000001</c:v>
                </c:pt>
                <c:pt idx="49">
                  <c:v>0.24804699999999999</c:v>
                </c:pt>
                <c:pt idx="50">
                  <c:v>0.24785800000000002</c:v>
                </c:pt>
                <c:pt idx="51">
                  <c:v>0.2475232</c:v>
                </c:pt>
                <c:pt idx="52">
                  <c:v>0.24725279999999999</c:v>
                </c:pt>
                <c:pt idx="53">
                  <c:v>0.2470318</c:v>
                </c:pt>
                <c:pt idx="54">
                  <c:v>0.24670540000000002</c:v>
                </c:pt>
                <c:pt idx="55">
                  <c:v>0.24648220000000001</c:v>
                </c:pt>
                <c:pt idx="56">
                  <c:v>0.24608740000000001</c:v>
                </c:pt>
                <c:pt idx="57">
                  <c:v>0.24594999999999997</c:v>
                </c:pt>
                <c:pt idx="58">
                  <c:v>0.24575679999999997</c:v>
                </c:pt>
                <c:pt idx="59">
                  <c:v>0.24537040000000002</c:v>
                </c:pt>
                <c:pt idx="60">
                  <c:v>0.2451258</c:v>
                </c:pt>
                <c:pt idx="61">
                  <c:v>0.24494120000000003</c:v>
                </c:pt>
                <c:pt idx="62">
                  <c:v>0.244675</c:v>
                </c:pt>
                <c:pt idx="63">
                  <c:v>0.24442180000000002</c:v>
                </c:pt>
                <c:pt idx="64">
                  <c:v>0.24422440000000001</c:v>
                </c:pt>
                <c:pt idx="65">
                  <c:v>0.24398400000000001</c:v>
                </c:pt>
                <c:pt idx="66">
                  <c:v>0.24373919999999999</c:v>
                </c:pt>
                <c:pt idx="67">
                  <c:v>0.24354599999999998</c:v>
                </c:pt>
                <c:pt idx="68">
                  <c:v>0.24324780000000001</c:v>
                </c:pt>
                <c:pt idx="69">
                  <c:v>0.2430418</c:v>
                </c:pt>
                <c:pt idx="70">
                  <c:v>0.24282700000000002</c:v>
                </c:pt>
                <c:pt idx="71">
                  <c:v>0.24256519999999998</c:v>
                </c:pt>
                <c:pt idx="72">
                  <c:v>0.24244079999999998</c:v>
                </c:pt>
                <c:pt idx="73">
                  <c:v>0.24215320000000001</c:v>
                </c:pt>
                <c:pt idx="74">
                  <c:v>0.24190840000000002</c:v>
                </c:pt>
                <c:pt idx="75">
                  <c:v>0.2417668</c:v>
                </c:pt>
                <c:pt idx="76">
                  <c:v>0.24158220000000002</c:v>
                </c:pt>
                <c:pt idx="77">
                  <c:v>0.24138039999999999</c:v>
                </c:pt>
                <c:pt idx="78">
                  <c:v>0.24117439999999998</c:v>
                </c:pt>
                <c:pt idx="79">
                  <c:v>0.24092539999999998</c:v>
                </c:pt>
                <c:pt idx="80">
                  <c:v>0.24077519999999999</c:v>
                </c:pt>
                <c:pt idx="81">
                  <c:v>0.24056920000000001</c:v>
                </c:pt>
                <c:pt idx="82">
                  <c:v>0.2404018</c:v>
                </c:pt>
                <c:pt idx="83">
                  <c:v>0.24016139999999997</c:v>
                </c:pt>
                <c:pt idx="84">
                  <c:v>0.24003039999999998</c:v>
                </c:pt>
                <c:pt idx="85">
                  <c:v>0.23989079999999999</c:v>
                </c:pt>
                <c:pt idx="86">
                  <c:v>0.23957539999999999</c:v>
                </c:pt>
                <c:pt idx="87">
                  <c:v>0.2394338</c:v>
                </c:pt>
                <c:pt idx="88">
                  <c:v>0.23928339999999998</c:v>
                </c:pt>
                <c:pt idx="89">
                  <c:v>0.2391074</c:v>
                </c:pt>
                <c:pt idx="90">
                  <c:v>0.238953</c:v>
                </c:pt>
                <c:pt idx="91">
                  <c:v>0.23880699999999999</c:v>
                </c:pt>
                <c:pt idx="92">
                  <c:v>0.23858799999999999</c:v>
                </c:pt>
                <c:pt idx="93">
                  <c:v>0.23847640000000001</c:v>
                </c:pt>
                <c:pt idx="94">
                  <c:v>0.23833919999999997</c:v>
                </c:pt>
                <c:pt idx="95">
                  <c:v>0.23814159999999998</c:v>
                </c:pt>
                <c:pt idx="96">
                  <c:v>0.23800420000000003</c:v>
                </c:pt>
                <c:pt idx="97">
                  <c:v>0.23791419999999999</c:v>
                </c:pt>
                <c:pt idx="98">
                  <c:v>0.23781539999999998</c:v>
                </c:pt>
                <c:pt idx="99">
                  <c:v>0.23757079999999997</c:v>
                </c:pt>
                <c:pt idx="100">
                  <c:v>0.23736460000000001</c:v>
                </c:pt>
                <c:pt idx="101">
                  <c:v>0.23729159999999999</c:v>
                </c:pt>
                <c:pt idx="102">
                  <c:v>0.2371972</c:v>
                </c:pt>
                <c:pt idx="103">
                  <c:v>0.23706840000000001</c:v>
                </c:pt>
                <c:pt idx="104">
                  <c:v>0.236901</c:v>
                </c:pt>
                <c:pt idx="105">
                  <c:v>0.23674439999999997</c:v>
                </c:pt>
                <c:pt idx="106">
                  <c:v>0.23660920000000002</c:v>
                </c:pt>
                <c:pt idx="107">
                  <c:v>0.23650179999999998</c:v>
                </c:pt>
                <c:pt idx="108">
                  <c:v>0.23642679999999999</c:v>
                </c:pt>
                <c:pt idx="109">
                  <c:v>0.2361606</c:v>
                </c:pt>
                <c:pt idx="110">
                  <c:v>0.23609619999999998</c:v>
                </c:pt>
                <c:pt idx="111">
                  <c:v>0.23598019999999997</c:v>
                </c:pt>
                <c:pt idx="112">
                  <c:v>0.23587719999999998</c:v>
                </c:pt>
                <c:pt idx="113">
                  <c:v>0.23578280000000001</c:v>
                </c:pt>
                <c:pt idx="114">
                  <c:v>0.23566699999999999</c:v>
                </c:pt>
                <c:pt idx="115">
                  <c:v>0.23550379999999999</c:v>
                </c:pt>
                <c:pt idx="116">
                  <c:v>0.23543520000000001</c:v>
                </c:pt>
                <c:pt idx="117">
                  <c:v>0.23534920000000001</c:v>
                </c:pt>
                <c:pt idx="118">
                  <c:v>0.235126</c:v>
                </c:pt>
                <c:pt idx="119">
                  <c:v>0.23505299999999998</c:v>
                </c:pt>
                <c:pt idx="120">
                  <c:v>0.23501440000000001</c:v>
                </c:pt>
                <c:pt idx="121">
                  <c:v>0.23485139999999999</c:v>
                </c:pt>
                <c:pt idx="122">
                  <c:v>0.2347398</c:v>
                </c:pt>
                <c:pt idx="123">
                  <c:v>0.23464520000000003</c:v>
                </c:pt>
                <c:pt idx="124">
                  <c:v>0.23459380000000002</c:v>
                </c:pt>
                <c:pt idx="125">
                  <c:v>0.23439620000000003</c:v>
                </c:pt>
                <c:pt idx="126">
                  <c:v>0.23439620000000003</c:v>
                </c:pt>
                <c:pt idx="127">
                  <c:v>0.23432339999999999</c:v>
                </c:pt>
                <c:pt idx="128">
                  <c:v>0.23416439999999999</c:v>
                </c:pt>
                <c:pt idx="129">
                  <c:v>0.23413019999999998</c:v>
                </c:pt>
                <c:pt idx="130">
                  <c:v>0.23397999999999999</c:v>
                </c:pt>
                <c:pt idx="131">
                  <c:v>0.2339456</c:v>
                </c:pt>
                <c:pt idx="132">
                  <c:v>0.23391119999999999</c:v>
                </c:pt>
                <c:pt idx="133">
                  <c:v>0.23346040000000001</c:v>
                </c:pt>
                <c:pt idx="134">
                  <c:v>0.23290459999999999</c:v>
                </c:pt>
                <c:pt idx="135">
                  <c:v>0.23240659999999999</c:v>
                </c:pt>
                <c:pt idx="136">
                  <c:v>0.23187860000000002</c:v>
                </c:pt>
                <c:pt idx="137">
                  <c:v>0.23140220000000003</c:v>
                </c:pt>
                <c:pt idx="138">
                  <c:v>0.23092559999999998</c:v>
                </c:pt>
                <c:pt idx="139">
                  <c:v>0.230402</c:v>
                </c:pt>
                <c:pt idx="140">
                  <c:v>0.22990839999999998</c:v>
                </c:pt>
                <c:pt idx="141">
                  <c:v>0.22955200000000001</c:v>
                </c:pt>
                <c:pt idx="142">
                  <c:v>0.22913139999999999</c:v>
                </c:pt>
                <c:pt idx="143">
                  <c:v>0.22866980000000001</c:v>
                </c:pt>
                <c:pt idx="144">
                  <c:v>0.22824920000000001</c:v>
                </c:pt>
                <c:pt idx="145">
                  <c:v>0.22785420000000001</c:v>
                </c:pt>
                <c:pt idx="146">
                  <c:v>0.22744639999999999</c:v>
                </c:pt>
                <c:pt idx="147">
                  <c:v>0.2269572</c:v>
                </c:pt>
                <c:pt idx="148">
                  <c:v>0.22671240000000001</c:v>
                </c:pt>
                <c:pt idx="149">
                  <c:v>0.22623600000000002</c:v>
                </c:pt>
                <c:pt idx="150">
                  <c:v>0.22587100000000002</c:v>
                </c:pt>
                <c:pt idx="151">
                  <c:v>0.22546540000000001</c:v>
                </c:pt>
                <c:pt idx="152">
                  <c:v>0.22514779999999998</c:v>
                </c:pt>
                <c:pt idx="153">
                  <c:v>0.22474</c:v>
                </c:pt>
                <c:pt idx="154">
                  <c:v>0.224388</c:v>
                </c:pt>
                <c:pt idx="155">
                  <c:v>0.224023</c:v>
                </c:pt>
                <c:pt idx="156">
                  <c:v>0.22363679999999997</c:v>
                </c:pt>
                <c:pt idx="157">
                  <c:v>0.2234092</c:v>
                </c:pt>
                <c:pt idx="158">
                  <c:v>0.22308720000000001</c:v>
                </c:pt>
                <c:pt idx="159">
                  <c:v>0.222688</c:v>
                </c:pt>
                <c:pt idx="160">
                  <c:v>0.22234899999999999</c:v>
                </c:pt>
                <c:pt idx="161">
                  <c:v>0.22202699999999997</c:v>
                </c:pt>
                <c:pt idx="162">
                  <c:v>0.22170499999999999</c:v>
                </c:pt>
                <c:pt idx="163">
                  <c:v>0.22138099999999999</c:v>
                </c:pt>
                <c:pt idx="164">
                  <c:v>0.22101599999999999</c:v>
                </c:pt>
                <c:pt idx="165">
                  <c:v>0.2207586</c:v>
                </c:pt>
                <c:pt idx="166">
                  <c:v>0.22050099999999997</c:v>
                </c:pt>
                <c:pt idx="167">
                  <c:v>0.22015759999999998</c:v>
                </c:pt>
                <c:pt idx="168">
                  <c:v>0.21977559999999999</c:v>
                </c:pt>
                <c:pt idx="169">
                  <c:v>0.21962100000000001</c:v>
                </c:pt>
                <c:pt idx="170">
                  <c:v>0.21930759999999999</c:v>
                </c:pt>
                <c:pt idx="171">
                  <c:v>0.21901139999999999</c:v>
                </c:pt>
                <c:pt idx="172">
                  <c:v>0.21867879999999998</c:v>
                </c:pt>
                <c:pt idx="173">
                  <c:v>0.21841899999999997</c:v>
                </c:pt>
                <c:pt idx="174">
                  <c:v>0.21816359999999999</c:v>
                </c:pt>
                <c:pt idx="175">
                  <c:v>0.21785020000000002</c:v>
                </c:pt>
                <c:pt idx="176">
                  <c:v>0.21761419999999998</c:v>
                </c:pt>
                <c:pt idx="177">
                  <c:v>0.2173824</c:v>
                </c:pt>
                <c:pt idx="178">
                  <c:v>0.2170088</c:v>
                </c:pt>
                <c:pt idx="179">
                  <c:v>0.21676000000000001</c:v>
                </c:pt>
                <c:pt idx="180">
                  <c:v>0.21657540000000003</c:v>
                </c:pt>
                <c:pt idx="181">
                  <c:v>0.21629639999999997</c:v>
                </c:pt>
                <c:pt idx="182">
                  <c:v>0.21613740000000001</c:v>
                </c:pt>
                <c:pt idx="183">
                  <c:v>0.21578119999999998</c:v>
                </c:pt>
                <c:pt idx="184">
                  <c:v>0.21553000000000003</c:v>
                </c:pt>
                <c:pt idx="185">
                  <c:v>0.21526179999999998</c:v>
                </c:pt>
                <c:pt idx="186">
                  <c:v>0.21505999999999997</c:v>
                </c:pt>
                <c:pt idx="187">
                  <c:v>0.21484759999999997</c:v>
                </c:pt>
                <c:pt idx="188">
                  <c:v>0.21462000000000001</c:v>
                </c:pt>
                <c:pt idx="189">
                  <c:v>0.21436239999999998</c:v>
                </c:pt>
                <c:pt idx="190">
                  <c:v>0.21412200000000001</c:v>
                </c:pt>
                <c:pt idx="191">
                  <c:v>0.21395899999999998</c:v>
                </c:pt>
                <c:pt idx="192">
                  <c:v>0.21362419999999999</c:v>
                </c:pt>
                <c:pt idx="193">
                  <c:v>0.21348239999999999</c:v>
                </c:pt>
                <c:pt idx="194">
                  <c:v>0.21325060000000001</c:v>
                </c:pt>
                <c:pt idx="195">
                  <c:v>0.2130532</c:v>
                </c:pt>
                <c:pt idx="196">
                  <c:v>0.21285579999999998</c:v>
                </c:pt>
                <c:pt idx="197">
                  <c:v>0.21261539999999998</c:v>
                </c:pt>
                <c:pt idx="198">
                  <c:v>0.21241360000000001</c:v>
                </c:pt>
                <c:pt idx="199">
                  <c:v>0.21220319999999998</c:v>
                </c:pt>
                <c:pt idx="200">
                  <c:v>0.2120744</c:v>
                </c:pt>
                <c:pt idx="201">
                  <c:v>0.21181899999999998</c:v>
                </c:pt>
                <c:pt idx="202">
                  <c:v>0.21168599999999999</c:v>
                </c:pt>
                <c:pt idx="203">
                  <c:v>0.21153999999999998</c:v>
                </c:pt>
                <c:pt idx="204">
                  <c:v>0.21121799999999999</c:v>
                </c:pt>
                <c:pt idx="205">
                  <c:v>0.21104200000000001</c:v>
                </c:pt>
                <c:pt idx="206">
                  <c:v>0.2109048</c:v>
                </c:pt>
                <c:pt idx="207">
                  <c:v>0.2107416</c:v>
                </c:pt>
                <c:pt idx="208">
                  <c:v>0.21056559999999999</c:v>
                </c:pt>
                <c:pt idx="209">
                  <c:v>0.21045399999999997</c:v>
                </c:pt>
                <c:pt idx="210">
                  <c:v>0.21030380000000001</c:v>
                </c:pt>
                <c:pt idx="211">
                  <c:v>0.21008480000000002</c:v>
                </c:pt>
                <c:pt idx="212">
                  <c:v>0.20975859999999999</c:v>
                </c:pt>
                <c:pt idx="213">
                  <c:v>0.20975859999999999</c:v>
                </c:pt>
                <c:pt idx="214">
                  <c:v>0.20962979999999998</c:v>
                </c:pt>
                <c:pt idx="215">
                  <c:v>0.20950959999999999</c:v>
                </c:pt>
                <c:pt idx="216">
                  <c:v>0.20916620000000002</c:v>
                </c:pt>
                <c:pt idx="217">
                  <c:v>0.20905879999999999</c:v>
                </c:pt>
                <c:pt idx="218">
                  <c:v>0.20891719999999997</c:v>
                </c:pt>
                <c:pt idx="219">
                  <c:v>0.20884419999999998</c:v>
                </c:pt>
                <c:pt idx="220">
                  <c:v>0.20860380000000001</c:v>
                </c:pt>
                <c:pt idx="221">
                  <c:v>0.20854799999999998</c:v>
                </c:pt>
                <c:pt idx="222">
                  <c:v>0.20840220000000001</c:v>
                </c:pt>
                <c:pt idx="223">
                  <c:v>0.20826899999999998</c:v>
                </c:pt>
                <c:pt idx="224">
                  <c:v>0.2081124</c:v>
                </c:pt>
                <c:pt idx="225">
                  <c:v>0.20801999999999998</c:v>
                </c:pt>
                <c:pt idx="226">
                  <c:v>0.207872</c:v>
                </c:pt>
                <c:pt idx="227">
                  <c:v>0.20772599999999999</c:v>
                </c:pt>
                <c:pt idx="228">
                  <c:v>0.2075758</c:v>
                </c:pt>
                <c:pt idx="229">
                  <c:v>0.20752000000000001</c:v>
                </c:pt>
                <c:pt idx="230">
                  <c:v>0.20737839999999999</c:v>
                </c:pt>
                <c:pt idx="231">
                  <c:v>0.20722380000000001</c:v>
                </c:pt>
                <c:pt idx="232">
                  <c:v>0.20709059999999999</c:v>
                </c:pt>
                <c:pt idx="233">
                  <c:v>0.20699619999999999</c:v>
                </c:pt>
                <c:pt idx="234">
                  <c:v>0.20686739999999998</c:v>
                </c:pt>
                <c:pt idx="235">
                  <c:v>0.20674719999999999</c:v>
                </c:pt>
                <c:pt idx="236">
                  <c:v>0.20665280000000003</c:v>
                </c:pt>
                <c:pt idx="237">
                  <c:v>0.20654119999999998</c:v>
                </c:pt>
                <c:pt idx="238">
                  <c:v>0.20641679999999998</c:v>
                </c:pt>
                <c:pt idx="239">
                  <c:v>0.20633079999999998</c:v>
                </c:pt>
                <c:pt idx="240">
                  <c:v>0.20622779999999999</c:v>
                </c:pt>
                <c:pt idx="241">
                  <c:v>0.20610759999999997</c:v>
                </c:pt>
                <c:pt idx="242">
                  <c:v>0.20590600000000001</c:v>
                </c:pt>
                <c:pt idx="243">
                  <c:v>0.20591879999999999</c:v>
                </c:pt>
                <c:pt idx="244">
                  <c:v>0.2058672</c:v>
                </c:pt>
                <c:pt idx="245">
                  <c:v>0.20569120000000002</c:v>
                </c:pt>
                <c:pt idx="246">
                  <c:v>0.20556679999999999</c:v>
                </c:pt>
                <c:pt idx="247">
                  <c:v>0.20550239999999997</c:v>
                </c:pt>
                <c:pt idx="248">
                  <c:v>0.20540359999999999</c:v>
                </c:pt>
                <c:pt idx="249">
                  <c:v>0.20536500000000002</c:v>
                </c:pt>
                <c:pt idx="250">
                  <c:v>0.2051762</c:v>
                </c:pt>
                <c:pt idx="251">
                  <c:v>0.20521900000000001</c:v>
                </c:pt>
                <c:pt idx="252">
                  <c:v>0.20497019999999999</c:v>
                </c:pt>
                <c:pt idx="253">
                  <c:v>0.20494860000000001</c:v>
                </c:pt>
                <c:pt idx="254">
                  <c:v>0.20489280000000001</c:v>
                </c:pt>
                <c:pt idx="255">
                  <c:v>0.20482839999999999</c:v>
                </c:pt>
                <c:pt idx="256">
                  <c:v>0.20465240000000001</c:v>
                </c:pt>
                <c:pt idx="257">
                  <c:v>0.20466540000000003</c:v>
                </c:pt>
                <c:pt idx="258">
                  <c:v>0.20454520000000001</c:v>
                </c:pt>
                <c:pt idx="259">
                  <c:v>0.204455</c:v>
                </c:pt>
                <c:pt idx="260">
                  <c:v>0.20437340000000001</c:v>
                </c:pt>
                <c:pt idx="261">
                  <c:v>0.20426820000000001</c:v>
                </c:pt>
                <c:pt idx="262">
                  <c:v>0.20419320000000002</c:v>
                </c:pt>
                <c:pt idx="263">
                  <c:v>0.20411159999999998</c:v>
                </c:pt>
                <c:pt idx="264">
                  <c:v>0.20396339999999999</c:v>
                </c:pt>
                <c:pt idx="265">
                  <c:v>0.20397200000000001</c:v>
                </c:pt>
                <c:pt idx="266">
                  <c:v>0.20386480000000001</c:v>
                </c:pt>
                <c:pt idx="267">
                  <c:v>0.20372319999999999</c:v>
                </c:pt>
                <c:pt idx="268">
                  <c:v>0.20371880000000001</c:v>
                </c:pt>
                <c:pt idx="269">
                  <c:v>0.20372519999999997</c:v>
                </c:pt>
                <c:pt idx="270">
                  <c:v>0.20362859999999999</c:v>
                </c:pt>
                <c:pt idx="271">
                  <c:v>0.20355999999999999</c:v>
                </c:pt>
                <c:pt idx="272">
                  <c:v>0.20352139999999999</c:v>
                </c:pt>
                <c:pt idx="273">
                  <c:v>0.2034398</c:v>
                </c:pt>
                <c:pt idx="274">
                  <c:v>0.20333679999999998</c:v>
                </c:pt>
                <c:pt idx="275">
                  <c:v>0.2032852</c:v>
                </c:pt>
                <c:pt idx="276">
                  <c:v>0.20322080000000001</c:v>
                </c:pt>
                <c:pt idx="277">
                  <c:v>0.20313940000000003</c:v>
                </c:pt>
                <c:pt idx="278">
                  <c:v>0.20307919999999999</c:v>
                </c:pt>
                <c:pt idx="279">
                  <c:v>0.20298040000000001</c:v>
                </c:pt>
                <c:pt idx="280">
                  <c:v>0.20297179999999998</c:v>
                </c:pt>
                <c:pt idx="281">
                  <c:v>0.20298479999999999</c:v>
                </c:pt>
                <c:pt idx="282">
                  <c:v>0.20283879999999999</c:v>
                </c:pt>
                <c:pt idx="283">
                  <c:v>0.20277440000000002</c:v>
                </c:pt>
                <c:pt idx="284">
                  <c:v>0.20269279999999998</c:v>
                </c:pt>
                <c:pt idx="285">
                  <c:v>0.20271439999999999</c:v>
                </c:pt>
                <c:pt idx="286">
                  <c:v>0.20267559999999998</c:v>
                </c:pt>
                <c:pt idx="287">
                  <c:v>0.2025942</c:v>
                </c:pt>
                <c:pt idx="288">
                  <c:v>0.20256839999999998</c:v>
                </c:pt>
                <c:pt idx="289">
                  <c:v>0.20249119999999998</c:v>
                </c:pt>
                <c:pt idx="290">
                  <c:v>0.20248259999999998</c:v>
                </c:pt>
                <c:pt idx="291">
                  <c:v>0.20242239999999997</c:v>
                </c:pt>
                <c:pt idx="292">
                  <c:v>0.20241819999999996</c:v>
                </c:pt>
                <c:pt idx="293">
                  <c:v>0.2023066</c:v>
                </c:pt>
                <c:pt idx="294">
                  <c:v>0.20219919999999997</c:v>
                </c:pt>
                <c:pt idx="295">
                  <c:v>0.2021134</c:v>
                </c:pt>
                <c:pt idx="296">
                  <c:v>0.20204039999999998</c:v>
                </c:pt>
                <c:pt idx="297">
                  <c:v>0.20204459999999999</c:v>
                </c:pt>
                <c:pt idx="298">
                  <c:v>0.20202319999999999</c:v>
                </c:pt>
                <c:pt idx="299">
                  <c:v>0.20202319999999999</c:v>
                </c:pt>
                <c:pt idx="300">
                  <c:v>0.2020276</c:v>
                </c:pt>
                <c:pt idx="301">
                  <c:v>0.20189019999999999</c:v>
                </c:pt>
                <c:pt idx="302">
                  <c:v>0.20179999999999998</c:v>
                </c:pt>
                <c:pt idx="303">
                  <c:v>0.2018172</c:v>
                </c:pt>
                <c:pt idx="304">
                  <c:v>0.2017872</c:v>
                </c:pt>
                <c:pt idx="305">
                  <c:v>0.20173999999999997</c:v>
                </c:pt>
                <c:pt idx="306">
                  <c:v>0.20167980000000002</c:v>
                </c:pt>
                <c:pt idx="307">
                  <c:v>0.20158960000000001</c:v>
                </c:pt>
                <c:pt idx="308">
                  <c:v>0.201594</c:v>
                </c:pt>
                <c:pt idx="309">
                  <c:v>0.20154240000000001</c:v>
                </c:pt>
                <c:pt idx="310">
                  <c:v>0.20147799999999999</c:v>
                </c:pt>
                <c:pt idx="311">
                  <c:v>0.20153380000000001</c:v>
                </c:pt>
                <c:pt idx="312">
                  <c:v>0.2014522</c:v>
                </c:pt>
                <c:pt idx="313">
                  <c:v>0.20138799999999998</c:v>
                </c:pt>
                <c:pt idx="314">
                  <c:v>0.2012592</c:v>
                </c:pt>
                <c:pt idx="315">
                  <c:v>0.201212</c:v>
                </c:pt>
                <c:pt idx="316">
                  <c:v>0.20118620000000001</c:v>
                </c:pt>
                <c:pt idx="317">
                  <c:v>0.20119899999999999</c:v>
                </c:pt>
                <c:pt idx="318">
                  <c:v>0.20108320000000002</c:v>
                </c:pt>
                <c:pt idx="319">
                  <c:v>0.20119040000000002</c:v>
                </c:pt>
                <c:pt idx="320">
                  <c:v>0.20116040000000002</c:v>
                </c:pt>
                <c:pt idx="321">
                  <c:v>0.20103159999999998</c:v>
                </c:pt>
                <c:pt idx="322">
                  <c:v>0.20099720000000001</c:v>
                </c:pt>
                <c:pt idx="323">
                  <c:v>0.20095859999999999</c:v>
                </c:pt>
                <c:pt idx="324">
                  <c:v>0.2010188</c:v>
                </c:pt>
                <c:pt idx="325">
                  <c:v>0.20091999999999999</c:v>
                </c:pt>
                <c:pt idx="326">
                  <c:v>0.200847</c:v>
                </c:pt>
                <c:pt idx="327">
                  <c:v>0.20089000000000001</c:v>
                </c:pt>
                <c:pt idx="328">
                  <c:v>0.200817</c:v>
                </c:pt>
                <c:pt idx="329">
                  <c:v>0.2008684</c:v>
                </c:pt>
                <c:pt idx="330">
                  <c:v>0.20071619999999998</c:v>
                </c:pt>
                <c:pt idx="331">
                  <c:v>0.20066239999999999</c:v>
                </c:pt>
                <c:pt idx="332">
                  <c:v>0.20064100000000001</c:v>
                </c:pt>
                <c:pt idx="333">
                  <c:v>0.200684</c:v>
                </c:pt>
                <c:pt idx="334">
                  <c:v>0.200598</c:v>
                </c:pt>
                <c:pt idx="335">
                  <c:v>0.20051439999999998</c:v>
                </c:pt>
                <c:pt idx="336">
                  <c:v>0.2005422</c:v>
                </c:pt>
                <c:pt idx="337">
                  <c:v>0.20055939999999997</c:v>
                </c:pt>
                <c:pt idx="338">
                  <c:v>0.20049939999999999</c:v>
                </c:pt>
                <c:pt idx="339">
                  <c:v>0.20045420000000003</c:v>
                </c:pt>
                <c:pt idx="340">
                  <c:v>0.20045420000000003</c:v>
                </c:pt>
                <c:pt idx="341">
                  <c:v>0.20041780000000001</c:v>
                </c:pt>
                <c:pt idx="342">
                  <c:v>0.200407</c:v>
                </c:pt>
                <c:pt idx="343">
                  <c:v>0.2003598</c:v>
                </c:pt>
                <c:pt idx="344">
                  <c:v>0.2003598</c:v>
                </c:pt>
                <c:pt idx="345">
                  <c:v>0.20031679999999999</c:v>
                </c:pt>
                <c:pt idx="346">
                  <c:v>0.20034480000000002</c:v>
                </c:pt>
                <c:pt idx="347">
                  <c:v>0.20020960000000002</c:v>
                </c:pt>
                <c:pt idx="348">
                  <c:v>0.20030400000000001</c:v>
                </c:pt>
                <c:pt idx="349">
                  <c:v>0.20026539999999998</c:v>
                </c:pt>
                <c:pt idx="350">
                  <c:v>0.2002138</c:v>
                </c:pt>
                <c:pt idx="351">
                  <c:v>0.20007639999999999</c:v>
                </c:pt>
                <c:pt idx="352">
                  <c:v>0.20006360000000001</c:v>
                </c:pt>
                <c:pt idx="353">
                  <c:v>0.20003780000000002</c:v>
                </c:pt>
                <c:pt idx="354">
                  <c:v>0.20009360000000001</c:v>
                </c:pt>
                <c:pt idx="355">
                  <c:v>0.20004639999999999</c:v>
                </c:pt>
                <c:pt idx="356">
                  <c:v>0.20003780000000002</c:v>
                </c:pt>
                <c:pt idx="357">
                  <c:v>0.19998199999999997</c:v>
                </c:pt>
                <c:pt idx="358">
                  <c:v>0.20001640000000001</c:v>
                </c:pt>
                <c:pt idx="359">
                  <c:v>0.19998640000000001</c:v>
                </c:pt>
                <c:pt idx="360">
                  <c:v>0.1999648</c:v>
                </c:pt>
                <c:pt idx="361">
                  <c:v>0.19986180000000001</c:v>
                </c:pt>
                <c:pt idx="362">
                  <c:v>0.19983179999999998</c:v>
                </c:pt>
                <c:pt idx="363">
                  <c:v>0.1998876</c:v>
                </c:pt>
                <c:pt idx="364">
                  <c:v>0.19983619999999999</c:v>
                </c:pt>
                <c:pt idx="365">
                  <c:v>0.19974599999999998</c:v>
                </c:pt>
                <c:pt idx="366">
                  <c:v>0.1997632</c:v>
                </c:pt>
                <c:pt idx="367">
                  <c:v>0.19973740000000001</c:v>
                </c:pt>
                <c:pt idx="368">
                  <c:v>0.19981460000000001</c:v>
                </c:pt>
                <c:pt idx="369">
                  <c:v>0.199849</c:v>
                </c:pt>
                <c:pt idx="370">
                  <c:v>0.20045420000000003</c:v>
                </c:pt>
                <c:pt idx="371">
                  <c:v>0.1970866</c:v>
                </c:pt>
                <c:pt idx="372">
                  <c:v>0.19344</c:v>
                </c:pt>
                <c:pt idx="373">
                  <c:v>0.18976979999999999</c:v>
                </c:pt>
                <c:pt idx="374">
                  <c:v>0.18615960000000001</c:v>
                </c:pt>
                <c:pt idx="375">
                  <c:v>0.1827578</c:v>
                </c:pt>
                <c:pt idx="376">
                  <c:v>0.17929780000000001</c:v>
                </c:pt>
                <c:pt idx="377">
                  <c:v>0.17611479999999999</c:v>
                </c:pt>
                <c:pt idx="378">
                  <c:v>0.17282879999999998</c:v>
                </c:pt>
                <c:pt idx="379">
                  <c:v>0.1697746</c:v>
                </c:pt>
                <c:pt idx="380">
                  <c:v>0.1666774</c:v>
                </c:pt>
                <c:pt idx="381">
                  <c:v>0.16376499999999999</c:v>
                </c:pt>
                <c:pt idx="382">
                  <c:v>0.16088240000000001</c:v>
                </c:pt>
                <c:pt idx="383">
                  <c:v>0.1579526</c:v>
                </c:pt>
                <c:pt idx="384">
                  <c:v>0.15523959999999998</c:v>
                </c:pt>
                <c:pt idx="385">
                  <c:v>0.1525504</c:v>
                </c:pt>
                <c:pt idx="386">
                  <c:v>0.149891</c:v>
                </c:pt>
                <c:pt idx="387">
                  <c:v>0.14726819999999999</c:v>
                </c:pt>
                <c:pt idx="388">
                  <c:v>0.1447292</c:v>
                </c:pt>
                <c:pt idx="389">
                  <c:v>0.14235319999999999</c:v>
                </c:pt>
                <c:pt idx="390">
                  <c:v>0.13982259999999999</c:v>
                </c:pt>
                <c:pt idx="391">
                  <c:v>0.1375304</c:v>
                </c:pt>
                <c:pt idx="392">
                  <c:v>0.13526160000000001</c:v>
                </c:pt>
                <c:pt idx="393">
                  <c:v>0.1329736</c:v>
                </c:pt>
                <c:pt idx="394">
                  <c:v>0.1307866</c:v>
                </c:pt>
                <c:pt idx="395">
                  <c:v>0.12861239999999999</c:v>
                </c:pt>
                <c:pt idx="396">
                  <c:v>0.12667639999999999</c:v>
                </c:pt>
                <c:pt idx="397">
                  <c:v>0.1246352</c:v>
                </c:pt>
                <c:pt idx="398">
                  <c:v>0.1227164</c:v>
                </c:pt>
                <c:pt idx="399">
                  <c:v>0.1208082</c:v>
                </c:pt>
                <c:pt idx="400">
                  <c:v>0.1189238</c:v>
                </c:pt>
                <c:pt idx="401">
                  <c:v>0.1171874</c:v>
                </c:pt>
                <c:pt idx="402">
                  <c:v>0.1153416</c:v>
                </c:pt>
                <c:pt idx="403">
                  <c:v>0.11367379999999999</c:v>
                </c:pt>
                <c:pt idx="404">
                  <c:v>0.1120642</c:v>
                </c:pt>
                <c:pt idx="405">
                  <c:v>0.11037499999999999</c:v>
                </c:pt>
                <c:pt idx="406">
                  <c:v>0.1088768</c:v>
                </c:pt>
                <c:pt idx="407">
                  <c:v>0.10732280000000001</c:v>
                </c:pt>
                <c:pt idx="408">
                  <c:v>0.1058612</c:v>
                </c:pt>
                <c:pt idx="409">
                  <c:v>0.10438459999999999</c:v>
                </c:pt>
                <c:pt idx="410">
                  <c:v>0.10290139999999999</c:v>
                </c:pt>
                <c:pt idx="411">
                  <c:v>0.1015794</c:v>
                </c:pt>
                <c:pt idx="412">
                  <c:v>0.1002272</c:v>
                </c:pt>
                <c:pt idx="413">
                  <c:v>9.8958599999999994E-2</c:v>
                </c:pt>
                <c:pt idx="414">
                  <c:v>9.7675200000000004E-2</c:v>
                </c:pt>
                <c:pt idx="415">
                  <c:v>9.6387399999999998E-2</c:v>
                </c:pt>
                <c:pt idx="416">
                  <c:v>9.5415E-2</c:v>
                </c:pt>
                <c:pt idx="417">
                  <c:v>9.4161599999999998E-2</c:v>
                </c:pt>
                <c:pt idx="418">
                  <c:v>9.2998200000000003E-2</c:v>
                </c:pt>
                <c:pt idx="419">
                  <c:v>9.1854199999999997E-2</c:v>
                </c:pt>
                <c:pt idx="420">
                  <c:v>9.0806800000000007E-2</c:v>
                </c:pt>
                <c:pt idx="421">
                  <c:v>8.9733800000000002E-2</c:v>
                </c:pt>
                <c:pt idx="422">
                  <c:v>8.8709999999999997E-2</c:v>
                </c:pt>
                <c:pt idx="423">
                  <c:v>8.7804199999999999E-2</c:v>
                </c:pt>
                <c:pt idx="424">
                  <c:v>8.6855399999999999E-2</c:v>
                </c:pt>
                <c:pt idx="425">
                  <c:v>8.5902599999999996E-2</c:v>
                </c:pt>
                <c:pt idx="426">
                  <c:v>8.499459999999999E-2</c:v>
                </c:pt>
                <c:pt idx="427">
                  <c:v>8.4174799999999994E-2</c:v>
                </c:pt>
                <c:pt idx="428">
                  <c:v>8.3247599999999991E-2</c:v>
                </c:pt>
                <c:pt idx="429">
                  <c:v>8.242759999999999E-2</c:v>
                </c:pt>
                <c:pt idx="430">
                  <c:v>8.1614199999999998E-2</c:v>
                </c:pt>
                <c:pt idx="431">
                  <c:v>8.0875799999999998E-2</c:v>
                </c:pt>
                <c:pt idx="432">
                  <c:v>8.01288E-2</c:v>
                </c:pt>
                <c:pt idx="433">
                  <c:v>7.9352000000000006E-2</c:v>
                </c:pt>
                <c:pt idx="434">
                  <c:v>7.8643599999999994E-2</c:v>
                </c:pt>
                <c:pt idx="435">
                  <c:v>7.8010399999999994E-2</c:v>
                </c:pt>
                <c:pt idx="436">
                  <c:v>7.7306399999999997E-2</c:v>
                </c:pt>
                <c:pt idx="437">
                  <c:v>7.6619599999999996E-2</c:v>
                </c:pt>
                <c:pt idx="438">
                  <c:v>7.6040200000000002E-2</c:v>
                </c:pt>
                <c:pt idx="439">
                  <c:v>7.5357599999999997E-2</c:v>
                </c:pt>
                <c:pt idx="440">
                  <c:v>7.4911199999999997E-2</c:v>
                </c:pt>
                <c:pt idx="441">
                  <c:v>7.4204999999999993E-2</c:v>
                </c:pt>
                <c:pt idx="442">
                  <c:v>7.36126E-2</c:v>
                </c:pt>
                <c:pt idx="443">
                  <c:v>7.3063200000000009E-2</c:v>
                </c:pt>
                <c:pt idx="444">
                  <c:v>7.2513799999999989E-2</c:v>
                </c:pt>
                <c:pt idx="445">
                  <c:v>7.1921399999999996E-2</c:v>
                </c:pt>
                <c:pt idx="446">
                  <c:v>7.1504999999999999E-2</c:v>
                </c:pt>
                <c:pt idx="447">
                  <c:v>7.0875999999999995E-2</c:v>
                </c:pt>
                <c:pt idx="448">
                  <c:v>7.0468199999999995E-2</c:v>
                </c:pt>
                <c:pt idx="449">
                  <c:v>6.9983199999999995E-2</c:v>
                </c:pt>
                <c:pt idx="450">
                  <c:v>6.9515400000000005E-2</c:v>
                </c:pt>
                <c:pt idx="451">
                  <c:v>6.9107599999999991E-2</c:v>
                </c:pt>
                <c:pt idx="452">
                  <c:v>6.86996E-2</c:v>
                </c:pt>
                <c:pt idx="453">
                  <c:v>6.8274799999999997E-2</c:v>
                </c:pt>
                <c:pt idx="454">
                  <c:v>6.784119999999999E-2</c:v>
                </c:pt>
                <c:pt idx="455">
                  <c:v>6.7418400000000003E-2</c:v>
                </c:pt>
                <c:pt idx="456">
                  <c:v>6.7023399999999997E-2</c:v>
                </c:pt>
                <c:pt idx="457">
                  <c:v>6.6697199999999998E-2</c:v>
                </c:pt>
                <c:pt idx="458">
                  <c:v>6.6362400000000002E-2</c:v>
                </c:pt>
                <c:pt idx="459">
                  <c:v>6.5997399999999998E-2</c:v>
                </c:pt>
                <c:pt idx="460">
                  <c:v>6.5598200000000009E-2</c:v>
                </c:pt>
                <c:pt idx="461">
                  <c:v>6.5237599999999993E-2</c:v>
                </c:pt>
                <c:pt idx="462">
                  <c:v>6.4924399999999993E-2</c:v>
                </c:pt>
                <c:pt idx="463">
                  <c:v>6.4507999999999996E-2</c:v>
                </c:pt>
                <c:pt idx="464">
                  <c:v>6.4224599999999993E-2</c:v>
                </c:pt>
                <c:pt idx="465">
                  <c:v>6.39734E-2</c:v>
                </c:pt>
                <c:pt idx="466">
                  <c:v>6.3587199999999997E-2</c:v>
                </c:pt>
                <c:pt idx="467">
                  <c:v>6.3351000000000005E-2</c:v>
                </c:pt>
                <c:pt idx="468">
                  <c:v>6.3029000000000002E-2</c:v>
                </c:pt>
                <c:pt idx="469">
                  <c:v>6.2762999999999999E-2</c:v>
                </c:pt>
                <c:pt idx="470">
                  <c:v>6.2406600000000007E-2</c:v>
                </c:pt>
                <c:pt idx="471">
                  <c:v>6.2200600000000002E-2</c:v>
                </c:pt>
                <c:pt idx="472">
                  <c:v>6.1938800000000002E-2</c:v>
                </c:pt>
                <c:pt idx="473">
                  <c:v>6.1672599999999994E-2</c:v>
                </c:pt>
                <c:pt idx="474">
                  <c:v>6.1436599999999994E-2</c:v>
                </c:pt>
                <c:pt idx="475">
                  <c:v>6.1217599999999997E-2</c:v>
                </c:pt>
                <c:pt idx="476">
                  <c:v>6.0944999999999999E-2</c:v>
                </c:pt>
                <c:pt idx="477">
                  <c:v>6.0659600000000001E-2</c:v>
                </c:pt>
                <c:pt idx="478">
                  <c:v>6.0457800000000006E-2</c:v>
                </c:pt>
                <c:pt idx="479">
                  <c:v>6.0238800000000002E-2</c:v>
                </c:pt>
                <c:pt idx="480">
                  <c:v>6.0047799999999998E-2</c:v>
                </c:pt>
                <c:pt idx="481">
                  <c:v>5.9777400000000001E-2</c:v>
                </c:pt>
                <c:pt idx="482">
                  <c:v>5.9549799999999993E-2</c:v>
                </c:pt>
                <c:pt idx="483">
                  <c:v>5.9416799999999992E-2</c:v>
                </c:pt>
                <c:pt idx="484">
                  <c:v>5.9197799999999995E-2</c:v>
                </c:pt>
                <c:pt idx="485">
                  <c:v>5.9039000000000001E-2</c:v>
                </c:pt>
                <c:pt idx="486">
                  <c:v>5.8815799999999994E-2</c:v>
                </c:pt>
                <c:pt idx="487">
                  <c:v>5.8592599999999995E-2</c:v>
                </c:pt>
                <c:pt idx="488">
                  <c:v>5.8403800000000006E-2</c:v>
                </c:pt>
                <c:pt idx="489">
                  <c:v>5.8304999999999996E-2</c:v>
                </c:pt>
                <c:pt idx="490">
                  <c:v>5.8073200000000005E-2</c:v>
                </c:pt>
                <c:pt idx="491">
                  <c:v>5.7961600000000002E-2</c:v>
                </c:pt>
                <c:pt idx="492">
                  <c:v>5.77598E-2</c:v>
                </c:pt>
                <c:pt idx="493">
                  <c:v>5.7541000000000002E-2</c:v>
                </c:pt>
                <c:pt idx="494">
                  <c:v>5.7476599999999996E-2</c:v>
                </c:pt>
                <c:pt idx="495">
                  <c:v>5.7223199999999995E-2</c:v>
                </c:pt>
                <c:pt idx="496">
                  <c:v>5.7092400000000001E-2</c:v>
                </c:pt>
                <c:pt idx="497">
                  <c:v>5.6948600000000002E-2</c:v>
                </c:pt>
                <c:pt idx="498">
                  <c:v>5.7079400000000002E-2</c:v>
                </c:pt>
                <c:pt idx="499">
                  <c:v>5.6716799999999991E-2</c:v>
                </c:pt>
                <c:pt idx="500">
                  <c:v>5.7614000000000005E-2</c:v>
                </c:pt>
                <c:pt idx="501">
                  <c:v>5.1745800000000002E-2</c:v>
                </c:pt>
                <c:pt idx="502">
                  <c:v>4.7000399999999998E-2</c:v>
                </c:pt>
                <c:pt idx="503">
                  <c:v>4.3169199999999998E-2</c:v>
                </c:pt>
                <c:pt idx="504">
                  <c:v>3.9810199999999997E-2</c:v>
                </c:pt>
                <c:pt idx="505">
                  <c:v>3.69576E-2</c:v>
                </c:pt>
                <c:pt idx="506">
                  <c:v>3.43112E-2</c:v>
                </c:pt>
                <c:pt idx="507">
                  <c:v>3.21134E-2</c:v>
                </c:pt>
                <c:pt idx="508">
                  <c:v>2.9891999999999998E-2</c:v>
                </c:pt>
                <c:pt idx="509">
                  <c:v>2.7910800000000003E-2</c:v>
                </c:pt>
                <c:pt idx="510">
                  <c:v>2.6197999999999999E-2</c:v>
                </c:pt>
                <c:pt idx="511">
                  <c:v>2.4569000000000001E-2</c:v>
                </c:pt>
                <c:pt idx="512">
                  <c:v>2.30022E-2</c:v>
                </c:pt>
                <c:pt idx="513">
                  <c:v>2.1632800000000001E-2</c:v>
                </c:pt>
                <c:pt idx="514">
                  <c:v>2.0287199999999998E-2</c:v>
                </c:pt>
                <c:pt idx="515">
                  <c:v>1.9102399999999999E-2</c:v>
                </c:pt>
                <c:pt idx="516">
                  <c:v>1.78532E-2</c:v>
                </c:pt>
                <c:pt idx="517">
                  <c:v>1.6752E-2</c:v>
                </c:pt>
                <c:pt idx="518">
                  <c:v>1.56016E-2</c:v>
                </c:pt>
                <c:pt idx="519">
                  <c:v>1.4691599999999999E-2</c:v>
                </c:pt>
                <c:pt idx="520">
                  <c:v>1.37622E-2</c:v>
                </c:pt>
                <c:pt idx="521">
                  <c:v>1.2963800000000001E-2</c:v>
                </c:pt>
                <c:pt idx="522">
                  <c:v>1.21654E-2</c:v>
                </c:pt>
                <c:pt idx="523">
                  <c:v>1.13928E-2</c:v>
                </c:pt>
                <c:pt idx="524">
                  <c:v>1.0678E-2</c:v>
                </c:pt>
                <c:pt idx="525">
                  <c:v>1.0047E-2</c:v>
                </c:pt>
                <c:pt idx="526">
                  <c:v>9.471799999999999E-3</c:v>
                </c:pt>
                <c:pt idx="527">
                  <c:v>8.8578000000000007E-3</c:v>
                </c:pt>
                <c:pt idx="528">
                  <c:v>8.4072000000000001E-3</c:v>
                </c:pt>
                <c:pt idx="529">
                  <c:v>7.8963999999999996E-3</c:v>
                </c:pt>
                <c:pt idx="530">
                  <c:v>7.4155999999999996E-3</c:v>
                </c:pt>
                <c:pt idx="531">
                  <c:v>6.9691999999999992E-3</c:v>
                </c:pt>
                <c:pt idx="532">
                  <c:v>6.5849999999999997E-3</c:v>
                </c:pt>
                <c:pt idx="533">
                  <c:v>6.2502E-3</c:v>
                </c:pt>
                <c:pt idx="534">
                  <c:v>5.8723999999999998E-3</c:v>
                </c:pt>
                <c:pt idx="535">
                  <c:v>5.5761999999999999E-3</c:v>
                </c:pt>
                <c:pt idx="536">
                  <c:v>5.2886000000000001E-3</c:v>
                </c:pt>
                <c:pt idx="537">
                  <c:v>4.9236000000000002E-3</c:v>
                </c:pt>
                <c:pt idx="538">
                  <c:v>4.7048000000000003E-3</c:v>
                </c:pt>
                <c:pt idx="539">
                  <c:v>4.5716000000000003E-3</c:v>
                </c:pt>
                <c:pt idx="540">
                  <c:v>4.2840000000000005E-3</c:v>
                </c:pt>
                <c:pt idx="541">
                  <c:v>4.1637999999999996E-3</c:v>
                </c:pt>
                <c:pt idx="542">
                  <c:v>3.9491999999999999E-3</c:v>
                </c:pt>
                <c:pt idx="543">
                  <c:v>3.7217999999999999E-3</c:v>
                </c:pt>
                <c:pt idx="544">
                  <c:v>3.5285999999999998E-3</c:v>
                </c:pt>
                <c:pt idx="545">
                  <c:v>3.4555999999999996E-3</c:v>
                </c:pt>
                <c:pt idx="546">
                  <c:v>3.3139999999999997E-3</c:v>
                </c:pt>
                <c:pt idx="547">
                  <c:v>3.1615999999999997E-3</c:v>
                </c:pt>
                <c:pt idx="548">
                  <c:v>2.9941999999999998E-3</c:v>
                </c:pt>
                <c:pt idx="549">
                  <c:v>2.9126E-3</c:v>
                </c:pt>
                <c:pt idx="550">
                  <c:v>2.7793999999999996E-3</c:v>
                </c:pt>
                <c:pt idx="551">
                  <c:v>2.7022000000000001E-3</c:v>
                </c:pt>
                <c:pt idx="552">
                  <c:v>2.5219999999999999E-3</c:v>
                </c:pt>
                <c:pt idx="553">
                  <c:v>2.5433999999999999E-3</c:v>
                </c:pt>
                <c:pt idx="554">
                  <c:v>2.4231999999999999E-3</c:v>
                </c:pt>
                <c:pt idx="555">
                  <c:v>2.346E-3</c:v>
                </c:pt>
                <c:pt idx="556">
                  <c:v>2.3158000000000002E-3</c:v>
                </c:pt>
                <c:pt idx="557">
                  <c:v>2.2128E-3</c:v>
                </c:pt>
                <c:pt idx="558">
                  <c:v>2.0712E-3</c:v>
                </c:pt>
                <c:pt idx="559">
                  <c:v>2.1228000000000002E-3</c:v>
                </c:pt>
                <c:pt idx="560">
                  <c:v>1.9767999999999999E-3</c:v>
                </c:pt>
                <c:pt idx="561">
                  <c:v>1.9767999999999999E-3</c:v>
                </c:pt>
                <c:pt idx="562">
                  <c:v>1.908E-3</c:v>
                </c:pt>
                <c:pt idx="563">
                  <c:v>1.8909999999999999E-3</c:v>
                </c:pt>
                <c:pt idx="564">
                  <c:v>1.8093999999999999E-3</c:v>
                </c:pt>
                <c:pt idx="565">
                  <c:v>1.8779999999999999E-3</c:v>
                </c:pt>
                <c:pt idx="566">
                  <c:v>1.7794E-3</c:v>
                </c:pt>
                <c:pt idx="567">
                  <c:v>1.6806000000000002E-3</c:v>
                </c:pt>
                <c:pt idx="568">
                  <c:v>1.6634E-3</c:v>
                </c:pt>
                <c:pt idx="569">
                  <c:v>1.6847999999999998E-3</c:v>
                </c:pt>
                <c:pt idx="570">
                  <c:v>1.702E-3</c:v>
                </c:pt>
                <c:pt idx="571">
                  <c:v>1.5131999999999999E-3</c:v>
                </c:pt>
                <c:pt idx="572">
                  <c:v>1.5862000000000001E-3</c:v>
                </c:pt>
                <c:pt idx="573">
                  <c:v>1.5818E-3</c:v>
                </c:pt>
                <c:pt idx="574">
                  <c:v>1.4960000000000002E-3</c:v>
                </c:pt>
                <c:pt idx="575">
                  <c:v>1.5131999999999999E-3</c:v>
                </c:pt>
                <c:pt idx="576">
                  <c:v>1.526E-3</c:v>
                </c:pt>
                <c:pt idx="577">
                  <c:v>1.4874000000000001E-3</c:v>
                </c:pt>
                <c:pt idx="578">
                  <c:v>1.4529999999999999E-3</c:v>
                </c:pt>
                <c:pt idx="579">
                  <c:v>1.4188E-3</c:v>
                </c:pt>
                <c:pt idx="580">
                  <c:v>1.5218E-3</c:v>
                </c:pt>
                <c:pt idx="581">
                  <c:v>1.4402E-3</c:v>
                </c:pt>
                <c:pt idx="582">
                  <c:v>1.4101999999999999E-3</c:v>
                </c:pt>
                <c:pt idx="583">
                  <c:v>1.3672000000000001E-3</c:v>
                </c:pt>
                <c:pt idx="584">
                  <c:v>1.3672000000000001E-3</c:v>
                </c:pt>
                <c:pt idx="585">
                  <c:v>1.3285999999999999E-3</c:v>
                </c:pt>
                <c:pt idx="586">
                  <c:v>1.2597999999999999E-3</c:v>
                </c:pt>
                <c:pt idx="587">
                  <c:v>1.3156000000000001E-3</c:v>
                </c:pt>
                <c:pt idx="588">
                  <c:v>1.3113999999999999E-3</c:v>
                </c:pt>
                <c:pt idx="589">
                  <c:v>1.2212E-3</c:v>
                </c:pt>
                <c:pt idx="590">
                  <c:v>1.2384E-3</c:v>
                </c:pt>
                <c:pt idx="591">
                  <c:v>1.2555999999999999E-3</c:v>
                </c:pt>
                <c:pt idx="592">
                  <c:v>1.2384E-3</c:v>
                </c:pt>
                <c:pt idx="593">
                  <c:v>1.1739999999999999E-3</c:v>
                </c:pt>
                <c:pt idx="594">
                  <c:v>1.1956E-3</c:v>
                </c:pt>
                <c:pt idx="595">
                  <c:v>1.1697999999999999E-3</c:v>
                </c:pt>
                <c:pt idx="596">
                  <c:v>1.2297999999999999E-3</c:v>
                </c:pt>
                <c:pt idx="597">
                  <c:v>1.1053999999999999E-3</c:v>
                </c:pt>
                <c:pt idx="598">
                  <c:v>1.1567999999999999E-3</c:v>
                </c:pt>
                <c:pt idx="599">
                  <c:v>1.1612E-3</c:v>
                </c:pt>
                <c:pt idx="600">
                  <c:v>1.1267999999999999E-3</c:v>
                </c:pt>
                <c:pt idx="601">
                  <c:v>1.0924000000000001E-3</c:v>
                </c:pt>
                <c:pt idx="602">
                  <c:v>1.0881999999999999E-3</c:v>
                </c:pt>
                <c:pt idx="603">
                  <c:v>1.0968E-3</c:v>
                </c:pt>
                <c:pt idx="604">
                  <c:v>1.0323999999999999E-3</c:v>
                </c:pt>
                <c:pt idx="605">
                  <c:v>1.1226000000000001E-3</c:v>
                </c:pt>
                <c:pt idx="606">
                  <c:v>1.1654E-3</c:v>
                </c:pt>
                <c:pt idx="607">
                  <c:v>1.1612E-3</c:v>
                </c:pt>
                <c:pt idx="608">
                  <c:v>1.101E-3</c:v>
                </c:pt>
                <c:pt idx="609">
                  <c:v>1.0754E-3</c:v>
                </c:pt>
                <c:pt idx="610">
                  <c:v>1.1096000000000001E-3</c:v>
                </c:pt>
                <c:pt idx="611">
                  <c:v>1.1053999999999999E-3</c:v>
                </c:pt>
                <c:pt idx="612">
                  <c:v>1.1567999999999999E-3</c:v>
                </c:pt>
                <c:pt idx="613">
                  <c:v>1.0280000000000001E-3</c:v>
                </c:pt>
                <c:pt idx="614">
                  <c:v>1.0537999999999999E-3</c:v>
                </c:pt>
                <c:pt idx="615">
                  <c:v>1.0710000000000001E-3</c:v>
                </c:pt>
                <c:pt idx="616">
                  <c:v>1.1312E-3</c:v>
                </c:pt>
                <c:pt idx="617">
                  <c:v>1.0754E-3</c:v>
                </c:pt>
                <c:pt idx="618">
                  <c:v>1.0451999999999998E-3</c:v>
                </c:pt>
                <c:pt idx="619">
                  <c:v>1.1312E-3</c:v>
                </c:pt>
                <c:pt idx="620">
                  <c:v>1.0537999999999999E-3</c:v>
                </c:pt>
                <c:pt idx="621">
                  <c:v>1.0237999999999998E-3</c:v>
                </c:pt>
                <c:pt idx="622">
                  <c:v>1.0065999999999999E-3</c:v>
                </c:pt>
                <c:pt idx="623">
                  <c:v>1.0365999999999999E-3</c:v>
                </c:pt>
                <c:pt idx="624">
                  <c:v>1.0451999999999998E-3</c:v>
                </c:pt>
                <c:pt idx="625">
                  <c:v>1.0667999999999999E-3</c:v>
                </c:pt>
                <c:pt idx="626">
                  <c:v>1.0152E-3</c:v>
                </c:pt>
                <c:pt idx="627">
                  <c:v>1.0624E-3</c:v>
                </c:pt>
                <c:pt idx="628">
                  <c:v>9.8519999999999988E-4</c:v>
                </c:pt>
                <c:pt idx="629">
                  <c:v>9.9379999999999998E-4</c:v>
                </c:pt>
                <c:pt idx="630">
                  <c:v>9.5940000000000001E-4</c:v>
                </c:pt>
                <c:pt idx="631">
                  <c:v>1.0451999999999998E-3</c:v>
                </c:pt>
                <c:pt idx="632">
                  <c:v>1.0881999999999999E-3</c:v>
                </c:pt>
                <c:pt idx="633">
                  <c:v>1.0065999999999999E-3</c:v>
                </c:pt>
                <c:pt idx="634">
                  <c:v>1.0065999999999999E-3</c:v>
                </c:pt>
                <c:pt idx="635">
                  <c:v>1.0582E-3</c:v>
                </c:pt>
                <c:pt idx="636">
                  <c:v>1.0065999999999999E-3</c:v>
                </c:pt>
                <c:pt idx="637">
                  <c:v>9.68E-4</c:v>
                </c:pt>
                <c:pt idx="638">
                  <c:v>9.8519999999999988E-4</c:v>
                </c:pt>
                <c:pt idx="639">
                  <c:v>1.0537999999999999E-3</c:v>
                </c:pt>
                <c:pt idx="640">
                  <c:v>1.041E-3</c:v>
                </c:pt>
                <c:pt idx="641">
                  <c:v>9.8079999999999999E-4</c:v>
                </c:pt>
                <c:pt idx="642">
                  <c:v>9.4220000000000003E-4</c:v>
                </c:pt>
                <c:pt idx="643">
                  <c:v>9.9379999999999998E-4</c:v>
                </c:pt>
                <c:pt idx="644">
                  <c:v>9.8079999999999999E-4</c:v>
                </c:pt>
                <c:pt idx="645">
                  <c:v>9.2499999999999993E-4</c:v>
                </c:pt>
                <c:pt idx="646">
                  <c:v>9.2080000000000005E-4</c:v>
                </c:pt>
                <c:pt idx="647">
                  <c:v>9.5940000000000001E-4</c:v>
                </c:pt>
                <c:pt idx="648">
                  <c:v>9.7219999999999989E-4</c:v>
                </c:pt>
                <c:pt idx="649">
                  <c:v>9.9799999999999997E-4</c:v>
                </c:pt>
                <c:pt idx="650">
                  <c:v>1.0065999999999999E-3</c:v>
                </c:pt>
                <c:pt idx="651">
                  <c:v>9.68E-4</c:v>
                </c:pt>
                <c:pt idx="652">
                  <c:v>1.0365999999999999E-3</c:v>
                </c:pt>
                <c:pt idx="653">
                  <c:v>9.0359999999999995E-4</c:v>
                </c:pt>
                <c:pt idx="654">
                  <c:v>1.0280000000000001E-3</c:v>
                </c:pt>
                <c:pt idx="655">
                  <c:v>1.0323999999999999E-3</c:v>
                </c:pt>
                <c:pt idx="656">
                  <c:v>1.0152E-3</c:v>
                </c:pt>
                <c:pt idx="657">
                  <c:v>9.7659999999999999E-4</c:v>
                </c:pt>
                <c:pt idx="658">
                  <c:v>9.8940000000000009E-4</c:v>
                </c:pt>
                <c:pt idx="659">
                  <c:v>8.52E-4</c:v>
                </c:pt>
                <c:pt idx="660">
                  <c:v>9.8519999999999988E-4</c:v>
                </c:pt>
                <c:pt idx="661">
                  <c:v>9.7659999999999999E-4</c:v>
                </c:pt>
                <c:pt idx="662">
                  <c:v>8.8219999999999998E-4</c:v>
                </c:pt>
                <c:pt idx="663">
                  <c:v>9.1640000000000005E-4</c:v>
                </c:pt>
                <c:pt idx="664">
                  <c:v>9.8079999999999999E-4</c:v>
                </c:pt>
                <c:pt idx="665">
                  <c:v>1.011E-3</c:v>
                </c:pt>
                <c:pt idx="666">
                  <c:v>9.7659999999999999E-4</c:v>
                </c:pt>
                <c:pt idx="667">
                  <c:v>8.9079999999999997E-4</c:v>
                </c:pt>
                <c:pt idx="668">
                  <c:v>9.5519999999999991E-4</c:v>
                </c:pt>
                <c:pt idx="669">
                  <c:v>9.7219999999999989E-4</c:v>
                </c:pt>
                <c:pt idx="670">
                  <c:v>9.9379999999999998E-4</c:v>
                </c:pt>
                <c:pt idx="671">
                  <c:v>9.2080000000000005E-4</c:v>
                </c:pt>
                <c:pt idx="672">
                  <c:v>9.9379999999999998E-4</c:v>
                </c:pt>
                <c:pt idx="673">
                  <c:v>1.041E-3</c:v>
                </c:pt>
                <c:pt idx="674">
                  <c:v>9.5940000000000001E-4</c:v>
                </c:pt>
                <c:pt idx="675">
                  <c:v>9.4660000000000002E-4</c:v>
                </c:pt>
                <c:pt idx="676">
                  <c:v>9.4220000000000003E-4</c:v>
                </c:pt>
                <c:pt idx="677">
                  <c:v>1.0023999999999999E-3</c:v>
                </c:pt>
                <c:pt idx="678">
                  <c:v>9.9379999999999998E-4</c:v>
                </c:pt>
                <c:pt idx="679">
                  <c:v>9.5940000000000001E-4</c:v>
                </c:pt>
                <c:pt idx="680">
                  <c:v>9.1219999999999995E-4</c:v>
                </c:pt>
                <c:pt idx="681">
                  <c:v>1.0152E-3</c:v>
                </c:pt>
                <c:pt idx="682">
                  <c:v>1.0023999999999999E-3</c:v>
                </c:pt>
                <c:pt idx="683">
                  <c:v>1.0065999999999999E-3</c:v>
                </c:pt>
                <c:pt idx="684">
                  <c:v>9.1640000000000005E-4</c:v>
                </c:pt>
                <c:pt idx="685">
                  <c:v>9.7219999999999989E-4</c:v>
                </c:pt>
                <c:pt idx="686">
                  <c:v>9.8079999999999999E-4</c:v>
                </c:pt>
                <c:pt idx="687">
                  <c:v>9.5519999999999991E-4</c:v>
                </c:pt>
                <c:pt idx="688">
                  <c:v>9.9799999999999997E-4</c:v>
                </c:pt>
                <c:pt idx="689">
                  <c:v>1.0023999999999999E-3</c:v>
                </c:pt>
                <c:pt idx="690">
                  <c:v>9.2499999999999993E-4</c:v>
                </c:pt>
                <c:pt idx="691">
                  <c:v>9.1219999999999995E-4</c:v>
                </c:pt>
                <c:pt idx="692">
                  <c:v>1.0152E-3</c:v>
                </c:pt>
                <c:pt idx="693">
                  <c:v>9.5940000000000001E-4</c:v>
                </c:pt>
                <c:pt idx="694">
                  <c:v>9.5940000000000001E-4</c:v>
                </c:pt>
                <c:pt idx="695">
                  <c:v>1.0065999999999999E-3</c:v>
                </c:pt>
                <c:pt idx="696">
                  <c:v>9.9799999999999997E-4</c:v>
                </c:pt>
                <c:pt idx="697">
                  <c:v>1.0968E-3</c:v>
                </c:pt>
                <c:pt idx="698">
                  <c:v>8.8639999999999997E-4</c:v>
                </c:pt>
                <c:pt idx="699">
                  <c:v>9.7659999999999999E-4</c:v>
                </c:pt>
                <c:pt idx="700">
                  <c:v>8.4360000000000001E-4</c:v>
                </c:pt>
                <c:pt idx="701">
                  <c:v>1.0152E-3</c:v>
                </c:pt>
                <c:pt idx="702">
                  <c:v>9.3800000000000003E-4</c:v>
                </c:pt>
                <c:pt idx="703">
                  <c:v>1.0365999999999999E-3</c:v>
                </c:pt>
                <c:pt idx="704">
                  <c:v>9.68E-4</c:v>
                </c:pt>
                <c:pt idx="705">
                  <c:v>1.0237999999999998E-3</c:v>
                </c:pt>
                <c:pt idx="706">
                  <c:v>9.8940000000000009E-4</c:v>
                </c:pt>
                <c:pt idx="707">
                  <c:v>9.8940000000000009E-4</c:v>
                </c:pt>
                <c:pt idx="708">
                  <c:v>9.5519999999999991E-4</c:v>
                </c:pt>
                <c:pt idx="709">
                  <c:v>1.0537999999999999E-3</c:v>
                </c:pt>
                <c:pt idx="710">
                  <c:v>9.8519999999999988E-4</c:v>
                </c:pt>
                <c:pt idx="711">
                  <c:v>9.5519999999999991E-4</c:v>
                </c:pt>
                <c:pt idx="712">
                  <c:v>9.8519999999999988E-4</c:v>
                </c:pt>
                <c:pt idx="713">
                  <c:v>9.5940000000000001E-4</c:v>
                </c:pt>
                <c:pt idx="714">
                  <c:v>1.0237999999999998E-3</c:v>
                </c:pt>
                <c:pt idx="715">
                  <c:v>1.0152E-3</c:v>
                </c:pt>
                <c:pt idx="716">
                  <c:v>1.0496000000000001E-3</c:v>
                </c:pt>
                <c:pt idx="717">
                  <c:v>1.0152E-3</c:v>
                </c:pt>
                <c:pt idx="718">
                  <c:v>9.3800000000000003E-4</c:v>
                </c:pt>
                <c:pt idx="719">
                  <c:v>1.0323999999999999E-3</c:v>
                </c:pt>
                <c:pt idx="720">
                  <c:v>9.8079999999999999E-4</c:v>
                </c:pt>
                <c:pt idx="721">
                  <c:v>9.6380000000000001E-4</c:v>
                </c:pt>
                <c:pt idx="722">
                  <c:v>1.0065999999999999E-3</c:v>
                </c:pt>
                <c:pt idx="723">
                  <c:v>9.8940000000000009E-4</c:v>
                </c:pt>
                <c:pt idx="724">
                  <c:v>9.3360000000000003E-4</c:v>
                </c:pt>
                <c:pt idx="725">
                  <c:v>1.011E-3</c:v>
                </c:pt>
                <c:pt idx="726">
                  <c:v>9.5519999999999991E-4</c:v>
                </c:pt>
                <c:pt idx="727">
                  <c:v>9.68E-4</c:v>
                </c:pt>
                <c:pt idx="728">
                  <c:v>1.0280000000000001E-3</c:v>
                </c:pt>
                <c:pt idx="729">
                  <c:v>1.011E-3</c:v>
                </c:pt>
                <c:pt idx="730">
                  <c:v>9.8079999999999999E-4</c:v>
                </c:pt>
                <c:pt idx="731">
                  <c:v>1.0537999999999999E-3</c:v>
                </c:pt>
                <c:pt idx="732">
                  <c:v>1.0023999999999999E-3</c:v>
                </c:pt>
                <c:pt idx="733">
                  <c:v>1.0280000000000001E-3</c:v>
                </c:pt>
                <c:pt idx="734">
                  <c:v>9.8940000000000009E-4</c:v>
                </c:pt>
                <c:pt idx="735">
                  <c:v>1.0537999999999999E-3</c:v>
                </c:pt>
                <c:pt idx="736">
                  <c:v>9.5079999999999991E-4</c:v>
                </c:pt>
                <c:pt idx="737">
                  <c:v>9.1219999999999995E-4</c:v>
                </c:pt>
                <c:pt idx="738">
                  <c:v>1.0065999999999999E-3</c:v>
                </c:pt>
                <c:pt idx="739">
                  <c:v>9.8940000000000009E-4</c:v>
                </c:pt>
                <c:pt idx="740">
                  <c:v>1.041E-3</c:v>
                </c:pt>
                <c:pt idx="741">
                  <c:v>9.7219999999999989E-4</c:v>
                </c:pt>
                <c:pt idx="742">
                  <c:v>9.7219999999999989E-4</c:v>
                </c:pt>
                <c:pt idx="743">
                  <c:v>1.0323999999999999E-3</c:v>
                </c:pt>
                <c:pt idx="744">
                  <c:v>1.0323999999999999E-3</c:v>
                </c:pt>
                <c:pt idx="745">
                  <c:v>1.0152E-3</c:v>
                </c:pt>
                <c:pt idx="746">
                  <c:v>9.9379999999999998E-4</c:v>
                </c:pt>
                <c:pt idx="747">
                  <c:v>1.0582E-3</c:v>
                </c:pt>
                <c:pt idx="748">
                  <c:v>9.5079999999999991E-4</c:v>
                </c:pt>
                <c:pt idx="749">
                  <c:v>1.041E-3</c:v>
                </c:pt>
                <c:pt idx="750">
                  <c:v>1.0451999999999998E-3</c:v>
                </c:pt>
                <c:pt idx="751">
                  <c:v>9.8940000000000009E-4</c:v>
                </c:pt>
                <c:pt idx="752">
                  <c:v>9.5079999999999991E-4</c:v>
                </c:pt>
                <c:pt idx="753">
                  <c:v>9.9379999999999998E-4</c:v>
                </c:pt>
                <c:pt idx="754">
                  <c:v>9.4660000000000002E-4</c:v>
                </c:pt>
                <c:pt idx="755">
                  <c:v>9.8519999999999988E-4</c:v>
                </c:pt>
                <c:pt idx="756">
                  <c:v>9.3360000000000003E-4</c:v>
                </c:pt>
                <c:pt idx="757">
                  <c:v>9.8079999999999999E-4</c:v>
                </c:pt>
                <c:pt idx="758">
                  <c:v>1.0196000000000001E-3</c:v>
                </c:pt>
                <c:pt idx="759">
                  <c:v>9.1640000000000005E-4</c:v>
                </c:pt>
                <c:pt idx="760">
                  <c:v>9.5079999999999991E-4</c:v>
                </c:pt>
                <c:pt idx="761">
                  <c:v>9.5519999999999991E-4</c:v>
                </c:pt>
                <c:pt idx="762">
                  <c:v>1.0023999999999999E-3</c:v>
                </c:pt>
                <c:pt idx="763">
                  <c:v>1.0065999999999999E-3</c:v>
                </c:pt>
                <c:pt idx="764">
                  <c:v>9.5079999999999991E-4</c:v>
                </c:pt>
                <c:pt idx="765">
                  <c:v>9.9799999999999997E-4</c:v>
                </c:pt>
                <c:pt idx="766">
                  <c:v>1.011E-3</c:v>
                </c:pt>
                <c:pt idx="767">
                  <c:v>9.6380000000000001E-4</c:v>
                </c:pt>
                <c:pt idx="768">
                  <c:v>1.0196000000000001E-3</c:v>
                </c:pt>
                <c:pt idx="769">
                  <c:v>9.8519999999999988E-4</c:v>
                </c:pt>
                <c:pt idx="770">
                  <c:v>9.7219999999999989E-4</c:v>
                </c:pt>
                <c:pt idx="771">
                  <c:v>9.7219999999999989E-4</c:v>
                </c:pt>
                <c:pt idx="772">
                  <c:v>1.0496000000000001E-3</c:v>
                </c:pt>
                <c:pt idx="773">
                  <c:v>1.0152E-3</c:v>
                </c:pt>
                <c:pt idx="774">
                  <c:v>1.0023999999999999E-3</c:v>
                </c:pt>
                <c:pt idx="775">
                  <c:v>9.6380000000000001E-4</c:v>
                </c:pt>
                <c:pt idx="776">
                  <c:v>9.68E-4</c:v>
                </c:pt>
                <c:pt idx="777">
                  <c:v>1.0065999999999999E-3</c:v>
                </c:pt>
                <c:pt idx="778">
                  <c:v>1.041E-3</c:v>
                </c:pt>
                <c:pt idx="779">
                  <c:v>8.9500000000000007E-4</c:v>
                </c:pt>
                <c:pt idx="780">
                  <c:v>9.9799999999999997E-4</c:v>
                </c:pt>
                <c:pt idx="781">
                  <c:v>1.0065999999999999E-3</c:v>
                </c:pt>
                <c:pt idx="782">
                  <c:v>1.0237999999999998E-3</c:v>
                </c:pt>
                <c:pt idx="783">
                  <c:v>9.8519999999999988E-4</c:v>
                </c:pt>
                <c:pt idx="784">
                  <c:v>9.6380000000000001E-4</c:v>
                </c:pt>
                <c:pt idx="785">
                  <c:v>1.0065999999999999E-3</c:v>
                </c:pt>
                <c:pt idx="786">
                  <c:v>1.0323999999999999E-3</c:v>
                </c:pt>
                <c:pt idx="787">
                  <c:v>1.011E-3</c:v>
                </c:pt>
                <c:pt idx="788">
                  <c:v>1.0065999999999999E-3</c:v>
                </c:pt>
                <c:pt idx="789">
                  <c:v>1.0023999999999999E-3</c:v>
                </c:pt>
                <c:pt idx="790">
                  <c:v>9.0779999999999995E-4</c:v>
                </c:pt>
                <c:pt idx="791">
                  <c:v>1.0152E-3</c:v>
                </c:pt>
                <c:pt idx="792">
                  <c:v>9.7659999999999999E-4</c:v>
                </c:pt>
                <c:pt idx="793">
                  <c:v>1.0065999999999999E-3</c:v>
                </c:pt>
                <c:pt idx="794">
                  <c:v>9.68E-4</c:v>
                </c:pt>
                <c:pt idx="795">
                  <c:v>9.9379999999999998E-4</c:v>
                </c:pt>
                <c:pt idx="796">
                  <c:v>9.9799999999999997E-4</c:v>
                </c:pt>
                <c:pt idx="797">
                  <c:v>9.9379999999999998E-4</c:v>
                </c:pt>
                <c:pt idx="798">
                  <c:v>9.5519999999999991E-4</c:v>
                </c:pt>
                <c:pt idx="799">
                  <c:v>9.7659999999999999E-4</c:v>
                </c:pt>
                <c:pt idx="800">
                  <c:v>9.9799999999999997E-4</c:v>
                </c:pt>
                <c:pt idx="801">
                  <c:v>9.68E-4</c:v>
                </c:pt>
                <c:pt idx="802">
                  <c:v>9.6380000000000001E-4</c:v>
                </c:pt>
                <c:pt idx="803">
                  <c:v>1.0065999999999999E-3</c:v>
                </c:pt>
                <c:pt idx="804">
                  <c:v>9.8519999999999988E-4</c:v>
                </c:pt>
                <c:pt idx="805">
                  <c:v>9.5079999999999991E-4</c:v>
                </c:pt>
                <c:pt idx="806">
                  <c:v>9.5940000000000001E-4</c:v>
                </c:pt>
                <c:pt idx="807">
                  <c:v>9.7659999999999999E-4</c:v>
                </c:pt>
                <c:pt idx="808">
                  <c:v>9.7659999999999999E-4</c:v>
                </c:pt>
                <c:pt idx="809">
                  <c:v>9.1219999999999995E-4</c:v>
                </c:pt>
                <c:pt idx="810">
                  <c:v>8.564E-4</c:v>
                </c:pt>
                <c:pt idx="811">
                  <c:v>9.8079999999999999E-4</c:v>
                </c:pt>
                <c:pt idx="812">
                  <c:v>9.7659999999999999E-4</c:v>
                </c:pt>
                <c:pt idx="813">
                  <c:v>9.8940000000000009E-4</c:v>
                </c:pt>
                <c:pt idx="814">
                  <c:v>9.9379999999999998E-4</c:v>
                </c:pt>
                <c:pt idx="815">
                  <c:v>9.8519999999999988E-4</c:v>
                </c:pt>
                <c:pt idx="816">
                  <c:v>9.6380000000000001E-4</c:v>
                </c:pt>
                <c:pt idx="817">
                  <c:v>9.4660000000000002E-4</c:v>
                </c:pt>
                <c:pt idx="818">
                  <c:v>1.0196000000000001E-3</c:v>
                </c:pt>
                <c:pt idx="819">
                  <c:v>9.3800000000000003E-4</c:v>
                </c:pt>
                <c:pt idx="820">
                  <c:v>9.7659999999999999E-4</c:v>
                </c:pt>
                <c:pt idx="821">
                  <c:v>9.9799999999999997E-4</c:v>
                </c:pt>
                <c:pt idx="822">
                  <c:v>1.0196000000000001E-3</c:v>
                </c:pt>
                <c:pt idx="823">
                  <c:v>9.8519999999999988E-4</c:v>
                </c:pt>
                <c:pt idx="824">
                  <c:v>9.68E-4</c:v>
                </c:pt>
                <c:pt idx="825">
                  <c:v>9.7659999999999999E-4</c:v>
                </c:pt>
                <c:pt idx="826">
                  <c:v>1.0023999999999999E-3</c:v>
                </c:pt>
                <c:pt idx="827">
                  <c:v>9.2939999999999993E-4</c:v>
                </c:pt>
                <c:pt idx="828">
                  <c:v>1.0582E-3</c:v>
                </c:pt>
                <c:pt idx="829">
                  <c:v>1.0152E-3</c:v>
                </c:pt>
                <c:pt idx="830">
                  <c:v>1.011E-3</c:v>
                </c:pt>
                <c:pt idx="831">
                  <c:v>1.0023999999999999E-3</c:v>
                </c:pt>
                <c:pt idx="832">
                  <c:v>9.8519999999999988E-4</c:v>
                </c:pt>
                <c:pt idx="833">
                  <c:v>9.7659999999999999E-4</c:v>
                </c:pt>
                <c:pt idx="834">
                  <c:v>9.7219999999999989E-4</c:v>
                </c:pt>
                <c:pt idx="835">
                  <c:v>1.0152E-3</c:v>
                </c:pt>
                <c:pt idx="836">
                  <c:v>1.0365999999999999E-3</c:v>
                </c:pt>
                <c:pt idx="837">
                  <c:v>9.6380000000000001E-4</c:v>
                </c:pt>
                <c:pt idx="838">
                  <c:v>9.9799999999999997E-4</c:v>
                </c:pt>
                <c:pt idx="839">
                  <c:v>9.4660000000000002E-4</c:v>
                </c:pt>
                <c:pt idx="840">
                  <c:v>9.5079999999999991E-4</c:v>
                </c:pt>
                <c:pt idx="841">
                  <c:v>9.3800000000000003E-4</c:v>
                </c:pt>
                <c:pt idx="842">
                  <c:v>9.7219999999999989E-4</c:v>
                </c:pt>
                <c:pt idx="843">
                  <c:v>1.0152E-3</c:v>
                </c:pt>
                <c:pt idx="844">
                  <c:v>9.3360000000000003E-4</c:v>
                </c:pt>
                <c:pt idx="845">
                  <c:v>1.0710000000000001E-3</c:v>
                </c:pt>
                <c:pt idx="846">
                  <c:v>9.4220000000000003E-4</c:v>
                </c:pt>
                <c:pt idx="847">
                  <c:v>9.68E-4</c:v>
                </c:pt>
                <c:pt idx="848">
                  <c:v>9.9799999999999997E-4</c:v>
                </c:pt>
                <c:pt idx="849">
                  <c:v>1.0023999999999999E-3</c:v>
                </c:pt>
                <c:pt idx="850">
                  <c:v>9.6380000000000001E-4</c:v>
                </c:pt>
                <c:pt idx="851">
                  <c:v>1.0237999999999998E-3</c:v>
                </c:pt>
                <c:pt idx="852">
                  <c:v>1.0023999999999999E-3</c:v>
                </c:pt>
                <c:pt idx="853">
                  <c:v>9.4660000000000002E-4</c:v>
                </c:pt>
                <c:pt idx="854">
                  <c:v>9.6380000000000001E-4</c:v>
                </c:pt>
                <c:pt idx="855">
                  <c:v>1.0667999999999999E-3</c:v>
                </c:pt>
                <c:pt idx="856">
                  <c:v>1.0065999999999999E-3</c:v>
                </c:pt>
                <c:pt idx="857">
                  <c:v>1.0537999999999999E-3</c:v>
                </c:pt>
                <c:pt idx="858">
                  <c:v>9.3360000000000003E-4</c:v>
                </c:pt>
                <c:pt idx="859">
                  <c:v>9.9799999999999997E-4</c:v>
                </c:pt>
                <c:pt idx="860">
                  <c:v>9.8519999999999988E-4</c:v>
                </c:pt>
                <c:pt idx="861">
                  <c:v>9.7219999999999989E-4</c:v>
                </c:pt>
                <c:pt idx="862">
                  <c:v>9.5519999999999991E-4</c:v>
                </c:pt>
                <c:pt idx="863">
                  <c:v>1.011E-3</c:v>
                </c:pt>
                <c:pt idx="864">
                  <c:v>9.9379999999999998E-4</c:v>
                </c:pt>
                <c:pt idx="865">
                  <c:v>9.7659999999999999E-4</c:v>
                </c:pt>
                <c:pt idx="866">
                  <c:v>1.0065999999999999E-3</c:v>
                </c:pt>
                <c:pt idx="867">
                  <c:v>1.0152E-3</c:v>
                </c:pt>
                <c:pt idx="868">
                  <c:v>9.0779999999999995E-4</c:v>
                </c:pt>
                <c:pt idx="869">
                  <c:v>9.7659999999999999E-4</c:v>
                </c:pt>
                <c:pt idx="870">
                  <c:v>1.0365999999999999E-3</c:v>
                </c:pt>
                <c:pt idx="871">
                  <c:v>1.0196000000000001E-3</c:v>
                </c:pt>
                <c:pt idx="872">
                  <c:v>9.7659999999999999E-4</c:v>
                </c:pt>
                <c:pt idx="873">
                  <c:v>1.0537999999999999E-3</c:v>
                </c:pt>
                <c:pt idx="874">
                  <c:v>9.6380000000000001E-4</c:v>
                </c:pt>
                <c:pt idx="875">
                  <c:v>9.9379999999999998E-4</c:v>
                </c:pt>
                <c:pt idx="876">
                  <c:v>9.4660000000000002E-4</c:v>
                </c:pt>
                <c:pt idx="877">
                  <c:v>1.011E-3</c:v>
                </c:pt>
                <c:pt idx="878">
                  <c:v>9.68E-4</c:v>
                </c:pt>
                <c:pt idx="879">
                  <c:v>1.0323999999999999E-3</c:v>
                </c:pt>
                <c:pt idx="880">
                  <c:v>9.6380000000000001E-4</c:v>
                </c:pt>
                <c:pt idx="881">
                  <c:v>1.0023999999999999E-3</c:v>
                </c:pt>
                <c:pt idx="882">
                  <c:v>1.0023999999999999E-3</c:v>
                </c:pt>
                <c:pt idx="883">
                  <c:v>1.0451999999999998E-3</c:v>
                </c:pt>
                <c:pt idx="884">
                  <c:v>1.0065999999999999E-3</c:v>
                </c:pt>
                <c:pt idx="885">
                  <c:v>9.4660000000000002E-4</c:v>
                </c:pt>
                <c:pt idx="886">
                  <c:v>9.9379999999999998E-4</c:v>
                </c:pt>
                <c:pt idx="887">
                  <c:v>1.011E-3</c:v>
                </c:pt>
                <c:pt idx="888">
                  <c:v>9.7659999999999999E-4</c:v>
                </c:pt>
                <c:pt idx="889">
                  <c:v>9.68E-4</c:v>
                </c:pt>
                <c:pt idx="890">
                  <c:v>1.0280000000000001E-3</c:v>
                </c:pt>
                <c:pt idx="891">
                  <c:v>9.9799999999999997E-4</c:v>
                </c:pt>
                <c:pt idx="892">
                  <c:v>9.8519999999999988E-4</c:v>
                </c:pt>
                <c:pt idx="893">
                  <c:v>9.6380000000000001E-4</c:v>
                </c:pt>
                <c:pt idx="894">
                  <c:v>9.4660000000000002E-4</c:v>
                </c:pt>
                <c:pt idx="895">
                  <c:v>9.68E-4</c:v>
                </c:pt>
                <c:pt idx="896">
                  <c:v>9.8940000000000009E-4</c:v>
                </c:pt>
                <c:pt idx="897">
                  <c:v>1.0152E-3</c:v>
                </c:pt>
                <c:pt idx="898">
                  <c:v>1.0023999999999999E-3</c:v>
                </c:pt>
                <c:pt idx="899">
                  <c:v>9.8079999999999999E-4</c:v>
                </c:pt>
                <c:pt idx="900">
                  <c:v>9.8940000000000009E-4</c:v>
                </c:pt>
                <c:pt idx="901">
                  <c:v>9.3360000000000003E-4</c:v>
                </c:pt>
                <c:pt idx="902">
                  <c:v>9.3360000000000003E-4</c:v>
                </c:pt>
                <c:pt idx="903">
                  <c:v>1.0496000000000001E-3</c:v>
                </c:pt>
                <c:pt idx="904">
                  <c:v>9.9379999999999998E-4</c:v>
                </c:pt>
                <c:pt idx="905">
                  <c:v>9.1640000000000005E-4</c:v>
                </c:pt>
                <c:pt idx="906">
                  <c:v>9.9799999999999997E-4</c:v>
                </c:pt>
                <c:pt idx="907">
                  <c:v>9.5079999999999991E-4</c:v>
                </c:pt>
                <c:pt idx="908">
                  <c:v>9.7219999999999989E-4</c:v>
                </c:pt>
                <c:pt idx="909">
                  <c:v>9.3800000000000003E-4</c:v>
                </c:pt>
                <c:pt idx="910">
                  <c:v>9.4220000000000003E-4</c:v>
                </c:pt>
                <c:pt idx="911">
                  <c:v>9.9379999999999998E-4</c:v>
                </c:pt>
                <c:pt idx="912">
                  <c:v>1.0065999999999999E-3</c:v>
                </c:pt>
                <c:pt idx="913">
                  <c:v>9.8079999999999999E-4</c:v>
                </c:pt>
                <c:pt idx="914">
                  <c:v>9.8519999999999988E-4</c:v>
                </c:pt>
                <c:pt idx="915">
                  <c:v>9.5079999999999991E-4</c:v>
                </c:pt>
                <c:pt idx="916">
                  <c:v>9.8519999999999988E-4</c:v>
                </c:pt>
                <c:pt idx="917">
                  <c:v>9.9379999999999998E-4</c:v>
                </c:pt>
                <c:pt idx="918">
                  <c:v>9.8079999999999999E-4</c:v>
                </c:pt>
                <c:pt idx="919">
                  <c:v>9.8519999999999988E-4</c:v>
                </c:pt>
                <c:pt idx="920">
                  <c:v>9.2499999999999993E-4</c:v>
                </c:pt>
                <c:pt idx="921">
                  <c:v>9.9799999999999997E-4</c:v>
                </c:pt>
                <c:pt idx="922">
                  <c:v>9.7219999999999989E-4</c:v>
                </c:pt>
                <c:pt idx="923">
                  <c:v>9.6380000000000001E-4</c:v>
                </c:pt>
                <c:pt idx="924">
                  <c:v>9.2499999999999993E-4</c:v>
                </c:pt>
                <c:pt idx="925">
                  <c:v>9.68E-4</c:v>
                </c:pt>
                <c:pt idx="926">
                  <c:v>1.0451999999999998E-3</c:v>
                </c:pt>
                <c:pt idx="927">
                  <c:v>9.5079999999999991E-4</c:v>
                </c:pt>
                <c:pt idx="928">
                  <c:v>9.8079999999999999E-4</c:v>
                </c:pt>
                <c:pt idx="929">
                  <c:v>9.2080000000000005E-4</c:v>
                </c:pt>
                <c:pt idx="930">
                  <c:v>9.9379999999999998E-4</c:v>
                </c:pt>
                <c:pt idx="931">
                  <c:v>9.6380000000000001E-4</c:v>
                </c:pt>
                <c:pt idx="932">
                  <c:v>9.5079999999999991E-4</c:v>
                </c:pt>
                <c:pt idx="933">
                  <c:v>1.0065999999999999E-3</c:v>
                </c:pt>
                <c:pt idx="934">
                  <c:v>9.0359999999999995E-4</c:v>
                </c:pt>
                <c:pt idx="935">
                  <c:v>9.3360000000000003E-4</c:v>
                </c:pt>
                <c:pt idx="936">
                  <c:v>9.8079999999999999E-4</c:v>
                </c:pt>
                <c:pt idx="937">
                  <c:v>1.041E-3</c:v>
                </c:pt>
                <c:pt idx="938">
                  <c:v>9.68E-4</c:v>
                </c:pt>
                <c:pt idx="939">
                  <c:v>9.5519999999999991E-4</c:v>
                </c:pt>
                <c:pt idx="940">
                  <c:v>9.0779999999999995E-4</c:v>
                </c:pt>
                <c:pt idx="941">
                  <c:v>9.9379999999999998E-4</c:v>
                </c:pt>
                <c:pt idx="942">
                  <c:v>9.7659999999999999E-4</c:v>
                </c:pt>
                <c:pt idx="943">
                  <c:v>9.8519999999999988E-4</c:v>
                </c:pt>
                <c:pt idx="944">
                  <c:v>9.6380000000000001E-4</c:v>
                </c:pt>
                <c:pt idx="945">
                  <c:v>9.9379999999999998E-4</c:v>
                </c:pt>
                <c:pt idx="946">
                  <c:v>9.6380000000000001E-4</c:v>
                </c:pt>
                <c:pt idx="947">
                  <c:v>9.8519999999999988E-4</c:v>
                </c:pt>
                <c:pt idx="948">
                  <c:v>9.68E-4</c:v>
                </c:pt>
                <c:pt idx="949">
                  <c:v>9.8079999999999999E-4</c:v>
                </c:pt>
                <c:pt idx="950">
                  <c:v>9.3800000000000003E-4</c:v>
                </c:pt>
                <c:pt idx="951">
                  <c:v>9.6380000000000001E-4</c:v>
                </c:pt>
                <c:pt idx="952">
                  <c:v>1.0065999999999999E-3</c:v>
                </c:pt>
                <c:pt idx="953">
                  <c:v>9.8940000000000009E-4</c:v>
                </c:pt>
                <c:pt idx="954">
                  <c:v>9.5940000000000001E-4</c:v>
                </c:pt>
                <c:pt idx="955">
                  <c:v>1.011E-3</c:v>
                </c:pt>
                <c:pt idx="956">
                  <c:v>1.0624E-3</c:v>
                </c:pt>
                <c:pt idx="957">
                  <c:v>9.7659999999999999E-4</c:v>
                </c:pt>
                <c:pt idx="958">
                  <c:v>9.8940000000000009E-4</c:v>
                </c:pt>
                <c:pt idx="959">
                  <c:v>9.5519999999999991E-4</c:v>
                </c:pt>
                <c:pt idx="960">
                  <c:v>9.7659999999999999E-4</c:v>
                </c:pt>
                <c:pt idx="961">
                  <c:v>9.2939999999999993E-4</c:v>
                </c:pt>
                <c:pt idx="962">
                  <c:v>9.1640000000000005E-4</c:v>
                </c:pt>
                <c:pt idx="963">
                  <c:v>9.8940000000000009E-4</c:v>
                </c:pt>
                <c:pt idx="964">
                  <c:v>9.8519999999999988E-4</c:v>
                </c:pt>
                <c:pt idx="965">
                  <c:v>9.8519999999999988E-4</c:v>
                </c:pt>
                <c:pt idx="966">
                  <c:v>9.6380000000000001E-4</c:v>
                </c:pt>
                <c:pt idx="967">
                  <c:v>9.3800000000000003E-4</c:v>
                </c:pt>
                <c:pt idx="968">
                  <c:v>9.7219999999999989E-4</c:v>
                </c:pt>
                <c:pt idx="969">
                  <c:v>9.8940000000000009E-4</c:v>
                </c:pt>
                <c:pt idx="970">
                  <c:v>9.9799999999999997E-4</c:v>
                </c:pt>
                <c:pt idx="971">
                  <c:v>9.6380000000000001E-4</c:v>
                </c:pt>
                <c:pt idx="972">
                  <c:v>9.7659999999999999E-4</c:v>
                </c:pt>
                <c:pt idx="973">
                  <c:v>9.68E-4</c:v>
                </c:pt>
                <c:pt idx="974">
                  <c:v>9.5519999999999991E-4</c:v>
                </c:pt>
                <c:pt idx="975">
                  <c:v>9.5519999999999991E-4</c:v>
                </c:pt>
                <c:pt idx="976">
                  <c:v>9.2499999999999993E-4</c:v>
                </c:pt>
                <c:pt idx="977">
                  <c:v>9.1219999999999995E-4</c:v>
                </c:pt>
                <c:pt idx="978">
                  <c:v>9.8519999999999988E-4</c:v>
                </c:pt>
                <c:pt idx="979">
                  <c:v>9.9379999999999998E-4</c:v>
                </c:pt>
                <c:pt idx="980">
                  <c:v>9.3800000000000003E-4</c:v>
                </c:pt>
                <c:pt idx="981">
                  <c:v>1.041E-3</c:v>
                </c:pt>
                <c:pt idx="982">
                  <c:v>9.5940000000000001E-4</c:v>
                </c:pt>
                <c:pt idx="983">
                  <c:v>9.4220000000000003E-4</c:v>
                </c:pt>
                <c:pt idx="984">
                  <c:v>9.7219999999999989E-4</c:v>
                </c:pt>
                <c:pt idx="985">
                  <c:v>9.5079999999999991E-4</c:v>
                </c:pt>
                <c:pt idx="986">
                  <c:v>9.5079999999999991E-4</c:v>
                </c:pt>
                <c:pt idx="987">
                  <c:v>1.0237999999999998E-3</c:v>
                </c:pt>
                <c:pt idx="988">
                  <c:v>9.2939999999999993E-4</c:v>
                </c:pt>
                <c:pt idx="989">
                  <c:v>9.68E-4</c:v>
                </c:pt>
                <c:pt idx="990">
                  <c:v>1.0023999999999999E-3</c:v>
                </c:pt>
                <c:pt idx="991">
                  <c:v>1.011E-3</c:v>
                </c:pt>
                <c:pt idx="992">
                  <c:v>9.1640000000000005E-4</c:v>
                </c:pt>
                <c:pt idx="993">
                  <c:v>9.8940000000000009E-4</c:v>
                </c:pt>
                <c:pt idx="994">
                  <c:v>9.8519999999999988E-4</c:v>
                </c:pt>
                <c:pt idx="995">
                  <c:v>1.0624E-3</c:v>
                </c:pt>
                <c:pt idx="996">
                  <c:v>9.8940000000000009E-4</c:v>
                </c:pt>
                <c:pt idx="997">
                  <c:v>1.0968E-3</c:v>
                </c:pt>
                <c:pt idx="998">
                  <c:v>1.011E-3</c:v>
                </c:pt>
                <c:pt idx="999">
                  <c:v>1.0196000000000001E-3</c:v>
                </c:pt>
                <c:pt idx="1000">
                  <c:v>1.0280000000000001E-3</c:v>
                </c:pt>
                <c:pt idx="1001">
                  <c:v>1.0196000000000001E-3</c:v>
                </c:pt>
                <c:pt idx="1002">
                  <c:v>9.5519999999999991E-4</c:v>
                </c:pt>
                <c:pt idx="1003">
                  <c:v>1.0196000000000001E-3</c:v>
                </c:pt>
                <c:pt idx="1004">
                  <c:v>9.9799999999999997E-4</c:v>
                </c:pt>
                <c:pt idx="1005">
                  <c:v>9.8940000000000009E-4</c:v>
                </c:pt>
                <c:pt idx="1006">
                  <c:v>1.0280000000000001E-3</c:v>
                </c:pt>
                <c:pt idx="1007">
                  <c:v>9.9379999999999998E-4</c:v>
                </c:pt>
                <c:pt idx="1008">
                  <c:v>1.0365999999999999E-3</c:v>
                </c:pt>
                <c:pt idx="1009">
                  <c:v>1.0280000000000001E-3</c:v>
                </c:pt>
                <c:pt idx="1010">
                  <c:v>1.0065999999999999E-3</c:v>
                </c:pt>
                <c:pt idx="1011">
                  <c:v>1.0365999999999999E-3</c:v>
                </c:pt>
                <c:pt idx="1012">
                  <c:v>9.9799999999999997E-4</c:v>
                </c:pt>
                <c:pt idx="1013">
                  <c:v>9.8519999999999988E-4</c:v>
                </c:pt>
                <c:pt idx="1014">
                  <c:v>9.7219999999999989E-4</c:v>
                </c:pt>
                <c:pt idx="1015">
                  <c:v>9.4220000000000003E-4</c:v>
                </c:pt>
                <c:pt idx="1016">
                  <c:v>1.0023999999999999E-3</c:v>
                </c:pt>
                <c:pt idx="1017">
                  <c:v>1.0365999999999999E-3</c:v>
                </c:pt>
                <c:pt idx="1018">
                  <c:v>1.0237999999999998E-3</c:v>
                </c:pt>
                <c:pt idx="1019">
                  <c:v>1.0537999999999999E-3</c:v>
                </c:pt>
                <c:pt idx="1020">
                  <c:v>1.041E-3</c:v>
                </c:pt>
                <c:pt idx="1021">
                  <c:v>1.0667999999999999E-3</c:v>
                </c:pt>
                <c:pt idx="1022">
                  <c:v>1.0280000000000001E-3</c:v>
                </c:pt>
                <c:pt idx="1023">
                  <c:v>9.8940000000000009E-4</c:v>
                </c:pt>
                <c:pt idx="1024">
                  <c:v>1.0280000000000001E-3</c:v>
                </c:pt>
                <c:pt idx="1025">
                  <c:v>1.0065999999999999E-3</c:v>
                </c:pt>
                <c:pt idx="1026">
                  <c:v>1.0838E-3</c:v>
                </c:pt>
                <c:pt idx="1027">
                  <c:v>1.0152E-3</c:v>
                </c:pt>
                <c:pt idx="1028">
                  <c:v>1.1053999999999999E-3</c:v>
                </c:pt>
                <c:pt idx="1029">
                  <c:v>1.1912000000000001E-3</c:v>
                </c:pt>
                <c:pt idx="1030">
                  <c:v>1.3028E-3</c:v>
                </c:pt>
                <c:pt idx="1031">
                  <c:v>1.3458000000000001E-3</c:v>
                </c:pt>
                <c:pt idx="1032">
                  <c:v>1.3844E-3</c:v>
                </c:pt>
                <c:pt idx="1033">
                  <c:v>1.4701999999999998E-3</c:v>
                </c:pt>
                <c:pt idx="1034">
                  <c:v>1.5690000000000001E-3</c:v>
                </c:pt>
                <c:pt idx="1035">
                  <c:v>1.6548000000000001E-3</c:v>
                </c:pt>
                <c:pt idx="1036">
                  <c:v>1.8050000000000002E-3</c:v>
                </c:pt>
                <c:pt idx="1037">
                  <c:v>1.8266000000000001E-3</c:v>
                </c:pt>
                <c:pt idx="1038">
                  <c:v>1.9681999999999998E-3</c:v>
                </c:pt>
                <c:pt idx="1039">
                  <c:v>2.0068E-3</c:v>
                </c:pt>
                <c:pt idx="1040">
                  <c:v>2.1741999999999998E-3</c:v>
                </c:pt>
                <c:pt idx="1041">
                  <c:v>2.3029999999999999E-3</c:v>
                </c:pt>
                <c:pt idx="1042">
                  <c:v>2.2772000000000001E-3</c:v>
                </c:pt>
                <c:pt idx="1043">
                  <c:v>2.4918000000000002E-3</c:v>
                </c:pt>
                <c:pt idx="1044">
                  <c:v>2.5905999999999998E-3</c:v>
                </c:pt>
                <c:pt idx="1045">
                  <c:v>2.6936E-3</c:v>
                </c:pt>
                <c:pt idx="1046">
                  <c:v>2.8674E-3</c:v>
                </c:pt>
                <c:pt idx="1047">
                  <c:v>2.9792E-3</c:v>
                </c:pt>
                <c:pt idx="1048">
                  <c:v>3.1335999999999998E-3</c:v>
                </c:pt>
                <c:pt idx="1049">
                  <c:v>3.2496000000000001E-3</c:v>
                </c:pt>
                <c:pt idx="1050">
                  <c:v>3.3439999999999998E-3</c:v>
                </c:pt>
                <c:pt idx="1051">
                  <c:v>3.4986000000000001E-3</c:v>
                </c:pt>
                <c:pt idx="1052">
                  <c:v>3.5757999999999996E-3</c:v>
                </c:pt>
                <c:pt idx="1053">
                  <c:v>3.6702000000000002E-3</c:v>
                </c:pt>
                <c:pt idx="1054">
                  <c:v>3.8419999999999999E-3</c:v>
                </c:pt>
                <c:pt idx="1055">
                  <c:v>3.9621999999999999E-3</c:v>
                </c:pt>
                <c:pt idx="1056">
                  <c:v>4.0823999999999999E-3</c:v>
                </c:pt>
                <c:pt idx="1057">
                  <c:v>4.1854000000000006E-3</c:v>
                </c:pt>
                <c:pt idx="1058">
                  <c:v>4.2753999999999995E-3</c:v>
                </c:pt>
                <c:pt idx="1059">
                  <c:v>4.4386E-3</c:v>
                </c:pt>
                <c:pt idx="1060">
                  <c:v>4.5716000000000003E-3</c:v>
                </c:pt>
                <c:pt idx="1061">
                  <c:v>4.5973999999999998E-3</c:v>
                </c:pt>
                <c:pt idx="1062">
                  <c:v>4.7305999999999997E-3</c:v>
                </c:pt>
                <c:pt idx="1063">
                  <c:v>4.8507999999999997E-3</c:v>
                </c:pt>
                <c:pt idx="1064">
                  <c:v>4.9021999999999998E-3</c:v>
                </c:pt>
                <c:pt idx="1065">
                  <c:v>4.9838E-3</c:v>
                </c:pt>
                <c:pt idx="1066">
                  <c:v>5.1384000000000004E-3</c:v>
                </c:pt>
                <c:pt idx="1067">
                  <c:v>5.2027999999999996E-3</c:v>
                </c:pt>
                <c:pt idx="1068">
                  <c:v>5.2927999999999994E-3</c:v>
                </c:pt>
                <c:pt idx="1069">
                  <c:v>5.4387999999999997E-3</c:v>
                </c:pt>
                <c:pt idx="1070">
                  <c:v>5.5160000000000001E-3</c:v>
                </c:pt>
                <c:pt idx="1071">
                  <c:v>5.5631999999999999E-3</c:v>
                </c:pt>
                <c:pt idx="1072">
                  <c:v>5.6706000000000005E-3</c:v>
                </c:pt>
                <c:pt idx="1073">
                  <c:v>5.8851999999999993E-3</c:v>
                </c:pt>
                <c:pt idx="1074">
                  <c:v>5.9581999999999994E-3</c:v>
                </c:pt>
                <c:pt idx="1075">
                  <c:v>6.1814000000000001E-3</c:v>
                </c:pt>
                <c:pt idx="1076">
                  <c:v>6.2994000000000001E-3</c:v>
                </c:pt>
                <c:pt idx="1077">
                  <c:v>6.3401999999999998E-3</c:v>
                </c:pt>
                <c:pt idx="1078">
                  <c:v>6.4776E-3</c:v>
                </c:pt>
                <c:pt idx="1079">
                  <c:v>6.4820000000000008E-3</c:v>
                </c:pt>
                <c:pt idx="1080">
                  <c:v>6.6816000000000002E-3</c:v>
                </c:pt>
                <c:pt idx="1081">
                  <c:v>6.7996000000000003E-3</c:v>
                </c:pt>
                <c:pt idx="1082">
                  <c:v>6.8576000000000002E-3</c:v>
                </c:pt>
                <c:pt idx="1083">
                  <c:v>6.9542000000000007E-3</c:v>
                </c:pt>
                <c:pt idx="1084">
                  <c:v>7.0400000000000003E-3</c:v>
                </c:pt>
                <c:pt idx="1085">
                  <c:v>7.1538000000000001E-3</c:v>
                </c:pt>
                <c:pt idx="1086">
                  <c:v>7.2524E-3</c:v>
                </c:pt>
                <c:pt idx="1087">
                  <c:v>7.3984000000000003E-3</c:v>
                </c:pt>
                <c:pt idx="1088">
                  <c:v>7.4628000000000003E-3</c:v>
                </c:pt>
                <c:pt idx="1089">
                  <c:v>7.4369999999999992E-3</c:v>
                </c:pt>
                <c:pt idx="1090">
                  <c:v>7.5314000000000006E-3</c:v>
                </c:pt>
                <c:pt idx="1091">
                  <c:v>7.6988000000000004E-3</c:v>
                </c:pt>
                <c:pt idx="1092">
                  <c:v>7.7632000000000005E-3</c:v>
                </c:pt>
                <c:pt idx="1093">
                  <c:v>7.7503999999999993E-3</c:v>
                </c:pt>
                <c:pt idx="1094">
                  <c:v>7.7589999999999994E-3</c:v>
                </c:pt>
                <c:pt idx="1095">
                  <c:v>7.8577999999999999E-3</c:v>
                </c:pt>
                <c:pt idx="1096">
                  <c:v>7.9305999999999995E-3</c:v>
                </c:pt>
                <c:pt idx="1097">
                  <c:v>8.0896000000000006E-3</c:v>
                </c:pt>
                <c:pt idx="1098">
                  <c:v>8.0938E-3</c:v>
                </c:pt>
                <c:pt idx="1099">
                  <c:v>8.1023999999999992E-3</c:v>
                </c:pt>
                <c:pt idx="1100">
                  <c:v>8.4758000000000003E-3</c:v>
                </c:pt>
                <c:pt idx="1101">
                  <c:v>8.8235999999999992E-3</c:v>
                </c:pt>
                <c:pt idx="1102">
                  <c:v>9.0682000000000002E-3</c:v>
                </c:pt>
                <c:pt idx="1103">
                  <c:v>9.3086000000000002E-3</c:v>
                </c:pt>
                <c:pt idx="1104">
                  <c:v>9.5747999999999996E-3</c:v>
                </c:pt>
                <c:pt idx="1105">
                  <c:v>9.7680000000000006E-3</c:v>
                </c:pt>
                <c:pt idx="1106">
                  <c:v>1.0092E-2</c:v>
                </c:pt>
                <c:pt idx="1107">
                  <c:v>1.0298E-2</c:v>
                </c:pt>
                <c:pt idx="1108">
                  <c:v>1.04826E-2</c:v>
                </c:pt>
                <c:pt idx="1109">
                  <c:v>1.06844E-2</c:v>
                </c:pt>
                <c:pt idx="1110">
                  <c:v>1.0912E-2</c:v>
                </c:pt>
                <c:pt idx="1111">
                  <c:v>1.1105200000000001E-2</c:v>
                </c:pt>
                <c:pt idx="1112">
                  <c:v>1.12896E-2</c:v>
                </c:pt>
                <c:pt idx="1113">
                  <c:v>1.1491400000000001E-2</c:v>
                </c:pt>
                <c:pt idx="1114">
                  <c:v>1.16718E-2</c:v>
                </c:pt>
                <c:pt idx="1115">
                  <c:v>1.1822000000000001E-2</c:v>
                </c:pt>
                <c:pt idx="1116">
                  <c:v>1.20968E-2</c:v>
                </c:pt>
                <c:pt idx="1117">
                  <c:v>1.2247000000000001E-2</c:v>
                </c:pt>
                <c:pt idx="1118">
                  <c:v>1.2440199999999998E-2</c:v>
                </c:pt>
                <c:pt idx="1119">
                  <c:v>1.2603199999999998E-2</c:v>
                </c:pt>
                <c:pt idx="1120">
                  <c:v>1.2749199999999999E-2</c:v>
                </c:pt>
                <c:pt idx="1121">
                  <c:v>1.2929400000000001E-2</c:v>
                </c:pt>
                <c:pt idx="1122">
                  <c:v>1.31054E-2</c:v>
                </c:pt>
                <c:pt idx="1123">
                  <c:v>1.3242799999999999E-2</c:v>
                </c:pt>
                <c:pt idx="1124">
                  <c:v>1.3298600000000001E-2</c:v>
                </c:pt>
                <c:pt idx="1125">
                  <c:v>1.3517600000000001E-2</c:v>
                </c:pt>
                <c:pt idx="1126">
                  <c:v>1.3650599999999999E-2</c:v>
                </c:pt>
                <c:pt idx="1127">
                  <c:v>1.3809400000000001E-2</c:v>
                </c:pt>
                <c:pt idx="1128">
                  <c:v>1.3918999999999999E-2</c:v>
                </c:pt>
                <c:pt idx="1129">
                  <c:v>1.3993999999999999E-2</c:v>
                </c:pt>
                <c:pt idx="1130">
                  <c:v>1.4176600000000001E-2</c:v>
                </c:pt>
                <c:pt idx="1131">
                  <c:v>1.4300999999999999E-2</c:v>
                </c:pt>
                <c:pt idx="1132">
                  <c:v>1.43912E-2</c:v>
                </c:pt>
                <c:pt idx="1133">
                  <c:v>1.4472599999999999E-2</c:v>
                </c:pt>
                <c:pt idx="1134">
                  <c:v>1.4567200000000001E-2</c:v>
                </c:pt>
                <c:pt idx="1135">
                  <c:v>1.4674400000000001E-2</c:v>
                </c:pt>
                <c:pt idx="1136">
                  <c:v>1.4756E-2</c:v>
                </c:pt>
                <c:pt idx="1137">
                  <c:v>1.4906199999999998E-2</c:v>
                </c:pt>
                <c:pt idx="1138">
                  <c:v>1.4970599999999999E-2</c:v>
                </c:pt>
                <c:pt idx="1139">
                  <c:v>1.5026399999999999E-2</c:v>
                </c:pt>
                <c:pt idx="1140">
                  <c:v>1.5477199999999998E-2</c:v>
                </c:pt>
                <c:pt idx="1141">
                  <c:v>1.5910799999999999E-2</c:v>
                </c:pt>
                <c:pt idx="1142">
                  <c:v>1.62928E-2</c:v>
                </c:pt>
                <c:pt idx="1143">
                  <c:v>1.6679199999999998E-2</c:v>
                </c:pt>
                <c:pt idx="1144">
                  <c:v>1.7022599999999999E-2</c:v>
                </c:pt>
                <c:pt idx="1145">
                  <c:v>1.7370199999999999E-2</c:v>
                </c:pt>
                <c:pt idx="1146">
                  <c:v>1.7704999999999999E-2</c:v>
                </c:pt>
                <c:pt idx="1147">
                  <c:v>1.7962599999999999E-2</c:v>
                </c:pt>
                <c:pt idx="1148">
                  <c:v>1.8321E-2</c:v>
                </c:pt>
                <c:pt idx="1149">
                  <c:v>1.8514200000000001E-2</c:v>
                </c:pt>
                <c:pt idx="1150">
                  <c:v>1.8741799999999999E-2</c:v>
                </c:pt>
                <c:pt idx="1151">
                  <c:v>1.9020800000000001E-2</c:v>
                </c:pt>
                <c:pt idx="1152">
                  <c:v>1.9286999999999999E-2</c:v>
                </c:pt>
                <c:pt idx="1153">
                  <c:v>1.9570199999999999E-2</c:v>
                </c:pt>
                <c:pt idx="1154">
                  <c:v>1.9823400000000001E-2</c:v>
                </c:pt>
                <c:pt idx="1155">
                  <c:v>2.0033799999999997E-2</c:v>
                </c:pt>
                <c:pt idx="1156">
                  <c:v>2.03086E-2</c:v>
                </c:pt>
                <c:pt idx="1157">
                  <c:v>2.0514599999999997E-2</c:v>
                </c:pt>
                <c:pt idx="1158">
                  <c:v>2.0716399999999999E-2</c:v>
                </c:pt>
                <c:pt idx="1159">
                  <c:v>2.0851600000000001E-2</c:v>
                </c:pt>
                <c:pt idx="1160">
                  <c:v>2.1124199999999999E-2</c:v>
                </c:pt>
                <c:pt idx="1161">
                  <c:v>2.1371000000000001E-2</c:v>
                </c:pt>
                <c:pt idx="1162">
                  <c:v>2.1499799999999999E-2</c:v>
                </c:pt>
                <c:pt idx="1163">
                  <c:v>2.1649999999999999E-2</c:v>
                </c:pt>
                <c:pt idx="1164">
                  <c:v>2.1898999999999998E-2</c:v>
                </c:pt>
                <c:pt idx="1165">
                  <c:v>2.21008E-2</c:v>
                </c:pt>
                <c:pt idx="1166">
                  <c:v>2.2272399999999998E-2</c:v>
                </c:pt>
                <c:pt idx="1167">
                  <c:v>2.2388399999999999E-2</c:v>
                </c:pt>
                <c:pt idx="1168">
                  <c:v>2.2667400000000001E-2</c:v>
                </c:pt>
                <c:pt idx="1169">
                  <c:v>2.2808999999999999E-2</c:v>
                </c:pt>
                <c:pt idx="1170">
                  <c:v>2.2933599999999998E-2</c:v>
                </c:pt>
                <c:pt idx="1171">
                  <c:v>2.3070799999999999E-2</c:v>
                </c:pt>
                <c:pt idx="1172">
                  <c:v>2.3203999999999999E-2</c:v>
                </c:pt>
                <c:pt idx="1173">
                  <c:v>2.3401399999999999E-2</c:v>
                </c:pt>
                <c:pt idx="1174">
                  <c:v>2.3452999999999998E-2</c:v>
                </c:pt>
                <c:pt idx="1175">
                  <c:v>2.36718E-2</c:v>
                </c:pt>
                <c:pt idx="1176">
                  <c:v>2.3839200000000001E-2</c:v>
                </c:pt>
                <c:pt idx="1177">
                  <c:v>2.3907999999999999E-2</c:v>
                </c:pt>
                <c:pt idx="1178">
                  <c:v>2.4058200000000002E-2</c:v>
                </c:pt>
                <c:pt idx="1179">
                  <c:v>2.4208399999999998E-2</c:v>
                </c:pt>
                <c:pt idx="1180">
                  <c:v>2.4277200000000002E-2</c:v>
                </c:pt>
                <c:pt idx="1181">
                  <c:v>2.44446E-2</c:v>
                </c:pt>
                <c:pt idx="1182">
                  <c:v>2.4577600000000002E-2</c:v>
                </c:pt>
                <c:pt idx="1183">
                  <c:v>2.4656999999999998E-2</c:v>
                </c:pt>
                <c:pt idx="1184">
                  <c:v>2.4863E-2</c:v>
                </c:pt>
                <c:pt idx="1185">
                  <c:v>2.5112000000000002E-2</c:v>
                </c:pt>
                <c:pt idx="1186">
                  <c:v>2.5079799999999999E-2</c:v>
                </c:pt>
                <c:pt idx="1187">
                  <c:v>2.5433999999999998E-2</c:v>
                </c:pt>
                <c:pt idx="1188">
                  <c:v>2.6197999999999999E-2</c:v>
                </c:pt>
                <c:pt idx="1189">
                  <c:v>2.6532999999999998E-2</c:v>
                </c:pt>
                <c:pt idx="1190">
                  <c:v>2.7125400000000001E-2</c:v>
                </c:pt>
                <c:pt idx="1191">
                  <c:v>2.7477399999999999E-2</c:v>
                </c:pt>
                <c:pt idx="1192">
                  <c:v>2.8013799999999998E-2</c:v>
                </c:pt>
                <c:pt idx="1193">
                  <c:v>2.8460399999999997E-2</c:v>
                </c:pt>
                <c:pt idx="1194">
                  <c:v>2.8835999999999997E-2</c:v>
                </c:pt>
                <c:pt idx="1195">
                  <c:v>2.9200800000000002E-2</c:v>
                </c:pt>
                <c:pt idx="1196">
                  <c:v>2.9591399999999997E-2</c:v>
                </c:pt>
                <c:pt idx="1197">
                  <c:v>2.9922000000000001E-2</c:v>
                </c:pt>
                <c:pt idx="1198">
                  <c:v>3.0278199999999998E-2</c:v>
                </c:pt>
                <c:pt idx="1199">
                  <c:v>3.0612999999999998E-2</c:v>
                </c:pt>
                <c:pt idx="1200">
                  <c:v>3.0930799999999998E-2</c:v>
                </c:pt>
                <c:pt idx="1201">
                  <c:v>3.1239800000000002E-2</c:v>
                </c:pt>
                <c:pt idx="1202">
                  <c:v>3.1591799999999996E-2</c:v>
                </c:pt>
                <c:pt idx="1203">
                  <c:v>3.1896599999999997E-2</c:v>
                </c:pt>
                <c:pt idx="1204">
                  <c:v>3.2141199999999995E-2</c:v>
                </c:pt>
                <c:pt idx="1205">
                  <c:v>3.2379600000000001E-2</c:v>
                </c:pt>
                <c:pt idx="1206">
                  <c:v>3.2800199999999995E-2</c:v>
                </c:pt>
                <c:pt idx="1207">
                  <c:v>3.3040599999999996E-2</c:v>
                </c:pt>
                <c:pt idx="1208">
                  <c:v>3.3285200000000001E-2</c:v>
                </c:pt>
                <c:pt idx="1209">
                  <c:v>3.3564199999999995E-2</c:v>
                </c:pt>
                <c:pt idx="1210">
                  <c:v>3.3817599999999996E-2</c:v>
                </c:pt>
                <c:pt idx="1211">
                  <c:v>3.3976399999999997E-2</c:v>
                </c:pt>
                <c:pt idx="1212">
                  <c:v>3.4306999999999997E-2</c:v>
                </c:pt>
                <c:pt idx="1213">
                  <c:v>3.4560199999999999E-2</c:v>
                </c:pt>
                <c:pt idx="1214">
                  <c:v>3.4761999999999994E-2</c:v>
                </c:pt>
                <c:pt idx="1215">
                  <c:v>3.4985200000000001E-2</c:v>
                </c:pt>
                <c:pt idx="1216">
                  <c:v>3.5216999999999998E-2</c:v>
                </c:pt>
                <c:pt idx="1217">
                  <c:v>3.54574E-2</c:v>
                </c:pt>
                <c:pt idx="1218">
                  <c:v>3.5594799999999996E-2</c:v>
                </c:pt>
                <c:pt idx="1219">
                  <c:v>3.58372E-2</c:v>
                </c:pt>
                <c:pt idx="1220">
                  <c:v>3.6107599999999997E-2</c:v>
                </c:pt>
                <c:pt idx="1221">
                  <c:v>3.6223600000000002E-2</c:v>
                </c:pt>
                <c:pt idx="1222">
                  <c:v>3.6416799999999999E-2</c:v>
                </c:pt>
                <c:pt idx="1223">
                  <c:v>3.6622800000000004E-2</c:v>
                </c:pt>
                <c:pt idx="1224">
                  <c:v>3.6755799999999998E-2</c:v>
                </c:pt>
                <c:pt idx="1225">
                  <c:v>3.7004799999999997E-2</c:v>
                </c:pt>
                <c:pt idx="1226">
                  <c:v>3.7107799999999996E-2</c:v>
                </c:pt>
                <c:pt idx="1227">
                  <c:v>3.7215199999999997E-2</c:v>
                </c:pt>
                <c:pt idx="1228">
                  <c:v>3.7468399999999999E-2</c:v>
                </c:pt>
                <c:pt idx="1229">
                  <c:v>3.7541400000000003E-2</c:v>
                </c:pt>
                <c:pt idx="1230">
                  <c:v>3.7739000000000002E-2</c:v>
                </c:pt>
                <c:pt idx="1231">
                  <c:v>3.78118E-2</c:v>
                </c:pt>
                <c:pt idx="1232">
                  <c:v>3.8073799999999998E-2</c:v>
                </c:pt>
                <c:pt idx="1233">
                  <c:v>3.82498E-2</c:v>
                </c:pt>
                <c:pt idx="1234">
                  <c:v>3.8370000000000001E-2</c:v>
                </c:pt>
                <c:pt idx="1235">
                  <c:v>3.8412800000000004E-2</c:v>
                </c:pt>
                <c:pt idx="1236">
                  <c:v>3.8584600000000004E-2</c:v>
                </c:pt>
                <c:pt idx="1237">
                  <c:v>3.8670399999999994E-2</c:v>
                </c:pt>
                <c:pt idx="1238">
                  <c:v>3.8955799999999999E-2</c:v>
                </c:pt>
                <c:pt idx="1239">
                  <c:v>3.8913000000000003E-2</c:v>
                </c:pt>
                <c:pt idx="1240">
                  <c:v>3.8921600000000001E-2</c:v>
                </c:pt>
                <c:pt idx="1241">
                  <c:v>3.9801599999999999E-2</c:v>
                </c:pt>
                <c:pt idx="1242">
                  <c:v>4.0784599999999997E-2</c:v>
                </c:pt>
                <c:pt idx="1243">
                  <c:v>4.1540000000000001E-2</c:v>
                </c:pt>
                <c:pt idx="1244">
                  <c:v>4.23042E-2</c:v>
                </c:pt>
                <c:pt idx="1245">
                  <c:v>4.30146E-2</c:v>
                </c:pt>
                <c:pt idx="1246">
                  <c:v>4.3666999999999997E-2</c:v>
                </c:pt>
                <c:pt idx="1247">
                  <c:v>4.4349599999999996E-2</c:v>
                </c:pt>
                <c:pt idx="1248">
                  <c:v>4.4946199999999999E-2</c:v>
                </c:pt>
                <c:pt idx="1249">
                  <c:v>4.5543E-2</c:v>
                </c:pt>
                <c:pt idx="1250">
                  <c:v>4.60688E-2</c:v>
                </c:pt>
                <c:pt idx="1251">
                  <c:v>4.6656799999999998E-2</c:v>
                </c:pt>
                <c:pt idx="1252">
                  <c:v>4.7184799999999999E-2</c:v>
                </c:pt>
                <c:pt idx="1253">
                  <c:v>4.7760199999999996E-2</c:v>
                </c:pt>
                <c:pt idx="1254">
                  <c:v>4.8180800000000003E-2</c:v>
                </c:pt>
                <c:pt idx="1255">
                  <c:v>4.8691600000000002E-2</c:v>
                </c:pt>
                <c:pt idx="1256">
                  <c:v>4.9090799999999997E-2</c:v>
                </c:pt>
                <c:pt idx="1257">
                  <c:v>4.9586599999999995E-2</c:v>
                </c:pt>
                <c:pt idx="1258">
                  <c:v>5.0097399999999993E-2</c:v>
                </c:pt>
                <c:pt idx="1259">
                  <c:v>5.0458000000000003E-2</c:v>
                </c:pt>
                <c:pt idx="1260">
                  <c:v>5.0913E-2</c:v>
                </c:pt>
                <c:pt idx="1261">
                  <c:v>5.1295199999999999E-2</c:v>
                </c:pt>
                <c:pt idx="1262">
                  <c:v>5.1702999999999999E-2</c:v>
                </c:pt>
                <c:pt idx="1263">
                  <c:v>5.2136399999999992E-2</c:v>
                </c:pt>
                <c:pt idx="1264">
                  <c:v>5.2471400000000001E-2</c:v>
                </c:pt>
                <c:pt idx="1265">
                  <c:v>5.2810400000000007E-2</c:v>
                </c:pt>
                <c:pt idx="1266">
                  <c:v>5.3185999999999997E-2</c:v>
                </c:pt>
                <c:pt idx="1267">
                  <c:v>5.3518799999999998E-2</c:v>
                </c:pt>
                <c:pt idx="1268">
                  <c:v>5.3907200000000002E-2</c:v>
                </c:pt>
                <c:pt idx="1269">
                  <c:v>5.4241999999999992E-2</c:v>
                </c:pt>
                <c:pt idx="1270">
                  <c:v>5.4529599999999998E-2</c:v>
                </c:pt>
                <c:pt idx="1271">
                  <c:v>5.4918199999999993E-2</c:v>
                </c:pt>
                <c:pt idx="1272">
                  <c:v>5.5173600000000003E-2</c:v>
                </c:pt>
                <c:pt idx="1273">
                  <c:v>5.5534199999999999E-2</c:v>
                </c:pt>
                <c:pt idx="1274">
                  <c:v>5.5830400000000002E-2</c:v>
                </c:pt>
                <c:pt idx="1275">
                  <c:v>5.6122199999999997E-2</c:v>
                </c:pt>
                <c:pt idx="1276">
                  <c:v>5.6401199999999999E-2</c:v>
                </c:pt>
                <c:pt idx="1277">
                  <c:v>5.6718800000000007E-2</c:v>
                </c:pt>
                <c:pt idx="1278">
                  <c:v>5.7025800000000001E-2</c:v>
                </c:pt>
                <c:pt idx="1279">
                  <c:v>5.7218999999999999E-2</c:v>
                </c:pt>
                <c:pt idx="1280">
                  <c:v>5.7437999999999996E-2</c:v>
                </c:pt>
                <c:pt idx="1281">
                  <c:v>5.7639599999999992E-2</c:v>
                </c:pt>
                <c:pt idx="1282">
                  <c:v>5.8081799999999996E-2</c:v>
                </c:pt>
                <c:pt idx="1283">
                  <c:v>5.8373799999999997E-2</c:v>
                </c:pt>
                <c:pt idx="1284">
                  <c:v>5.8433800000000001E-2</c:v>
                </c:pt>
                <c:pt idx="1285">
                  <c:v>5.9429800000000005E-2</c:v>
                </c:pt>
                <c:pt idx="1286">
                  <c:v>6.0215199999999997E-2</c:v>
                </c:pt>
                <c:pt idx="1287">
                  <c:v>6.1088799999999999E-2</c:v>
                </c:pt>
                <c:pt idx="1288">
                  <c:v>6.1745599999999991E-2</c:v>
                </c:pt>
                <c:pt idx="1289">
                  <c:v>6.2350800000000005E-2</c:v>
                </c:pt>
                <c:pt idx="1290">
                  <c:v>6.3050599999999998E-2</c:v>
                </c:pt>
                <c:pt idx="1291">
                  <c:v>6.3612799999999997E-2</c:v>
                </c:pt>
                <c:pt idx="1292">
                  <c:v>6.4319000000000001E-2</c:v>
                </c:pt>
                <c:pt idx="1293">
                  <c:v>6.4860000000000001E-2</c:v>
                </c:pt>
                <c:pt idx="1294">
                  <c:v>6.5439399999999995E-2</c:v>
                </c:pt>
                <c:pt idx="1295">
                  <c:v>6.5898799999999993E-2</c:v>
                </c:pt>
                <c:pt idx="1296">
                  <c:v>6.6499799999999998E-2</c:v>
                </c:pt>
                <c:pt idx="1297">
                  <c:v>6.6984799999999997E-2</c:v>
                </c:pt>
                <c:pt idx="1298">
                  <c:v>6.7336800000000002E-2</c:v>
                </c:pt>
                <c:pt idx="1299">
                  <c:v>6.78198E-2</c:v>
                </c:pt>
                <c:pt idx="1300">
                  <c:v>6.8274799999999997E-2</c:v>
                </c:pt>
                <c:pt idx="1301">
                  <c:v>6.8922999999999998E-2</c:v>
                </c:pt>
                <c:pt idx="1302">
                  <c:v>6.9489599999999999E-2</c:v>
                </c:pt>
                <c:pt idx="1303">
                  <c:v>6.9884399999999999E-2</c:v>
                </c:pt>
                <c:pt idx="1304">
                  <c:v>7.0502599999999999E-2</c:v>
                </c:pt>
                <c:pt idx="1305">
                  <c:v>7.088040000000001E-2</c:v>
                </c:pt>
                <c:pt idx="1306">
                  <c:v>7.1275199999999997E-2</c:v>
                </c:pt>
                <c:pt idx="1307">
                  <c:v>7.1650999999999992E-2</c:v>
                </c:pt>
                <c:pt idx="1308">
                  <c:v>7.2075800000000009E-2</c:v>
                </c:pt>
                <c:pt idx="1309">
                  <c:v>7.2414999999999993E-2</c:v>
                </c:pt>
                <c:pt idx="1310">
                  <c:v>7.2818599999999997E-2</c:v>
                </c:pt>
                <c:pt idx="1311">
                  <c:v>7.3264999999999997E-2</c:v>
                </c:pt>
                <c:pt idx="1312">
                  <c:v>7.3397999999999991E-2</c:v>
                </c:pt>
                <c:pt idx="1313">
                  <c:v>7.3853000000000002E-2</c:v>
                </c:pt>
                <c:pt idx="1314">
                  <c:v>7.4170599999999989E-2</c:v>
                </c:pt>
                <c:pt idx="1315">
                  <c:v>7.4780199999999991E-2</c:v>
                </c:pt>
                <c:pt idx="1316">
                  <c:v>7.4870400000000004E-2</c:v>
                </c:pt>
                <c:pt idx="1317">
                  <c:v>7.5149400000000005E-2</c:v>
                </c:pt>
                <c:pt idx="1318">
                  <c:v>7.5361999999999998E-2</c:v>
                </c:pt>
                <c:pt idx="1319">
                  <c:v>7.5718199999999999E-2</c:v>
                </c:pt>
                <c:pt idx="1320">
                  <c:v>7.6052999999999996E-2</c:v>
                </c:pt>
                <c:pt idx="1321">
                  <c:v>7.6220400000000008E-2</c:v>
                </c:pt>
                <c:pt idx="1322">
                  <c:v>7.6512399999999994E-2</c:v>
                </c:pt>
                <c:pt idx="1323">
                  <c:v>7.6632599999999995E-2</c:v>
                </c:pt>
                <c:pt idx="1324">
                  <c:v>7.7006000000000005E-2</c:v>
                </c:pt>
                <c:pt idx="1325">
                  <c:v>7.7911799999999989E-2</c:v>
                </c:pt>
                <c:pt idx="1326">
                  <c:v>7.8830399999999995E-2</c:v>
                </c:pt>
                <c:pt idx="1327">
                  <c:v>7.9609399999999997E-2</c:v>
                </c:pt>
                <c:pt idx="1328">
                  <c:v>8.0424999999999996E-2</c:v>
                </c:pt>
                <c:pt idx="1329">
                  <c:v>8.1073199999999998E-2</c:v>
                </c:pt>
                <c:pt idx="1330">
                  <c:v>8.1807400000000002E-2</c:v>
                </c:pt>
                <c:pt idx="1331">
                  <c:v>8.2453399999999996E-2</c:v>
                </c:pt>
                <c:pt idx="1332">
                  <c:v>8.3148799999999995E-2</c:v>
                </c:pt>
                <c:pt idx="1333">
                  <c:v>8.3728199999999989E-2</c:v>
                </c:pt>
                <c:pt idx="1334">
                  <c:v>8.4389399999999989E-2</c:v>
                </c:pt>
                <c:pt idx="1335">
                  <c:v>8.4977399999999995E-2</c:v>
                </c:pt>
                <c:pt idx="1336">
                  <c:v>8.5479600000000003E-2</c:v>
                </c:pt>
                <c:pt idx="1337">
                  <c:v>8.6089200000000005E-2</c:v>
                </c:pt>
                <c:pt idx="1338">
                  <c:v>8.6563600000000004E-2</c:v>
                </c:pt>
                <c:pt idx="1339">
                  <c:v>8.7044399999999994E-2</c:v>
                </c:pt>
                <c:pt idx="1340">
                  <c:v>8.7645399999999998E-2</c:v>
                </c:pt>
                <c:pt idx="1341">
                  <c:v>8.8151799999999988E-2</c:v>
                </c:pt>
                <c:pt idx="1342">
                  <c:v>8.8572600000000001E-2</c:v>
                </c:pt>
                <c:pt idx="1343">
                  <c:v>8.901039999999999E-2</c:v>
                </c:pt>
                <c:pt idx="1344">
                  <c:v>8.9469800000000002E-2</c:v>
                </c:pt>
                <c:pt idx="1345">
                  <c:v>8.998479999999999E-2</c:v>
                </c:pt>
                <c:pt idx="1346">
                  <c:v>9.0330399999999991E-2</c:v>
                </c:pt>
                <c:pt idx="1347">
                  <c:v>9.0806800000000007E-2</c:v>
                </c:pt>
                <c:pt idx="1348">
                  <c:v>9.1287599999999997E-2</c:v>
                </c:pt>
                <c:pt idx="1349">
                  <c:v>9.1588199999999995E-2</c:v>
                </c:pt>
                <c:pt idx="1350">
                  <c:v>9.1965999999999992E-2</c:v>
                </c:pt>
                <c:pt idx="1351">
                  <c:v>9.2360800000000007E-2</c:v>
                </c:pt>
                <c:pt idx="1352">
                  <c:v>9.2706399999999994E-2</c:v>
                </c:pt>
                <c:pt idx="1353">
                  <c:v>9.3118400000000004E-2</c:v>
                </c:pt>
                <c:pt idx="1354">
                  <c:v>9.3440399999999993E-2</c:v>
                </c:pt>
                <c:pt idx="1355">
                  <c:v>9.3766599999999992E-2</c:v>
                </c:pt>
                <c:pt idx="1356">
                  <c:v>9.4243199999999999E-2</c:v>
                </c:pt>
                <c:pt idx="1357">
                  <c:v>9.4445000000000001E-2</c:v>
                </c:pt>
                <c:pt idx="1358">
                  <c:v>9.4852800000000001E-2</c:v>
                </c:pt>
                <c:pt idx="1359">
                  <c:v>9.5088800000000001E-2</c:v>
                </c:pt>
                <c:pt idx="1360">
                  <c:v>9.54536E-2</c:v>
                </c:pt>
                <c:pt idx="1361">
                  <c:v>9.5676999999999998E-2</c:v>
                </c:pt>
                <c:pt idx="1362">
                  <c:v>9.6089000000000008E-2</c:v>
                </c:pt>
                <c:pt idx="1363">
                  <c:v>9.63508E-2</c:v>
                </c:pt>
                <c:pt idx="1364">
                  <c:v>9.6670599999999995E-2</c:v>
                </c:pt>
                <c:pt idx="1365">
                  <c:v>9.6865999999999994E-2</c:v>
                </c:pt>
                <c:pt idx="1366">
                  <c:v>9.7181400000000001E-2</c:v>
                </c:pt>
                <c:pt idx="1367">
                  <c:v>9.7413199999999991E-2</c:v>
                </c:pt>
                <c:pt idx="1368">
                  <c:v>9.7735199999999994E-2</c:v>
                </c:pt>
                <c:pt idx="1369">
                  <c:v>9.8027199999999995E-2</c:v>
                </c:pt>
                <c:pt idx="1370">
                  <c:v>9.8156000000000007E-2</c:v>
                </c:pt>
                <c:pt idx="1371">
                  <c:v>9.8409200000000002E-2</c:v>
                </c:pt>
                <c:pt idx="1372">
                  <c:v>9.8662399999999997E-2</c:v>
                </c:pt>
                <c:pt idx="1373">
                  <c:v>9.9130399999999994E-2</c:v>
                </c:pt>
                <c:pt idx="1374">
                  <c:v>9.9203399999999997E-2</c:v>
                </c:pt>
                <c:pt idx="1375">
                  <c:v>9.942659999999999E-2</c:v>
                </c:pt>
                <c:pt idx="1376">
                  <c:v>0.10106839999999999</c:v>
                </c:pt>
                <c:pt idx="1377">
                  <c:v>0.1028328</c:v>
                </c:pt>
                <c:pt idx="1378">
                  <c:v>0.104243</c:v>
                </c:pt>
                <c:pt idx="1379">
                  <c:v>0.10550920000000001</c:v>
                </c:pt>
                <c:pt idx="1380">
                  <c:v>0.10701160000000001</c:v>
                </c:pt>
                <c:pt idx="1381">
                  <c:v>0.1083316</c:v>
                </c:pt>
                <c:pt idx="1382">
                  <c:v>0.109495</c:v>
                </c:pt>
                <c:pt idx="1383">
                  <c:v>0.11070559999999999</c:v>
                </c:pt>
                <c:pt idx="1384">
                  <c:v>0.1117766</c:v>
                </c:pt>
                <c:pt idx="1385">
                  <c:v>0.11277240000000001</c:v>
                </c:pt>
                <c:pt idx="1386">
                  <c:v>0.113897</c:v>
                </c:pt>
                <c:pt idx="1387">
                  <c:v>0.1149124</c:v>
                </c:pt>
                <c:pt idx="1388">
                  <c:v>0.115964</c:v>
                </c:pt>
                <c:pt idx="1389">
                  <c:v>0.116771</c:v>
                </c:pt>
                <c:pt idx="1390">
                  <c:v>0.11775399999999998</c:v>
                </c:pt>
                <c:pt idx="1391">
                  <c:v>0.11871780000000001</c:v>
                </c:pt>
                <c:pt idx="1392">
                  <c:v>0.11961919999999999</c:v>
                </c:pt>
                <c:pt idx="1393">
                  <c:v>0.1203618</c:v>
                </c:pt>
                <c:pt idx="1394">
                  <c:v>0.121216</c:v>
                </c:pt>
                <c:pt idx="1395">
                  <c:v>0.1220402</c:v>
                </c:pt>
                <c:pt idx="1396">
                  <c:v>0.1228322</c:v>
                </c:pt>
                <c:pt idx="1397">
                  <c:v>0.1235748</c:v>
                </c:pt>
                <c:pt idx="1398">
                  <c:v>0.1243604</c:v>
                </c:pt>
                <c:pt idx="1399">
                  <c:v>0.12503439999999999</c:v>
                </c:pt>
                <c:pt idx="1400">
                  <c:v>0.12572559999999999</c:v>
                </c:pt>
                <c:pt idx="1401">
                  <c:v>0.126466</c:v>
                </c:pt>
                <c:pt idx="1402">
                  <c:v>0.12717000000000001</c:v>
                </c:pt>
                <c:pt idx="1403">
                  <c:v>0.12774959999999999</c:v>
                </c:pt>
                <c:pt idx="1404">
                  <c:v>0.12839339999999999</c:v>
                </c:pt>
                <c:pt idx="1405">
                  <c:v>0.12908240000000001</c:v>
                </c:pt>
                <c:pt idx="1406">
                  <c:v>0.12964039999999999</c:v>
                </c:pt>
                <c:pt idx="1407">
                  <c:v>0.13029719999999997</c:v>
                </c:pt>
                <c:pt idx="1408">
                  <c:v>0.13088959999999999</c:v>
                </c:pt>
                <c:pt idx="1409">
                  <c:v>0.13149059999999999</c:v>
                </c:pt>
                <c:pt idx="1410">
                  <c:v>0.13190260000000001</c:v>
                </c:pt>
                <c:pt idx="1411">
                  <c:v>0.1325702</c:v>
                </c:pt>
                <c:pt idx="1412">
                  <c:v>0.13309380000000001</c:v>
                </c:pt>
                <c:pt idx="1413">
                  <c:v>0.13369479999999997</c:v>
                </c:pt>
                <c:pt idx="1414">
                  <c:v>0.13417559999999998</c:v>
                </c:pt>
                <c:pt idx="1415">
                  <c:v>0.13475519999999999</c:v>
                </c:pt>
                <c:pt idx="1416">
                  <c:v>0.13512000000000002</c:v>
                </c:pt>
                <c:pt idx="1417">
                  <c:v>0.135575</c:v>
                </c:pt>
                <c:pt idx="1418">
                  <c:v>0.1361224</c:v>
                </c:pt>
                <c:pt idx="1419">
                  <c:v>0.13653879999999999</c:v>
                </c:pt>
                <c:pt idx="1420">
                  <c:v>0.13689500000000002</c:v>
                </c:pt>
                <c:pt idx="1421">
                  <c:v>0.13746159999999999</c:v>
                </c:pt>
                <c:pt idx="1422">
                  <c:v>0.13780500000000001</c:v>
                </c:pt>
                <c:pt idx="1423">
                  <c:v>0.13831160000000001</c:v>
                </c:pt>
                <c:pt idx="1424">
                  <c:v>0.13867640000000001</c:v>
                </c:pt>
                <c:pt idx="1425">
                  <c:v>0.13902420000000001</c:v>
                </c:pt>
                <c:pt idx="1426">
                  <c:v>0.13949419999999998</c:v>
                </c:pt>
                <c:pt idx="1427">
                  <c:v>0.13989339999999997</c:v>
                </c:pt>
                <c:pt idx="1428">
                  <c:v>0.1403442</c:v>
                </c:pt>
                <c:pt idx="1429">
                  <c:v>0.1407648</c:v>
                </c:pt>
                <c:pt idx="1430">
                  <c:v>0.14109540000000001</c:v>
                </c:pt>
                <c:pt idx="1431">
                  <c:v>0.14136579999999999</c:v>
                </c:pt>
                <c:pt idx="1432">
                  <c:v>0.14183799999999999</c:v>
                </c:pt>
                <c:pt idx="1433">
                  <c:v>0.14211699999999999</c:v>
                </c:pt>
                <c:pt idx="1434">
                  <c:v>0.14242180000000002</c:v>
                </c:pt>
                <c:pt idx="1435">
                  <c:v>0.14275659999999998</c:v>
                </c:pt>
                <c:pt idx="1436">
                  <c:v>0.14307</c:v>
                </c:pt>
                <c:pt idx="1437">
                  <c:v>0.14328679999999999</c:v>
                </c:pt>
                <c:pt idx="1438">
                  <c:v>0.1435958</c:v>
                </c:pt>
                <c:pt idx="1439">
                  <c:v>0.1439608</c:v>
                </c:pt>
                <c:pt idx="1440">
                  <c:v>0.14412819999999998</c:v>
                </c:pt>
                <c:pt idx="1441">
                  <c:v>0.14445</c:v>
                </c:pt>
                <c:pt idx="1442">
                  <c:v>0.1447978</c:v>
                </c:pt>
                <c:pt idx="1443">
                  <c:v>0.14494799999999999</c:v>
                </c:pt>
                <c:pt idx="1444">
                  <c:v>0.1453044</c:v>
                </c:pt>
                <c:pt idx="1445">
                  <c:v>0.14551900000000001</c:v>
                </c:pt>
                <c:pt idx="1446">
                  <c:v>0.14569499999999999</c:v>
                </c:pt>
                <c:pt idx="1447">
                  <c:v>0.1460234</c:v>
                </c:pt>
                <c:pt idx="1448">
                  <c:v>0.14636460000000001</c:v>
                </c:pt>
                <c:pt idx="1449">
                  <c:v>0.14654920000000002</c:v>
                </c:pt>
                <c:pt idx="1450">
                  <c:v>0.14678099999999999</c:v>
                </c:pt>
                <c:pt idx="1451">
                  <c:v>0.1470322</c:v>
                </c:pt>
                <c:pt idx="1452">
                  <c:v>0.1471952</c:v>
                </c:pt>
                <c:pt idx="1453">
                  <c:v>0.1474656</c:v>
                </c:pt>
                <c:pt idx="1454">
                  <c:v>0.14766319999999999</c:v>
                </c:pt>
                <c:pt idx="1455">
                  <c:v>0.14781759999999999</c:v>
                </c:pt>
                <c:pt idx="1456">
                  <c:v>0.14807100000000001</c:v>
                </c:pt>
                <c:pt idx="1457">
                  <c:v>0.14829419999999999</c:v>
                </c:pt>
                <c:pt idx="1458">
                  <c:v>0.148423</c:v>
                </c:pt>
                <c:pt idx="1459">
                  <c:v>0.14862899999999998</c:v>
                </c:pt>
                <c:pt idx="1460">
                  <c:v>0.14888220000000002</c:v>
                </c:pt>
                <c:pt idx="1461">
                  <c:v>0.14902400000000002</c:v>
                </c:pt>
                <c:pt idx="1462">
                  <c:v>0.14921279999999998</c:v>
                </c:pt>
                <c:pt idx="1463">
                  <c:v>0.14944459999999998</c:v>
                </c:pt>
                <c:pt idx="1464">
                  <c:v>0.14962700000000001</c:v>
                </c:pt>
                <c:pt idx="1465">
                  <c:v>0.1498438</c:v>
                </c:pt>
                <c:pt idx="1466">
                  <c:v>0.14998979999999998</c:v>
                </c:pt>
                <c:pt idx="1467">
                  <c:v>0.1501422</c:v>
                </c:pt>
                <c:pt idx="1468">
                  <c:v>0.15028159999999999</c:v>
                </c:pt>
                <c:pt idx="1469">
                  <c:v>0.1503912</c:v>
                </c:pt>
                <c:pt idx="1470">
                  <c:v>0.15057139999999999</c:v>
                </c:pt>
                <c:pt idx="1471">
                  <c:v>0.15084619999999999</c:v>
                </c:pt>
                <c:pt idx="1472">
                  <c:v>0.1507946</c:v>
                </c:pt>
                <c:pt idx="1473">
                  <c:v>0.1510522</c:v>
                </c:pt>
                <c:pt idx="1474">
                  <c:v>0.15118519999999999</c:v>
                </c:pt>
                <c:pt idx="1475">
                  <c:v>0.15129679999999998</c:v>
                </c:pt>
                <c:pt idx="1476">
                  <c:v>0.15143419999999999</c:v>
                </c:pt>
                <c:pt idx="1477">
                  <c:v>0.1515802</c:v>
                </c:pt>
                <c:pt idx="1478">
                  <c:v>0.15200079999999999</c:v>
                </c:pt>
                <c:pt idx="1479">
                  <c:v>0.151945</c:v>
                </c:pt>
                <c:pt idx="1480">
                  <c:v>0.15196219999999999</c:v>
                </c:pt>
                <c:pt idx="1481">
                  <c:v>0.15337020000000001</c:v>
                </c:pt>
                <c:pt idx="1482">
                  <c:v>0.15507660000000001</c:v>
                </c:pt>
                <c:pt idx="1483">
                  <c:v>0.15654899999999999</c:v>
                </c:pt>
                <c:pt idx="1484">
                  <c:v>0.1579334</c:v>
                </c:pt>
                <c:pt idx="1485">
                  <c:v>0.15924679999999999</c:v>
                </c:pt>
                <c:pt idx="1486">
                  <c:v>0.16065479999999999</c:v>
                </c:pt>
                <c:pt idx="1487">
                  <c:v>0.16181599999999999</c:v>
                </c:pt>
                <c:pt idx="1488">
                  <c:v>0.1629536</c:v>
                </c:pt>
                <c:pt idx="1489">
                  <c:v>0.16401379999999999</c:v>
                </c:pt>
                <c:pt idx="1490">
                  <c:v>0.165102</c:v>
                </c:pt>
                <c:pt idx="1491">
                  <c:v>0.16614519999999999</c:v>
                </c:pt>
                <c:pt idx="1492">
                  <c:v>0.1671668</c:v>
                </c:pt>
                <c:pt idx="1493">
                  <c:v>0.1680854</c:v>
                </c:pt>
                <c:pt idx="1494">
                  <c:v>0.16896339999999999</c:v>
                </c:pt>
                <c:pt idx="1495">
                  <c:v>0.16995059999999998</c:v>
                </c:pt>
                <c:pt idx="1496">
                  <c:v>0.17076620000000001</c:v>
                </c:pt>
                <c:pt idx="1497">
                  <c:v>0.171599</c:v>
                </c:pt>
                <c:pt idx="1498">
                  <c:v>0.17238679999999998</c:v>
                </c:pt>
                <c:pt idx="1499">
                  <c:v>0.1731808</c:v>
                </c:pt>
                <c:pt idx="1500">
                  <c:v>0.1739578</c:v>
                </c:pt>
                <c:pt idx="1501">
                  <c:v>0.17468320000000001</c:v>
                </c:pt>
                <c:pt idx="1502">
                  <c:v>0.17534440000000001</c:v>
                </c:pt>
                <c:pt idx="1503">
                  <c:v>0.17606759999999999</c:v>
                </c:pt>
                <c:pt idx="1504">
                  <c:v>0.17667720000000001</c:v>
                </c:pt>
                <c:pt idx="1505">
                  <c:v>0.17738119999999999</c:v>
                </c:pt>
                <c:pt idx="1506">
                  <c:v>0.1779994</c:v>
                </c:pt>
                <c:pt idx="1507">
                  <c:v>0.17860040000000002</c:v>
                </c:pt>
                <c:pt idx="1508">
                  <c:v>0.17920340000000001</c:v>
                </c:pt>
                <c:pt idx="1509">
                  <c:v>0.17979580000000001</c:v>
                </c:pt>
                <c:pt idx="1510">
                  <c:v>0.18046979999999999</c:v>
                </c:pt>
                <c:pt idx="1511">
                  <c:v>0.18093759999999998</c:v>
                </c:pt>
                <c:pt idx="1512">
                  <c:v>0.18150859999999999</c:v>
                </c:pt>
                <c:pt idx="1513">
                  <c:v>0.18205379999999999</c:v>
                </c:pt>
                <c:pt idx="1514">
                  <c:v>0.18251100000000001</c:v>
                </c:pt>
                <c:pt idx="1515">
                  <c:v>0.18307319999999999</c:v>
                </c:pt>
                <c:pt idx="1516">
                  <c:v>0.18347240000000001</c:v>
                </c:pt>
                <c:pt idx="1517">
                  <c:v>0.18395320000000001</c:v>
                </c:pt>
                <c:pt idx="1518">
                  <c:v>0.18445119999999998</c:v>
                </c:pt>
                <c:pt idx="1519">
                  <c:v>0.18490200000000001</c:v>
                </c:pt>
                <c:pt idx="1520">
                  <c:v>0.18531839999999999</c:v>
                </c:pt>
                <c:pt idx="1521">
                  <c:v>0.18580339999999998</c:v>
                </c:pt>
                <c:pt idx="1522">
                  <c:v>0.18621759999999998</c:v>
                </c:pt>
                <c:pt idx="1523">
                  <c:v>0.18661259999999999</c:v>
                </c:pt>
                <c:pt idx="1524">
                  <c:v>0.18700739999999999</c:v>
                </c:pt>
                <c:pt idx="1525">
                  <c:v>0.1874024</c:v>
                </c:pt>
                <c:pt idx="1526">
                  <c:v>0.18776299999999999</c:v>
                </c:pt>
                <c:pt idx="1527">
                  <c:v>0.1882094</c:v>
                </c:pt>
                <c:pt idx="1528">
                  <c:v>0.188497</c:v>
                </c:pt>
                <c:pt idx="1529">
                  <c:v>0.18886619999999998</c:v>
                </c:pt>
                <c:pt idx="1530">
                  <c:v>0.18911939999999999</c:v>
                </c:pt>
                <c:pt idx="1531">
                  <c:v>0.18957019999999999</c:v>
                </c:pt>
                <c:pt idx="1532">
                  <c:v>0.18988579999999999</c:v>
                </c:pt>
                <c:pt idx="1533">
                  <c:v>0.19018199999999999</c:v>
                </c:pt>
                <c:pt idx="1534">
                  <c:v>0.19046959999999999</c:v>
                </c:pt>
                <c:pt idx="1535">
                  <c:v>0.19083439999999999</c:v>
                </c:pt>
                <c:pt idx="1536">
                  <c:v>0.19111779999999998</c:v>
                </c:pt>
                <c:pt idx="1537">
                  <c:v>0.1914526</c:v>
                </c:pt>
                <c:pt idx="1538">
                  <c:v>0.1917488</c:v>
                </c:pt>
                <c:pt idx="1539">
                  <c:v>0.19204059999999998</c:v>
                </c:pt>
                <c:pt idx="1540">
                  <c:v>0.1922768</c:v>
                </c:pt>
                <c:pt idx="1541">
                  <c:v>0.1925386</c:v>
                </c:pt>
                <c:pt idx="1542">
                  <c:v>0.19282199999999999</c:v>
                </c:pt>
                <c:pt idx="1543">
                  <c:v>0.19307079999999999</c:v>
                </c:pt>
                <c:pt idx="1544">
                  <c:v>0.19330919999999999</c:v>
                </c:pt>
                <c:pt idx="1545">
                  <c:v>0.19354099999999999</c:v>
                </c:pt>
                <c:pt idx="1546">
                  <c:v>0.19380059999999999</c:v>
                </c:pt>
                <c:pt idx="1547">
                  <c:v>0.19403459999999997</c:v>
                </c:pt>
                <c:pt idx="1548">
                  <c:v>0.1942536</c:v>
                </c:pt>
                <c:pt idx="1549">
                  <c:v>0.19444239999999999</c:v>
                </c:pt>
                <c:pt idx="1550">
                  <c:v>0.19471720000000001</c:v>
                </c:pt>
                <c:pt idx="1551">
                  <c:v>0.194936</c:v>
                </c:pt>
                <c:pt idx="1552">
                  <c:v>0.1951592</c:v>
                </c:pt>
                <c:pt idx="1553">
                  <c:v>0.19530520000000001</c:v>
                </c:pt>
                <c:pt idx="1554">
                  <c:v>0.19560559999999999</c:v>
                </c:pt>
                <c:pt idx="1555">
                  <c:v>0.19570439999999997</c:v>
                </c:pt>
                <c:pt idx="1556">
                  <c:v>0.19594920000000002</c:v>
                </c:pt>
                <c:pt idx="1557">
                  <c:v>0.19613360000000002</c:v>
                </c:pt>
                <c:pt idx="1558">
                  <c:v>0.19634399999999999</c:v>
                </c:pt>
                <c:pt idx="1559">
                  <c:v>0.19646640000000001</c:v>
                </c:pt>
                <c:pt idx="1560">
                  <c:v>0.19671959999999999</c:v>
                </c:pt>
                <c:pt idx="1561">
                  <c:v>0.19690860000000002</c:v>
                </c:pt>
                <c:pt idx="1562">
                  <c:v>0.19745799999999999</c:v>
                </c:pt>
                <c:pt idx="1563">
                  <c:v>0.1979002</c:v>
                </c:pt>
                <c:pt idx="1564">
                  <c:v>0.19823499999999999</c:v>
                </c:pt>
                <c:pt idx="1565">
                  <c:v>0.19887879999999999</c:v>
                </c:pt>
                <c:pt idx="1566">
                  <c:v>0.1992738</c:v>
                </c:pt>
                <c:pt idx="1567">
                  <c:v>0.19945399999999999</c:v>
                </c:pt>
                <c:pt idx="1568">
                  <c:v>0.19977599999999998</c:v>
                </c:pt>
                <c:pt idx="1569">
                  <c:v>0.20008500000000001</c:v>
                </c:pt>
                <c:pt idx="1570">
                  <c:v>0.20044139999999999</c:v>
                </c:pt>
                <c:pt idx="1571">
                  <c:v>0.200847</c:v>
                </c:pt>
                <c:pt idx="1572">
                  <c:v>0.20112179999999999</c:v>
                </c:pt>
                <c:pt idx="1573">
                  <c:v>0.20147379999999998</c:v>
                </c:pt>
                <c:pt idx="1574">
                  <c:v>0.20172279999999998</c:v>
                </c:pt>
                <c:pt idx="1575">
                  <c:v>0.20191580000000001</c:v>
                </c:pt>
                <c:pt idx="1576">
                  <c:v>0.2022678</c:v>
                </c:pt>
                <c:pt idx="1577">
                  <c:v>0.20259840000000001</c:v>
                </c:pt>
                <c:pt idx="1578">
                  <c:v>0.20279579999999997</c:v>
                </c:pt>
                <c:pt idx="1579">
                  <c:v>0.20310919999999999</c:v>
                </c:pt>
                <c:pt idx="1580">
                  <c:v>0.20328960000000001</c:v>
                </c:pt>
                <c:pt idx="1581">
                  <c:v>0.20356860000000002</c:v>
                </c:pt>
                <c:pt idx="1582">
                  <c:v>0.2038218</c:v>
                </c:pt>
                <c:pt idx="1583">
                  <c:v>0.20405580000000001</c:v>
                </c:pt>
                <c:pt idx="1584">
                  <c:v>0.20425119999999997</c:v>
                </c:pt>
                <c:pt idx="1585">
                  <c:v>0.20458379999999998</c:v>
                </c:pt>
                <c:pt idx="1586">
                  <c:v>0.20468679999999997</c:v>
                </c:pt>
                <c:pt idx="1587">
                  <c:v>0.20499160000000002</c:v>
                </c:pt>
                <c:pt idx="1588">
                  <c:v>0.2051934</c:v>
                </c:pt>
                <c:pt idx="1589">
                  <c:v>0.20539939999999998</c:v>
                </c:pt>
                <c:pt idx="1590">
                  <c:v>0.20561400000000002</c:v>
                </c:pt>
                <c:pt idx="1591">
                  <c:v>0.20577280000000001</c:v>
                </c:pt>
                <c:pt idx="1592">
                  <c:v>0.20597459999999998</c:v>
                </c:pt>
                <c:pt idx="1593">
                  <c:v>0.20615920000000001</c:v>
                </c:pt>
                <c:pt idx="1594">
                  <c:v>0.20634799999999998</c:v>
                </c:pt>
                <c:pt idx="1595">
                  <c:v>0.206537</c:v>
                </c:pt>
                <c:pt idx="1596">
                  <c:v>0.20669579999999999</c:v>
                </c:pt>
                <c:pt idx="1597">
                  <c:v>0.20684599999999997</c:v>
                </c:pt>
                <c:pt idx="1598">
                  <c:v>0.2070478</c:v>
                </c:pt>
                <c:pt idx="1599">
                  <c:v>0.20717219999999997</c:v>
                </c:pt>
                <c:pt idx="1600">
                  <c:v>0.20736539999999998</c:v>
                </c:pt>
                <c:pt idx="1601">
                  <c:v>0.20752000000000001</c:v>
                </c:pt>
                <c:pt idx="1602">
                  <c:v>0.20770239999999998</c:v>
                </c:pt>
                <c:pt idx="1603">
                  <c:v>0.20787840000000002</c:v>
                </c:pt>
                <c:pt idx="1604">
                  <c:v>0.20798140000000001</c:v>
                </c:pt>
                <c:pt idx="1605">
                  <c:v>0.20817880000000002</c:v>
                </c:pt>
                <c:pt idx="1606">
                  <c:v>0.20832479999999998</c:v>
                </c:pt>
                <c:pt idx="1607">
                  <c:v>0.2084966</c:v>
                </c:pt>
                <c:pt idx="1608">
                  <c:v>0.20862539999999999</c:v>
                </c:pt>
                <c:pt idx="1609">
                  <c:v>0.20864239999999998</c:v>
                </c:pt>
                <c:pt idx="1610">
                  <c:v>0.2088228</c:v>
                </c:pt>
                <c:pt idx="1611">
                  <c:v>0.20900739999999998</c:v>
                </c:pt>
                <c:pt idx="1612">
                  <c:v>0.20916200000000001</c:v>
                </c:pt>
                <c:pt idx="1613">
                  <c:v>0.20925199999999999</c:v>
                </c:pt>
                <c:pt idx="1614">
                  <c:v>0.20937220000000001</c:v>
                </c:pt>
                <c:pt idx="1615">
                  <c:v>0.2094752</c:v>
                </c:pt>
                <c:pt idx="1616">
                  <c:v>0.20965559999999997</c:v>
                </c:pt>
                <c:pt idx="1617">
                  <c:v>0.20967279999999999</c:v>
                </c:pt>
                <c:pt idx="1618">
                  <c:v>0.20989160000000001</c:v>
                </c:pt>
                <c:pt idx="1619">
                  <c:v>0.21005899999999997</c:v>
                </c:pt>
                <c:pt idx="1620">
                  <c:v>0.21009340000000001</c:v>
                </c:pt>
                <c:pt idx="1621">
                  <c:v>0.21038099999999998</c:v>
                </c:pt>
                <c:pt idx="1622">
                  <c:v>0.2117182</c:v>
                </c:pt>
                <c:pt idx="1623">
                  <c:v>0.21309179999999997</c:v>
                </c:pt>
                <c:pt idx="1624">
                  <c:v>0.21448259999999997</c:v>
                </c:pt>
                <c:pt idx="1625">
                  <c:v>0.21573819999999996</c:v>
                </c:pt>
                <c:pt idx="1626">
                  <c:v>0.21690580000000001</c:v>
                </c:pt>
                <c:pt idx="1627">
                  <c:v>0.21809500000000001</c:v>
                </c:pt>
                <c:pt idx="1628">
                  <c:v>0.21908439999999998</c:v>
                </c:pt>
                <c:pt idx="1629">
                  <c:v>0.22019620000000001</c:v>
                </c:pt>
                <c:pt idx="1630">
                  <c:v>0.2210548</c:v>
                </c:pt>
                <c:pt idx="1631">
                  <c:v>0.2220162</c:v>
                </c:pt>
                <c:pt idx="1632">
                  <c:v>0.22295420000000002</c:v>
                </c:pt>
                <c:pt idx="1633">
                  <c:v>0.22387280000000001</c:v>
                </c:pt>
                <c:pt idx="1634">
                  <c:v>0.22470559999999998</c:v>
                </c:pt>
                <c:pt idx="1635">
                  <c:v>0.22547399999999998</c:v>
                </c:pt>
                <c:pt idx="1636">
                  <c:v>0.2261908</c:v>
                </c:pt>
                <c:pt idx="1637">
                  <c:v>0.22687559999999998</c:v>
                </c:pt>
                <c:pt idx="1638">
                  <c:v>0.22754960000000002</c:v>
                </c:pt>
                <c:pt idx="1639">
                  <c:v>0.22823199999999999</c:v>
                </c:pt>
                <c:pt idx="1640">
                  <c:v>0.22895739999999998</c:v>
                </c:pt>
                <c:pt idx="1641">
                  <c:v>0.22952620000000001</c:v>
                </c:pt>
                <c:pt idx="1642">
                  <c:v>0.23029040000000001</c:v>
                </c:pt>
                <c:pt idx="1643">
                  <c:v>0.23086119999999999</c:v>
                </c:pt>
                <c:pt idx="1644">
                  <c:v>0.23137639999999998</c:v>
                </c:pt>
                <c:pt idx="1645">
                  <c:v>0.23200319999999999</c:v>
                </c:pt>
                <c:pt idx="1646">
                  <c:v>0.23253979999999996</c:v>
                </c:pt>
                <c:pt idx="1647">
                  <c:v>0.23319439999999997</c:v>
                </c:pt>
                <c:pt idx="1648">
                  <c:v>0.23370940000000001</c:v>
                </c:pt>
                <c:pt idx="1649">
                  <c:v>0.23421599999999998</c:v>
                </c:pt>
                <c:pt idx="1650">
                  <c:v>0.23467539999999998</c:v>
                </c:pt>
                <c:pt idx="1651">
                  <c:v>0.23522899999999999</c:v>
                </c:pt>
                <c:pt idx="1652">
                  <c:v>0.2356154</c:v>
                </c:pt>
                <c:pt idx="1653">
                  <c:v>0.23617780000000002</c:v>
                </c:pt>
                <c:pt idx="1654">
                  <c:v>0.23666059999999997</c:v>
                </c:pt>
                <c:pt idx="1655">
                  <c:v>0.23704699999999998</c:v>
                </c:pt>
                <c:pt idx="1656">
                  <c:v>0.23749779999999998</c:v>
                </c:pt>
                <c:pt idx="1657">
                  <c:v>0.237927</c:v>
                </c:pt>
                <c:pt idx="1658">
                  <c:v>0.2384336</c:v>
                </c:pt>
                <c:pt idx="1659">
                  <c:v>0.23882420000000001</c:v>
                </c:pt>
                <c:pt idx="1660">
                  <c:v>0.2392706</c:v>
                </c:pt>
                <c:pt idx="1661">
                  <c:v>0.23966560000000001</c:v>
                </c:pt>
                <c:pt idx="1662">
                  <c:v>0.2400476</c:v>
                </c:pt>
                <c:pt idx="1663">
                  <c:v>0.24052199999999999</c:v>
                </c:pt>
                <c:pt idx="1664">
                  <c:v>0.24086540000000001</c:v>
                </c:pt>
                <c:pt idx="1665">
                  <c:v>0.2411702</c:v>
                </c:pt>
                <c:pt idx="1666">
                  <c:v>0.24157800000000001</c:v>
                </c:pt>
                <c:pt idx="1667">
                  <c:v>0.24190840000000002</c:v>
                </c:pt>
                <c:pt idx="1668">
                  <c:v>0.24232059999999997</c:v>
                </c:pt>
                <c:pt idx="1669">
                  <c:v>0.2427068</c:v>
                </c:pt>
                <c:pt idx="1670">
                  <c:v>0.24299880000000001</c:v>
                </c:pt>
                <c:pt idx="1671">
                  <c:v>0.24329920000000002</c:v>
                </c:pt>
                <c:pt idx="1672">
                  <c:v>0.24360839999999997</c:v>
                </c:pt>
                <c:pt idx="1673">
                  <c:v>0.24398819999999999</c:v>
                </c:pt>
                <c:pt idx="1674">
                  <c:v>0.24425859999999999</c:v>
                </c:pt>
                <c:pt idx="1675">
                  <c:v>0.24454199999999998</c:v>
                </c:pt>
                <c:pt idx="1676">
                  <c:v>0.24479960000000001</c:v>
                </c:pt>
                <c:pt idx="1677">
                  <c:v>0.24514720000000001</c:v>
                </c:pt>
                <c:pt idx="1678">
                  <c:v>0.2454692</c:v>
                </c:pt>
                <c:pt idx="1679">
                  <c:v>0.24572240000000001</c:v>
                </c:pt>
                <c:pt idx="1680">
                  <c:v>0.2460658</c:v>
                </c:pt>
                <c:pt idx="1681">
                  <c:v>0.24634919999999999</c:v>
                </c:pt>
                <c:pt idx="1682">
                  <c:v>0.24659819999999999</c:v>
                </c:pt>
                <c:pt idx="1683">
                  <c:v>0.24690719999999999</c:v>
                </c:pt>
                <c:pt idx="1684">
                  <c:v>0.2471756</c:v>
                </c:pt>
                <c:pt idx="1685">
                  <c:v>0.2473602</c:v>
                </c:pt>
                <c:pt idx="1686">
                  <c:v>0.247665</c:v>
                </c:pt>
                <c:pt idx="1687">
                  <c:v>0.24788380000000002</c:v>
                </c:pt>
                <c:pt idx="1688">
                  <c:v>0.2480598</c:v>
                </c:pt>
                <c:pt idx="1689">
                  <c:v>0.24832600000000002</c:v>
                </c:pt>
                <c:pt idx="1690">
                  <c:v>0.24860080000000001</c:v>
                </c:pt>
                <c:pt idx="1691">
                  <c:v>0.24884099999999998</c:v>
                </c:pt>
                <c:pt idx="1692">
                  <c:v>0.24902560000000001</c:v>
                </c:pt>
                <c:pt idx="1693">
                  <c:v>0.2492016</c:v>
                </c:pt>
                <c:pt idx="1694">
                  <c:v>0.24947639999999999</c:v>
                </c:pt>
                <c:pt idx="1695">
                  <c:v>0.2496738</c:v>
                </c:pt>
                <c:pt idx="1696">
                  <c:v>0.24988419999999997</c:v>
                </c:pt>
                <c:pt idx="1697">
                  <c:v>0.25012879999999998</c:v>
                </c:pt>
                <c:pt idx="1698">
                  <c:v>0.25030920000000001</c:v>
                </c:pt>
                <c:pt idx="1699">
                  <c:v>0.25047439999999999</c:v>
                </c:pt>
                <c:pt idx="1700">
                  <c:v>0.25063540000000001</c:v>
                </c:pt>
                <c:pt idx="1701">
                  <c:v>0.25087799999999999</c:v>
                </c:pt>
                <c:pt idx="1702">
                  <c:v>0.251054</c:v>
                </c:pt>
                <c:pt idx="1703">
                  <c:v>0.25122559999999999</c:v>
                </c:pt>
                <c:pt idx="1704">
                  <c:v>0.25137599999999999</c:v>
                </c:pt>
                <c:pt idx="1705">
                  <c:v>0.25157760000000001</c:v>
                </c:pt>
                <c:pt idx="1706">
                  <c:v>0.25174939999999996</c:v>
                </c:pt>
                <c:pt idx="1707">
                  <c:v>0.25191240000000004</c:v>
                </c:pt>
                <c:pt idx="1708">
                  <c:v>0.2521486</c:v>
                </c:pt>
                <c:pt idx="1709">
                  <c:v>0.25224299999999999</c:v>
                </c:pt>
                <c:pt idx="1710">
                  <c:v>0.25237179999999998</c:v>
                </c:pt>
                <c:pt idx="1711">
                  <c:v>0.25250919999999999</c:v>
                </c:pt>
                <c:pt idx="1712">
                  <c:v>0.25268940000000001</c:v>
                </c:pt>
                <c:pt idx="1713">
                  <c:v>0.25285679999999999</c:v>
                </c:pt>
                <c:pt idx="1714">
                  <c:v>0.25298999999999999</c:v>
                </c:pt>
                <c:pt idx="1715">
                  <c:v>0.25314019999999998</c:v>
                </c:pt>
                <c:pt idx="1716">
                  <c:v>0.25346639999999998</c:v>
                </c:pt>
                <c:pt idx="1717">
                  <c:v>0.25348359999999998</c:v>
                </c:pt>
                <c:pt idx="1718">
                  <c:v>0.25370680000000001</c:v>
                </c:pt>
                <c:pt idx="1719">
                  <c:v>0.25400739999999999</c:v>
                </c:pt>
                <c:pt idx="1720">
                  <c:v>0.25436999999999999</c:v>
                </c:pt>
                <c:pt idx="1721">
                  <c:v>0.25462760000000001</c:v>
                </c:pt>
                <c:pt idx="1722">
                  <c:v>0.25490239999999997</c:v>
                </c:pt>
                <c:pt idx="1723">
                  <c:v>0.25520280000000001</c:v>
                </c:pt>
                <c:pt idx="1724">
                  <c:v>0.25551620000000003</c:v>
                </c:pt>
                <c:pt idx="1725">
                  <c:v>0.25574799999999998</c:v>
                </c:pt>
                <c:pt idx="1726">
                  <c:v>0.25594980000000001</c:v>
                </c:pt>
                <c:pt idx="1727">
                  <c:v>0.25622020000000001</c:v>
                </c:pt>
                <c:pt idx="1728">
                  <c:v>0.25650780000000001</c:v>
                </c:pt>
                <c:pt idx="1729">
                  <c:v>0.25680819999999999</c:v>
                </c:pt>
                <c:pt idx="1730">
                  <c:v>0.25700139999999999</c:v>
                </c:pt>
                <c:pt idx="1731">
                  <c:v>0.25728479999999998</c:v>
                </c:pt>
                <c:pt idx="1732">
                  <c:v>0.25748659999999995</c:v>
                </c:pt>
                <c:pt idx="1733">
                  <c:v>0.25776979999999999</c:v>
                </c:pt>
                <c:pt idx="1734">
                  <c:v>0.25797580000000003</c:v>
                </c:pt>
                <c:pt idx="1735">
                  <c:v>0.25827</c:v>
                </c:pt>
                <c:pt idx="1736">
                  <c:v>0.25851039999999997</c:v>
                </c:pt>
                <c:pt idx="1737">
                  <c:v>0.2587506</c:v>
                </c:pt>
                <c:pt idx="1738">
                  <c:v>0.25900400000000001</c:v>
                </c:pt>
                <c:pt idx="1739">
                  <c:v>0.25923999999999997</c:v>
                </c:pt>
                <c:pt idx="1740">
                  <c:v>0.25943319999999997</c:v>
                </c:pt>
                <c:pt idx="1741">
                  <c:v>0.25965640000000001</c:v>
                </c:pt>
                <c:pt idx="1742">
                  <c:v>0.25990540000000001</c:v>
                </c:pt>
                <c:pt idx="1743">
                  <c:v>0.26018019999999997</c:v>
                </c:pt>
                <c:pt idx="1744">
                  <c:v>0.26035619999999998</c:v>
                </c:pt>
                <c:pt idx="1745">
                  <c:v>0.26054499999999997</c:v>
                </c:pt>
                <c:pt idx="1746">
                  <c:v>0.260764</c:v>
                </c:pt>
                <c:pt idx="1747">
                  <c:v>0.26100440000000003</c:v>
                </c:pt>
                <c:pt idx="1748">
                  <c:v>0.26121040000000001</c:v>
                </c:pt>
                <c:pt idx="1749">
                  <c:v>0.26148299999999997</c:v>
                </c:pt>
                <c:pt idx="1750">
                  <c:v>0.26158159999999997</c:v>
                </c:pt>
                <c:pt idx="1751">
                  <c:v>0.26172339999999999</c:v>
                </c:pt>
                <c:pt idx="1752">
                  <c:v>0.26196799999999998</c:v>
                </c:pt>
                <c:pt idx="1753">
                  <c:v>0.26221699999999998</c:v>
                </c:pt>
                <c:pt idx="1754">
                  <c:v>0.262436</c:v>
                </c:pt>
                <c:pt idx="1755">
                  <c:v>0.26247879999999996</c:v>
                </c:pt>
                <c:pt idx="1756">
                  <c:v>0.26275780000000004</c:v>
                </c:pt>
                <c:pt idx="1757">
                  <c:v>0.26282660000000002</c:v>
                </c:pt>
                <c:pt idx="1758">
                  <c:v>0.26299819999999996</c:v>
                </c:pt>
                <c:pt idx="1759">
                  <c:v>0.26314419999999999</c:v>
                </c:pt>
                <c:pt idx="1760">
                  <c:v>0.2632988</c:v>
                </c:pt>
                <c:pt idx="1761">
                  <c:v>0.26353919999999997</c:v>
                </c:pt>
                <c:pt idx="1762">
                  <c:v>0.26362920000000001</c:v>
                </c:pt>
                <c:pt idx="1763">
                  <c:v>0.2637968</c:v>
                </c:pt>
                <c:pt idx="1764">
                  <c:v>0.26389119999999999</c:v>
                </c:pt>
                <c:pt idx="1765">
                  <c:v>0.26417879999999999</c:v>
                </c:pt>
                <c:pt idx="1766">
                  <c:v>0.26420459999999996</c:v>
                </c:pt>
                <c:pt idx="1767">
                  <c:v>0.26434179999999996</c:v>
                </c:pt>
                <c:pt idx="1768">
                  <c:v>0.26456940000000001</c:v>
                </c:pt>
                <c:pt idx="1769">
                  <c:v>0.26470679999999996</c:v>
                </c:pt>
                <c:pt idx="1770">
                  <c:v>0.26477539999999999</c:v>
                </c:pt>
                <c:pt idx="1771">
                  <c:v>0.26502019999999998</c:v>
                </c:pt>
                <c:pt idx="1772">
                  <c:v>0.26515100000000003</c:v>
                </c:pt>
                <c:pt idx="1773">
                  <c:v>0.26523259999999999</c:v>
                </c:pt>
                <c:pt idx="1774">
                  <c:v>0.2653528</c:v>
                </c:pt>
                <c:pt idx="1775">
                  <c:v>0.26543859999999997</c:v>
                </c:pt>
                <c:pt idx="1776">
                  <c:v>0.26563179999999997</c:v>
                </c:pt>
                <c:pt idx="1777">
                  <c:v>0.26580359999999997</c:v>
                </c:pt>
                <c:pt idx="1778">
                  <c:v>0.26582919999999999</c:v>
                </c:pt>
                <c:pt idx="1779">
                  <c:v>0.26585939999999997</c:v>
                </c:pt>
                <c:pt idx="1780">
                  <c:v>0.26599660000000003</c:v>
                </c:pt>
                <c:pt idx="1781">
                  <c:v>0.26616840000000003</c:v>
                </c:pt>
                <c:pt idx="1782">
                  <c:v>0.26620279999999996</c:v>
                </c:pt>
                <c:pt idx="1783">
                  <c:v>0.26631860000000002</c:v>
                </c:pt>
                <c:pt idx="1784">
                  <c:v>0.26638299999999998</c:v>
                </c:pt>
                <c:pt idx="1785">
                  <c:v>0.26649899999999999</c:v>
                </c:pt>
                <c:pt idx="1786">
                  <c:v>0.26654620000000001</c:v>
                </c:pt>
                <c:pt idx="1787">
                  <c:v>0.26664480000000002</c:v>
                </c:pt>
                <c:pt idx="1788">
                  <c:v>0.26664480000000002</c:v>
                </c:pt>
                <c:pt idx="1789">
                  <c:v>0.26676500000000003</c:v>
                </c:pt>
                <c:pt idx="1790">
                  <c:v>0.26698840000000001</c:v>
                </c:pt>
                <c:pt idx="1791">
                  <c:v>0.26695820000000003</c:v>
                </c:pt>
                <c:pt idx="1792">
                  <c:v>0.26717279999999999</c:v>
                </c:pt>
                <c:pt idx="1793">
                  <c:v>0.26711699999999999</c:v>
                </c:pt>
                <c:pt idx="1794">
                  <c:v>0.26728440000000003</c:v>
                </c:pt>
                <c:pt idx="1795">
                  <c:v>0.2673102</c:v>
                </c:pt>
                <c:pt idx="1796">
                  <c:v>0.2674648</c:v>
                </c:pt>
                <c:pt idx="1797">
                  <c:v>0.2675206</c:v>
                </c:pt>
                <c:pt idx="1798">
                  <c:v>0.26755499999999999</c:v>
                </c:pt>
                <c:pt idx="1799">
                  <c:v>0.26759359999999999</c:v>
                </c:pt>
                <c:pt idx="1800">
                  <c:v>0.2676752</c:v>
                </c:pt>
                <c:pt idx="1801">
                  <c:v>0.26768379999999997</c:v>
                </c:pt>
                <c:pt idx="1802">
                  <c:v>0.26783400000000002</c:v>
                </c:pt>
                <c:pt idx="1803">
                  <c:v>0.26785979999999998</c:v>
                </c:pt>
                <c:pt idx="1804">
                  <c:v>0.26791120000000002</c:v>
                </c:pt>
                <c:pt idx="1805">
                  <c:v>0.26804420000000001</c:v>
                </c:pt>
                <c:pt idx="1806">
                  <c:v>0.26810859999999997</c:v>
                </c:pt>
                <c:pt idx="1807">
                  <c:v>0.26818599999999998</c:v>
                </c:pt>
                <c:pt idx="1808">
                  <c:v>0.26821599999999995</c:v>
                </c:pt>
                <c:pt idx="1809">
                  <c:v>0.26829319999999995</c:v>
                </c:pt>
                <c:pt idx="1810">
                  <c:v>0.26833619999999997</c:v>
                </c:pt>
                <c:pt idx="1811">
                  <c:v>0.26837260000000002</c:v>
                </c:pt>
                <c:pt idx="1812">
                  <c:v>0.26843499999999998</c:v>
                </c:pt>
                <c:pt idx="1813">
                  <c:v>0.26853359999999998</c:v>
                </c:pt>
                <c:pt idx="1814">
                  <c:v>0.26856380000000002</c:v>
                </c:pt>
                <c:pt idx="1815">
                  <c:v>0.26852500000000001</c:v>
                </c:pt>
                <c:pt idx="1816">
                  <c:v>0.26869680000000001</c:v>
                </c:pt>
                <c:pt idx="1817">
                  <c:v>0.26870759999999999</c:v>
                </c:pt>
                <c:pt idx="1818">
                  <c:v>0.26882780000000001</c:v>
                </c:pt>
                <c:pt idx="1819">
                  <c:v>0.26877839999999997</c:v>
                </c:pt>
                <c:pt idx="1820">
                  <c:v>0.2688062</c:v>
                </c:pt>
                <c:pt idx="1821">
                  <c:v>0.2689222</c:v>
                </c:pt>
                <c:pt idx="1822">
                  <c:v>0.26895000000000002</c:v>
                </c:pt>
                <c:pt idx="1823">
                  <c:v>0.26916899999999999</c:v>
                </c:pt>
                <c:pt idx="1824">
                  <c:v>0.26930419999999999</c:v>
                </c:pt>
                <c:pt idx="1825">
                  <c:v>0.26929979999999998</c:v>
                </c:pt>
                <c:pt idx="1826">
                  <c:v>0.26942860000000002</c:v>
                </c:pt>
                <c:pt idx="1827">
                  <c:v>0.26955319999999999</c:v>
                </c:pt>
                <c:pt idx="1828">
                  <c:v>0.26964340000000003</c:v>
                </c:pt>
                <c:pt idx="1829">
                  <c:v>0.2697292</c:v>
                </c:pt>
                <c:pt idx="1830">
                  <c:v>0.26985799999999999</c:v>
                </c:pt>
                <c:pt idx="1831">
                  <c:v>0.26993099999999998</c:v>
                </c:pt>
                <c:pt idx="1832">
                  <c:v>0.27008119999999997</c:v>
                </c:pt>
                <c:pt idx="1833">
                  <c:v>0.2700726</c:v>
                </c:pt>
                <c:pt idx="1834">
                  <c:v>0.27011980000000002</c:v>
                </c:pt>
                <c:pt idx="1835">
                  <c:v>0.27025280000000002</c:v>
                </c:pt>
                <c:pt idx="1836">
                  <c:v>0.27034740000000002</c:v>
                </c:pt>
                <c:pt idx="1837">
                  <c:v>0.27040739999999996</c:v>
                </c:pt>
                <c:pt idx="1838">
                  <c:v>0.27043319999999998</c:v>
                </c:pt>
                <c:pt idx="1839">
                  <c:v>0.27056620000000003</c:v>
                </c:pt>
                <c:pt idx="1840">
                  <c:v>0.27060479999999998</c:v>
                </c:pt>
                <c:pt idx="1841">
                  <c:v>0.27069939999999998</c:v>
                </c:pt>
                <c:pt idx="1842">
                  <c:v>0.27072939999999995</c:v>
                </c:pt>
                <c:pt idx="1843">
                  <c:v>0.27085379999999998</c:v>
                </c:pt>
                <c:pt idx="1844">
                  <c:v>0.27088820000000002</c:v>
                </c:pt>
                <c:pt idx="1845">
                  <c:v>0.2709182</c:v>
                </c:pt>
                <c:pt idx="1846">
                  <c:v>0.27099119999999999</c:v>
                </c:pt>
                <c:pt idx="1847">
                  <c:v>0.27102120000000002</c:v>
                </c:pt>
                <c:pt idx="1848">
                  <c:v>0.2711672</c:v>
                </c:pt>
                <c:pt idx="1849">
                  <c:v>0.27111560000000001</c:v>
                </c:pt>
                <c:pt idx="1850">
                  <c:v>0.27121879999999998</c:v>
                </c:pt>
                <c:pt idx="1851">
                  <c:v>0.27125299999999997</c:v>
                </c:pt>
                <c:pt idx="1852">
                  <c:v>0.27133040000000003</c:v>
                </c:pt>
                <c:pt idx="1853">
                  <c:v>0.2713604</c:v>
                </c:pt>
                <c:pt idx="1854">
                  <c:v>0.27138179999999995</c:v>
                </c:pt>
                <c:pt idx="1855">
                  <c:v>0.27151059999999999</c:v>
                </c:pt>
                <c:pt idx="1856">
                  <c:v>0.27155780000000002</c:v>
                </c:pt>
                <c:pt idx="1857">
                  <c:v>0.27160499999999999</c:v>
                </c:pt>
                <c:pt idx="1858">
                  <c:v>0.2715708</c:v>
                </c:pt>
                <c:pt idx="1859">
                  <c:v>0.27165219999999995</c:v>
                </c:pt>
                <c:pt idx="1860">
                  <c:v>0.27172099999999999</c:v>
                </c:pt>
                <c:pt idx="1861">
                  <c:v>0.27182399999999995</c:v>
                </c:pt>
                <c:pt idx="1862">
                  <c:v>0.27176819999999996</c:v>
                </c:pt>
                <c:pt idx="1863">
                  <c:v>0.2719184</c:v>
                </c:pt>
                <c:pt idx="1864">
                  <c:v>0.27193120000000004</c:v>
                </c:pt>
                <c:pt idx="1865">
                  <c:v>0.27187539999999999</c:v>
                </c:pt>
                <c:pt idx="1866">
                  <c:v>0.27198280000000002</c:v>
                </c:pt>
                <c:pt idx="1867">
                  <c:v>0.27203440000000001</c:v>
                </c:pt>
                <c:pt idx="1868">
                  <c:v>0.27204499999999998</c:v>
                </c:pt>
                <c:pt idx="1869">
                  <c:v>0.27205580000000001</c:v>
                </c:pt>
                <c:pt idx="1870">
                  <c:v>0.27212019999999998</c:v>
                </c:pt>
                <c:pt idx="1871">
                  <c:v>0.2721846</c:v>
                </c:pt>
                <c:pt idx="1872">
                  <c:v>0.27218019999999998</c:v>
                </c:pt>
                <c:pt idx="1873">
                  <c:v>0.27229399999999998</c:v>
                </c:pt>
                <c:pt idx="1874">
                  <c:v>0.27221459999999997</c:v>
                </c:pt>
                <c:pt idx="1875">
                  <c:v>0.27236479999999996</c:v>
                </c:pt>
                <c:pt idx="1876">
                  <c:v>0.27234979999999998</c:v>
                </c:pt>
                <c:pt idx="1877">
                  <c:v>0.27237980000000001</c:v>
                </c:pt>
                <c:pt idx="1878">
                  <c:v>0.27245279999999999</c:v>
                </c:pt>
                <c:pt idx="1879">
                  <c:v>0.27247440000000001</c:v>
                </c:pt>
                <c:pt idx="1880">
                  <c:v>0.27246579999999998</c:v>
                </c:pt>
                <c:pt idx="1881">
                  <c:v>0.27246779999999998</c:v>
                </c:pt>
                <c:pt idx="1882">
                  <c:v>0.27250659999999999</c:v>
                </c:pt>
                <c:pt idx="1883">
                  <c:v>0.27257940000000003</c:v>
                </c:pt>
                <c:pt idx="1884">
                  <c:v>0.27256020000000003</c:v>
                </c:pt>
                <c:pt idx="1885">
                  <c:v>0.27260299999999998</c:v>
                </c:pt>
                <c:pt idx="1886">
                  <c:v>0.27268039999999999</c:v>
                </c:pt>
                <c:pt idx="1887">
                  <c:v>0.27265039999999996</c:v>
                </c:pt>
                <c:pt idx="1888">
                  <c:v>0.27269759999999998</c:v>
                </c:pt>
                <c:pt idx="1889">
                  <c:v>0.27270179999999999</c:v>
                </c:pt>
                <c:pt idx="1890">
                  <c:v>0.27273619999999998</c:v>
                </c:pt>
                <c:pt idx="1891">
                  <c:v>0.27277899999999999</c:v>
                </c:pt>
                <c:pt idx="1892">
                  <c:v>0.27268900000000001</c:v>
                </c:pt>
                <c:pt idx="1893">
                  <c:v>0.27280479999999996</c:v>
                </c:pt>
                <c:pt idx="1894">
                  <c:v>0.27288640000000003</c:v>
                </c:pt>
                <c:pt idx="1895">
                  <c:v>0.2729336</c:v>
                </c:pt>
                <c:pt idx="1896">
                  <c:v>0.2729336</c:v>
                </c:pt>
                <c:pt idx="1897">
                  <c:v>0.27289079999999999</c:v>
                </c:pt>
                <c:pt idx="1898">
                  <c:v>0.27294659999999998</c:v>
                </c:pt>
                <c:pt idx="1899">
                  <c:v>0.27294219999999997</c:v>
                </c:pt>
                <c:pt idx="1900">
                  <c:v>0.272955</c:v>
                </c:pt>
                <c:pt idx="1901">
                  <c:v>0.27309240000000001</c:v>
                </c:pt>
                <c:pt idx="1902">
                  <c:v>0.27304959999999995</c:v>
                </c:pt>
                <c:pt idx="1903">
                  <c:v>0.27308379999999999</c:v>
                </c:pt>
                <c:pt idx="1904">
                  <c:v>0.27303240000000001</c:v>
                </c:pt>
                <c:pt idx="1905">
                  <c:v>0.27308379999999999</c:v>
                </c:pt>
                <c:pt idx="1906">
                  <c:v>0.27317399999999997</c:v>
                </c:pt>
                <c:pt idx="1907">
                  <c:v>0.27318680000000001</c:v>
                </c:pt>
                <c:pt idx="1908">
                  <c:v>0.27321260000000003</c:v>
                </c:pt>
                <c:pt idx="1909">
                  <c:v>0.27325559999999999</c:v>
                </c:pt>
                <c:pt idx="1910">
                  <c:v>0.27330700000000002</c:v>
                </c:pt>
                <c:pt idx="1911">
                  <c:v>0.27329419999999999</c:v>
                </c:pt>
                <c:pt idx="1912">
                  <c:v>0.27334579999999997</c:v>
                </c:pt>
                <c:pt idx="1913">
                  <c:v>0.27347460000000001</c:v>
                </c:pt>
                <c:pt idx="1914">
                  <c:v>0.27352180000000004</c:v>
                </c:pt>
                <c:pt idx="1915">
                  <c:v>0.27346599999999999</c:v>
                </c:pt>
                <c:pt idx="1916">
                  <c:v>0.2734702</c:v>
                </c:pt>
                <c:pt idx="1917">
                  <c:v>0.27354319999999999</c:v>
                </c:pt>
                <c:pt idx="1918">
                  <c:v>0.27352599999999999</c:v>
                </c:pt>
                <c:pt idx="1919">
                  <c:v>0.27362039999999999</c:v>
                </c:pt>
                <c:pt idx="1920">
                  <c:v>0.2736634</c:v>
                </c:pt>
                <c:pt idx="1921">
                  <c:v>0.27365480000000003</c:v>
                </c:pt>
                <c:pt idx="1922">
                  <c:v>0.27371479999999998</c:v>
                </c:pt>
                <c:pt idx="1923">
                  <c:v>0.27380500000000002</c:v>
                </c:pt>
                <c:pt idx="1924">
                  <c:v>0.2737964</c:v>
                </c:pt>
                <c:pt idx="1925">
                  <c:v>0.27381359999999999</c:v>
                </c:pt>
                <c:pt idx="1926">
                  <c:v>0.273835</c:v>
                </c:pt>
                <c:pt idx="1927">
                  <c:v>0.27385219999999999</c:v>
                </c:pt>
                <c:pt idx="1928">
                  <c:v>0.2739296</c:v>
                </c:pt>
                <c:pt idx="1929">
                  <c:v>0.27386080000000002</c:v>
                </c:pt>
                <c:pt idx="1930">
                  <c:v>0.27393819999999997</c:v>
                </c:pt>
                <c:pt idx="1931">
                  <c:v>0.27389079999999999</c:v>
                </c:pt>
                <c:pt idx="1932">
                  <c:v>0.273951</c:v>
                </c:pt>
                <c:pt idx="1933">
                  <c:v>0.27408399999999999</c:v>
                </c:pt>
                <c:pt idx="1934">
                  <c:v>0.27398539999999999</c:v>
                </c:pt>
                <c:pt idx="1935">
                  <c:v>0.274011</c:v>
                </c:pt>
                <c:pt idx="1936">
                  <c:v>0.27405400000000002</c:v>
                </c:pt>
                <c:pt idx="1937">
                  <c:v>0.27410980000000001</c:v>
                </c:pt>
                <c:pt idx="1938">
                  <c:v>0.27413120000000002</c:v>
                </c:pt>
                <c:pt idx="1939">
                  <c:v>0.2741442</c:v>
                </c:pt>
                <c:pt idx="1940">
                  <c:v>0.27416559999999995</c:v>
                </c:pt>
                <c:pt idx="1941">
                  <c:v>0.27417859999999999</c:v>
                </c:pt>
                <c:pt idx="1942">
                  <c:v>0.27426859999999997</c:v>
                </c:pt>
                <c:pt idx="1943">
                  <c:v>0.27427299999999999</c:v>
                </c:pt>
                <c:pt idx="1944">
                  <c:v>0.27426</c:v>
                </c:pt>
                <c:pt idx="1945">
                  <c:v>0.27432879999999998</c:v>
                </c:pt>
                <c:pt idx="1946">
                  <c:v>0.27424720000000002</c:v>
                </c:pt>
                <c:pt idx="1947">
                  <c:v>0.2742986</c:v>
                </c:pt>
                <c:pt idx="1948">
                  <c:v>0.27429439999999999</c:v>
                </c:pt>
                <c:pt idx="1949">
                  <c:v>0.27422999999999997</c:v>
                </c:pt>
                <c:pt idx="1950">
                  <c:v>0.27430300000000002</c:v>
                </c:pt>
                <c:pt idx="1951">
                  <c:v>0.27434159999999996</c:v>
                </c:pt>
                <c:pt idx="1952">
                  <c:v>0.27437600000000001</c:v>
                </c:pt>
                <c:pt idx="1953">
                  <c:v>0.27440179999999997</c:v>
                </c:pt>
                <c:pt idx="1954">
                  <c:v>0.27444460000000004</c:v>
                </c:pt>
                <c:pt idx="1955">
                  <c:v>0.27446179999999998</c:v>
                </c:pt>
                <c:pt idx="1956">
                  <c:v>0.2744104</c:v>
                </c:pt>
                <c:pt idx="1957">
                  <c:v>0.274449</c:v>
                </c:pt>
                <c:pt idx="1958">
                  <c:v>0.27442319999999998</c:v>
                </c:pt>
                <c:pt idx="1959">
                  <c:v>0.27445320000000001</c:v>
                </c:pt>
                <c:pt idx="1960">
                  <c:v>0.27445320000000001</c:v>
                </c:pt>
                <c:pt idx="1961">
                  <c:v>0.27446179999999998</c:v>
                </c:pt>
                <c:pt idx="1962">
                  <c:v>0.27453479999999997</c:v>
                </c:pt>
                <c:pt idx="1963">
                  <c:v>0.27453059999999996</c:v>
                </c:pt>
                <c:pt idx="1964">
                  <c:v>0.27453059999999996</c:v>
                </c:pt>
                <c:pt idx="1965">
                  <c:v>0.27461199999999997</c:v>
                </c:pt>
                <c:pt idx="1966">
                  <c:v>0.27463359999999998</c:v>
                </c:pt>
                <c:pt idx="1967">
                  <c:v>0.27462059999999999</c:v>
                </c:pt>
                <c:pt idx="1968">
                  <c:v>0.27467219999999998</c:v>
                </c:pt>
                <c:pt idx="1969">
                  <c:v>0.27463779999999999</c:v>
                </c:pt>
                <c:pt idx="1970">
                  <c:v>0.27459919999999999</c:v>
                </c:pt>
                <c:pt idx="1971">
                  <c:v>0.27477080000000004</c:v>
                </c:pt>
                <c:pt idx="1972">
                  <c:v>0.27471079999999998</c:v>
                </c:pt>
                <c:pt idx="1973">
                  <c:v>0.27473219999999998</c:v>
                </c:pt>
                <c:pt idx="1974">
                  <c:v>0.27463779999999999</c:v>
                </c:pt>
                <c:pt idx="1975">
                  <c:v>0.27475379999999999</c:v>
                </c:pt>
                <c:pt idx="1976">
                  <c:v>0.27470220000000001</c:v>
                </c:pt>
                <c:pt idx="1977">
                  <c:v>0.27471499999999999</c:v>
                </c:pt>
                <c:pt idx="1978">
                  <c:v>0.2746808</c:v>
                </c:pt>
                <c:pt idx="1979">
                  <c:v>0.2748138</c:v>
                </c:pt>
                <c:pt idx="1980">
                  <c:v>0.274758</c:v>
                </c:pt>
                <c:pt idx="1981">
                  <c:v>0.27474079999999995</c:v>
                </c:pt>
                <c:pt idx="1982">
                  <c:v>0.27478799999999998</c:v>
                </c:pt>
                <c:pt idx="1983">
                  <c:v>0.274758</c:v>
                </c:pt>
                <c:pt idx="1984">
                  <c:v>0.27483099999999999</c:v>
                </c:pt>
                <c:pt idx="1985">
                  <c:v>0.27483099999999999</c:v>
                </c:pt>
                <c:pt idx="1986">
                  <c:v>0.27483099999999999</c:v>
                </c:pt>
                <c:pt idx="1987">
                  <c:v>0.27479239999999999</c:v>
                </c:pt>
                <c:pt idx="1988">
                  <c:v>0.2748352</c:v>
                </c:pt>
                <c:pt idx="1989">
                  <c:v>0.27487400000000001</c:v>
                </c:pt>
                <c:pt idx="1990">
                  <c:v>0.27484819999999999</c:v>
                </c:pt>
                <c:pt idx="1991">
                  <c:v>0.2748352</c:v>
                </c:pt>
                <c:pt idx="1992">
                  <c:v>0.27489540000000001</c:v>
                </c:pt>
                <c:pt idx="1993">
                  <c:v>0.27487820000000002</c:v>
                </c:pt>
                <c:pt idx="1994">
                  <c:v>0.27487820000000002</c:v>
                </c:pt>
                <c:pt idx="1995">
                  <c:v>0.27490819999999999</c:v>
                </c:pt>
                <c:pt idx="1996">
                  <c:v>0.27486539999999998</c:v>
                </c:pt>
                <c:pt idx="1997">
                  <c:v>0.27490819999999999</c:v>
                </c:pt>
                <c:pt idx="1998">
                  <c:v>0.27501560000000003</c:v>
                </c:pt>
                <c:pt idx="1999">
                  <c:v>0.27501119999999996</c:v>
                </c:pt>
                <c:pt idx="2000">
                  <c:v>0.27493399999999996</c:v>
                </c:pt>
                <c:pt idx="2001">
                  <c:v>0.27497699999999997</c:v>
                </c:pt>
                <c:pt idx="2002">
                  <c:v>0.27500259999999999</c:v>
                </c:pt>
                <c:pt idx="2003">
                  <c:v>0.27500259999999999</c:v>
                </c:pt>
                <c:pt idx="2004">
                  <c:v>0.2750242</c:v>
                </c:pt>
                <c:pt idx="2005">
                  <c:v>0.27498980000000001</c:v>
                </c:pt>
                <c:pt idx="2006">
                  <c:v>0.27505419999999997</c:v>
                </c:pt>
                <c:pt idx="2007">
                  <c:v>0.27503699999999998</c:v>
                </c:pt>
                <c:pt idx="2008">
                  <c:v>0.27507140000000002</c:v>
                </c:pt>
                <c:pt idx="2009">
                  <c:v>0.27504139999999999</c:v>
                </c:pt>
                <c:pt idx="2010">
                  <c:v>0.27501979999999998</c:v>
                </c:pt>
                <c:pt idx="2011">
                  <c:v>0.2750456</c:v>
                </c:pt>
                <c:pt idx="2012">
                  <c:v>0.27511439999999998</c:v>
                </c:pt>
                <c:pt idx="2013">
                  <c:v>0.2751228</c:v>
                </c:pt>
                <c:pt idx="2014">
                  <c:v>0.27507140000000002</c:v>
                </c:pt>
                <c:pt idx="2015">
                  <c:v>0.27513139999999997</c:v>
                </c:pt>
                <c:pt idx="2016">
                  <c:v>0.27515299999999998</c:v>
                </c:pt>
                <c:pt idx="2017">
                  <c:v>0.27510579999999996</c:v>
                </c:pt>
                <c:pt idx="2018">
                  <c:v>0.27512719999999996</c:v>
                </c:pt>
                <c:pt idx="2019">
                  <c:v>0.27514440000000001</c:v>
                </c:pt>
                <c:pt idx="2020">
                  <c:v>0.27516160000000001</c:v>
                </c:pt>
                <c:pt idx="2021">
                  <c:v>0.27514860000000002</c:v>
                </c:pt>
                <c:pt idx="2022">
                  <c:v>0.27520020000000001</c:v>
                </c:pt>
                <c:pt idx="2023">
                  <c:v>0.275256</c:v>
                </c:pt>
                <c:pt idx="2024">
                  <c:v>0.27516160000000001</c:v>
                </c:pt>
                <c:pt idx="2025">
                  <c:v>0.27522160000000001</c:v>
                </c:pt>
                <c:pt idx="2026">
                  <c:v>0.2752946</c:v>
                </c:pt>
                <c:pt idx="2027">
                  <c:v>0.2752174</c:v>
                </c:pt>
                <c:pt idx="2028">
                  <c:v>0.2751786</c:v>
                </c:pt>
                <c:pt idx="2029">
                  <c:v>0.27525159999999999</c:v>
                </c:pt>
                <c:pt idx="2030">
                  <c:v>0.27528600000000003</c:v>
                </c:pt>
                <c:pt idx="2031">
                  <c:v>0.2752174</c:v>
                </c:pt>
                <c:pt idx="2032">
                  <c:v>0.275256</c:v>
                </c:pt>
                <c:pt idx="2033">
                  <c:v>0.2752732</c:v>
                </c:pt>
                <c:pt idx="2034">
                  <c:v>0.27529039999999999</c:v>
                </c:pt>
                <c:pt idx="2035">
                  <c:v>0.27529880000000001</c:v>
                </c:pt>
                <c:pt idx="2036">
                  <c:v>0.27530739999999998</c:v>
                </c:pt>
                <c:pt idx="2037">
                  <c:v>0.2752946</c:v>
                </c:pt>
                <c:pt idx="2038">
                  <c:v>0.27530319999999997</c:v>
                </c:pt>
                <c:pt idx="2039">
                  <c:v>0.2752946</c:v>
                </c:pt>
                <c:pt idx="2040">
                  <c:v>0.2753118</c:v>
                </c:pt>
                <c:pt idx="2041">
                  <c:v>0.27530319999999997</c:v>
                </c:pt>
                <c:pt idx="2042">
                  <c:v>0.27529880000000001</c:v>
                </c:pt>
                <c:pt idx="2043">
                  <c:v>0.27538479999999999</c:v>
                </c:pt>
                <c:pt idx="2044">
                  <c:v>0.27542759999999999</c:v>
                </c:pt>
                <c:pt idx="2045">
                  <c:v>0.27536320000000003</c:v>
                </c:pt>
                <c:pt idx="2046">
                  <c:v>0.27532039999999997</c:v>
                </c:pt>
                <c:pt idx="2047">
                  <c:v>0.27534619999999999</c:v>
                </c:pt>
                <c:pt idx="2048">
                  <c:v>0.27538899999999999</c:v>
                </c:pt>
                <c:pt idx="2049">
                  <c:v>0.2753504</c:v>
                </c:pt>
                <c:pt idx="2050">
                  <c:v>0.27534619999999999</c:v>
                </c:pt>
                <c:pt idx="2051">
                  <c:v>0.27537619999999996</c:v>
                </c:pt>
                <c:pt idx="2052">
                  <c:v>0.27536320000000003</c:v>
                </c:pt>
                <c:pt idx="2053">
                  <c:v>0.27537619999999996</c:v>
                </c:pt>
                <c:pt idx="2054">
                  <c:v>0.2753546</c:v>
                </c:pt>
                <c:pt idx="2055">
                  <c:v>0.27538039999999997</c:v>
                </c:pt>
                <c:pt idx="2056">
                  <c:v>0.27542339999999998</c:v>
                </c:pt>
                <c:pt idx="2057">
                  <c:v>0.27536759999999999</c:v>
                </c:pt>
                <c:pt idx="2058">
                  <c:v>0.27538479999999999</c:v>
                </c:pt>
                <c:pt idx="2059">
                  <c:v>0.27538479999999999</c:v>
                </c:pt>
                <c:pt idx="2060">
                  <c:v>0.2753718</c:v>
                </c:pt>
                <c:pt idx="2061">
                  <c:v>0.27544479999999999</c:v>
                </c:pt>
                <c:pt idx="2062">
                  <c:v>0.27536759999999999</c:v>
                </c:pt>
                <c:pt idx="2063">
                  <c:v>0.27543839999999997</c:v>
                </c:pt>
                <c:pt idx="2064">
                  <c:v>0.27541699999999997</c:v>
                </c:pt>
                <c:pt idx="2065">
                  <c:v>0.27540399999999998</c:v>
                </c:pt>
                <c:pt idx="2066">
                  <c:v>0.27542119999999998</c:v>
                </c:pt>
                <c:pt idx="2067">
                  <c:v>0.2755264</c:v>
                </c:pt>
                <c:pt idx="2068">
                  <c:v>0.2754298</c:v>
                </c:pt>
                <c:pt idx="2069">
                  <c:v>0.27538899999999999</c:v>
                </c:pt>
                <c:pt idx="2070">
                  <c:v>0.27550279999999999</c:v>
                </c:pt>
                <c:pt idx="2071">
                  <c:v>0.27544259999999998</c:v>
                </c:pt>
                <c:pt idx="2072">
                  <c:v>0.27540619999999999</c:v>
                </c:pt>
                <c:pt idx="2073">
                  <c:v>0.2754664</c:v>
                </c:pt>
                <c:pt idx="2074">
                  <c:v>0.27541699999999997</c:v>
                </c:pt>
                <c:pt idx="2075">
                  <c:v>0.275507</c:v>
                </c:pt>
                <c:pt idx="2076">
                  <c:v>0.27547280000000002</c:v>
                </c:pt>
                <c:pt idx="2077">
                  <c:v>0.27548999999999996</c:v>
                </c:pt>
                <c:pt idx="2078">
                  <c:v>0.2755436</c:v>
                </c:pt>
                <c:pt idx="2079">
                  <c:v>0.27547480000000002</c:v>
                </c:pt>
                <c:pt idx="2080">
                  <c:v>0.27553280000000002</c:v>
                </c:pt>
                <c:pt idx="2081">
                  <c:v>0.27544920000000001</c:v>
                </c:pt>
                <c:pt idx="2082">
                  <c:v>0.27548339999999999</c:v>
                </c:pt>
                <c:pt idx="2083">
                  <c:v>0.2754664</c:v>
                </c:pt>
                <c:pt idx="2084">
                  <c:v>0.27550919999999995</c:v>
                </c:pt>
                <c:pt idx="2085">
                  <c:v>0.27548339999999999</c:v>
                </c:pt>
                <c:pt idx="2086">
                  <c:v>0.27550059999999998</c:v>
                </c:pt>
                <c:pt idx="2087">
                  <c:v>0.27556079999999999</c:v>
                </c:pt>
                <c:pt idx="2088">
                  <c:v>0.27561220000000003</c:v>
                </c:pt>
                <c:pt idx="2089">
                  <c:v>0.27559080000000002</c:v>
                </c:pt>
                <c:pt idx="2090">
                  <c:v>0.2756208</c:v>
                </c:pt>
                <c:pt idx="2091">
                  <c:v>0.27566600000000002</c:v>
                </c:pt>
                <c:pt idx="2092">
                  <c:v>0.27568520000000002</c:v>
                </c:pt>
                <c:pt idx="2093">
                  <c:v>0.2756208</c:v>
                </c:pt>
                <c:pt idx="2094">
                  <c:v>0.27563799999999999</c:v>
                </c:pt>
                <c:pt idx="2095">
                  <c:v>0.27571319999999999</c:v>
                </c:pt>
                <c:pt idx="2096">
                  <c:v>0.27577760000000001</c:v>
                </c:pt>
                <c:pt idx="2097">
                  <c:v>0.275814</c:v>
                </c:pt>
                <c:pt idx="2098">
                  <c:v>0.27578400000000003</c:v>
                </c:pt>
                <c:pt idx="2099">
                  <c:v>0.27577099999999999</c:v>
                </c:pt>
                <c:pt idx="2100">
                  <c:v>0.27578819999999998</c:v>
                </c:pt>
                <c:pt idx="2101">
                  <c:v>0.27584619999999999</c:v>
                </c:pt>
                <c:pt idx="2102">
                  <c:v>0.27581620000000001</c:v>
                </c:pt>
                <c:pt idx="2103">
                  <c:v>0.27587620000000002</c:v>
                </c:pt>
                <c:pt idx="2104">
                  <c:v>0.27594059999999998</c:v>
                </c:pt>
                <c:pt idx="2105">
                  <c:v>0.27583540000000001</c:v>
                </c:pt>
                <c:pt idx="2106">
                  <c:v>0.27582899999999999</c:v>
                </c:pt>
                <c:pt idx="2107">
                  <c:v>0.27592339999999999</c:v>
                </c:pt>
                <c:pt idx="2108">
                  <c:v>0.2759664</c:v>
                </c:pt>
                <c:pt idx="2109">
                  <c:v>0.27596860000000001</c:v>
                </c:pt>
                <c:pt idx="2110">
                  <c:v>0.27589979999999997</c:v>
                </c:pt>
                <c:pt idx="2111">
                  <c:v>0.2759084</c:v>
                </c:pt>
                <c:pt idx="2112">
                  <c:v>0.27592339999999999</c:v>
                </c:pt>
                <c:pt idx="2113">
                  <c:v>0.27597500000000003</c:v>
                </c:pt>
                <c:pt idx="2114">
                  <c:v>0.27589779999999997</c:v>
                </c:pt>
                <c:pt idx="2115">
                  <c:v>0.27592339999999999</c:v>
                </c:pt>
                <c:pt idx="2116">
                  <c:v>0.27599220000000002</c:v>
                </c:pt>
                <c:pt idx="2117">
                  <c:v>0.27601359999999997</c:v>
                </c:pt>
                <c:pt idx="2118">
                  <c:v>0.27600720000000001</c:v>
                </c:pt>
                <c:pt idx="2119">
                  <c:v>0.27599859999999998</c:v>
                </c:pt>
                <c:pt idx="2120">
                  <c:v>0.27599220000000002</c:v>
                </c:pt>
                <c:pt idx="2121">
                  <c:v>0.27599859999999998</c:v>
                </c:pt>
                <c:pt idx="2122">
                  <c:v>0.2759664</c:v>
                </c:pt>
                <c:pt idx="2123">
                  <c:v>0.2759836</c:v>
                </c:pt>
                <c:pt idx="2124">
                  <c:v>0.27597919999999998</c:v>
                </c:pt>
                <c:pt idx="2125">
                  <c:v>0.27601799999999999</c:v>
                </c:pt>
                <c:pt idx="2126">
                  <c:v>0.27602640000000001</c:v>
                </c:pt>
                <c:pt idx="2127">
                  <c:v>0.27599000000000001</c:v>
                </c:pt>
                <c:pt idx="2128">
                  <c:v>0.27601799999999999</c:v>
                </c:pt>
                <c:pt idx="2129">
                  <c:v>0.27604580000000001</c:v>
                </c:pt>
                <c:pt idx="2130">
                  <c:v>0.27603079999999997</c:v>
                </c:pt>
                <c:pt idx="2131">
                  <c:v>0.27603719999999998</c:v>
                </c:pt>
                <c:pt idx="2132">
                  <c:v>0.27607379999999998</c:v>
                </c:pt>
                <c:pt idx="2133">
                  <c:v>0.2760436</c:v>
                </c:pt>
                <c:pt idx="2134">
                  <c:v>0.27600079999999999</c:v>
                </c:pt>
                <c:pt idx="2135">
                  <c:v>0.27607159999999997</c:v>
                </c:pt>
                <c:pt idx="2136">
                  <c:v>0.2760222</c:v>
                </c:pt>
                <c:pt idx="2137">
                  <c:v>0.2759836</c:v>
                </c:pt>
                <c:pt idx="2138">
                  <c:v>0.27604580000000001</c:v>
                </c:pt>
                <c:pt idx="2139">
                  <c:v>0.27611439999999998</c:v>
                </c:pt>
                <c:pt idx="2140">
                  <c:v>0.27602859999999996</c:v>
                </c:pt>
                <c:pt idx="2141">
                  <c:v>0.27602439999999995</c:v>
                </c:pt>
                <c:pt idx="2142">
                  <c:v>0.27601359999999997</c:v>
                </c:pt>
                <c:pt idx="2143">
                  <c:v>0.27598780000000001</c:v>
                </c:pt>
                <c:pt idx="2144">
                  <c:v>0.27606720000000001</c:v>
                </c:pt>
                <c:pt idx="2145">
                  <c:v>0.27605859999999999</c:v>
                </c:pt>
                <c:pt idx="2146">
                  <c:v>0.27608440000000001</c:v>
                </c:pt>
                <c:pt idx="2147">
                  <c:v>0.27605220000000003</c:v>
                </c:pt>
                <c:pt idx="2148">
                  <c:v>0.276063</c:v>
                </c:pt>
                <c:pt idx="2149">
                  <c:v>0.27608440000000001</c:v>
                </c:pt>
                <c:pt idx="2150">
                  <c:v>0.27605220000000003</c:v>
                </c:pt>
                <c:pt idx="2151">
                  <c:v>0.276005</c:v>
                </c:pt>
                <c:pt idx="2152">
                  <c:v>0.27608440000000001</c:v>
                </c:pt>
                <c:pt idx="2153">
                  <c:v>0.27610799999999996</c:v>
                </c:pt>
                <c:pt idx="2154">
                  <c:v>0.27606720000000001</c:v>
                </c:pt>
                <c:pt idx="2155">
                  <c:v>0.27607159999999997</c:v>
                </c:pt>
                <c:pt idx="2156">
                  <c:v>0.27605659999999999</c:v>
                </c:pt>
                <c:pt idx="2157">
                  <c:v>0.27609519999999999</c:v>
                </c:pt>
                <c:pt idx="2158">
                  <c:v>0.27602439999999995</c:v>
                </c:pt>
                <c:pt idx="2159">
                  <c:v>0.2760822</c:v>
                </c:pt>
                <c:pt idx="2160">
                  <c:v>0.27610380000000001</c:v>
                </c:pt>
                <c:pt idx="2161">
                  <c:v>0.27604800000000002</c:v>
                </c:pt>
                <c:pt idx="2162">
                  <c:v>0.27609299999999998</c:v>
                </c:pt>
                <c:pt idx="2163">
                  <c:v>0.27609079999999997</c:v>
                </c:pt>
                <c:pt idx="2164">
                  <c:v>0.2760822</c:v>
                </c:pt>
                <c:pt idx="2165">
                  <c:v>0.27611239999999998</c:v>
                </c:pt>
                <c:pt idx="2166">
                  <c:v>0.27601799999999999</c:v>
                </c:pt>
                <c:pt idx="2167">
                  <c:v>0.27606940000000002</c:v>
                </c:pt>
                <c:pt idx="2168">
                  <c:v>0.27615099999999998</c:v>
                </c:pt>
                <c:pt idx="2169">
                  <c:v>0.2760436</c:v>
                </c:pt>
                <c:pt idx="2170">
                  <c:v>0.27598780000000001</c:v>
                </c:pt>
                <c:pt idx="2171">
                  <c:v>0.27614240000000001</c:v>
                </c:pt>
                <c:pt idx="2172">
                  <c:v>0.27610380000000001</c:v>
                </c:pt>
                <c:pt idx="2173">
                  <c:v>0.27611659999999999</c:v>
                </c:pt>
                <c:pt idx="2174">
                  <c:v>0.27616820000000003</c:v>
                </c:pt>
                <c:pt idx="2175">
                  <c:v>0.27610380000000001</c:v>
                </c:pt>
                <c:pt idx="2176">
                  <c:v>0.27610799999999996</c:v>
                </c:pt>
                <c:pt idx="2177">
                  <c:v>0.27612520000000002</c:v>
                </c:pt>
                <c:pt idx="2178">
                  <c:v>0.27611659999999999</c:v>
                </c:pt>
                <c:pt idx="2179">
                  <c:v>0.27609939999999999</c:v>
                </c:pt>
                <c:pt idx="2180">
                  <c:v>0.27610380000000001</c:v>
                </c:pt>
                <c:pt idx="2181">
                  <c:v>0.27609079999999997</c:v>
                </c:pt>
                <c:pt idx="2182">
                  <c:v>0.27612100000000001</c:v>
                </c:pt>
                <c:pt idx="2183">
                  <c:v>0.27607379999999998</c:v>
                </c:pt>
                <c:pt idx="2184">
                  <c:v>0.27603939999999999</c:v>
                </c:pt>
                <c:pt idx="2185">
                  <c:v>0.27615099999999998</c:v>
                </c:pt>
                <c:pt idx="2186">
                  <c:v>0.2762154</c:v>
                </c:pt>
                <c:pt idx="2187">
                  <c:v>0.2760608</c:v>
                </c:pt>
                <c:pt idx="2188">
                  <c:v>0.27609939999999999</c:v>
                </c:pt>
                <c:pt idx="2189">
                  <c:v>0.27616180000000001</c:v>
                </c:pt>
                <c:pt idx="2190">
                  <c:v>0.27624979999999999</c:v>
                </c:pt>
                <c:pt idx="2191">
                  <c:v>0.27609739999999999</c:v>
                </c:pt>
                <c:pt idx="2192">
                  <c:v>0.2760802</c:v>
                </c:pt>
                <c:pt idx="2193">
                  <c:v>0.27609939999999999</c:v>
                </c:pt>
                <c:pt idx="2194">
                  <c:v>0.27609079999999997</c:v>
                </c:pt>
                <c:pt idx="2195">
                  <c:v>0.27613599999999999</c:v>
                </c:pt>
                <c:pt idx="2196">
                  <c:v>0.27616820000000003</c:v>
                </c:pt>
                <c:pt idx="2197">
                  <c:v>0.27619179999999999</c:v>
                </c:pt>
                <c:pt idx="2198">
                  <c:v>0.2761382</c:v>
                </c:pt>
                <c:pt idx="2199">
                  <c:v>0.27607799999999999</c:v>
                </c:pt>
                <c:pt idx="2200">
                  <c:v>0.27618100000000001</c:v>
                </c:pt>
                <c:pt idx="2201">
                  <c:v>0.27603079999999997</c:v>
                </c:pt>
                <c:pt idx="2202">
                  <c:v>0.27614660000000002</c:v>
                </c:pt>
                <c:pt idx="2203">
                  <c:v>0.27603079999999997</c:v>
                </c:pt>
                <c:pt idx="2204">
                  <c:v>0.27618539999999997</c:v>
                </c:pt>
                <c:pt idx="2205">
                  <c:v>0.27609299999999998</c:v>
                </c:pt>
                <c:pt idx="2206">
                  <c:v>0.27606720000000001</c:v>
                </c:pt>
                <c:pt idx="2207">
                  <c:v>0.27617019999999998</c:v>
                </c:pt>
                <c:pt idx="2208">
                  <c:v>0.27617019999999998</c:v>
                </c:pt>
                <c:pt idx="2209">
                  <c:v>0.27612520000000002</c:v>
                </c:pt>
                <c:pt idx="2210">
                  <c:v>0.27614660000000002</c:v>
                </c:pt>
                <c:pt idx="2211">
                  <c:v>0.27615099999999998</c:v>
                </c:pt>
                <c:pt idx="2212">
                  <c:v>0.27609939999999999</c:v>
                </c:pt>
                <c:pt idx="2213">
                  <c:v>0.27614660000000002</c:v>
                </c:pt>
                <c:pt idx="2214">
                  <c:v>0.27606520000000001</c:v>
                </c:pt>
                <c:pt idx="2215">
                  <c:v>0.27615519999999999</c:v>
                </c:pt>
                <c:pt idx="2216">
                  <c:v>0.27616820000000003</c:v>
                </c:pt>
                <c:pt idx="2217">
                  <c:v>0.27603499999999997</c:v>
                </c:pt>
                <c:pt idx="2218">
                  <c:v>0.27613379999999998</c:v>
                </c:pt>
                <c:pt idx="2219">
                  <c:v>0.27608659999999996</c:v>
                </c:pt>
                <c:pt idx="2220">
                  <c:v>0.27617239999999998</c:v>
                </c:pt>
                <c:pt idx="2221">
                  <c:v>0.27605220000000003</c:v>
                </c:pt>
                <c:pt idx="2222">
                  <c:v>0.2761382</c:v>
                </c:pt>
                <c:pt idx="2223">
                  <c:v>0.27616379999999996</c:v>
                </c:pt>
                <c:pt idx="2224">
                  <c:v>0.2761382</c:v>
                </c:pt>
                <c:pt idx="2225">
                  <c:v>0.27612959999999998</c:v>
                </c:pt>
                <c:pt idx="2226">
                  <c:v>0.27609519999999999</c:v>
                </c:pt>
                <c:pt idx="2227">
                  <c:v>0.27606520000000001</c:v>
                </c:pt>
                <c:pt idx="2228">
                  <c:v>0.27615960000000001</c:v>
                </c:pt>
                <c:pt idx="2229">
                  <c:v>0.27615960000000001</c:v>
                </c:pt>
                <c:pt idx="2230">
                  <c:v>0.27609079999999997</c:v>
                </c:pt>
                <c:pt idx="2231">
                  <c:v>0.27611659999999999</c:v>
                </c:pt>
                <c:pt idx="2232">
                  <c:v>0.27612520000000002</c:v>
                </c:pt>
                <c:pt idx="2233">
                  <c:v>0.27614660000000002</c:v>
                </c:pt>
                <c:pt idx="2234">
                  <c:v>0.27607799999999999</c:v>
                </c:pt>
                <c:pt idx="2235">
                  <c:v>0.27612959999999998</c:v>
                </c:pt>
                <c:pt idx="2236">
                  <c:v>0.27611659999999999</c:v>
                </c:pt>
                <c:pt idx="2237">
                  <c:v>0.27612959999999998</c:v>
                </c:pt>
                <c:pt idx="2238">
                  <c:v>0.2761188</c:v>
                </c:pt>
                <c:pt idx="2239">
                  <c:v>0.2761982</c:v>
                </c:pt>
                <c:pt idx="2240">
                  <c:v>0.27614240000000001</c:v>
                </c:pt>
                <c:pt idx="2241">
                  <c:v>0.27616180000000001</c:v>
                </c:pt>
                <c:pt idx="2242">
                  <c:v>0.27613599999999999</c:v>
                </c:pt>
                <c:pt idx="2243">
                  <c:v>0.27609519999999999</c:v>
                </c:pt>
                <c:pt idx="2244">
                  <c:v>0.27615099999999998</c:v>
                </c:pt>
                <c:pt idx="2245">
                  <c:v>0.27617019999999998</c:v>
                </c:pt>
                <c:pt idx="2246">
                  <c:v>0.2760802</c:v>
                </c:pt>
                <c:pt idx="2247">
                  <c:v>0.27611239999999998</c:v>
                </c:pt>
                <c:pt idx="2248">
                  <c:v>0.27614660000000002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BFC-4466-9143-E72724522D6C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Lit>
              <c:formatCode>General</c:formatCode>
              <c:ptCount val="2"/>
              <c:pt idx="0">
                <c:v>7</c:v>
              </c:pt>
              <c:pt idx="1">
                <c:v>13</c:v>
              </c:pt>
            </c:numLit>
          </c:xVal>
          <c:yVal>
            <c:numRef>
              <c:f>Sheet1!$P$2</c:f>
              <c:numCache>
                <c:formatCode>0.00E+00</c:formatCode>
                <c:ptCount val="1"/>
                <c:pt idx="0">
                  <c:v>0.24849590000000002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BFC-4466-9143-E72724522D6C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Lit>
              <c:formatCode>General</c:formatCode>
              <c:ptCount val="2"/>
              <c:pt idx="0">
                <c:v>7</c:v>
              </c:pt>
              <c:pt idx="1">
                <c:v>13</c:v>
              </c:pt>
            </c:numLit>
          </c:xVal>
          <c:yVal>
            <c:numRef>
              <c:f>Sheet1!$R$2</c:f>
              <c:numCache>
                <c:formatCode>0.00E+00</c:formatCode>
                <c:ptCount val="1"/>
                <c:pt idx="0">
                  <c:v>2.8463100000000005E-2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BFC-4466-9143-E72724522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3411424"/>
        <c:axId val="1513413088"/>
      </c:scatterChart>
      <c:valAx>
        <c:axId val="1513411424"/>
        <c:scaling>
          <c:orientation val="minMax"/>
          <c:max val="14"/>
          <c:min val="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3413088"/>
        <c:crosses val="autoZero"/>
        <c:crossBetween val="midCat"/>
      </c:valAx>
      <c:valAx>
        <c:axId val="151341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Resistacne</a:t>
                </a:r>
                <a:r>
                  <a:rPr lang="en-GB" baseline="0"/>
                  <a:t> (Ohm)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341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1DF40-D3BF-4EF8-9916-778953F5CD32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55253-237A-453F-92E5-A112F2F05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212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09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9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94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50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3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64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31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4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61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0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01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1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8FAA1-1401-4C88-96A7-F3D5AB9620A0}" type="datetimeFigureOut">
              <a:rPr lang="en-GB" smtClean="0"/>
              <a:t>03/05/2022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BF1-7CD9-47C0-9286-C0EB1AAB98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1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0.tiff"/><Relationship Id="rId7" Type="http://schemas.openxmlformats.org/officeDocument/2006/relationships/image" Target="../media/image24.em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713981" y="2882836"/>
            <a:ext cx="456483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5th IFAST WP9 Meeting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814" y="4854410"/>
            <a:ext cx="2871019" cy="145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7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7509" y="2581275"/>
            <a:ext cx="67696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sz="4400" b="1" u="sng" dirty="0" smtClean="0"/>
              <a:t>Deposition of 6 GHz cavity </a:t>
            </a:r>
            <a:r>
              <a:rPr lang="en-GB" sz="4400" b="1" u="sng" dirty="0" smtClean="0"/>
              <a:t> 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27527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91" y="69563"/>
            <a:ext cx="10515600" cy="844838"/>
          </a:xfrm>
        </p:spPr>
        <p:txBody>
          <a:bodyPr/>
          <a:lstStyle/>
          <a:p>
            <a:r>
              <a:rPr lang="en-GB" b="1" dirty="0" smtClean="0"/>
              <a:t>Deposition of </a:t>
            </a:r>
            <a:r>
              <a:rPr lang="en-GB" b="1" dirty="0" err="1" smtClean="0"/>
              <a:t>NbTiN</a:t>
            </a:r>
            <a:r>
              <a:rPr lang="en-GB" b="1" dirty="0" smtClean="0"/>
              <a:t> inside the 6 GHz 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0" y="367911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Deposition parameters:</a:t>
            </a:r>
          </a:p>
          <a:p>
            <a:r>
              <a:rPr lang="en-GB" dirty="0"/>
              <a:t>Power 150 W</a:t>
            </a:r>
          </a:p>
          <a:p>
            <a:r>
              <a:rPr lang="en-GB" dirty="0"/>
              <a:t>Current 0.23 A</a:t>
            </a:r>
          </a:p>
          <a:p>
            <a:r>
              <a:rPr lang="en-GB" dirty="0"/>
              <a:t>Voltage 658 V</a:t>
            </a:r>
          </a:p>
          <a:p>
            <a:r>
              <a:rPr lang="en-GB" dirty="0"/>
              <a:t>Dep Temp  650 C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15644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Pulsed DC</a:t>
            </a:r>
          </a:p>
          <a:p>
            <a:r>
              <a:rPr lang="en-GB" dirty="0"/>
              <a:t>Frequency  350 KHz</a:t>
            </a:r>
          </a:p>
          <a:p>
            <a:r>
              <a:rPr lang="en-GB" dirty="0"/>
              <a:t>Dual Time 1.1us</a:t>
            </a:r>
          </a:p>
          <a:p>
            <a:r>
              <a:rPr lang="en-GB" dirty="0"/>
              <a:t>Deposition time  1 h 30 min</a:t>
            </a:r>
          </a:p>
          <a:p>
            <a:r>
              <a:rPr lang="en-GB" dirty="0"/>
              <a:t>Dep pressure 2.6 x10</a:t>
            </a:r>
            <a:r>
              <a:rPr lang="en-GB" baseline="30000" dirty="0"/>
              <a:t>-2</a:t>
            </a:r>
            <a:r>
              <a:rPr lang="en-GB" dirty="0"/>
              <a:t> mbar       mag current 7.54 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09" y="954419"/>
            <a:ext cx="3632930" cy="27246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948" y="1146912"/>
            <a:ext cx="1863116" cy="24572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037" y="776691"/>
            <a:ext cx="3760400" cy="29024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747" y="4364956"/>
            <a:ext cx="4204953" cy="22688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3345" y="3796414"/>
            <a:ext cx="2166692" cy="243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8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399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SEM of </a:t>
            </a:r>
            <a:r>
              <a:rPr lang="en-GB" b="1" dirty="0" err="1" smtClean="0"/>
              <a:t>NbTiN</a:t>
            </a:r>
            <a:r>
              <a:rPr lang="en-GB" b="1" dirty="0" smtClean="0"/>
              <a:t> film at cavity equator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46" y="1134529"/>
            <a:ext cx="3308467" cy="3048379"/>
          </a:xfrm>
        </p:spPr>
      </p:pic>
      <p:pic>
        <p:nvPicPr>
          <p:cNvPr id="1026" name="Picture 2" descr="IncaTemp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572" y="4424414"/>
            <a:ext cx="40640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617364"/>
              </p:ext>
            </p:extLst>
          </p:nvPr>
        </p:nvGraphicFramePr>
        <p:xfrm>
          <a:off x="5559385" y="4452913"/>
          <a:ext cx="2900045" cy="973812"/>
        </p:xfrm>
        <a:graphic>
          <a:graphicData uri="http://schemas.openxmlformats.org/drawingml/2006/table">
            <a:tbl>
              <a:tblPr firstCol="1" bandRow="1" bandCol="1">
                <a:tableStyleId>{5C22544A-7EE6-4342-B048-85BDC9FD1C3A}</a:tableStyleId>
              </a:tblPr>
              <a:tblGrid>
                <a:gridCol w="575310">
                  <a:extLst>
                    <a:ext uri="{9D8B030D-6E8A-4147-A177-3AD203B41FA5}">
                      <a16:colId xmlns:a16="http://schemas.microsoft.com/office/drawing/2014/main" val="832039214"/>
                    </a:ext>
                  </a:extLst>
                </a:gridCol>
                <a:gridCol w="626110">
                  <a:extLst>
                    <a:ext uri="{9D8B030D-6E8A-4147-A177-3AD203B41FA5}">
                      <a16:colId xmlns:a16="http://schemas.microsoft.com/office/drawing/2014/main" val="3089624152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442754789"/>
                    </a:ext>
                  </a:extLst>
                </a:gridCol>
                <a:gridCol w="1066165">
                  <a:extLst>
                    <a:ext uri="{9D8B030D-6E8A-4147-A177-3AD203B41FA5}">
                      <a16:colId xmlns:a16="http://schemas.microsoft.com/office/drawing/2014/main" val="5482368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Element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Weight%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Atomic%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63946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 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1356568"/>
                  </a:ext>
                </a:extLst>
              </a:tr>
              <a:tr h="150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Ti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25.77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39.49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21213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Cu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5.13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5.93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05648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Nb 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69.09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54.58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1321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3167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100.00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360912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77606"/>
              </p:ext>
            </p:extLst>
          </p:nvPr>
        </p:nvGraphicFramePr>
        <p:xfrm>
          <a:off x="5559385" y="5483276"/>
          <a:ext cx="2900045" cy="960120"/>
        </p:xfrm>
        <a:graphic>
          <a:graphicData uri="http://schemas.openxmlformats.org/drawingml/2006/table">
            <a:tbl>
              <a:tblPr firstCol="1" bandRow="1" bandCol="1">
                <a:tableStyleId>{5C22544A-7EE6-4342-B048-85BDC9FD1C3A}</a:tableStyleId>
              </a:tblPr>
              <a:tblGrid>
                <a:gridCol w="575310">
                  <a:extLst>
                    <a:ext uri="{9D8B030D-6E8A-4147-A177-3AD203B41FA5}">
                      <a16:colId xmlns:a16="http://schemas.microsoft.com/office/drawing/2014/main" val="980196887"/>
                    </a:ext>
                  </a:extLst>
                </a:gridCol>
                <a:gridCol w="626110">
                  <a:extLst>
                    <a:ext uri="{9D8B030D-6E8A-4147-A177-3AD203B41FA5}">
                      <a16:colId xmlns:a16="http://schemas.microsoft.com/office/drawing/2014/main" val="3021017407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2505894195"/>
                    </a:ext>
                  </a:extLst>
                </a:gridCol>
                <a:gridCol w="1066165">
                  <a:extLst>
                    <a:ext uri="{9D8B030D-6E8A-4147-A177-3AD203B41FA5}">
                      <a16:colId xmlns:a16="http://schemas.microsoft.com/office/drawing/2014/main" val="2717199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Element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Weight%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Atomic%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439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 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298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Ti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25.40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38.99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151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Cu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5.39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6.24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380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Nb 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69.21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54.77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1492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8802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100.00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9876547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84" y="1106030"/>
            <a:ext cx="3400780" cy="306050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779" y="1106030"/>
            <a:ext cx="3996050" cy="2829155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273" y="4452912"/>
            <a:ext cx="3077256" cy="1990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2677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807931" cy="565899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Deposition of </a:t>
            </a:r>
            <a:r>
              <a:rPr lang="en-GB" b="1" dirty="0" err="1" smtClean="0"/>
              <a:t>Nb</a:t>
            </a:r>
            <a:r>
              <a:rPr lang="en-GB" b="1" dirty="0" smtClean="0"/>
              <a:t> thin film inside 6 GHz cavity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325" y="1459000"/>
            <a:ext cx="3057006" cy="229275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07897" y="1076875"/>
            <a:ext cx="4076007" cy="3057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8882" y="4578536"/>
            <a:ext cx="2209571" cy="1657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78129" y="1444983"/>
            <a:ext cx="3073026" cy="23047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31329" y="4491827"/>
            <a:ext cx="2440797" cy="18305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941" y="4384660"/>
            <a:ext cx="27612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Deposition parameters:</a:t>
            </a:r>
          </a:p>
          <a:p>
            <a:r>
              <a:rPr lang="en-GB" dirty="0" smtClean="0"/>
              <a:t>Power 150 W</a:t>
            </a:r>
          </a:p>
          <a:p>
            <a:r>
              <a:rPr lang="en-GB" dirty="0" smtClean="0"/>
              <a:t>Current 0.23 A</a:t>
            </a:r>
          </a:p>
          <a:p>
            <a:r>
              <a:rPr lang="en-GB" dirty="0" smtClean="0"/>
              <a:t>Voltage 658 V</a:t>
            </a:r>
          </a:p>
          <a:p>
            <a:r>
              <a:rPr lang="en-GB" dirty="0" smtClean="0"/>
              <a:t>Dep Temp  650 C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424323" y="4384660"/>
            <a:ext cx="30436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Pulsed DC</a:t>
            </a:r>
          </a:p>
          <a:p>
            <a:r>
              <a:rPr lang="en-GB" dirty="0"/>
              <a:t>Frequency  350 KHz</a:t>
            </a:r>
          </a:p>
          <a:p>
            <a:r>
              <a:rPr lang="en-GB" dirty="0"/>
              <a:t>Dual Time 1.1us</a:t>
            </a:r>
          </a:p>
          <a:p>
            <a:r>
              <a:rPr lang="en-GB" dirty="0"/>
              <a:t>Deposition time  1 h 30 min</a:t>
            </a:r>
          </a:p>
          <a:p>
            <a:r>
              <a:rPr lang="en-GB" dirty="0"/>
              <a:t>Dep pressure 2.6 x10</a:t>
            </a:r>
            <a:r>
              <a:rPr lang="en-GB" baseline="30000" dirty="0"/>
              <a:t>-2</a:t>
            </a:r>
            <a:r>
              <a:rPr lang="en-GB" dirty="0"/>
              <a:t> mbar       </a:t>
            </a:r>
            <a:endParaRPr lang="en-GB" dirty="0" smtClean="0"/>
          </a:p>
          <a:p>
            <a:r>
              <a:rPr lang="en-GB" dirty="0" smtClean="0"/>
              <a:t>mag </a:t>
            </a:r>
            <a:r>
              <a:rPr lang="en-GB" dirty="0"/>
              <a:t>current 7.54 A</a:t>
            </a:r>
          </a:p>
        </p:txBody>
      </p:sp>
    </p:spTree>
    <p:extLst>
      <p:ext uri="{BB962C8B-B14F-4D97-AF65-F5344CB8AC3E}">
        <p14:creationId xmlns:p14="http://schemas.microsoft.com/office/powerpoint/2010/main" val="415683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057"/>
          </a:xfrm>
        </p:spPr>
        <p:txBody>
          <a:bodyPr/>
          <a:lstStyle/>
          <a:p>
            <a:r>
              <a:rPr lang="en-GB" b="1" dirty="0" smtClean="0"/>
              <a:t>Deposition of Nb3Al on copper disk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902" y="923761"/>
            <a:ext cx="2831898" cy="26092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765" y="1016254"/>
            <a:ext cx="2881745" cy="265520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736136" y="5651547"/>
          <a:ext cx="2900045" cy="960120"/>
        </p:xfrm>
        <a:graphic>
          <a:graphicData uri="http://schemas.openxmlformats.org/drawingml/2006/table">
            <a:tbl>
              <a:tblPr firstCol="1" bandRow="1" bandCol="1">
                <a:tableStyleId>{5C22544A-7EE6-4342-B048-85BDC9FD1C3A}</a:tableStyleId>
              </a:tblPr>
              <a:tblGrid>
                <a:gridCol w="575310">
                  <a:extLst>
                    <a:ext uri="{9D8B030D-6E8A-4147-A177-3AD203B41FA5}">
                      <a16:colId xmlns:a16="http://schemas.microsoft.com/office/drawing/2014/main" val="2708242180"/>
                    </a:ext>
                  </a:extLst>
                </a:gridCol>
                <a:gridCol w="626110">
                  <a:extLst>
                    <a:ext uri="{9D8B030D-6E8A-4147-A177-3AD203B41FA5}">
                      <a16:colId xmlns:a16="http://schemas.microsoft.com/office/drawing/2014/main" val="1489139164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1898623932"/>
                    </a:ext>
                  </a:extLst>
                </a:gridCol>
                <a:gridCol w="1066165">
                  <a:extLst>
                    <a:ext uri="{9D8B030D-6E8A-4147-A177-3AD203B41FA5}">
                      <a16:colId xmlns:a16="http://schemas.microsoft.com/office/drawing/2014/main" val="24576562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Element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Weight%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Atomic%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5991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 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1229337"/>
                  </a:ext>
                </a:extLst>
              </a:tr>
              <a:tr h="131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Al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22.83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49.22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569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Cu K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8.53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7.81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6854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Nb 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68.63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42.97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6015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1793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100.00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8310251"/>
                  </a:ext>
                </a:extLst>
              </a:tr>
            </a:tbl>
          </a:graphicData>
        </a:graphic>
      </p:graphicFrame>
      <p:pic>
        <p:nvPicPr>
          <p:cNvPr id="1025" name="Picture 1" descr="IncaTemp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296" y="3826159"/>
            <a:ext cx="3049068" cy="158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062182"/>
            <a:ext cx="2987862" cy="17348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461" y="2836483"/>
            <a:ext cx="2984601" cy="1361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4400034"/>
            <a:ext cx="2467978" cy="2290259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4212359" y="4049513"/>
          <a:ext cx="3925801" cy="2562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481388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227</Words>
  <Application>Microsoft Office PowerPoint</Application>
  <PresentationFormat>Widescreen</PresentationFormat>
  <Paragraphs>115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Deposition of NbTiN inside the 6 GHz </vt:lpstr>
      <vt:lpstr>SEM of NbTiN film at cavity equator</vt:lpstr>
      <vt:lpstr>Deposition of Nb thin film inside 6 GHz cavity</vt:lpstr>
      <vt:lpstr>Deposition of Nb3Al on copper disk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Valizadeh, Reza (STFC,DL,AST)</dc:creator>
  <cp:lastModifiedBy>Valizadeh, Reza (STFC,DL,AST)</cp:lastModifiedBy>
  <cp:revision>41</cp:revision>
  <dcterms:created xsi:type="dcterms:W3CDTF">2021-06-23T20:50:58Z</dcterms:created>
  <dcterms:modified xsi:type="dcterms:W3CDTF">2022-05-03T06:09:09Z</dcterms:modified>
</cp:coreProperties>
</file>