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83" d="100"/>
          <a:sy n="83" d="100"/>
        </p:scale>
        <p:origin x="70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FF8E-A5B9-43B3-B95E-95B433897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59CA0-E626-4EBE-BC99-622AD14D5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8EF01-8B2A-4790-A9BF-560E26E62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B9410-A730-4001-BAD2-1F6EDEDD1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4B35F-E6FA-418C-A761-73E55CA9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200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26AF2-95CF-4475-AC3A-5715CF1C1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1A961-ECBC-466B-942C-F973E7AD5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DB590-3A45-4F3F-997E-346F3633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80C59-7C3F-4996-AF74-C07639A5D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2E90E-7E2D-4CDA-BDBD-4A0B5093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3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60E3DA-6DF3-4E28-AD44-5AA8BC1AC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FF0EBB-6746-48F5-8621-410527FBBC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F8731-C920-4EC8-B74A-8BC2744D8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8C2D-ECA5-403D-9EB1-7DC2FFB39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3134A-2157-4B98-862A-1135A1CB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36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20DF1-6CA5-4852-A1FF-DDE8B8F71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57603-7103-4DB9-8AB8-F7E15AB9A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5CF23-A32D-44F9-B053-57CDB29CB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86850-0452-41EB-BDEC-ECCA17DE4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BD9CC-0569-44D2-8F3A-3C3316EE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0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B0AA5-990A-437A-9430-BA65228CA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D9880-13C8-49D8-986D-7667CC30A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12B2F-1A2F-4672-9AB3-FD4E7E3E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2737E-6157-4B98-B603-682D96B97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2AAC5-0312-4B7D-B6EF-AEFCC98B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50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F075-964E-4E39-A1DD-D56C46CB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8D40B-9492-4718-9B4A-0F40688D1B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CEF53E-90B7-4528-9828-0CAC5F6C2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DFB3-A800-4ECA-A3BC-2D81601F8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9B721-E95C-4664-9B28-E6053852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F7DB3-B091-441C-BF81-92BD70ECC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1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1624-8AC0-4209-BAB5-1BF562683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04419-F554-47C9-9EBA-73E3590CF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C4596-3AA3-46BB-B35E-921F358A6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45B791-C827-4F11-96CE-90325E862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6F633-E7C6-4F73-B6E2-6BF8BE2F0C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D669DA-93CF-4431-BAB8-8B0AE3A1B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BF5B58-227F-489F-8B66-5CB0A11CF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BAC957-3FB7-465E-AF4E-F124EEBE8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31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45981-8957-4802-B517-A28ADBC39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F2987F-1710-441A-A6E4-E0A4D52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07309-5413-4E17-9957-0F3F0FD84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7A198-00D5-4C4A-B75C-0E877727A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03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7AB710-B7DC-40CB-9104-69692089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C49639-FBA9-4D79-9EF9-46C607FFD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61D78-5305-4369-ABF2-4FDD28BD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86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D8D3-252B-4C5E-95DA-D96155F21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8E5C4-2490-47D3-A074-24A4F1B62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B6625-C1E9-4940-A97B-2B45733D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C7F2E-F3F3-4EEF-8740-AA95A9F0A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C6488-7876-475B-B2AA-AC11BB04E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2385E-73A6-4B1F-B88B-215A1197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212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00BA8-050B-48AA-A1C3-E143AFE3D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7EB79D-6D94-443A-B626-E466F7DCE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E2BF10-22C3-4323-9314-85386AB2A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32768D-9633-4CEE-A93C-9C7F12CA9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7544C5-A6F7-450F-8CE8-702821BC8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FC2AE-4936-46AF-8B62-F382D5911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26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0BCA59-8EB5-4577-B8CE-805F45754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59A72-9D73-4D32-87AA-382B34C02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6E486-2378-4900-B085-438FF8F40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15665-3C9A-4AE2-84AC-366D6DCC51D8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897BA-6270-457F-88EB-22024E54AB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A910A-9656-4C2B-A9B0-708EC1A4E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B204D-A153-420F-8BBA-BF7BD3A63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7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0A897F-D6B5-4CC2-B434-AC616567CF9F}"/>
              </a:ext>
            </a:extLst>
          </p:cNvPr>
          <p:cNvSpPr txBox="1"/>
          <p:nvPr/>
        </p:nvSpPr>
        <p:spPr>
          <a:xfrm>
            <a:off x="1477818" y="720436"/>
            <a:ext cx="933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12 T robust meeting n2</a:t>
            </a:r>
            <a:r>
              <a:rPr lang="en-GB" dirty="0"/>
              <a:t>				30.03.2022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F8E610-AAE9-4878-A20A-F8EEF3F09188}"/>
              </a:ext>
            </a:extLst>
          </p:cNvPr>
          <p:cNvGrpSpPr/>
          <p:nvPr/>
        </p:nvGrpSpPr>
        <p:grpSpPr>
          <a:xfrm>
            <a:off x="780472" y="2413337"/>
            <a:ext cx="10631055" cy="2031325"/>
            <a:chOff x="720435" y="2318328"/>
            <a:chExt cx="10631055" cy="203132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C5EBB96-FBAF-4E6C-9815-9FC4944C2370}"/>
                </a:ext>
              </a:extLst>
            </p:cNvPr>
            <p:cNvSpPr txBox="1"/>
            <p:nvPr/>
          </p:nvSpPr>
          <p:spPr>
            <a:xfrm>
              <a:off x="720435" y="2318328"/>
              <a:ext cx="1063105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Situation: we are just starting.</a:t>
              </a:r>
            </a:p>
            <a:p>
              <a:endParaRPr lang="en-GB" dirty="0"/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GB" dirty="0"/>
                <a:t>Lucio is exploring some possible first configurations.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GB" dirty="0"/>
                <a:t>Przemek is modelling a double aperture K&amp;B cross section with 11 T coils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GB" dirty="0"/>
                <a:t>Gianluca is modelling a double aperture collar cross section with 11 T coils </a:t>
              </a:r>
            </a:p>
          </p:txBody>
        </p:sp>
        <p:sp>
          <p:nvSpPr>
            <p:cNvPr id="4" name="Right Brace 3">
              <a:extLst>
                <a:ext uri="{FF2B5EF4-FFF2-40B4-BE49-F238E27FC236}">
                  <a16:creationId xmlns:a16="http://schemas.microsoft.com/office/drawing/2014/main" id="{78951B8E-3FE4-4EA8-96FC-7AEF43C7F0C5}"/>
                </a:ext>
              </a:extLst>
            </p:cNvPr>
            <p:cNvSpPr/>
            <p:nvPr/>
          </p:nvSpPr>
          <p:spPr>
            <a:xfrm>
              <a:off x="8866909" y="3519055"/>
              <a:ext cx="175491" cy="701963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0C87171-8935-49CD-89BC-B48BE9E62F1C}"/>
                </a:ext>
              </a:extLst>
            </p:cNvPr>
            <p:cNvSpPr txBox="1"/>
            <p:nvPr/>
          </p:nvSpPr>
          <p:spPr>
            <a:xfrm>
              <a:off x="9374910" y="3546870"/>
              <a:ext cx="162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dirty="0"/>
                <a:t>Starting from Emma’s model.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8704A00-C5AF-46F0-BA33-FADCB6122D42}"/>
              </a:ext>
            </a:extLst>
          </p:cNvPr>
          <p:cNvSpPr txBox="1"/>
          <p:nvPr/>
        </p:nvSpPr>
        <p:spPr>
          <a:xfrm>
            <a:off x="1246909" y="5153891"/>
            <a:ext cx="8968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son as there is something to show there will be presentations. Ideas from everybody are important. This is a place to share information and to discuss ideas.</a:t>
            </a:r>
          </a:p>
        </p:txBody>
      </p:sp>
    </p:spTree>
    <p:extLst>
      <p:ext uri="{BB962C8B-B14F-4D97-AF65-F5344CB8AC3E}">
        <p14:creationId xmlns:p14="http://schemas.microsoft.com/office/powerpoint/2010/main" val="1568947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9038CB-180C-418A-9A98-D6373599C00B}"/>
              </a:ext>
            </a:extLst>
          </p:cNvPr>
          <p:cNvSpPr txBox="1"/>
          <p:nvPr/>
        </p:nvSpPr>
        <p:spPr>
          <a:xfrm>
            <a:off x="1524000" y="628073"/>
            <a:ext cx="879301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/>
              <a:t>Documentation. </a:t>
            </a:r>
          </a:p>
          <a:p>
            <a:pPr algn="just"/>
            <a:r>
              <a:rPr lang="en-GB" dirty="0"/>
              <a:t>Documentation does not mean bureaucracy. </a:t>
            </a:r>
          </a:p>
          <a:p>
            <a:pPr algn="just"/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Start with EDMS (we do not have alternatives). Check if it is possible to go to Aras as soon as possible. Aras is ‘Item’ oriented.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In any case a structure in EDMS well in order to allow automatic migration to a new system.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When we estimate the time to carry out a computation we add two weeks to write a short but complete report. Work on a template.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Preliminary specifications or tables of parameters with a date. Short explanation why certain parameters are chosen or why they are changed. Traceability.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Ansys computations in APDL.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Clean documentation is a common effort that comes from everybody. We need to discuss how to define the templates, the structure in EDMS, etc. One volunteer to co-ordinate these discussions?</a:t>
            </a:r>
          </a:p>
        </p:txBody>
      </p:sp>
    </p:spTree>
    <p:extLst>
      <p:ext uri="{BB962C8B-B14F-4D97-AF65-F5344CB8AC3E}">
        <p14:creationId xmlns:p14="http://schemas.microsoft.com/office/powerpoint/2010/main" val="9417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0AC0D867-DE7C-4D1C-9868-6F2CE6782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358" y="2049146"/>
            <a:ext cx="6945746" cy="19673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E84A48-9D07-49CC-AA9E-19A3E7BE6B37}"/>
              </a:ext>
            </a:extLst>
          </p:cNvPr>
          <p:cNvSpPr txBox="1"/>
          <p:nvPr/>
        </p:nvSpPr>
        <p:spPr>
          <a:xfrm>
            <a:off x="683490" y="387927"/>
            <a:ext cx="8580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Quench protection – hot spot temperature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11A496-1906-4D2C-8CD7-BFC62D255B80}"/>
              </a:ext>
            </a:extLst>
          </p:cNvPr>
          <p:cNvGrpSpPr/>
          <p:nvPr/>
        </p:nvGrpSpPr>
        <p:grpSpPr>
          <a:xfrm>
            <a:off x="2436052" y="4530023"/>
            <a:ext cx="6180357" cy="1574642"/>
            <a:chOff x="1883602" y="4301423"/>
            <a:chExt cx="6180357" cy="157464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E69587C-F925-4BA8-9715-1EE8E7664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603" y="4301423"/>
              <a:ext cx="6180356" cy="153175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CF3C4ED-168F-442C-BFDC-7A02512F811E}"/>
                </a:ext>
              </a:extLst>
            </p:cNvPr>
            <p:cNvSpPr/>
            <p:nvPr/>
          </p:nvSpPr>
          <p:spPr>
            <a:xfrm>
              <a:off x="2924176" y="4495800"/>
              <a:ext cx="3629024" cy="314325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8C5D4C-A9D6-405C-91B1-5317A1FB9FBE}"/>
                </a:ext>
              </a:extLst>
            </p:cNvPr>
            <p:cNvSpPr/>
            <p:nvPr/>
          </p:nvSpPr>
          <p:spPr>
            <a:xfrm>
              <a:off x="1883602" y="5561740"/>
              <a:ext cx="1525841" cy="314325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A5FF2C-640E-4A45-AFD4-3D46ADAC325D}"/>
                </a:ext>
              </a:extLst>
            </p:cNvPr>
            <p:cNvSpPr/>
            <p:nvPr/>
          </p:nvSpPr>
          <p:spPr>
            <a:xfrm>
              <a:off x="2543175" y="5290303"/>
              <a:ext cx="5520783" cy="314325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57036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245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Perini</dc:creator>
  <cp:lastModifiedBy>Diego Perini</cp:lastModifiedBy>
  <cp:revision>32</cp:revision>
  <dcterms:created xsi:type="dcterms:W3CDTF">2022-03-11T15:39:05Z</dcterms:created>
  <dcterms:modified xsi:type="dcterms:W3CDTF">2022-03-30T10:52:26Z</dcterms:modified>
</cp:coreProperties>
</file>