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3" r:id="rId6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250" d="100"/>
          <a:sy n="250" d="100"/>
        </p:scale>
        <p:origin x="21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510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872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91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420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7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88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99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600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24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262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47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A328D-E6F1-4423-9C0F-94191C8EFD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6F273-BE47-4000-9B68-E09014BA72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889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Utrecht update </a:t>
            </a:r>
            <a:br>
              <a:rPr lang="en-US" dirty="0"/>
            </a:br>
            <a:r>
              <a:rPr lang="en-US" dirty="0"/>
              <a:t>22-3-2022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235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767" y="62755"/>
            <a:ext cx="9284663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BBM4 (cooler fins to have a comparison to the carbon foam)</a:t>
            </a:r>
          </a:p>
          <a:p>
            <a:r>
              <a:rPr lang="en-US" dirty="0"/>
              <a:t>Wil continue coming weeks , Pending BBM3 (updated carbon foam) we can interrupt and switch to other if higher priority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085385" y="2758609"/>
            <a:ext cx="1760130" cy="28187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109" y="1088216"/>
            <a:ext cx="4031791" cy="26434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5643877" y="5121158"/>
            <a:ext cx="1584293" cy="1759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6822" y="2401294"/>
            <a:ext cx="2927244" cy="18566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5859652" y="879608"/>
            <a:ext cx="1305427" cy="175045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1840232" y="1965960"/>
            <a:ext cx="320040" cy="11596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20904" y="3125643"/>
            <a:ext cx="3235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Only had enough carbon </a:t>
            </a:r>
          </a:p>
          <a:p>
            <a:r>
              <a:rPr lang="en-US" dirty="0"/>
              <a:t>for a small section other fins AL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0109" y="3939061"/>
            <a:ext cx="1424259" cy="22179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-16819" y="6093692"/>
            <a:ext cx="223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 210 W/m-k  </a:t>
            </a:r>
            <a:r>
              <a:rPr lang="en-US" dirty="0" err="1"/>
              <a:t>dt</a:t>
            </a:r>
            <a:r>
              <a:rPr lang="en-US" dirty="0"/>
              <a:t>=0.7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426" y="3939062"/>
            <a:ext cx="1621463" cy="22179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311341" y="6072334"/>
            <a:ext cx="2342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20 W/m-k </a:t>
            </a:r>
            <a:r>
              <a:rPr lang="en-US" dirty="0" err="1"/>
              <a:t>dt</a:t>
            </a:r>
            <a:r>
              <a:rPr lang="en-US" dirty="0"/>
              <a:t>=6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674791" y="1062669"/>
            <a:ext cx="3550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Tried to 3d print molds on </a:t>
            </a:r>
            <a:r>
              <a:rPr lang="en-US" dirty="0" err="1"/>
              <a:t>formlabs</a:t>
            </a:r>
            <a:r>
              <a:rPr lang="en-US" dirty="0"/>
              <a:t> </a:t>
            </a:r>
          </a:p>
          <a:p>
            <a:r>
              <a:rPr lang="en-US" dirty="0"/>
              <a:t>and wanhaoD7  -failed-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7174232" y="1352550"/>
            <a:ext cx="586740" cy="1371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558232" y="2594454"/>
            <a:ext cx="3252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Molds now made with wire EDM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29652" y="4717567"/>
            <a:ext cx="2830830" cy="98274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7822352" y="5795335"/>
            <a:ext cx="31480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Aprox</a:t>
            </a:r>
            <a:r>
              <a:rPr lang="en-US" dirty="0"/>
              <a:t> 0.5 mm conductive glue </a:t>
            </a:r>
          </a:p>
          <a:p>
            <a:r>
              <a:rPr lang="en-US" dirty="0"/>
              <a:t>One part broke off </a:t>
            </a:r>
            <a:r>
              <a:rPr lang="en-US" dirty="0" err="1"/>
              <a:t>wil</a:t>
            </a:r>
            <a:r>
              <a:rPr lang="en-US" dirty="0"/>
              <a:t> add</a:t>
            </a:r>
          </a:p>
          <a:p>
            <a:r>
              <a:rPr lang="en-US" dirty="0"/>
              <a:t>Carbon fleece on next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23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9150" y="329684"/>
            <a:ext cx="10014473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Demonstration of silicon layer with carbon </a:t>
            </a:r>
            <a:r>
              <a:rPr lang="en-US" dirty="0" err="1"/>
              <a:t>fibre</a:t>
            </a:r>
            <a:r>
              <a:rPr lang="en-US" dirty="0"/>
              <a:t> support structure done with “tape to mandrel” method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" y="1159078"/>
            <a:ext cx="7269480" cy="54521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41936" y="1840592"/>
            <a:ext cx="5452109" cy="408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04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0655" y="2981325"/>
            <a:ext cx="3997960" cy="29984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0080" y="293370"/>
            <a:ext cx="114649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Foam </a:t>
            </a:r>
            <a:r>
              <a:rPr lang="en-US" dirty="0" err="1"/>
              <a:t>longerons</a:t>
            </a:r>
            <a:r>
              <a:rPr lang="en-US" dirty="0"/>
              <a:t> with carbon </a:t>
            </a:r>
            <a:r>
              <a:rPr lang="en-US" dirty="0" err="1"/>
              <a:t>flece</a:t>
            </a:r>
            <a:r>
              <a:rPr lang="en-US" dirty="0"/>
              <a:t> used on BBM2 where L2 0.69g L1/0 0.5 g</a:t>
            </a:r>
          </a:p>
          <a:p>
            <a:r>
              <a:rPr lang="en-US" dirty="0"/>
              <a:t>Carbon </a:t>
            </a:r>
            <a:r>
              <a:rPr lang="en-US" dirty="0" err="1"/>
              <a:t>fibre</a:t>
            </a:r>
            <a:r>
              <a:rPr lang="en-US" dirty="0"/>
              <a:t> </a:t>
            </a:r>
            <a:r>
              <a:rPr lang="en-US" dirty="0" err="1"/>
              <a:t>Longerons</a:t>
            </a:r>
            <a:r>
              <a:rPr lang="en-US" dirty="0"/>
              <a:t> are  L2 0.063g and L1/0 0.046g </a:t>
            </a:r>
          </a:p>
          <a:p>
            <a:endParaRPr lang="en-US" dirty="0"/>
          </a:p>
          <a:p>
            <a:r>
              <a:rPr lang="en-US" dirty="0"/>
              <a:t>So its about 10X lighter excluding glue but it bends out between support could be fixed with additional carbon fiber strip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21" y="1859122"/>
            <a:ext cx="3371913" cy="181165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474470" y="3078480"/>
            <a:ext cx="182880" cy="9715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2" y="1917661"/>
            <a:ext cx="303236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Zooming in on light reflections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5710" y="1846659"/>
            <a:ext cx="7512366" cy="46328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2487" y="5809481"/>
            <a:ext cx="5281613" cy="971817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>
            <a:off x="5154930" y="4050030"/>
            <a:ext cx="1783080" cy="22453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482840" y="4064000"/>
            <a:ext cx="1794510" cy="22682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189470" y="6377940"/>
            <a:ext cx="0" cy="1775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189470" y="6165650"/>
            <a:ext cx="0" cy="1606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686194" y="5639465"/>
            <a:ext cx="3048463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Bends </a:t>
            </a:r>
            <a:r>
              <a:rPr lang="en-US" sz="1400" dirty="0" err="1"/>
              <a:t>aprox</a:t>
            </a:r>
            <a:r>
              <a:rPr lang="en-US" sz="1400" dirty="0"/>
              <a:t> 45mu between supports</a:t>
            </a:r>
          </a:p>
          <a:p>
            <a:r>
              <a:rPr lang="en-US" sz="1400" dirty="0"/>
              <a:t>(measured on calibrated pixel distance)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86127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8980" y="2865120"/>
            <a:ext cx="343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Vacuum grabbing (spoiler failed….)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3699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49" y="439103"/>
            <a:ext cx="4288211" cy="61712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334126" y="-747861"/>
            <a:ext cx="3257251" cy="56311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6156960"/>
            <a:ext cx="150938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Silicon on tool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91150" y="3215640"/>
            <a:ext cx="1990801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Alignment grabber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108837" y="2859901"/>
            <a:ext cx="2704714" cy="46280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69480" y="6029444"/>
            <a:ext cx="2471574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Align edges with camera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1637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48362" y="-921770"/>
            <a:ext cx="3265741" cy="52123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2355" y="259080"/>
            <a:ext cx="4916206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After alignment silicon is held with vacuum from</a:t>
            </a:r>
          </a:p>
          <a:p>
            <a:r>
              <a:rPr lang="en-US" dirty="0"/>
              <a:t>below  (see small distortion in mirror)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04294" y="2488039"/>
            <a:ext cx="3553876" cy="52123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902" y="6064830"/>
            <a:ext cx="5074659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Place </a:t>
            </a:r>
            <a:r>
              <a:rPr lang="en-US" dirty="0" err="1"/>
              <a:t>manderel</a:t>
            </a:r>
            <a:r>
              <a:rPr lang="en-US" dirty="0"/>
              <a:t> and Lock roller assembly to mandrel</a:t>
            </a:r>
          </a:p>
          <a:p>
            <a:r>
              <a:rPr lang="en-US" dirty="0"/>
              <a:t>Bend and switch vacuum to </a:t>
            </a:r>
            <a:r>
              <a:rPr lang="en-US" dirty="0" err="1"/>
              <a:t>mandrell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677887" y="1244451"/>
            <a:ext cx="4233397" cy="68766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31079" y="603141"/>
            <a:ext cx="59207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piece of silicon probably Broke on bending second piece broke when  applying the vacuum silicone rubber seal on mandrel broke when cleaning of broken silicon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166110" y="876300"/>
            <a:ext cx="300990" cy="7505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359140" y="6153150"/>
            <a:ext cx="3644331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Bellow seal of 100mu silicone rubber</a:t>
            </a:r>
          </a:p>
          <a:p>
            <a:r>
              <a:rPr lang="en-US" dirty="0"/>
              <a:t>Inflatable to touch silicon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14" idx="0"/>
          </p:cNvCxnSpPr>
          <p:nvPr/>
        </p:nvCxnSpPr>
        <p:spPr>
          <a:xfrm flipH="1" flipV="1">
            <a:off x="9460230" y="4734172"/>
            <a:ext cx="721076" cy="14189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7110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AM_4959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9610" y="929958"/>
            <a:ext cx="9930706" cy="56270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3920" y="137160"/>
            <a:ext cx="8625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Once you have a piece which is not breaking on first try, bending seems not a problem…… </a:t>
            </a:r>
          </a:p>
          <a:p>
            <a:r>
              <a:rPr lang="en-US" dirty="0"/>
              <a:t>(sorry had no time to edit video and its in </a:t>
            </a:r>
            <a:r>
              <a:rPr lang="en-US" dirty="0" err="1"/>
              <a:t>dutch</a:t>
            </a:r>
            <a:r>
              <a:rPr lang="en-US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73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041C6AA9608542B82538E7D8B56BAD" ma:contentTypeVersion="10" ma:contentTypeDescription="Create a new document." ma:contentTypeScope="" ma:versionID="65f07dec4c0c4ea1a9d7d1be4cdbe7e4">
  <xsd:schema xmlns:xsd="http://www.w3.org/2001/XMLSchema" xmlns:xs="http://www.w3.org/2001/XMLSchema" xmlns:p="http://schemas.microsoft.com/office/2006/metadata/properties" xmlns:ns3="7559d68a-690b-42be-bc8e-140bd85410f9" targetNamespace="http://schemas.microsoft.com/office/2006/metadata/properties" ma:root="true" ma:fieldsID="bdedf5df300c66318e0d3047150fc029" ns3:_="">
    <xsd:import namespace="7559d68a-690b-42be-bc8e-140bd85410f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59d68a-690b-42be-bc8e-140bd85410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6870FC-D71B-43EB-BBE4-5B080C05A24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4BBC8E-EC8B-41B4-A28D-6E8FF31A05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59d68a-690b-42be-bc8e-140bd85410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FABA12-F330-4EC0-8008-5D0C0D716FEE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7559d68a-690b-42be-bc8e-140bd85410f9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282</Words>
  <Application>Microsoft Office PowerPoint</Application>
  <PresentationFormat>Widescreen</PresentationFormat>
  <Paragraphs>36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Utrecht update  22-3-2022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Faculty of Science U.U.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Utrecht update  22-3-2022</dc:title>
  <dc:creator>Barthel, R.G.E. (Rene)</dc:creator>
  <cp:lastModifiedBy>Barthel, R.G.E. (Rene)</cp:lastModifiedBy>
  <cp:revision>23</cp:revision>
  <dcterms:created xsi:type="dcterms:W3CDTF">2022-03-22T12:29:35Z</dcterms:created>
  <dcterms:modified xsi:type="dcterms:W3CDTF">2022-03-22T14:34:24Z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0x01010059041C6AA9608542B82538E7D8B56BAD</vt:lpwstr>
  </property>
</Properties>
</file>