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97" r:id="rId2"/>
    <p:sldId id="292" r:id="rId3"/>
    <p:sldId id="293" r:id="rId4"/>
    <p:sldId id="294" r:id="rId5"/>
    <p:sldId id="295" r:id="rId6"/>
    <p:sldId id="296" r:id="rId7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72" y="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10C09-A954-4C0E-86C3-4B87977AA974}" type="datetimeFigureOut">
              <a:rPr lang="en-GB" smtClean="0"/>
              <a:t>22/03/2022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A91A8-DCF5-46C4-884A-17C40FBC7A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0956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93304-7FDB-4041-AD1B-BC3C70BD6AC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0180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93304-7FDB-4041-AD1B-BC3C70BD6AC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6048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93304-7FDB-4041-AD1B-BC3C70BD6AC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4693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93304-7FDB-4041-AD1B-BC3C70BD6AC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751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93304-7FDB-4041-AD1B-BC3C70BD6AC5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056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93304-7FDB-4041-AD1B-BC3C70BD6AC5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143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E786-C4B0-42DE-8291-6D2ABF1E6632}" type="datetime1">
              <a:rPr lang="fr-FR" smtClean="0"/>
              <a:t>22/03/2022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DC4EC-5001-46BF-AC61-C489413CA2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689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19B6-A75E-45E0-945C-C16917ADE2CB}" type="datetime1">
              <a:rPr lang="fr-FR" smtClean="0"/>
              <a:t>22/03/2022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DC4EC-5001-46BF-AC61-C489413CA2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5313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0A6E-F848-48AC-A3EA-8F5E451D97DD}" type="datetime1">
              <a:rPr lang="fr-FR" smtClean="0"/>
              <a:t>22/03/2022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DC4EC-5001-46BF-AC61-C489413CA2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142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D2C4-FB5F-4AC4-BCA9-519B7B84BCE1}" type="datetime1">
              <a:rPr lang="fr-FR" smtClean="0"/>
              <a:t>22/03/2022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DC4EC-5001-46BF-AC61-C489413CA2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977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E468-D124-49A4-8C56-682CD349BF7B}" type="datetime1">
              <a:rPr lang="fr-FR" smtClean="0"/>
              <a:t>22/03/2022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DC4EC-5001-46BF-AC61-C489413CA2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901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8DE4-64E2-4701-BB1F-E0A467394D3E}" type="datetime1">
              <a:rPr lang="fr-FR" smtClean="0"/>
              <a:t>22/03/2022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DC4EC-5001-46BF-AC61-C489413CA2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5531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C4F5-0F8B-4D42-9F84-F527A87FEF57}" type="datetime1">
              <a:rPr lang="fr-FR" smtClean="0"/>
              <a:t>22/03/2022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DC4EC-5001-46BF-AC61-C489413CA2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985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13954-FA1A-4147-8C3D-182CB7553983}" type="datetime1">
              <a:rPr lang="fr-FR" smtClean="0"/>
              <a:t>22/03/2022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DC4EC-5001-46BF-AC61-C489413CA2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6498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231E4-E80B-44F0-BA9C-2B6EFCA58157}" type="datetime1">
              <a:rPr lang="fr-FR" smtClean="0"/>
              <a:t>22/03/2022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DC4EC-5001-46BF-AC61-C489413CA2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246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7BDBE-8627-4505-B7BC-0D7E7E9909D8}" type="datetime1">
              <a:rPr lang="fr-FR" smtClean="0"/>
              <a:t>22/03/2022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DC4EC-5001-46BF-AC61-C489413CA2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189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FF85-FBD4-4B2A-8DBA-0BC47C2E5B6D}" type="datetime1">
              <a:rPr lang="fr-FR" smtClean="0"/>
              <a:t>22/03/2022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DC4EC-5001-46BF-AC61-C489413CA2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6018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A039B-6E93-4F0A-B4E2-6062FFAF71F4}" type="datetime1">
              <a:rPr lang="fr-FR" smtClean="0"/>
              <a:t>22/03/2022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Gael Ledey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DC4EC-5001-46BF-AC61-C489413CA2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735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ttangolo 9"/>
          <p:cNvSpPr/>
          <p:nvPr/>
        </p:nvSpPr>
        <p:spPr>
          <a:xfrm>
            <a:off x="263352" y="188640"/>
            <a:ext cx="7992888" cy="461540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/>
          <a:p>
            <a:r>
              <a:rPr lang="it-IT" sz="2400" b="1" dirty="0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rPr>
              <a:t>ITS3 : Patch panel</a:t>
            </a:r>
          </a:p>
        </p:txBody>
      </p:sp>
      <p:sp>
        <p:nvSpPr>
          <p:cNvPr id="80" name="Segnaposto numero diapositiva 79"/>
          <p:cNvSpPr>
            <a:spLocks noGrp="1"/>
          </p:cNvSpPr>
          <p:nvPr>
            <p:ph type="sldNum" sz="quarter" idx="12"/>
          </p:nvPr>
        </p:nvSpPr>
        <p:spPr>
          <a:xfrm>
            <a:off x="9120336" y="6453336"/>
            <a:ext cx="2844800" cy="365125"/>
          </a:xfrm>
        </p:spPr>
        <p:txBody>
          <a:bodyPr/>
          <a:lstStyle/>
          <a:p>
            <a:fld id="{E91C07A5-AD8F-4219-8BF4-059932313AA9}" type="slidenum">
              <a:rPr lang="it-IT" sz="1000" smtClean="0"/>
              <a:pPr/>
              <a:t>1</a:t>
            </a:fld>
            <a:endParaRPr lang="it-IT" sz="1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3352" y="6448251"/>
            <a:ext cx="2844800" cy="365125"/>
          </a:xfrm>
        </p:spPr>
        <p:txBody>
          <a:bodyPr/>
          <a:lstStyle/>
          <a:p>
            <a:fld id="{67E3A23E-F6C2-44B6-85C3-EDA061AFDF31}" type="datetime1">
              <a:rPr lang="fr-FR" sz="1000" smtClean="0"/>
              <a:t>22/03/2022</a:t>
            </a:fld>
            <a:endParaRPr lang="en-GB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79416" y="6453336"/>
            <a:ext cx="3860800" cy="365125"/>
          </a:xfrm>
        </p:spPr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29" name="Rettangolo 9">
            <a:extLst>
              <a:ext uri="{FF2B5EF4-FFF2-40B4-BE49-F238E27FC236}">
                <a16:creationId xmlns:a16="http://schemas.microsoft.com/office/drawing/2014/main" id="{DF2137DF-595A-4B74-A8E2-D5A208BAFC5E}"/>
              </a:ext>
            </a:extLst>
          </p:cNvPr>
          <p:cNvSpPr/>
          <p:nvPr/>
        </p:nvSpPr>
        <p:spPr>
          <a:xfrm>
            <a:off x="297000" y="548680"/>
            <a:ext cx="7992888" cy="523095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/>
          <a:p>
            <a:r>
              <a:rPr lang="it-IT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FPC, patch panels and distributed air pipes for each layers</a:t>
            </a:r>
          </a:p>
          <a:p>
            <a:r>
              <a:rPr lang="it-IT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Pipes between layers were too small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00863E5-56C2-44B5-9C2F-39B2874C96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8" t="31245" r="35504"/>
          <a:stretch/>
        </p:blipFill>
        <p:spPr>
          <a:xfrm>
            <a:off x="407368" y="1251288"/>
            <a:ext cx="5976664" cy="4715232"/>
          </a:xfrm>
          <a:prstGeom prst="rect">
            <a:avLst/>
          </a:prstGeom>
        </p:spPr>
      </p:pic>
      <p:pic>
        <p:nvPicPr>
          <p:cNvPr id="14" name="Picture 13" descr="A picture containing weapon&#10;&#10;Description automatically generated">
            <a:extLst>
              <a:ext uri="{FF2B5EF4-FFF2-40B4-BE49-F238E27FC236}">
                <a16:creationId xmlns:a16="http://schemas.microsoft.com/office/drawing/2014/main" id="{8A58B06E-C978-4B6C-BFC4-D189566148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4" r="36837"/>
          <a:stretch/>
        </p:blipFill>
        <p:spPr>
          <a:xfrm>
            <a:off x="5879976" y="-27384"/>
            <a:ext cx="59766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92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B414045-B205-4915-9101-1A15DF966E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4" r="38753"/>
          <a:stretch/>
        </p:blipFill>
        <p:spPr>
          <a:xfrm>
            <a:off x="144016" y="42334"/>
            <a:ext cx="5735960" cy="6915058"/>
          </a:xfrm>
          <a:prstGeom prst="rect">
            <a:avLst/>
          </a:prstGeom>
        </p:spPr>
      </p:pic>
      <p:sp>
        <p:nvSpPr>
          <p:cNvPr id="61" name="Rettangolo 9"/>
          <p:cNvSpPr/>
          <p:nvPr/>
        </p:nvSpPr>
        <p:spPr>
          <a:xfrm>
            <a:off x="263352" y="188640"/>
            <a:ext cx="7992888" cy="461540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/>
          <a:p>
            <a:r>
              <a:rPr lang="it-IT" sz="2400" b="1" dirty="0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rPr>
              <a:t>ITS3 : Patch panel + air duct</a:t>
            </a:r>
          </a:p>
        </p:txBody>
      </p:sp>
      <p:sp>
        <p:nvSpPr>
          <p:cNvPr id="80" name="Segnaposto numero diapositiva 79"/>
          <p:cNvSpPr>
            <a:spLocks noGrp="1"/>
          </p:cNvSpPr>
          <p:nvPr>
            <p:ph type="sldNum" sz="quarter" idx="12"/>
          </p:nvPr>
        </p:nvSpPr>
        <p:spPr>
          <a:xfrm>
            <a:off x="9120336" y="6453336"/>
            <a:ext cx="2844800" cy="365125"/>
          </a:xfrm>
        </p:spPr>
        <p:txBody>
          <a:bodyPr/>
          <a:lstStyle/>
          <a:p>
            <a:fld id="{E91C07A5-AD8F-4219-8BF4-059932313AA9}" type="slidenum">
              <a:rPr lang="it-IT" sz="1000" smtClean="0"/>
              <a:pPr/>
              <a:t>2</a:t>
            </a:fld>
            <a:endParaRPr lang="it-IT" sz="1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3352" y="6448251"/>
            <a:ext cx="2844800" cy="365125"/>
          </a:xfrm>
        </p:spPr>
        <p:txBody>
          <a:bodyPr/>
          <a:lstStyle/>
          <a:p>
            <a:fld id="{67E3A23E-F6C2-44B6-85C3-EDA061AFDF31}" type="datetime1">
              <a:rPr lang="fr-FR" sz="1000" smtClean="0"/>
              <a:t>22/03/2022</a:t>
            </a:fld>
            <a:endParaRPr lang="en-GB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79416" y="6453336"/>
            <a:ext cx="3860800" cy="365125"/>
          </a:xfrm>
        </p:spPr>
        <p:txBody>
          <a:bodyPr/>
          <a:lstStyle/>
          <a:p>
            <a:r>
              <a:rPr lang="en-GB" dirty="0"/>
              <a:t>Gael Ledey</a:t>
            </a:r>
          </a:p>
        </p:txBody>
      </p:sp>
      <p:pic>
        <p:nvPicPr>
          <p:cNvPr id="5" name="Picture 4" descr="A picture containing insect&#10;&#10;Description automatically generated">
            <a:extLst>
              <a:ext uri="{FF2B5EF4-FFF2-40B4-BE49-F238E27FC236}">
                <a16:creationId xmlns:a16="http://schemas.microsoft.com/office/drawing/2014/main" id="{32483936-7764-45F7-BBC9-9822A2FDAA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7" t="31100" r="36977"/>
          <a:stretch/>
        </p:blipFill>
        <p:spPr>
          <a:xfrm>
            <a:off x="5820918" y="-175764"/>
            <a:ext cx="6611786" cy="5044924"/>
          </a:xfrm>
          <a:prstGeom prst="rect">
            <a:avLst/>
          </a:prstGeom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96B1525B-4A16-481E-B9C8-27331A00A6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9" t="15350" r="13893" b="19756"/>
          <a:stretch/>
        </p:blipFill>
        <p:spPr>
          <a:xfrm>
            <a:off x="4511824" y="3689138"/>
            <a:ext cx="6123878" cy="3052230"/>
          </a:xfrm>
          <a:prstGeom prst="rect">
            <a:avLst/>
          </a:prstGeom>
        </p:spPr>
      </p:pic>
      <p:pic>
        <p:nvPicPr>
          <p:cNvPr id="13" name="Picture 12" descr="Chart, sunburst chart&#10;&#10;Description automatically generated">
            <a:extLst>
              <a:ext uri="{FF2B5EF4-FFF2-40B4-BE49-F238E27FC236}">
                <a16:creationId xmlns:a16="http://schemas.microsoft.com/office/drawing/2014/main" id="{89DF6B1E-1B14-475D-A9FC-642A2D65AA1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13" t="15350" r="35202" b="22700"/>
          <a:stretch/>
        </p:blipFill>
        <p:spPr>
          <a:xfrm>
            <a:off x="10314459" y="3717031"/>
            <a:ext cx="1951084" cy="291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52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ttangolo 9"/>
          <p:cNvSpPr/>
          <p:nvPr/>
        </p:nvSpPr>
        <p:spPr>
          <a:xfrm>
            <a:off x="263352" y="188640"/>
            <a:ext cx="7992888" cy="461540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/>
          <a:p>
            <a:r>
              <a:rPr lang="it-IT" sz="2400" b="1" dirty="0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rPr>
              <a:t>ITS3 : Patch panel + air duct</a:t>
            </a:r>
          </a:p>
        </p:txBody>
      </p:sp>
      <p:sp>
        <p:nvSpPr>
          <p:cNvPr id="80" name="Segnaposto numero diapositiva 79"/>
          <p:cNvSpPr>
            <a:spLocks noGrp="1"/>
          </p:cNvSpPr>
          <p:nvPr>
            <p:ph type="sldNum" sz="quarter" idx="12"/>
          </p:nvPr>
        </p:nvSpPr>
        <p:spPr>
          <a:xfrm>
            <a:off x="9120336" y="6453336"/>
            <a:ext cx="2844800" cy="365125"/>
          </a:xfrm>
        </p:spPr>
        <p:txBody>
          <a:bodyPr/>
          <a:lstStyle/>
          <a:p>
            <a:fld id="{E91C07A5-AD8F-4219-8BF4-059932313AA9}" type="slidenum">
              <a:rPr lang="it-IT" sz="1000" smtClean="0"/>
              <a:pPr/>
              <a:t>3</a:t>
            </a:fld>
            <a:endParaRPr lang="it-IT" sz="1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3352" y="6448251"/>
            <a:ext cx="2844800" cy="365125"/>
          </a:xfrm>
        </p:spPr>
        <p:txBody>
          <a:bodyPr/>
          <a:lstStyle/>
          <a:p>
            <a:fld id="{67E3A23E-F6C2-44B6-85C3-EDA061AFDF31}" type="datetime1">
              <a:rPr lang="fr-FR" sz="1000" smtClean="0"/>
              <a:t>22/03/2022</a:t>
            </a:fld>
            <a:endParaRPr lang="en-GB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79416" y="6453336"/>
            <a:ext cx="3860800" cy="365125"/>
          </a:xfrm>
        </p:spPr>
        <p:txBody>
          <a:bodyPr/>
          <a:lstStyle/>
          <a:p>
            <a:r>
              <a:rPr lang="en-GB" dirty="0"/>
              <a:t>Gael Ledey</a:t>
            </a:r>
          </a:p>
        </p:txBody>
      </p:sp>
      <p:pic>
        <p:nvPicPr>
          <p:cNvPr id="6" name="Picture 5" descr="A picture containing watch&#10;&#10;Description automatically generated">
            <a:extLst>
              <a:ext uri="{FF2B5EF4-FFF2-40B4-BE49-F238E27FC236}">
                <a16:creationId xmlns:a16="http://schemas.microsoft.com/office/drawing/2014/main" id="{6BE94783-13BB-4514-B4B8-D7629D7C3D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t="23588" r="15154"/>
          <a:stretch/>
        </p:blipFill>
        <p:spPr>
          <a:xfrm>
            <a:off x="7649995" y="4293096"/>
            <a:ext cx="4274559" cy="2431055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8EF585D9-B5A2-4DDE-BFCE-BFA6806951D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6" r="28147"/>
          <a:stretch/>
        </p:blipFill>
        <p:spPr>
          <a:xfrm>
            <a:off x="7392144" y="-91812"/>
            <a:ext cx="4392488" cy="5032980"/>
          </a:xfrm>
          <a:prstGeom prst="rect">
            <a:avLst/>
          </a:prstGeom>
        </p:spPr>
      </p:pic>
      <p:pic>
        <p:nvPicPr>
          <p:cNvPr id="12" name="Picture 11" descr="A picture containing text, footwear, engine&#10;&#10;Description automatically generated">
            <a:extLst>
              <a:ext uri="{FF2B5EF4-FFF2-40B4-BE49-F238E27FC236}">
                <a16:creationId xmlns:a16="http://schemas.microsoft.com/office/drawing/2014/main" id="{70E3FE43-4AC8-46DC-AC42-249D48E8539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5" t="8660" r="24603" b="12105"/>
          <a:stretch/>
        </p:blipFill>
        <p:spPr>
          <a:xfrm>
            <a:off x="47328" y="692877"/>
            <a:ext cx="7600951" cy="5297634"/>
          </a:xfrm>
          <a:prstGeom prst="rect">
            <a:avLst/>
          </a:prstGeom>
        </p:spPr>
      </p:pic>
      <p:sp>
        <p:nvSpPr>
          <p:cNvPr id="17" name="Rettangolo 9">
            <a:extLst>
              <a:ext uri="{FF2B5EF4-FFF2-40B4-BE49-F238E27FC236}">
                <a16:creationId xmlns:a16="http://schemas.microsoft.com/office/drawing/2014/main" id="{490B152B-CD4B-4D48-B666-9A745D458FB0}"/>
              </a:ext>
            </a:extLst>
          </p:cNvPr>
          <p:cNvSpPr/>
          <p:nvPr/>
        </p:nvSpPr>
        <p:spPr>
          <a:xfrm>
            <a:off x="407368" y="6217693"/>
            <a:ext cx="7992888" cy="307651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/>
          <a:p>
            <a:r>
              <a:rPr lang="it-IT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Pipe air flow – L0 – L1 – L2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D9A3CF-6264-4A37-829E-8C5C8485FD17}"/>
              </a:ext>
            </a:extLst>
          </p:cNvPr>
          <p:cNvCxnSpPr>
            <a:cxnSpLocks/>
          </p:cNvCxnSpPr>
          <p:nvPr/>
        </p:nvCxnSpPr>
        <p:spPr>
          <a:xfrm flipV="1">
            <a:off x="551384" y="4636455"/>
            <a:ext cx="0" cy="157008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63EA326-473A-44CC-811E-07F88C3D2689}"/>
              </a:ext>
            </a:extLst>
          </p:cNvPr>
          <p:cNvCxnSpPr>
            <a:cxnSpLocks/>
          </p:cNvCxnSpPr>
          <p:nvPr/>
        </p:nvCxnSpPr>
        <p:spPr>
          <a:xfrm flipH="1" flipV="1">
            <a:off x="1271464" y="5126415"/>
            <a:ext cx="936104" cy="109127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B2BFAB2-F680-408E-A653-D6E19762001E}"/>
              </a:ext>
            </a:extLst>
          </p:cNvPr>
          <p:cNvCxnSpPr>
            <a:cxnSpLocks/>
          </p:cNvCxnSpPr>
          <p:nvPr/>
        </p:nvCxnSpPr>
        <p:spPr>
          <a:xfrm flipH="1" flipV="1">
            <a:off x="2279576" y="5414447"/>
            <a:ext cx="360040" cy="80324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FDC2C0C-C79B-4D66-9F6E-BB4DA9242D72}"/>
              </a:ext>
            </a:extLst>
          </p:cNvPr>
          <p:cNvCxnSpPr>
            <a:cxnSpLocks/>
          </p:cNvCxnSpPr>
          <p:nvPr/>
        </p:nvCxnSpPr>
        <p:spPr>
          <a:xfrm flipV="1">
            <a:off x="2999656" y="5702479"/>
            <a:ext cx="108496" cy="51521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ttangolo 9">
            <a:extLst>
              <a:ext uri="{FF2B5EF4-FFF2-40B4-BE49-F238E27FC236}">
                <a16:creationId xmlns:a16="http://schemas.microsoft.com/office/drawing/2014/main" id="{71F55179-31EB-4CAF-A851-C063FD61B09B}"/>
              </a:ext>
            </a:extLst>
          </p:cNvPr>
          <p:cNvSpPr/>
          <p:nvPr/>
        </p:nvSpPr>
        <p:spPr>
          <a:xfrm>
            <a:off x="10776520" y="387665"/>
            <a:ext cx="7992888" cy="307651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/>
          <a:p>
            <a:r>
              <a:rPr lang="it-IT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FPC half rings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DE3678F-5F54-4D59-AF94-4CFFB49E6D3D}"/>
              </a:ext>
            </a:extLst>
          </p:cNvPr>
          <p:cNvCxnSpPr>
            <a:cxnSpLocks/>
          </p:cNvCxnSpPr>
          <p:nvPr/>
        </p:nvCxnSpPr>
        <p:spPr>
          <a:xfrm>
            <a:off x="11030274" y="664539"/>
            <a:ext cx="322310" cy="9642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ttangolo 9">
            <a:extLst>
              <a:ext uri="{FF2B5EF4-FFF2-40B4-BE49-F238E27FC236}">
                <a16:creationId xmlns:a16="http://schemas.microsoft.com/office/drawing/2014/main" id="{0FCBFDC5-9DEF-47A9-B67F-E7E33EFA40A7}"/>
              </a:ext>
            </a:extLst>
          </p:cNvPr>
          <p:cNvSpPr/>
          <p:nvPr/>
        </p:nvSpPr>
        <p:spPr>
          <a:xfrm>
            <a:off x="297000" y="548680"/>
            <a:ext cx="7992888" cy="307651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/>
          <a:p>
            <a:r>
              <a:rPr lang="it-IT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from Ø4-6 mm pipe (same plastic pipe as </a:t>
            </a:r>
            <a:r>
              <a:rPr lang="it-IT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ITS2) to maximum possible radius</a:t>
            </a:r>
            <a:endParaRPr lang="it-IT" sz="1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906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EB61618-DE64-4876-BC22-7821359149E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253" y="-70965"/>
            <a:ext cx="7613435" cy="4292053"/>
          </a:xfrm>
          <a:prstGeom prst="rect">
            <a:avLst/>
          </a:prstGeom>
        </p:spPr>
      </p:pic>
      <p:pic>
        <p:nvPicPr>
          <p:cNvPr id="5" name="Picture 4" descr="A picture containing weapon&#10;&#10;Description automatically generated">
            <a:extLst>
              <a:ext uri="{FF2B5EF4-FFF2-40B4-BE49-F238E27FC236}">
                <a16:creationId xmlns:a16="http://schemas.microsoft.com/office/drawing/2014/main" id="{DD582580-BEC4-4F5A-987D-C4AF13D40D0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9" r="28691" b="8000"/>
          <a:stretch/>
        </p:blipFill>
        <p:spPr>
          <a:xfrm>
            <a:off x="2878243" y="2060848"/>
            <a:ext cx="3289765" cy="3948689"/>
          </a:xfrm>
          <a:prstGeom prst="rect">
            <a:avLst/>
          </a:prstGeom>
        </p:spPr>
      </p:pic>
      <p:sp>
        <p:nvSpPr>
          <p:cNvPr id="61" name="Rettangolo 9"/>
          <p:cNvSpPr/>
          <p:nvPr/>
        </p:nvSpPr>
        <p:spPr>
          <a:xfrm>
            <a:off x="263352" y="188640"/>
            <a:ext cx="7992888" cy="461540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/>
          <a:p>
            <a:r>
              <a:rPr lang="it-IT" sz="2400" b="1" dirty="0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rPr>
              <a:t>ITS3 : Patch panel + air duct</a:t>
            </a:r>
          </a:p>
        </p:txBody>
      </p:sp>
      <p:sp>
        <p:nvSpPr>
          <p:cNvPr id="80" name="Segnaposto numero diapositiva 79"/>
          <p:cNvSpPr>
            <a:spLocks noGrp="1"/>
          </p:cNvSpPr>
          <p:nvPr>
            <p:ph type="sldNum" sz="quarter" idx="12"/>
          </p:nvPr>
        </p:nvSpPr>
        <p:spPr>
          <a:xfrm>
            <a:off x="9120336" y="6453336"/>
            <a:ext cx="2844800" cy="365125"/>
          </a:xfrm>
        </p:spPr>
        <p:txBody>
          <a:bodyPr/>
          <a:lstStyle/>
          <a:p>
            <a:fld id="{E91C07A5-AD8F-4219-8BF4-059932313AA9}" type="slidenum">
              <a:rPr lang="it-IT" sz="1000" smtClean="0"/>
              <a:pPr/>
              <a:t>4</a:t>
            </a:fld>
            <a:endParaRPr lang="it-IT" sz="1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3352" y="6448251"/>
            <a:ext cx="2844800" cy="365125"/>
          </a:xfrm>
        </p:spPr>
        <p:txBody>
          <a:bodyPr/>
          <a:lstStyle/>
          <a:p>
            <a:fld id="{67E3A23E-F6C2-44B6-85C3-EDA061AFDF31}" type="datetime1">
              <a:rPr lang="fr-FR" sz="1000" smtClean="0"/>
              <a:t>22/03/2022</a:t>
            </a:fld>
            <a:endParaRPr lang="en-GB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79416" y="6453336"/>
            <a:ext cx="3860800" cy="365125"/>
          </a:xfrm>
        </p:spPr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17" name="Rettangolo 9">
            <a:extLst>
              <a:ext uri="{FF2B5EF4-FFF2-40B4-BE49-F238E27FC236}">
                <a16:creationId xmlns:a16="http://schemas.microsoft.com/office/drawing/2014/main" id="{490B152B-CD4B-4D48-B666-9A745D458FB0}"/>
              </a:ext>
            </a:extLst>
          </p:cNvPr>
          <p:cNvSpPr/>
          <p:nvPr/>
        </p:nvSpPr>
        <p:spPr>
          <a:xfrm>
            <a:off x="6023510" y="6093296"/>
            <a:ext cx="6120680" cy="307651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/>
          <a:p>
            <a:r>
              <a:rPr lang="it-IT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Pipe only = flexible link ( soft 3d printed material to be tested )</a:t>
            </a:r>
          </a:p>
        </p:txBody>
      </p:sp>
      <p:pic>
        <p:nvPicPr>
          <p:cNvPr id="8" name="Picture 7" descr="A picture containing weapon&#10;&#10;Description automatically generated">
            <a:extLst>
              <a:ext uri="{FF2B5EF4-FFF2-40B4-BE49-F238E27FC236}">
                <a16:creationId xmlns:a16="http://schemas.microsoft.com/office/drawing/2014/main" id="{0F125994-DD06-41D0-BA4B-456D535230B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1" r="28099" b="8000"/>
          <a:stretch/>
        </p:blipFill>
        <p:spPr>
          <a:xfrm>
            <a:off x="7680176" y="2060848"/>
            <a:ext cx="3430614" cy="39486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0A10A2-F107-4BE6-B8E9-1BC42E5EAD9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696" y="-315416"/>
            <a:ext cx="7613435" cy="4292053"/>
          </a:xfrm>
          <a:prstGeom prst="rect">
            <a:avLst/>
          </a:prstGeom>
        </p:spPr>
      </p:pic>
      <p:sp>
        <p:nvSpPr>
          <p:cNvPr id="24" name="Rettangolo 9">
            <a:extLst>
              <a:ext uri="{FF2B5EF4-FFF2-40B4-BE49-F238E27FC236}">
                <a16:creationId xmlns:a16="http://schemas.microsoft.com/office/drawing/2014/main" id="{3DFB4BE1-98D2-40AA-B48B-109C80093009}"/>
              </a:ext>
            </a:extLst>
          </p:cNvPr>
          <p:cNvSpPr/>
          <p:nvPr/>
        </p:nvSpPr>
        <p:spPr>
          <a:xfrm>
            <a:off x="254549" y="6073677"/>
            <a:ext cx="10837686" cy="307651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/>
          <a:p>
            <a:r>
              <a:rPr lang="it-IT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shell = rigid link between half ring and patch panel</a:t>
            </a:r>
          </a:p>
        </p:txBody>
      </p:sp>
    </p:spTree>
    <p:extLst>
      <p:ext uri="{BB962C8B-B14F-4D97-AF65-F5344CB8AC3E}">
        <p14:creationId xmlns:p14="http://schemas.microsoft.com/office/powerpoint/2010/main" val="2290588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47104293-B818-4E79-B8EF-4E1767F9052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696" y="404664"/>
            <a:ext cx="8833831" cy="4980048"/>
          </a:xfrm>
          <a:prstGeom prst="rect">
            <a:avLst/>
          </a:prstGeom>
        </p:spPr>
      </p:pic>
      <p:sp>
        <p:nvSpPr>
          <p:cNvPr id="61" name="Rettangolo 9"/>
          <p:cNvSpPr/>
          <p:nvPr/>
        </p:nvSpPr>
        <p:spPr>
          <a:xfrm>
            <a:off x="263352" y="188640"/>
            <a:ext cx="7992888" cy="461540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/>
          <a:p>
            <a:r>
              <a:rPr lang="it-IT" sz="2400" b="1" dirty="0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rPr>
              <a:t>ITS3 : Wind Tunnel</a:t>
            </a:r>
          </a:p>
        </p:txBody>
      </p:sp>
      <p:sp>
        <p:nvSpPr>
          <p:cNvPr id="80" name="Segnaposto numero diapositiva 79"/>
          <p:cNvSpPr>
            <a:spLocks noGrp="1"/>
          </p:cNvSpPr>
          <p:nvPr>
            <p:ph type="sldNum" sz="quarter" idx="12"/>
          </p:nvPr>
        </p:nvSpPr>
        <p:spPr>
          <a:xfrm>
            <a:off x="9120336" y="6453336"/>
            <a:ext cx="2844800" cy="365125"/>
          </a:xfrm>
        </p:spPr>
        <p:txBody>
          <a:bodyPr/>
          <a:lstStyle/>
          <a:p>
            <a:fld id="{E91C07A5-AD8F-4219-8BF4-059932313AA9}" type="slidenum">
              <a:rPr lang="it-IT" sz="1000" smtClean="0"/>
              <a:pPr/>
              <a:t>5</a:t>
            </a:fld>
            <a:endParaRPr lang="it-IT" sz="1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3352" y="6448251"/>
            <a:ext cx="2844800" cy="365125"/>
          </a:xfrm>
        </p:spPr>
        <p:txBody>
          <a:bodyPr/>
          <a:lstStyle/>
          <a:p>
            <a:fld id="{67E3A23E-F6C2-44B6-85C3-EDA061AFDF31}" type="datetime1">
              <a:rPr lang="fr-FR" sz="1000" smtClean="0"/>
              <a:t>22/03/2022</a:t>
            </a:fld>
            <a:endParaRPr lang="en-GB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79416" y="6453336"/>
            <a:ext cx="3860800" cy="365125"/>
          </a:xfrm>
        </p:spPr>
        <p:txBody>
          <a:bodyPr/>
          <a:lstStyle/>
          <a:p>
            <a:r>
              <a:rPr lang="en-GB" dirty="0"/>
              <a:t>Gael Ledey</a:t>
            </a:r>
          </a:p>
        </p:txBody>
      </p:sp>
      <p:sp>
        <p:nvSpPr>
          <p:cNvPr id="17" name="Rettangolo 9">
            <a:extLst>
              <a:ext uri="{FF2B5EF4-FFF2-40B4-BE49-F238E27FC236}">
                <a16:creationId xmlns:a16="http://schemas.microsoft.com/office/drawing/2014/main" id="{490B152B-CD4B-4D48-B666-9A745D458FB0}"/>
              </a:ext>
            </a:extLst>
          </p:cNvPr>
          <p:cNvSpPr/>
          <p:nvPr/>
        </p:nvSpPr>
        <p:spPr>
          <a:xfrm>
            <a:off x="6023992" y="6009218"/>
            <a:ext cx="6120680" cy="307651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/>
          <a:p>
            <a:r>
              <a:rPr lang="it-IT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air pipes configuration possible for each layers</a:t>
            </a:r>
          </a:p>
        </p:txBody>
      </p:sp>
      <p:pic>
        <p:nvPicPr>
          <p:cNvPr id="6" name="Picture 5" descr="A close-up of some food&#10;&#10;Description automatically generated with low confidence">
            <a:extLst>
              <a:ext uri="{FF2B5EF4-FFF2-40B4-BE49-F238E27FC236}">
                <a16:creationId xmlns:a16="http://schemas.microsoft.com/office/drawing/2014/main" id="{5D51AD69-E523-4255-93D9-1652C61B62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6" t="6664" r="25138" b="6951"/>
          <a:stretch/>
        </p:blipFill>
        <p:spPr>
          <a:xfrm rot="456891">
            <a:off x="6722520" y="2622643"/>
            <a:ext cx="3504453" cy="31683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71F7D8-4831-4ED2-A3F9-0C6D7DE2F8D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6" r="17444" b="11151"/>
          <a:stretch/>
        </p:blipFill>
        <p:spPr>
          <a:xfrm rot="21172855">
            <a:off x="8495664" y="153649"/>
            <a:ext cx="3679930" cy="299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661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engineering drawing&#10;&#10;Description automatically generated">
            <a:extLst>
              <a:ext uri="{FF2B5EF4-FFF2-40B4-BE49-F238E27FC236}">
                <a16:creationId xmlns:a16="http://schemas.microsoft.com/office/drawing/2014/main" id="{B172294D-262B-492C-A1CE-5CF980C226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7" t="10244" r="4421" b="11914"/>
          <a:stretch/>
        </p:blipFill>
        <p:spPr>
          <a:xfrm>
            <a:off x="263352" y="352571"/>
            <a:ext cx="11731051" cy="5956749"/>
          </a:xfrm>
          <a:prstGeom prst="rect">
            <a:avLst/>
          </a:prstGeom>
        </p:spPr>
      </p:pic>
      <p:sp>
        <p:nvSpPr>
          <p:cNvPr id="61" name="Rettangolo 9"/>
          <p:cNvSpPr/>
          <p:nvPr/>
        </p:nvSpPr>
        <p:spPr>
          <a:xfrm>
            <a:off x="263352" y="188640"/>
            <a:ext cx="7992888" cy="461540"/>
          </a:xfrm>
          <a:prstGeom prst="rect">
            <a:avLst/>
          </a:prstGeom>
          <a:noFill/>
        </p:spPr>
        <p:txBody>
          <a:bodyPr wrap="square" lIns="91320" tIns="45658" rIns="91320" bIns="45658">
            <a:spAutoFit/>
          </a:bodyPr>
          <a:lstStyle/>
          <a:p>
            <a:r>
              <a:rPr lang="it-IT" sz="2400" b="1" dirty="0">
                <a:solidFill>
                  <a:srgbClr val="0070C0"/>
                </a:solidFill>
                <a:latin typeface="Arial Black" panose="020B0A04020102020204" pitchFamily="34" charset="0"/>
                <a:cs typeface="ＭＳ Ｐゴシック" charset="0"/>
              </a:rPr>
              <a:t>ITS3 : Wind Tunnel set up</a:t>
            </a:r>
          </a:p>
        </p:txBody>
      </p:sp>
      <p:sp>
        <p:nvSpPr>
          <p:cNvPr id="80" name="Segnaposto numero diapositiva 79"/>
          <p:cNvSpPr>
            <a:spLocks noGrp="1"/>
          </p:cNvSpPr>
          <p:nvPr>
            <p:ph type="sldNum" sz="quarter" idx="12"/>
          </p:nvPr>
        </p:nvSpPr>
        <p:spPr>
          <a:xfrm>
            <a:off x="9120336" y="6453336"/>
            <a:ext cx="2844800" cy="365125"/>
          </a:xfrm>
        </p:spPr>
        <p:txBody>
          <a:bodyPr/>
          <a:lstStyle/>
          <a:p>
            <a:fld id="{E91C07A5-AD8F-4219-8BF4-059932313AA9}" type="slidenum">
              <a:rPr lang="it-IT" sz="1000" smtClean="0"/>
              <a:pPr/>
              <a:t>6</a:t>
            </a:fld>
            <a:endParaRPr lang="it-IT" sz="1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3352" y="6448251"/>
            <a:ext cx="2844800" cy="365125"/>
          </a:xfrm>
        </p:spPr>
        <p:txBody>
          <a:bodyPr/>
          <a:lstStyle/>
          <a:p>
            <a:fld id="{67E3A23E-F6C2-44B6-85C3-EDA061AFDF31}" type="datetime1">
              <a:rPr lang="fr-FR" sz="1000" smtClean="0"/>
              <a:t>22/03/2022</a:t>
            </a:fld>
            <a:endParaRPr lang="en-GB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79416" y="6453336"/>
            <a:ext cx="3860800" cy="365125"/>
          </a:xfrm>
        </p:spPr>
        <p:txBody>
          <a:bodyPr/>
          <a:lstStyle/>
          <a:p>
            <a:r>
              <a:rPr lang="en-GB" dirty="0"/>
              <a:t>Gael Ledey</a:t>
            </a:r>
          </a:p>
        </p:txBody>
      </p:sp>
    </p:spTree>
    <p:extLst>
      <p:ext uri="{BB962C8B-B14F-4D97-AF65-F5344CB8AC3E}">
        <p14:creationId xmlns:p14="http://schemas.microsoft.com/office/powerpoint/2010/main" val="2875333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13103</TotalTime>
  <Words>145</Words>
  <Application>Microsoft Office PowerPoint</Application>
  <PresentationFormat>Widescreen</PresentationFormat>
  <Paragraphs>38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Arial Black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Gael Ledey</dc:creator>
  <cp:lastModifiedBy>Gael Ledey</cp:lastModifiedBy>
  <cp:revision>682</cp:revision>
  <cp:lastPrinted>2015-01-21T09:59:21Z</cp:lastPrinted>
  <dcterms:created xsi:type="dcterms:W3CDTF">2015-01-19T09:39:02Z</dcterms:created>
  <dcterms:modified xsi:type="dcterms:W3CDTF">2022-03-22T14:37:19Z</dcterms:modified>
</cp:coreProperties>
</file>