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9615D-F5C0-4869-A496-16C4B5A775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E58951-71B3-4EF9-8819-9F3FAC48ED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F24EE-52B6-41E6-9364-FDD3A08167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51A8-2547-45C6-83B6-B2F81ED94A33}" type="datetimeFigureOut">
              <a:rPr lang="en-US" smtClean="0"/>
              <a:t>17-Mar-22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80C81-FBD4-4ACB-A474-8F8551FC28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833D0D-6E74-4AC7-A1D1-47E35F4DF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75E78-5497-41DA-A882-1B1FFEA79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783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5B2D6-6DB1-476B-893C-7F487A0A6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46432DE-9E40-4306-AA39-2AC6977BAD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80C86-3875-43B9-AA01-E875632D2B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51A8-2547-45C6-83B6-B2F81ED94A33}" type="datetimeFigureOut">
              <a:rPr lang="en-US" smtClean="0"/>
              <a:t>17-Mar-22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BE9DF4-E877-44DC-A783-1C8821003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2274DE-2A98-4894-AD84-34A94B3306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75E78-5497-41DA-A882-1B1FFEA79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260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59D377C-B408-49EA-AA6E-AC19EFD976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04DEAD7-9D6B-463C-B425-54392770E2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AEBD8-2A96-49A3-97BB-8A341A214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51A8-2547-45C6-83B6-B2F81ED94A33}" type="datetimeFigureOut">
              <a:rPr lang="en-US" smtClean="0"/>
              <a:t>17-Mar-22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467101-745C-4D07-BE98-098BD2BC26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B0EB8-039D-4243-9397-CAE662500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75E78-5497-41DA-A882-1B1FFEA79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2511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ACEA38-6DC9-478B-9FA3-AA9D760A91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3CCB3D-57EF-4DAD-A73F-C8A6A417D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6FA6D-7AA6-4BCC-A36A-4857026FE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51A8-2547-45C6-83B6-B2F81ED94A33}" type="datetimeFigureOut">
              <a:rPr lang="en-US" smtClean="0"/>
              <a:t>17-Mar-22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BC1A22-54C1-4456-809A-840535C1C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78BA68-B81E-42F7-B8F7-003ED9CAA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75E78-5497-41DA-A882-1B1FFEA79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335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2E8D4C-47EA-4A6B-B2FA-10B9D7684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37A2A21-9ABF-471C-851F-FAAB5514F5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A3AB96-A26C-4AC2-92EE-8FDF35B5D6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51A8-2547-45C6-83B6-B2F81ED94A33}" type="datetimeFigureOut">
              <a:rPr lang="en-US" smtClean="0"/>
              <a:t>17-Mar-22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0E1C5E-8A78-460A-BD46-CB97040F8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CBCAB5-B387-44BB-9F9E-4C56EFE8E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75E78-5497-41DA-A882-1B1FFEA79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030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42EC2A-0300-41D5-83A9-93E2B809B3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9276D8-A6DF-40E1-A470-0467B98969D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274498-209B-4C49-A40E-985D087E04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DD11AC-6F46-4992-AEE0-EE229DF3C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51A8-2547-45C6-83B6-B2F81ED94A33}" type="datetimeFigureOut">
              <a:rPr lang="en-US" smtClean="0"/>
              <a:t>17-Mar-22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0F1A7E-8AEF-4E43-845E-C2A11DD50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8CC4AB-4510-476B-A7D8-22481D8D6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75E78-5497-41DA-A882-1B1FFEA79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421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C6D2E-0BF3-4D38-96FB-64EA6CC5DC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AF3A7D-7C4A-4E49-A779-12AEAFF2BE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DBD83C-314A-460C-8854-08022454E7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688A08-A665-488E-8BE2-4DA084CE97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382722-D0BC-424B-8ACC-E6B2BE2D6B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05EF151-9A80-4EDE-BC6A-911D13212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51A8-2547-45C6-83B6-B2F81ED94A33}" type="datetimeFigureOut">
              <a:rPr lang="en-US" smtClean="0"/>
              <a:t>17-Mar-22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299FCA-9FC9-4BBD-8978-CF8F03178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7E44F83-B2F3-41D0-BFFD-1C69CA96F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75E78-5497-41DA-A882-1B1FFEA79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015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BDC4C-74CC-4B46-BC24-CB7F29F684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966796-56ED-4A43-9F73-BB8D658F2B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51A8-2547-45C6-83B6-B2F81ED94A33}" type="datetimeFigureOut">
              <a:rPr lang="en-US" smtClean="0"/>
              <a:t>17-Mar-22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4398A4-9CB8-4B28-AEEF-B4D60CE22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B91A13-DF1A-402E-8D18-A015D0CF1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75E78-5497-41DA-A882-1B1FFEA79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366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41EB881-C079-41DD-B190-C6E0A3F7C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51A8-2547-45C6-83B6-B2F81ED94A33}" type="datetimeFigureOut">
              <a:rPr lang="en-US" smtClean="0"/>
              <a:t>17-Mar-22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7DEB1A-D5F8-49DE-8137-51AFC0BB2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BA6E1C-C6D4-4873-9DF2-1D7BB4E47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75E78-5497-41DA-A882-1B1FFEA79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7767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852E8-635C-44B6-BC58-D5AB715B8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EE6434-D011-4C20-BFDA-6A1F217C1D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B98D6A-A8D9-431B-BDB8-3372F6FC29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F86073-D3D1-4DDA-ABDC-576082387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51A8-2547-45C6-83B6-B2F81ED94A33}" type="datetimeFigureOut">
              <a:rPr lang="en-US" smtClean="0"/>
              <a:t>17-Mar-22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259CB-26FE-46D8-BF53-B2CD627E7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ADAD25-EDDB-4C79-9155-CFF1D71ED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75E78-5497-41DA-A882-1B1FFEA79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0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17DE74-4210-4336-8880-64CA15358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BA864B4-298D-4A7A-BA13-DDC7D97204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0BDBB56-2B28-4F22-B4D0-D7A37201F6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9795C0-DE34-4214-98FC-C9068B48ED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B51A8-2547-45C6-83B6-B2F81ED94A33}" type="datetimeFigureOut">
              <a:rPr lang="en-US" smtClean="0"/>
              <a:t>17-Mar-22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5EFDC2-018E-4D77-B914-749FBDCDA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2A4135-2F76-406E-91C9-B5A75D307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75E78-5497-41DA-A882-1B1FFEA79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493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E8F1040-CF74-4B1C-B7A5-2C5EC31D25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AC3CF2-7E3B-444D-9B87-4A9C80CBE5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AC996D-1C1A-4CB7-B14F-0B524F0759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B51A8-2547-45C6-83B6-B2F81ED94A33}" type="datetimeFigureOut">
              <a:rPr lang="en-US" smtClean="0"/>
              <a:t>17-Mar-22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2AEBE1-AD48-4259-8DF8-1F91433BE9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CC0C7-1308-4403-9790-CB3B659D7C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675E78-5497-41DA-A882-1B1FFEA79B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218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5F3F7D-6A91-4B27-BFA8-3CF21125BA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FiQuS</a:t>
            </a:r>
            <a:r>
              <a:rPr lang="en-US" dirty="0"/>
              <a:t> Team Meeting – Gitlab Workflow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0971A7D-9FBC-49FA-9527-822BC058697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Erik Schnaubelt, March 17, 2022</a:t>
            </a:r>
          </a:p>
        </p:txBody>
      </p:sp>
    </p:spTree>
    <p:extLst>
      <p:ext uri="{BB962C8B-B14F-4D97-AF65-F5344CB8AC3E}">
        <p14:creationId xmlns:p14="http://schemas.microsoft.com/office/powerpoint/2010/main" val="34449257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58398-9084-41B8-B3CF-35D222E2AA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Feedback - Experience with Git?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08E38-DF95-4857-88AE-B8A1A2B565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How experienced are you with Git? </a:t>
            </a:r>
          </a:p>
          <a:p>
            <a:pPr lvl="1"/>
            <a:r>
              <a:rPr lang="en-US" dirty="0"/>
              <a:t>Used it before? For projects alone or in a group? </a:t>
            </a:r>
          </a:p>
          <a:p>
            <a:pPr lvl="1"/>
            <a:r>
              <a:rPr lang="en-US" dirty="0"/>
              <a:t>Are you familiar with branching? </a:t>
            </a:r>
          </a:p>
          <a:p>
            <a:pPr lvl="1"/>
            <a:r>
              <a:rPr lang="en-US" dirty="0"/>
              <a:t>Merge requests? </a:t>
            </a:r>
          </a:p>
          <a:p>
            <a:pPr lvl="1"/>
            <a:r>
              <a:rPr lang="en-US" dirty="0"/>
              <a:t>Issue tracker? </a:t>
            </a:r>
          </a:p>
          <a:p>
            <a:pPr lvl="1"/>
            <a:r>
              <a:rPr lang="en-US" dirty="0"/>
              <a:t>CI/CD? </a:t>
            </a:r>
          </a:p>
        </p:txBody>
      </p:sp>
    </p:spTree>
    <p:extLst>
      <p:ext uri="{BB962C8B-B14F-4D97-AF65-F5344CB8AC3E}">
        <p14:creationId xmlns:p14="http://schemas.microsoft.com/office/powerpoint/2010/main" val="24253237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4443FD-C49F-47E5-A5FC-57426E2C9D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Two repositories </a:t>
            </a:r>
          </a:p>
          <a:p>
            <a:pPr lvl="1"/>
            <a:r>
              <a:rPr lang="en-US" b="1" i="1" dirty="0"/>
              <a:t>Private: </a:t>
            </a:r>
            <a:r>
              <a:rPr lang="en-US" i="1" dirty="0" err="1"/>
              <a:t>FiQuS</a:t>
            </a:r>
            <a:r>
              <a:rPr lang="en-US" i="1" dirty="0"/>
              <a:t>-Dev </a:t>
            </a:r>
            <a:r>
              <a:rPr lang="en-US" dirty="0"/>
              <a:t>for all non-public developments (all stages of maturity)</a:t>
            </a:r>
          </a:p>
          <a:p>
            <a:pPr lvl="2"/>
            <a:r>
              <a:rPr lang="en-US" dirty="0"/>
              <a:t>Our playground: we freely trial and error</a:t>
            </a:r>
          </a:p>
          <a:p>
            <a:pPr lvl="1"/>
            <a:r>
              <a:rPr lang="en-US" b="1" i="1" dirty="0"/>
              <a:t>Public: </a:t>
            </a:r>
            <a:r>
              <a:rPr lang="en-US" i="1" dirty="0" err="1"/>
              <a:t>FiQuS</a:t>
            </a:r>
            <a:r>
              <a:rPr lang="en-US" i="1" dirty="0"/>
              <a:t> </a:t>
            </a:r>
            <a:r>
              <a:rPr lang="en-US" dirty="0"/>
              <a:t>for everything that is published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Note: Git keeps a history of everything </a:t>
            </a:r>
            <a:r>
              <a:rPr lang="en-US" dirty="0"/>
              <a:t>(really deleting a pushed file is cumbersome, for complicated projects practically impossible and </a:t>
            </a:r>
            <a:r>
              <a:rPr lang="en-US" i="1" dirty="0"/>
              <a:t>very bad practice</a:t>
            </a:r>
            <a:r>
              <a:rPr lang="en-US" dirty="0"/>
              <a:t>)</a:t>
            </a:r>
          </a:p>
          <a:p>
            <a:r>
              <a:rPr lang="en-US" dirty="0"/>
              <a:t>How do we transition from </a:t>
            </a:r>
            <a:r>
              <a:rPr lang="en-US" dirty="0" err="1"/>
              <a:t>FiQuS</a:t>
            </a:r>
            <a:r>
              <a:rPr lang="en-US" dirty="0"/>
              <a:t>-Dev to </a:t>
            </a:r>
            <a:r>
              <a:rPr lang="en-US" dirty="0" err="1"/>
              <a:t>FiQus</a:t>
            </a:r>
            <a:r>
              <a:rPr lang="en-US" dirty="0"/>
              <a:t>? </a:t>
            </a:r>
          </a:p>
          <a:p>
            <a:pPr lvl="1"/>
            <a:r>
              <a:rPr lang="en-US" dirty="0"/>
              <a:t>Maintain code quality standards? </a:t>
            </a:r>
          </a:p>
          <a:p>
            <a:pPr lvl="1"/>
            <a:r>
              <a:rPr lang="en-US" dirty="0"/>
              <a:t>Testing that about to be published code is self-consistent? </a:t>
            </a:r>
          </a:p>
          <a:p>
            <a:pPr lvl="1"/>
            <a:r>
              <a:rPr lang="en-US" dirty="0"/>
              <a:t>Double check that no code is published before paper? </a:t>
            </a:r>
          </a:p>
          <a:p>
            <a:r>
              <a:rPr lang="en-US" dirty="0">
                <a:solidFill>
                  <a:srgbClr val="FF0000"/>
                </a:solidFill>
              </a:rPr>
              <a:t>Solution: branching in </a:t>
            </a:r>
            <a:r>
              <a:rPr lang="en-US" dirty="0" err="1">
                <a:solidFill>
                  <a:srgbClr val="FF0000"/>
                </a:solidFill>
              </a:rPr>
              <a:t>FiQuS</a:t>
            </a:r>
            <a:r>
              <a:rPr lang="en-US" dirty="0">
                <a:solidFill>
                  <a:srgbClr val="FF0000"/>
                </a:solidFill>
              </a:rPr>
              <a:t>-Dev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214601D-4282-4717-A5B7-7A70BC23050B}"/>
              </a:ext>
            </a:extLst>
          </p:cNvPr>
          <p:cNvSpPr txBox="1">
            <a:spLocks/>
          </p:cNvSpPr>
          <p:nvPr/>
        </p:nvSpPr>
        <p:spPr>
          <a:xfrm>
            <a:off x="838199" y="291090"/>
            <a:ext cx="10515599" cy="93268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dirty="0"/>
              <a:t>Proposed Workflow I</a:t>
            </a:r>
          </a:p>
        </p:txBody>
      </p:sp>
    </p:spTree>
    <p:extLst>
      <p:ext uri="{BB962C8B-B14F-4D97-AF65-F5344CB8AC3E}">
        <p14:creationId xmlns:p14="http://schemas.microsoft.com/office/powerpoint/2010/main" val="3843162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F4365-0067-4C5B-A532-5BD66F0BE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291090"/>
            <a:ext cx="10515599" cy="93268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Proposed Workflow II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B8E5418A-A4D6-4625-917A-82E2019905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81" y="1486328"/>
            <a:ext cx="6757120" cy="388534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640C9B1-1AE8-4AB1-91C9-428CEAB4D95C}"/>
              </a:ext>
            </a:extLst>
          </p:cNvPr>
          <p:cNvSpPr txBox="1"/>
          <p:nvPr/>
        </p:nvSpPr>
        <p:spPr>
          <a:xfrm>
            <a:off x="7658100" y="1301661"/>
            <a:ext cx="409011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master: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CI/CD can fail but keep an eye on linters etc. </a:t>
            </a:r>
          </a:p>
          <a:p>
            <a:r>
              <a:rPr lang="en-US" dirty="0"/>
              <a:t>Review process (master to stable):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CI/CD should run through including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Linter (code quality standards)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Tests (does code actually work)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Reasonable test coverage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Build (obviously)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Gitlab code quality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Add/merge to be published files to stable branch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Corrections in stable branch okay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special approval needed </a:t>
            </a:r>
          </a:p>
          <a:p>
            <a:r>
              <a:rPr lang="en-US" dirty="0"/>
              <a:t>Review process (stable to public):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Create merge request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Approval needed from other developer/responsible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Only approved if CI/CD okay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9DD3483-5D50-4882-9F7F-7E0D96838D1D}"/>
              </a:ext>
            </a:extLst>
          </p:cNvPr>
          <p:cNvSpPr txBox="1"/>
          <p:nvPr/>
        </p:nvSpPr>
        <p:spPr>
          <a:xfrm>
            <a:off x="443781" y="5371672"/>
            <a:ext cx="549580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Note: Typically, the master branch is the release branch, there is a stable </a:t>
            </a:r>
          </a:p>
          <a:p>
            <a:r>
              <a:rPr lang="en-US" sz="1400" dirty="0"/>
              <a:t>branch and you have multiple development branches which </a:t>
            </a:r>
          </a:p>
          <a:p>
            <a:r>
              <a:rPr lang="en-US" sz="1400" dirty="0"/>
              <a:t>are then merged into stable (might follow this approach as well, </a:t>
            </a:r>
          </a:p>
          <a:p>
            <a:r>
              <a:rPr lang="en-US" sz="1400" dirty="0"/>
              <a:t>to be discussed). </a:t>
            </a:r>
          </a:p>
          <a:p>
            <a:r>
              <a:rPr lang="en-US" sz="1400" dirty="0"/>
              <a:t>In any case, I’ll make sure that you cannot push where you shouldn’t </a:t>
            </a:r>
            <a:br>
              <a:rPr lang="en-US" sz="1400" dirty="0"/>
            </a:br>
            <a:r>
              <a:rPr lang="en-US" sz="1400" dirty="0"/>
              <a:t>(no worries about tests/linters etc. when developing! </a:t>
            </a:r>
            <a:r>
              <a:rPr lang="en-US" sz="1400" dirty="0">
                <a:sym typeface="Wingdings" panose="05000000000000000000" pitchFamily="2" charset="2"/>
              </a:rPr>
              <a:t></a:t>
            </a:r>
            <a:r>
              <a:rPr lang="en-US" sz="1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69856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8CA64-162C-489E-B63B-ECE97E07B1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 check code quality?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A75A04-7A2B-4BC9-9E45-1EE30F42C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62073"/>
            <a:ext cx="10515600" cy="5299674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You can run flake8, </a:t>
            </a:r>
            <a:r>
              <a:rPr lang="en-US" sz="2000" dirty="0" err="1"/>
              <a:t>pylint</a:t>
            </a:r>
            <a:r>
              <a:rPr lang="en-US" sz="2000" dirty="0"/>
              <a:t>, </a:t>
            </a:r>
            <a:r>
              <a:rPr lang="en-US" sz="2000" dirty="0" err="1"/>
              <a:t>mypy</a:t>
            </a:r>
            <a:r>
              <a:rPr lang="en-US" sz="2000" dirty="0"/>
              <a:t> and </a:t>
            </a:r>
            <a:r>
              <a:rPr lang="en-US" sz="2000" dirty="0" err="1"/>
              <a:t>pytest</a:t>
            </a:r>
            <a:r>
              <a:rPr lang="en-US" sz="2000" dirty="0"/>
              <a:t> locally, see </a:t>
            </a:r>
            <a:r>
              <a:rPr lang="en-GB" sz="2000" dirty="0"/>
              <a:t>documents/local_static_analysis.md</a:t>
            </a:r>
          </a:p>
          <a:p>
            <a:r>
              <a:rPr lang="en-GB" sz="2000" dirty="0"/>
              <a:t>On the remote, click on the badges to see the latest pipeline and coverage report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For now, CI/CD pipeline allowed to fail (esp. in master branch while developing) but keep having a look                                      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344F4B-18F9-48C2-9F91-162791A735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3224" y="1871059"/>
            <a:ext cx="2514951" cy="32389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F9E8D70-F0C5-427D-93EC-F6C17F660A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825" y="2207719"/>
            <a:ext cx="6029676" cy="24425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B45314F-8C52-4595-8CF0-2201A0090BB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0273" y="2449640"/>
            <a:ext cx="5348824" cy="26048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733CA29-0FD4-43F0-94DD-1AC1FC2E01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825" y="4650281"/>
            <a:ext cx="4150787" cy="154937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9D0E4A4-678C-40AD-93B6-28443F0288D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38273" y="4919177"/>
            <a:ext cx="6097897" cy="1367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2194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D7353-74F5-4CEE-B6A9-90B8B37F00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EC160-CB84-47BF-8471-7A77F13150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 the short-time, a lot of this will need to be discussed and modified</a:t>
            </a:r>
          </a:p>
          <a:p>
            <a:pPr lvl="1"/>
            <a:r>
              <a:rPr lang="en-US" dirty="0"/>
              <a:t>Might seem cumbersome at the moment (to me, too ;)) </a:t>
            </a:r>
          </a:p>
          <a:p>
            <a:r>
              <a:rPr lang="en-US" dirty="0"/>
              <a:t>In the long-term, usage of these tools will be crucial </a:t>
            </a:r>
          </a:p>
          <a:p>
            <a:pPr lvl="1"/>
            <a:r>
              <a:rPr lang="en-US" dirty="0"/>
              <a:t>To assure code quality (and with it the success of the tool!) </a:t>
            </a:r>
          </a:p>
          <a:p>
            <a:pPr lvl="1"/>
            <a:r>
              <a:rPr lang="en-US" dirty="0"/>
              <a:t>For image of software to outside world </a:t>
            </a:r>
          </a:p>
          <a:p>
            <a:pPr lvl="1"/>
            <a:r>
              <a:rPr lang="en-US" dirty="0"/>
              <a:t>To save time!! </a:t>
            </a:r>
          </a:p>
          <a:p>
            <a:pPr lvl="2"/>
            <a:r>
              <a:rPr lang="en-US" dirty="0"/>
              <a:t>Automation of tests and merging </a:t>
            </a:r>
          </a:p>
          <a:p>
            <a:pPr lvl="2"/>
            <a:r>
              <a:rPr lang="en-US" dirty="0"/>
              <a:t>Efficient procedures (minimize manual labor)</a:t>
            </a:r>
          </a:p>
          <a:p>
            <a:pPr lvl="2"/>
            <a:r>
              <a:rPr lang="en-US" dirty="0"/>
              <a:t>Clear structure </a:t>
            </a:r>
          </a:p>
          <a:p>
            <a:pPr lvl="2"/>
            <a:r>
              <a:rPr lang="en-US" dirty="0"/>
              <a:t>All of this will help newcomers and external collaborators </a:t>
            </a:r>
          </a:p>
          <a:p>
            <a:r>
              <a:rPr lang="en-US" dirty="0"/>
              <a:t>Always happy to hear your thoughts, questions etc.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9077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489</Words>
  <Application>Microsoft Office PowerPoint</Application>
  <PresentationFormat>Widescreen</PresentationFormat>
  <Paragraphs>71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FiQuS Team Meeting – Gitlab Workflow</vt:lpstr>
      <vt:lpstr>Feedback - Experience with Git?</vt:lpstr>
      <vt:lpstr>PowerPoint Presentation</vt:lpstr>
      <vt:lpstr>Proposed Workflow II</vt:lpstr>
      <vt:lpstr>How do I check code quality? </vt:lpstr>
      <vt:lpstr>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FiQuS Team Meeting – Gitlab Workflow</dc:title>
  <dc:creator>Erik Schnaubelt</dc:creator>
  <cp:lastModifiedBy>Erik Schnaubelt</cp:lastModifiedBy>
  <cp:revision>12</cp:revision>
  <dcterms:created xsi:type="dcterms:W3CDTF">2022-03-17T09:10:51Z</dcterms:created>
  <dcterms:modified xsi:type="dcterms:W3CDTF">2022-03-17T14:57:55Z</dcterms:modified>
</cp:coreProperties>
</file>