
<file path=[Content_Types].xml><?xml version="1.0" encoding="utf-8"?>
<Types xmlns="http://schemas.openxmlformats.org/package/2006/content-types">
  <Default Extension="emf" ContentType="image/x-emf"/>
  <Default Extension="png" ContentType="image/png"/>
  <Default Extension="pptx" ContentType="application/vnd.openxmlformats-officedocument.presentationml.presentation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61" r:id="rId2"/>
  </p:sldMasterIdLst>
  <p:notesMasterIdLst>
    <p:notesMasterId r:id="rId11"/>
  </p:notesMasterIdLst>
  <p:handoutMasterIdLst>
    <p:handoutMasterId r:id="rId12"/>
  </p:handoutMasterIdLst>
  <p:sldIdLst>
    <p:sldId id="256" r:id="rId3"/>
    <p:sldId id="262" r:id="rId4"/>
    <p:sldId id="259" r:id="rId5"/>
    <p:sldId id="260" r:id="rId6"/>
    <p:sldId id="261" r:id="rId7"/>
    <p:sldId id="263" r:id="rId8"/>
    <p:sldId id="257" r:id="rId9"/>
    <p:sldId id="258" r:id="rId10"/>
  </p:sldIdLst>
  <p:sldSz cx="12192000" cy="6858000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Geneva" charset="0"/>
        <a:cs typeface="Geneva" charset="0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Geneva" charset="0"/>
        <a:cs typeface="Geneva" charset="0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Geneva" charset="0"/>
        <a:cs typeface="Geneva" charset="0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Geneva" charset="0"/>
        <a:cs typeface="Geneva" charset="0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Geneva" charset="0"/>
        <a:cs typeface="Geneva" charset="0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Calibri" charset="0"/>
        <a:ea typeface="Geneva" charset="0"/>
        <a:cs typeface="Geneva" charset="0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Calibri" charset="0"/>
        <a:ea typeface="Geneva" charset="0"/>
        <a:cs typeface="Geneva" charset="0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Calibri" charset="0"/>
        <a:ea typeface="Geneva" charset="0"/>
        <a:cs typeface="Geneva" charset="0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Calibri" charset="0"/>
        <a:ea typeface="Geneva" charset="0"/>
        <a:cs typeface="Geneva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4204" userDrawn="1">
          <p15:clr>
            <a:srgbClr val="A4A3A4"/>
          </p15:clr>
        </p15:guide>
        <p15:guide id="2" orient="horz" pos="476" userDrawn="1">
          <p15:clr>
            <a:srgbClr val="A4A3A4"/>
          </p15:clr>
        </p15:guide>
        <p15:guide id="3" orient="horz" pos="1443" userDrawn="1">
          <p15:clr>
            <a:srgbClr val="A4A3A4"/>
          </p15:clr>
        </p15:guide>
        <p15:guide id="4" orient="horz" pos="966" userDrawn="1">
          <p15:clr>
            <a:srgbClr val="A4A3A4"/>
          </p15:clr>
        </p15:guide>
        <p15:guide id="5" orient="horz" pos="1876" userDrawn="1">
          <p15:clr>
            <a:srgbClr val="A4A3A4"/>
          </p15:clr>
        </p15:guide>
        <p15:guide id="6" orient="horz" pos="3616" userDrawn="1">
          <p15:clr>
            <a:srgbClr val="A4A3A4"/>
          </p15:clr>
        </p15:guide>
        <p15:guide id="7" pos="2920" userDrawn="1">
          <p15:clr>
            <a:srgbClr val="A4A3A4"/>
          </p15:clr>
        </p15:guide>
        <p15:guide id="8" pos="2917" userDrawn="1">
          <p15:clr>
            <a:srgbClr val="A4A3A4"/>
          </p15:clr>
        </p15:guide>
        <p15:guide id="9" pos="6701" userDrawn="1">
          <p15:clr>
            <a:srgbClr val="A4A3A4"/>
          </p15:clr>
        </p15:guide>
        <p15:guide id="10" pos="37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95125"/>
    <a:srgbClr val="F37C23"/>
    <a:srgbClr val="3C5A77"/>
    <a:srgbClr val="BC5F2B"/>
    <a:srgbClr val="32547A"/>
    <a:srgbClr val="B8561A"/>
    <a:srgbClr val="B65A1F"/>
    <a:srgbClr val="5680AB"/>
    <a:srgbClr val="7A7A7A"/>
    <a:srgbClr val="6FA8E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716DF7A-01DE-4911-8C19-75690692199E}" v="104" dt="2022-04-06T02:15:00.633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031" autoAdjust="0"/>
    <p:restoredTop sz="94660"/>
  </p:normalViewPr>
  <p:slideViewPr>
    <p:cSldViewPr snapToGrid="0" snapToObjects="1">
      <p:cViewPr>
        <p:scale>
          <a:sx n="116" d="100"/>
          <a:sy n="116" d="100"/>
        </p:scale>
        <p:origin x="336" y="162"/>
      </p:cViewPr>
      <p:guideLst>
        <p:guide orient="horz" pos="4204"/>
        <p:guide orient="horz" pos="476"/>
        <p:guide orient="horz" pos="1443"/>
        <p:guide orient="horz" pos="966"/>
        <p:guide orient="horz" pos="1876"/>
        <p:guide orient="horz" pos="3616"/>
        <p:guide pos="2920"/>
        <p:guide pos="2917"/>
        <p:guide pos="6701"/>
        <p:guide pos="37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18" Type="http://schemas.microsoft.com/office/2015/10/relationships/revisionInfo" Target="revisionInfo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handoutMaster" Target="handoutMasters/handoutMaster1.xml"/><Relationship Id="rId17" Type="http://schemas.microsoft.com/office/2016/11/relationships/changesInfo" Target="changesInfos/changesInfo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Bishai, Mary" userId="77231f02-4abd-4937-8c0e-779a1fdd317c" providerId="ADAL" clId="{6716DF7A-01DE-4911-8C19-75690692199E}"/>
    <pc:docChg chg="undo custSel addSld modSld sldOrd">
      <pc:chgData name="Bishai, Mary" userId="77231f02-4abd-4937-8c0e-779a1fdd317c" providerId="ADAL" clId="{6716DF7A-01DE-4911-8C19-75690692199E}" dt="2022-04-06T02:14:21.531" v="1001" actId="20577"/>
      <pc:docMkLst>
        <pc:docMk/>
      </pc:docMkLst>
      <pc:sldChg chg="modSp mod">
        <pc:chgData name="Bishai, Mary" userId="77231f02-4abd-4937-8c0e-779a1fdd317c" providerId="ADAL" clId="{6716DF7A-01DE-4911-8C19-75690692199E}" dt="2022-04-06T01:28:27.626" v="48" actId="20577"/>
        <pc:sldMkLst>
          <pc:docMk/>
          <pc:sldMk cId="1741762463" sldId="256"/>
        </pc:sldMkLst>
        <pc:spChg chg="mod">
          <ac:chgData name="Bishai, Mary" userId="77231f02-4abd-4937-8c0e-779a1fdd317c" providerId="ADAL" clId="{6716DF7A-01DE-4911-8C19-75690692199E}" dt="2022-04-06T01:28:09.003" v="32" actId="20577"/>
          <ac:spMkLst>
            <pc:docMk/>
            <pc:sldMk cId="1741762463" sldId="256"/>
            <ac:spMk id="2" creationId="{00000000-0000-0000-0000-000000000000}"/>
          </ac:spMkLst>
        </pc:spChg>
        <pc:spChg chg="mod">
          <ac:chgData name="Bishai, Mary" userId="77231f02-4abd-4937-8c0e-779a1fdd317c" providerId="ADAL" clId="{6716DF7A-01DE-4911-8C19-75690692199E}" dt="2022-04-06T01:28:27.626" v="48" actId="20577"/>
          <ac:spMkLst>
            <pc:docMk/>
            <pc:sldMk cId="1741762463" sldId="256"/>
            <ac:spMk id="3" creationId="{00000000-0000-0000-0000-000000000000}"/>
          </ac:spMkLst>
        </pc:spChg>
      </pc:sldChg>
      <pc:sldChg chg="addSp delSp modSp mod ord">
        <pc:chgData name="Bishai, Mary" userId="77231f02-4abd-4937-8c0e-779a1fdd317c" providerId="ADAL" clId="{6716DF7A-01DE-4911-8C19-75690692199E}" dt="2022-04-06T02:10:57.595" v="862"/>
        <pc:sldMkLst>
          <pc:docMk/>
          <pc:sldMk cId="1905254342" sldId="257"/>
        </pc:sldMkLst>
        <pc:spChg chg="add del mod">
          <ac:chgData name="Bishai, Mary" userId="77231f02-4abd-4937-8c0e-779a1fdd317c" providerId="ADAL" clId="{6716DF7A-01DE-4911-8C19-75690692199E}" dt="2022-04-06T02:02:40.139" v="469"/>
          <ac:spMkLst>
            <pc:docMk/>
            <pc:sldMk cId="1905254342" sldId="257"/>
            <ac:spMk id="3" creationId="{E7B770AF-81C0-46D8-BDCE-088B97B91B5D}"/>
          </ac:spMkLst>
        </pc:spChg>
        <pc:spChg chg="mod">
          <ac:chgData name="Bishai, Mary" userId="77231f02-4abd-4937-8c0e-779a1fdd317c" providerId="ADAL" clId="{6716DF7A-01DE-4911-8C19-75690692199E}" dt="2022-04-06T01:32:23.868" v="129" actId="20577"/>
          <ac:spMkLst>
            <pc:docMk/>
            <pc:sldMk cId="1905254342" sldId="257"/>
            <ac:spMk id="4" creationId="{00000000-0000-0000-0000-000000000000}"/>
          </ac:spMkLst>
        </pc:spChg>
        <pc:spChg chg="add mod">
          <ac:chgData name="Bishai, Mary" userId="77231f02-4abd-4937-8c0e-779a1fdd317c" providerId="ADAL" clId="{6716DF7A-01DE-4911-8C19-75690692199E}" dt="2022-04-06T02:09:12.471" v="856" actId="14100"/>
          <ac:spMkLst>
            <pc:docMk/>
            <pc:sldMk cId="1905254342" sldId="257"/>
            <ac:spMk id="5" creationId="{4A8234B5-E9CC-42DE-8C7A-3DD2F00D8325}"/>
          </ac:spMkLst>
        </pc:spChg>
        <pc:spChg chg="add mod">
          <ac:chgData name="Bishai, Mary" userId="77231f02-4abd-4937-8c0e-779a1fdd317c" providerId="ADAL" clId="{6716DF7A-01DE-4911-8C19-75690692199E}" dt="2022-04-06T02:03:23.056" v="516" actId="571"/>
          <ac:spMkLst>
            <pc:docMk/>
            <pc:sldMk cId="1905254342" sldId="257"/>
            <ac:spMk id="8" creationId="{2B4AA22B-E823-491C-B4E5-F7FFF38F209B}"/>
          </ac:spMkLst>
        </pc:spChg>
        <pc:graphicFrameChg chg="add mod modGraphic">
          <ac:chgData name="Bishai, Mary" userId="77231f02-4abd-4937-8c0e-779a1fdd317c" providerId="ADAL" clId="{6716DF7A-01DE-4911-8C19-75690692199E}" dt="2022-04-06T02:02:39.339" v="467" actId="14100"/>
          <ac:graphicFrameMkLst>
            <pc:docMk/>
            <pc:sldMk cId="1905254342" sldId="257"/>
            <ac:graphicFrameMk id="2" creationId="{C0126296-DF82-4E5A-917B-5B6713D4C9B5}"/>
          </ac:graphicFrameMkLst>
        </pc:graphicFrameChg>
        <pc:picChg chg="del">
          <ac:chgData name="Bishai, Mary" userId="77231f02-4abd-4937-8c0e-779a1fdd317c" providerId="ADAL" clId="{6716DF7A-01DE-4911-8C19-75690692199E}" dt="2022-04-06T01:28:43.169" v="49" actId="478"/>
          <ac:picMkLst>
            <pc:docMk/>
            <pc:sldMk cId="1905254342" sldId="257"/>
            <ac:picMk id="25" creationId="{AADAC6D0-29BE-4229-A192-F598163F467B}"/>
          </ac:picMkLst>
        </pc:picChg>
      </pc:sldChg>
      <pc:sldChg chg="addSp delSp modSp mod ord">
        <pc:chgData name="Bishai, Mary" userId="77231f02-4abd-4937-8c0e-779a1fdd317c" providerId="ADAL" clId="{6716DF7A-01DE-4911-8C19-75690692199E}" dt="2022-04-06T02:10:54.664" v="860"/>
        <pc:sldMkLst>
          <pc:docMk/>
          <pc:sldMk cId="355052110" sldId="258"/>
        </pc:sldMkLst>
        <pc:spChg chg="mod">
          <ac:chgData name="Bishai, Mary" userId="77231f02-4abd-4937-8c0e-779a1fdd317c" providerId="ADAL" clId="{6716DF7A-01DE-4911-8C19-75690692199E}" dt="2022-04-06T01:32:30.870" v="136" actId="20577"/>
          <ac:spMkLst>
            <pc:docMk/>
            <pc:sldMk cId="355052110" sldId="258"/>
            <ac:spMk id="3" creationId="{30EB98EA-D14C-45B6-8319-026C9024F06C}"/>
          </ac:spMkLst>
        </pc:spChg>
        <pc:spChg chg="del">
          <ac:chgData name="Bishai, Mary" userId="77231f02-4abd-4937-8c0e-779a1fdd317c" providerId="ADAL" clId="{6716DF7A-01DE-4911-8C19-75690692199E}" dt="2022-04-06T01:58:07.066" v="409" actId="478"/>
          <ac:spMkLst>
            <pc:docMk/>
            <pc:sldMk cId="355052110" sldId="258"/>
            <ac:spMk id="4" creationId="{C08A96E7-4908-4DFB-8DAF-FB87FC637674}"/>
          </ac:spMkLst>
        </pc:spChg>
        <pc:spChg chg="del">
          <ac:chgData name="Bishai, Mary" userId="77231f02-4abd-4937-8c0e-779a1fdd317c" providerId="ADAL" clId="{6716DF7A-01DE-4911-8C19-75690692199E}" dt="2022-04-06T01:57:53.232" v="408" actId="478"/>
          <ac:spMkLst>
            <pc:docMk/>
            <pc:sldMk cId="355052110" sldId="258"/>
            <ac:spMk id="5" creationId="{7421663A-7450-4AB6-9AE6-D22414355ACD}"/>
          </ac:spMkLst>
        </pc:spChg>
        <pc:spChg chg="add mod">
          <ac:chgData name="Bishai, Mary" userId="77231f02-4abd-4937-8c0e-779a1fdd317c" providerId="ADAL" clId="{6716DF7A-01DE-4911-8C19-75690692199E}" dt="2022-04-06T02:01:02.464" v="464" actId="20577"/>
          <ac:spMkLst>
            <pc:docMk/>
            <pc:sldMk cId="355052110" sldId="258"/>
            <ac:spMk id="9" creationId="{684148BD-834E-4178-ABB2-EE35D9D4F316}"/>
          </ac:spMkLst>
        </pc:spChg>
        <pc:graphicFrameChg chg="add del mod">
          <ac:chgData name="Bishai, Mary" userId="77231f02-4abd-4937-8c0e-779a1fdd317c" providerId="ADAL" clId="{6716DF7A-01DE-4911-8C19-75690692199E}" dt="2022-04-06T01:38:43.522" v="138"/>
          <ac:graphicFrameMkLst>
            <pc:docMk/>
            <pc:sldMk cId="355052110" sldId="258"/>
            <ac:graphicFrameMk id="2" creationId="{DEAF4C4A-EF04-413C-B019-5B7E76201C1E}"/>
          </ac:graphicFrameMkLst>
        </pc:graphicFrameChg>
        <pc:graphicFrameChg chg="add mod modGraphic">
          <ac:chgData name="Bishai, Mary" userId="77231f02-4abd-4937-8c0e-779a1fdd317c" providerId="ADAL" clId="{6716DF7A-01DE-4911-8C19-75690692199E}" dt="2022-04-06T01:59:38.533" v="425" actId="1076"/>
          <ac:graphicFrameMkLst>
            <pc:docMk/>
            <pc:sldMk cId="355052110" sldId="258"/>
            <ac:graphicFrameMk id="7" creationId="{E1EBCA05-CD0D-44E3-BCA4-26652C33E959}"/>
          </ac:graphicFrameMkLst>
        </pc:graphicFrameChg>
        <pc:picChg chg="del">
          <ac:chgData name="Bishai, Mary" userId="77231f02-4abd-4937-8c0e-779a1fdd317c" providerId="ADAL" clId="{6716DF7A-01DE-4911-8C19-75690692199E}" dt="2022-04-06T01:28:46.650" v="50" actId="478"/>
          <ac:picMkLst>
            <pc:docMk/>
            <pc:sldMk cId="355052110" sldId="258"/>
            <ac:picMk id="8" creationId="{D06EE300-0DAA-4E5A-8083-FA358D7FC988}"/>
          </ac:picMkLst>
        </pc:picChg>
      </pc:sldChg>
      <pc:sldChg chg="addSp delSp modSp mod">
        <pc:chgData name="Bishai, Mary" userId="77231f02-4abd-4937-8c0e-779a1fdd317c" providerId="ADAL" clId="{6716DF7A-01DE-4911-8C19-75690692199E}" dt="2022-04-06T01:58:26.740" v="413" actId="478"/>
        <pc:sldMkLst>
          <pc:docMk/>
          <pc:sldMk cId="3187322923" sldId="259"/>
        </pc:sldMkLst>
        <pc:spChg chg="mod">
          <ac:chgData name="Bishai, Mary" userId="77231f02-4abd-4937-8c0e-779a1fdd317c" providerId="ADAL" clId="{6716DF7A-01DE-4911-8C19-75690692199E}" dt="2022-04-06T01:48:09.993" v="353" actId="20577"/>
          <ac:spMkLst>
            <pc:docMk/>
            <pc:sldMk cId="3187322923" sldId="259"/>
            <ac:spMk id="3" creationId="{F3AF681C-6C44-482E-AB8A-14A5BF7410C5}"/>
          </ac:spMkLst>
        </pc:spChg>
        <pc:spChg chg="del">
          <ac:chgData name="Bishai, Mary" userId="77231f02-4abd-4937-8c0e-779a1fdd317c" providerId="ADAL" clId="{6716DF7A-01DE-4911-8C19-75690692199E}" dt="2022-04-06T01:58:26.740" v="413" actId="478"/>
          <ac:spMkLst>
            <pc:docMk/>
            <pc:sldMk cId="3187322923" sldId="259"/>
            <ac:spMk id="4" creationId="{3626E65D-8416-4E25-819C-EA95527209A5}"/>
          </ac:spMkLst>
        </pc:spChg>
        <pc:spChg chg="del mod">
          <ac:chgData name="Bishai, Mary" userId="77231f02-4abd-4937-8c0e-779a1fdd317c" providerId="ADAL" clId="{6716DF7A-01DE-4911-8C19-75690692199E}" dt="2022-04-06T01:58:23.565" v="412" actId="478"/>
          <ac:spMkLst>
            <pc:docMk/>
            <pc:sldMk cId="3187322923" sldId="259"/>
            <ac:spMk id="5" creationId="{1DA6D0A0-3E59-4A83-87C1-0B9014B9B289}"/>
          </ac:spMkLst>
        </pc:spChg>
        <pc:spChg chg="add mod">
          <ac:chgData name="Bishai, Mary" userId="77231f02-4abd-4937-8c0e-779a1fdd317c" providerId="ADAL" clId="{6716DF7A-01DE-4911-8C19-75690692199E}" dt="2022-04-06T01:41:45.063" v="190" actId="20577"/>
          <ac:spMkLst>
            <pc:docMk/>
            <pc:sldMk cId="3187322923" sldId="259"/>
            <ac:spMk id="8" creationId="{DACD5F9E-8ECC-4F46-90C0-8D61E9739B5D}"/>
          </ac:spMkLst>
        </pc:spChg>
        <pc:picChg chg="del">
          <ac:chgData name="Bishai, Mary" userId="77231f02-4abd-4937-8c0e-779a1fdd317c" providerId="ADAL" clId="{6716DF7A-01DE-4911-8C19-75690692199E}" dt="2022-04-06T01:28:49.843" v="51" actId="478"/>
          <ac:picMkLst>
            <pc:docMk/>
            <pc:sldMk cId="3187322923" sldId="259"/>
            <ac:picMk id="9" creationId="{28DD852E-2CA8-4F97-A220-59191ABB8066}"/>
          </ac:picMkLst>
        </pc:picChg>
      </pc:sldChg>
      <pc:sldChg chg="delSp modSp add mod">
        <pc:chgData name="Bishai, Mary" userId="77231f02-4abd-4937-8c0e-779a1fdd317c" providerId="ADAL" clId="{6716DF7A-01DE-4911-8C19-75690692199E}" dt="2022-04-06T01:58:40.010" v="417" actId="478"/>
        <pc:sldMkLst>
          <pc:docMk/>
          <pc:sldMk cId="1148457117" sldId="260"/>
        </pc:sldMkLst>
        <pc:spChg chg="mod">
          <ac:chgData name="Bishai, Mary" userId="77231f02-4abd-4937-8c0e-779a1fdd317c" providerId="ADAL" clId="{6716DF7A-01DE-4911-8C19-75690692199E}" dt="2022-04-06T01:41:51.195" v="202" actId="20577"/>
          <ac:spMkLst>
            <pc:docMk/>
            <pc:sldMk cId="1148457117" sldId="260"/>
            <ac:spMk id="3" creationId="{F3AF681C-6C44-482E-AB8A-14A5BF7410C5}"/>
          </ac:spMkLst>
        </pc:spChg>
        <pc:spChg chg="del mod">
          <ac:chgData name="Bishai, Mary" userId="77231f02-4abd-4937-8c0e-779a1fdd317c" providerId="ADAL" clId="{6716DF7A-01DE-4911-8C19-75690692199E}" dt="2022-04-06T01:58:40.010" v="417" actId="478"/>
          <ac:spMkLst>
            <pc:docMk/>
            <pc:sldMk cId="1148457117" sldId="260"/>
            <ac:spMk id="4" creationId="{3626E65D-8416-4E25-819C-EA95527209A5}"/>
          </ac:spMkLst>
        </pc:spChg>
        <pc:spChg chg="del">
          <ac:chgData name="Bishai, Mary" userId="77231f02-4abd-4937-8c0e-779a1fdd317c" providerId="ADAL" clId="{6716DF7A-01DE-4911-8C19-75690692199E}" dt="2022-04-06T01:58:35.678" v="416" actId="478"/>
          <ac:spMkLst>
            <pc:docMk/>
            <pc:sldMk cId="1148457117" sldId="260"/>
            <ac:spMk id="5" creationId="{1DA6D0A0-3E59-4A83-87C1-0B9014B9B289}"/>
          </ac:spMkLst>
        </pc:spChg>
        <pc:spChg chg="mod">
          <ac:chgData name="Bishai, Mary" userId="77231f02-4abd-4937-8c0e-779a1fdd317c" providerId="ADAL" clId="{6716DF7A-01DE-4911-8C19-75690692199E}" dt="2022-04-06T01:41:55.573" v="203" actId="1076"/>
          <ac:spMkLst>
            <pc:docMk/>
            <pc:sldMk cId="1148457117" sldId="260"/>
            <ac:spMk id="8" creationId="{DACD5F9E-8ECC-4F46-90C0-8D61E9739B5D}"/>
          </ac:spMkLst>
        </pc:spChg>
      </pc:sldChg>
      <pc:sldChg chg="addSp delSp modSp add mod">
        <pc:chgData name="Bishai, Mary" userId="77231f02-4abd-4937-8c0e-779a1fdd317c" providerId="ADAL" clId="{6716DF7A-01DE-4911-8C19-75690692199E}" dt="2022-04-06T01:58:46.759" v="419" actId="478"/>
        <pc:sldMkLst>
          <pc:docMk/>
          <pc:sldMk cId="3098151071" sldId="261"/>
        </pc:sldMkLst>
        <pc:spChg chg="mod">
          <ac:chgData name="Bishai, Mary" userId="77231f02-4abd-4937-8c0e-779a1fdd317c" providerId="ADAL" clId="{6716DF7A-01DE-4911-8C19-75690692199E}" dt="2022-04-06T01:43:14.078" v="219" actId="20577"/>
          <ac:spMkLst>
            <pc:docMk/>
            <pc:sldMk cId="3098151071" sldId="261"/>
            <ac:spMk id="3" creationId="{F3AF681C-6C44-482E-AB8A-14A5BF7410C5}"/>
          </ac:spMkLst>
        </pc:spChg>
        <pc:spChg chg="del">
          <ac:chgData name="Bishai, Mary" userId="77231f02-4abd-4937-8c0e-779a1fdd317c" providerId="ADAL" clId="{6716DF7A-01DE-4911-8C19-75690692199E}" dt="2022-04-06T01:58:43.780" v="418" actId="478"/>
          <ac:spMkLst>
            <pc:docMk/>
            <pc:sldMk cId="3098151071" sldId="261"/>
            <ac:spMk id="4" creationId="{3626E65D-8416-4E25-819C-EA95527209A5}"/>
          </ac:spMkLst>
        </pc:spChg>
        <pc:spChg chg="del">
          <ac:chgData name="Bishai, Mary" userId="77231f02-4abd-4937-8c0e-779a1fdd317c" providerId="ADAL" clId="{6716DF7A-01DE-4911-8C19-75690692199E}" dt="2022-04-06T01:58:46.759" v="419" actId="478"/>
          <ac:spMkLst>
            <pc:docMk/>
            <pc:sldMk cId="3098151071" sldId="261"/>
            <ac:spMk id="5" creationId="{1DA6D0A0-3E59-4A83-87C1-0B9014B9B289}"/>
          </ac:spMkLst>
        </pc:spChg>
        <pc:spChg chg="del mod">
          <ac:chgData name="Bishai, Mary" userId="77231f02-4abd-4937-8c0e-779a1fdd317c" providerId="ADAL" clId="{6716DF7A-01DE-4911-8C19-75690692199E}" dt="2022-04-06T01:43:22.184" v="221"/>
          <ac:spMkLst>
            <pc:docMk/>
            <pc:sldMk cId="3098151071" sldId="261"/>
            <ac:spMk id="8" creationId="{DACD5F9E-8ECC-4F46-90C0-8D61E9739B5D}"/>
          </ac:spMkLst>
        </pc:spChg>
        <pc:graphicFrameChg chg="add mod">
          <ac:chgData name="Bishai, Mary" userId="77231f02-4abd-4937-8c0e-779a1fdd317c" providerId="ADAL" clId="{6716DF7A-01DE-4911-8C19-75690692199E}" dt="2022-04-06T01:43:08.264" v="209" actId="1076"/>
          <ac:graphicFrameMkLst>
            <pc:docMk/>
            <pc:sldMk cId="3098151071" sldId="261"/>
            <ac:graphicFrameMk id="2" creationId="{6995920F-3909-4BF7-AF59-691773730D78}"/>
          </ac:graphicFrameMkLst>
        </pc:graphicFrameChg>
      </pc:sldChg>
      <pc:sldChg chg="addSp delSp modSp new mod">
        <pc:chgData name="Bishai, Mary" userId="77231f02-4abd-4937-8c0e-779a1fdd317c" providerId="ADAL" clId="{6716DF7A-01DE-4911-8C19-75690692199E}" dt="2022-04-06T02:14:21.531" v="1001" actId="20577"/>
        <pc:sldMkLst>
          <pc:docMk/>
          <pc:sldMk cId="3122475700" sldId="262"/>
        </pc:sldMkLst>
        <pc:spChg chg="del">
          <ac:chgData name="Bishai, Mary" userId="77231f02-4abd-4937-8c0e-779a1fdd317c" providerId="ADAL" clId="{6716DF7A-01DE-4911-8C19-75690692199E}" dt="2022-04-06T02:06:11.511" v="526" actId="478"/>
          <ac:spMkLst>
            <pc:docMk/>
            <pc:sldMk cId="3122475700" sldId="262"/>
            <ac:spMk id="2" creationId="{3199B0D0-328D-4A39-8E2C-AD21C9FF9B8F}"/>
          </ac:spMkLst>
        </pc:spChg>
        <pc:spChg chg="mod">
          <ac:chgData name="Bishai, Mary" userId="77231f02-4abd-4937-8c0e-779a1fdd317c" providerId="ADAL" clId="{6716DF7A-01DE-4911-8C19-75690692199E}" dt="2022-04-06T02:06:07.590" v="525" actId="20577"/>
          <ac:spMkLst>
            <pc:docMk/>
            <pc:sldMk cId="3122475700" sldId="262"/>
            <ac:spMk id="3" creationId="{4719E41F-CB45-4D6C-B9C6-FD75C26BAADE}"/>
          </ac:spMkLst>
        </pc:spChg>
        <pc:spChg chg="del">
          <ac:chgData name="Bishai, Mary" userId="77231f02-4abd-4937-8c0e-779a1fdd317c" providerId="ADAL" clId="{6716DF7A-01DE-4911-8C19-75690692199E}" dt="2022-04-06T02:07:13.747" v="687" actId="478"/>
          <ac:spMkLst>
            <pc:docMk/>
            <pc:sldMk cId="3122475700" sldId="262"/>
            <ac:spMk id="4" creationId="{7397C1CD-9B42-49A5-8065-0215E82B190D}"/>
          </ac:spMkLst>
        </pc:spChg>
        <pc:spChg chg="del mod">
          <ac:chgData name="Bishai, Mary" userId="77231f02-4abd-4937-8c0e-779a1fdd317c" providerId="ADAL" clId="{6716DF7A-01DE-4911-8C19-75690692199E}" dt="2022-04-06T02:07:19.703" v="689" actId="478"/>
          <ac:spMkLst>
            <pc:docMk/>
            <pc:sldMk cId="3122475700" sldId="262"/>
            <ac:spMk id="5" creationId="{40BCF1ED-8C3E-41E4-800F-15771B8D0973}"/>
          </ac:spMkLst>
        </pc:spChg>
        <pc:spChg chg="add mod">
          <ac:chgData name="Bishai, Mary" userId="77231f02-4abd-4937-8c0e-779a1fdd317c" providerId="ADAL" clId="{6716DF7A-01DE-4911-8C19-75690692199E}" dt="2022-04-06T02:14:21.531" v="1001" actId="20577"/>
          <ac:spMkLst>
            <pc:docMk/>
            <pc:sldMk cId="3122475700" sldId="262"/>
            <ac:spMk id="9" creationId="{3C55F758-F6EB-451B-9DEF-7ED8944F0F08}"/>
          </ac:spMkLst>
        </pc:spChg>
        <pc:graphicFrameChg chg="add del mod modGraphic">
          <ac:chgData name="Bishai, Mary" userId="77231f02-4abd-4937-8c0e-779a1fdd317c" providerId="ADAL" clId="{6716DF7A-01DE-4911-8C19-75690692199E}" dt="2022-04-06T01:46:27.863" v="285" actId="478"/>
          <ac:graphicFrameMkLst>
            <pc:docMk/>
            <pc:sldMk cId="3122475700" sldId="262"/>
            <ac:graphicFrameMk id="7" creationId="{51781848-BB80-491C-9488-A1A87A1B15CA}"/>
          </ac:graphicFrameMkLst>
        </pc:graphicFrameChg>
        <pc:graphicFrameChg chg="add mod modGraphic">
          <ac:chgData name="Bishai, Mary" userId="77231f02-4abd-4937-8c0e-779a1fdd317c" providerId="ADAL" clId="{6716DF7A-01DE-4911-8C19-75690692199E}" dt="2022-04-06T02:14:08.174" v="994" actId="1076"/>
          <ac:graphicFrameMkLst>
            <pc:docMk/>
            <pc:sldMk cId="3122475700" sldId="262"/>
            <ac:graphicFrameMk id="8" creationId="{5E68DB9C-7DBC-4B01-BD03-BBAA284549A7}"/>
          </ac:graphicFrameMkLst>
        </pc:graphicFrameChg>
      </pc:sldChg>
      <pc:sldChg chg="addSp delSp modSp new mod">
        <pc:chgData name="Bishai, Mary" userId="77231f02-4abd-4937-8c0e-779a1fdd317c" providerId="ADAL" clId="{6716DF7A-01DE-4911-8C19-75690692199E}" dt="2022-04-06T01:58:52.760" v="422" actId="478"/>
        <pc:sldMkLst>
          <pc:docMk/>
          <pc:sldMk cId="3099187146" sldId="263"/>
        </pc:sldMkLst>
        <pc:spChg chg="mod">
          <ac:chgData name="Bishai, Mary" userId="77231f02-4abd-4937-8c0e-779a1fdd317c" providerId="ADAL" clId="{6716DF7A-01DE-4911-8C19-75690692199E}" dt="2022-04-06T01:47:54.800" v="339" actId="20577"/>
          <ac:spMkLst>
            <pc:docMk/>
            <pc:sldMk cId="3099187146" sldId="263"/>
            <ac:spMk id="3" creationId="{4ED440AD-B762-4856-967C-BBE26E09702B}"/>
          </ac:spMkLst>
        </pc:spChg>
        <pc:spChg chg="del mod">
          <ac:chgData name="Bishai, Mary" userId="77231f02-4abd-4937-8c0e-779a1fdd317c" providerId="ADAL" clId="{6716DF7A-01DE-4911-8C19-75690692199E}" dt="2022-04-06T01:58:50.866" v="421" actId="478"/>
          <ac:spMkLst>
            <pc:docMk/>
            <pc:sldMk cId="3099187146" sldId="263"/>
            <ac:spMk id="4" creationId="{C305DAE3-E539-485D-906E-506E552A7738}"/>
          </ac:spMkLst>
        </pc:spChg>
        <pc:spChg chg="del">
          <ac:chgData name="Bishai, Mary" userId="77231f02-4abd-4937-8c0e-779a1fdd317c" providerId="ADAL" clId="{6716DF7A-01DE-4911-8C19-75690692199E}" dt="2022-04-06T01:58:52.760" v="422" actId="478"/>
          <ac:spMkLst>
            <pc:docMk/>
            <pc:sldMk cId="3099187146" sldId="263"/>
            <ac:spMk id="5" creationId="{B403AC33-66EE-49F7-9EEA-D1FFEDE8ACDA}"/>
          </ac:spMkLst>
        </pc:spChg>
        <pc:spChg chg="add mod">
          <ac:chgData name="Bishai, Mary" userId="77231f02-4abd-4937-8c0e-779a1fdd317c" providerId="ADAL" clId="{6716DF7A-01DE-4911-8C19-75690692199E}" dt="2022-04-06T01:54:57.859" v="360" actId="14100"/>
          <ac:spMkLst>
            <pc:docMk/>
            <pc:sldMk cId="3099187146" sldId="263"/>
            <ac:spMk id="8" creationId="{DD443FC0-75CD-41A9-B924-F48516DCEF66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FB589245-636E-234E-BFAD-9607949806CA}" type="datetimeFigureOut">
              <a:rPr lang="en-US"/>
              <a:pPr>
                <a:defRPr/>
              </a:pPr>
              <a:t>4/5/2022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62F3B233-32CA-1B4D-AFEE-D703F5CA5C3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028637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129BCED8-DCF3-A94B-99F8-D2FB79A8911E}" type="datetimeFigureOut">
              <a:rPr lang="en-US"/>
              <a:pPr>
                <a:defRPr/>
              </a:pPr>
              <a:t>4/5/2022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EEA82294-BF3E-954A-9E49-35D72A5F000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774185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Geneva" charset="0"/>
        <a:cs typeface="Geneva" charset="0"/>
      </a:defRPr>
    </a:lvl1pPr>
    <a:lvl2pPr marL="4572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Geneva" charset="0"/>
        <a:cs typeface="+mn-cs"/>
      </a:defRPr>
    </a:lvl2pPr>
    <a:lvl3pPr marL="9144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Geneva" charset="0"/>
        <a:cs typeface="+mn-cs"/>
      </a:defRPr>
    </a:lvl3pPr>
    <a:lvl4pPr marL="13716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Geneva" charset="0"/>
        <a:cs typeface="+mn-cs"/>
      </a:defRPr>
    </a:lvl4pPr>
    <a:lvl5pPr marL="18288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Geneva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with Log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230416"/>
            <a:ext cx="10957984" cy="1143000"/>
          </a:xfrm>
          <a:prstGeom prst="rect">
            <a:avLst/>
          </a:prstGeom>
        </p:spPr>
        <p:txBody>
          <a:bodyPr vert="horz" lIns="0" tIns="0" rIns="0" bIns="0" anchor="b" anchorCtr="0"/>
          <a:lstStyle>
            <a:lvl1pPr algn="l">
              <a:defRPr sz="3200" b="1" i="0" baseline="0">
                <a:solidFill>
                  <a:srgbClr val="E95125"/>
                </a:solidFill>
                <a:latin typeface="Helvetica"/>
                <a:cs typeface="Helvetica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605368" y="2696828"/>
            <a:ext cx="10962217" cy="1721069"/>
          </a:xfrm>
          <a:prstGeom prst="rect">
            <a:avLst/>
          </a:prstGeom>
        </p:spPr>
        <p:txBody>
          <a:bodyPr vert="horz" lIns="0" tIns="0" rIns="0" bIns="0"/>
          <a:lstStyle>
            <a:lvl1pPr marL="0" indent="0">
              <a:buFontTx/>
              <a:buNone/>
              <a:defRPr sz="2200" b="0" i="0" baseline="0">
                <a:solidFill>
                  <a:srgbClr val="E95125"/>
                </a:solidFill>
                <a:latin typeface="Helvetica"/>
                <a:cs typeface="Helvetica"/>
              </a:defRPr>
            </a:lvl1pPr>
            <a:lvl2pPr marL="0" indent="0">
              <a:buFontTx/>
              <a:buNone/>
              <a:defRPr sz="1800" baseline="0">
                <a:solidFill>
                  <a:srgbClr val="004C97"/>
                </a:solidFill>
                <a:latin typeface="Helvetica"/>
              </a:defRPr>
            </a:lvl2pPr>
            <a:lvl3pPr marL="0" indent="0">
              <a:buFontTx/>
              <a:buNone/>
              <a:defRPr sz="1800" baseline="0">
                <a:solidFill>
                  <a:srgbClr val="004C97"/>
                </a:solidFill>
                <a:latin typeface="Helvetica"/>
              </a:defRPr>
            </a:lvl3pPr>
            <a:lvl4pPr marL="0" indent="0">
              <a:buFontTx/>
              <a:buNone/>
              <a:defRPr sz="1800" baseline="0">
                <a:solidFill>
                  <a:srgbClr val="004C97"/>
                </a:solidFill>
                <a:latin typeface="Helvetica"/>
              </a:defRPr>
            </a:lvl4pPr>
            <a:lvl5pPr marL="0" indent="0">
              <a:buFontTx/>
              <a:buNone/>
              <a:defRPr sz="1800" baseline="0">
                <a:solidFill>
                  <a:srgbClr val="004C97"/>
                </a:solidFill>
                <a:latin typeface="Helvetica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E8BFF4F-C5A3-44D6-9A86-8FEA9BFDE08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151077" y="6015905"/>
            <a:ext cx="2344615" cy="572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20231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endParaRPr lang="en-US" sz="4400" dirty="0"/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05368" y="462518"/>
            <a:ext cx="10972800" cy="647102"/>
          </a:xfrm>
          <a:prstGeom prst="rect">
            <a:avLst/>
          </a:prstGeom>
        </p:spPr>
        <p:txBody>
          <a:bodyPr vert="horz" lIns="0" tIns="0" rIns="0" bIns="0">
            <a:normAutofit/>
          </a:bodyPr>
          <a:lstStyle>
            <a:lvl1pPr algn="l">
              <a:defRPr sz="4000" b="1" i="0" baseline="0">
                <a:solidFill>
                  <a:srgbClr val="E95125"/>
                </a:solidFill>
                <a:latin typeface="Helvetica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5" name="Content Placeholder 2"/>
          <p:cNvSpPr>
            <a:spLocks noGrp="1"/>
          </p:cNvSpPr>
          <p:nvPr>
            <p:ph idx="11"/>
          </p:nvPr>
        </p:nvSpPr>
        <p:spPr>
          <a:xfrm>
            <a:off x="605373" y="1207770"/>
            <a:ext cx="10977028" cy="5070302"/>
          </a:xfrm>
          <a:prstGeom prst="rect">
            <a:avLst/>
          </a:prstGeom>
        </p:spPr>
        <p:txBody>
          <a:bodyPr lIns="0" rIns="0">
            <a:normAutofit/>
          </a:bodyPr>
          <a:lstStyle>
            <a:lvl1pPr marL="256032" indent="-265176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Font typeface="Arial"/>
              <a:buChar char="•"/>
              <a:defRPr sz="2200" b="0" i="0">
                <a:solidFill>
                  <a:srgbClr val="3C5A77"/>
                </a:solidFill>
                <a:latin typeface="Helvetica"/>
              </a:defRPr>
            </a:lvl1pPr>
            <a:lvl2pPr marL="541338" indent="-26670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90000"/>
              <a:buFont typeface="Lucida Grande"/>
              <a:buChar char="-"/>
              <a:defRPr sz="2000" b="0" i="0">
                <a:solidFill>
                  <a:srgbClr val="3C5A77"/>
                </a:solidFill>
                <a:latin typeface="Helvetica"/>
              </a:defRPr>
            </a:lvl2pPr>
            <a:lvl3pPr marL="898525" indent="-27305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88000"/>
              <a:buFont typeface="Arial"/>
              <a:buChar char="•"/>
              <a:defRPr sz="1800" b="0" i="0">
                <a:solidFill>
                  <a:srgbClr val="3C5A77"/>
                </a:solidFill>
                <a:latin typeface="Helvetica"/>
              </a:defRPr>
            </a:lvl3pPr>
            <a:lvl4pPr marL="1165225" indent="-26670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90000"/>
              <a:buFont typeface="Lucida Grande"/>
              <a:buChar char="-"/>
              <a:defRPr sz="1600" b="0" i="0">
                <a:solidFill>
                  <a:srgbClr val="3C5A77"/>
                </a:solidFill>
                <a:latin typeface="Helvetica"/>
              </a:defRPr>
            </a:lvl4pPr>
            <a:lvl5pPr marL="1431925" indent="-26670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88000"/>
              <a:buFont typeface="Arial"/>
              <a:buChar char="•"/>
              <a:defRPr sz="1400" b="0" i="0">
                <a:solidFill>
                  <a:srgbClr val="3C5A77"/>
                </a:solidFill>
                <a:latin typeface="Helvetica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1172293" y="6549549"/>
            <a:ext cx="1331423" cy="158697"/>
          </a:xfrm>
          <a:prstGeom prst="rect">
            <a:avLst/>
          </a:prstGeom>
        </p:spPr>
        <p:txBody>
          <a:bodyPr lIns="0" tIns="0" rIns="0" bIns="0" anchor="b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1200" b="0" i="0" baseline="0" smtClean="0">
                <a:solidFill>
                  <a:srgbClr val="E95125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>
              <a:latin typeface="Helvetica"/>
              <a:cs typeface="Helvetica"/>
            </a:endParaRP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3714" y="6549549"/>
            <a:ext cx="5799081" cy="158697"/>
          </a:xfrm>
          <a:prstGeom prst="rect">
            <a:avLst/>
          </a:prstGeom>
        </p:spPr>
        <p:txBody>
          <a:bodyPr lIns="0" tIns="0" rIns="0" bIns="0" anchor="b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1200" b="0" i="0" baseline="0" dirty="0">
                <a:solidFill>
                  <a:srgbClr val="E95125"/>
                </a:solidFill>
                <a:latin typeface="Helvetica"/>
                <a:ea typeface="+mn-ea"/>
                <a:cs typeface="Helvetica"/>
              </a:defRPr>
            </a:lvl1pPr>
          </a:lstStyle>
          <a:p>
            <a:pPr>
              <a:defRPr/>
            </a:pPr>
            <a:r>
              <a:rPr lang="de-DE" dirty="0"/>
              <a:t>Presenter Name | Presentation Title </a:t>
            </a:r>
            <a:endParaRPr lang="en-US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05368" y="6549549"/>
            <a:ext cx="566925" cy="158697"/>
          </a:xfrm>
          <a:prstGeom prst="rect">
            <a:avLst/>
          </a:prstGeom>
        </p:spPr>
        <p:txBody>
          <a:bodyPr lIns="0" tIns="0" rIns="0" bIns="0" anchor="b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1200" b="1" i="0" baseline="0" smtClean="0">
                <a:solidFill>
                  <a:srgbClr val="E95125"/>
                </a:solidFill>
                <a:latin typeface="Helvetica"/>
                <a:ea typeface="+mn-ea"/>
                <a:cs typeface="Helvetica"/>
              </a:defRPr>
            </a:lvl1pPr>
          </a:lstStyle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96845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1"/>
          <p:cNvSpPr>
            <a:spLocks noGrp="1"/>
          </p:cNvSpPr>
          <p:nvPr>
            <p:ph type="title"/>
          </p:nvPr>
        </p:nvSpPr>
        <p:spPr>
          <a:xfrm>
            <a:off x="609600" y="462518"/>
            <a:ext cx="10972800" cy="647102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4400" b="1" i="0" baseline="0">
                <a:solidFill>
                  <a:srgbClr val="E95125"/>
                </a:solidFill>
                <a:latin typeface="Helvetica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1172293" y="6549549"/>
            <a:ext cx="1331423" cy="158697"/>
          </a:xfrm>
          <a:prstGeom prst="rect">
            <a:avLst/>
          </a:prstGeom>
        </p:spPr>
        <p:txBody>
          <a:bodyPr lIns="0" tIns="0" rIns="0" bIns="0" anchor="b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1200" b="0" i="0" baseline="0" smtClean="0">
                <a:solidFill>
                  <a:srgbClr val="E95125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>
              <a:latin typeface="Helvetica"/>
              <a:cs typeface="Helvetica"/>
            </a:endParaRP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3714" y="6549549"/>
            <a:ext cx="5799081" cy="158697"/>
          </a:xfrm>
          <a:prstGeom prst="rect">
            <a:avLst/>
          </a:prstGeom>
        </p:spPr>
        <p:txBody>
          <a:bodyPr lIns="0" tIns="0" rIns="0" bIns="0" anchor="b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1200" b="0" i="0" baseline="0" dirty="0">
                <a:solidFill>
                  <a:srgbClr val="E95125"/>
                </a:solidFill>
                <a:latin typeface="Helvetica"/>
                <a:ea typeface="+mn-ea"/>
                <a:cs typeface="Helvetica"/>
              </a:defRPr>
            </a:lvl1pPr>
          </a:lstStyle>
          <a:p>
            <a:pPr>
              <a:defRPr/>
            </a:pPr>
            <a:r>
              <a:rPr lang="de-DE"/>
              <a:t>Presenter Name | Presentation Title </a:t>
            </a:r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05368" y="6549549"/>
            <a:ext cx="566925" cy="158697"/>
          </a:xfrm>
          <a:prstGeom prst="rect">
            <a:avLst/>
          </a:prstGeom>
        </p:spPr>
        <p:txBody>
          <a:bodyPr lIns="0" tIns="0" rIns="0" bIns="0" anchor="b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1200" b="1" i="0" baseline="0" smtClean="0">
                <a:solidFill>
                  <a:srgbClr val="E95125"/>
                </a:solidFill>
                <a:latin typeface="Helvetica"/>
                <a:ea typeface="+mn-ea"/>
                <a:cs typeface="Helvetica"/>
              </a:defRPr>
            </a:lvl1pPr>
          </a:lstStyle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idx="11"/>
          </p:nvPr>
        </p:nvSpPr>
        <p:spPr>
          <a:xfrm>
            <a:off x="605368" y="1207770"/>
            <a:ext cx="5321000" cy="5031626"/>
          </a:xfrm>
          <a:prstGeom prst="rect">
            <a:avLst/>
          </a:prstGeom>
        </p:spPr>
        <p:txBody>
          <a:bodyPr lIns="0" rIns="0">
            <a:normAutofit/>
          </a:bodyPr>
          <a:lstStyle>
            <a:lvl1pPr marL="256032" indent="-265176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Font typeface="Arial"/>
              <a:buChar char="•"/>
              <a:defRPr sz="2200" b="0" i="0">
                <a:solidFill>
                  <a:srgbClr val="3C5A77"/>
                </a:solidFill>
                <a:latin typeface="Helvetica"/>
              </a:defRPr>
            </a:lvl1pPr>
            <a:lvl2pPr marL="541338" indent="-26670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90000"/>
              <a:buFont typeface="Lucida Grande"/>
              <a:buChar char="-"/>
              <a:defRPr sz="2000" b="0" i="0">
                <a:solidFill>
                  <a:srgbClr val="3C5A77"/>
                </a:solidFill>
                <a:latin typeface="Helvetica"/>
              </a:defRPr>
            </a:lvl2pPr>
            <a:lvl3pPr marL="898525" indent="-27305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88000"/>
              <a:buFont typeface="Arial"/>
              <a:buChar char="•"/>
              <a:defRPr sz="1800" b="0" i="0">
                <a:solidFill>
                  <a:srgbClr val="3C5A77"/>
                </a:solidFill>
                <a:latin typeface="Helvetica"/>
              </a:defRPr>
            </a:lvl3pPr>
            <a:lvl4pPr marL="1165225" indent="-26670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90000"/>
              <a:buFont typeface="Lucida Grande"/>
              <a:buChar char="-"/>
              <a:defRPr sz="1600" b="0" i="0">
                <a:solidFill>
                  <a:srgbClr val="3C5A77"/>
                </a:solidFill>
                <a:latin typeface="Helvetica"/>
              </a:defRPr>
            </a:lvl4pPr>
            <a:lvl5pPr marL="1431925" indent="-26670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88000"/>
              <a:buFont typeface="Arial"/>
              <a:buChar char="•"/>
              <a:defRPr sz="1400" b="0" i="0">
                <a:solidFill>
                  <a:srgbClr val="3C5A77"/>
                </a:solidFill>
                <a:latin typeface="Helvetica"/>
              </a:defRPr>
            </a:lvl5pPr>
          </a:lstStyle>
          <a:p>
            <a:pPr marL="256032" marR="0" lvl="0" indent="-265176" algn="l" defTabSz="4572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4" name="Content Placeholder 2"/>
          <p:cNvSpPr>
            <a:spLocks noGrp="1"/>
          </p:cNvSpPr>
          <p:nvPr>
            <p:ph idx="12"/>
          </p:nvPr>
        </p:nvSpPr>
        <p:spPr>
          <a:xfrm>
            <a:off x="6261400" y="1215721"/>
            <a:ext cx="5321000" cy="5031626"/>
          </a:xfrm>
          <a:prstGeom prst="rect">
            <a:avLst/>
          </a:prstGeom>
        </p:spPr>
        <p:txBody>
          <a:bodyPr lIns="0" rIns="0">
            <a:normAutofit/>
          </a:bodyPr>
          <a:lstStyle>
            <a:lvl1pPr marL="256032" indent="-265176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Font typeface="Arial"/>
              <a:buChar char="•"/>
              <a:defRPr sz="2200" b="0" i="0">
                <a:solidFill>
                  <a:srgbClr val="3C5A77"/>
                </a:solidFill>
                <a:latin typeface="Helvetica"/>
              </a:defRPr>
            </a:lvl1pPr>
            <a:lvl2pPr marL="541338" indent="-26670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90000"/>
              <a:buFont typeface="Lucida Grande"/>
              <a:buChar char="-"/>
              <a:defRPr sz="2000" b="0" i="0">
                <a:solidFill>
                  <a:srgbClr val="3C5A77"/>
                </a:solidFill>
                <a:latin typeface="Helvetica"/>
              </a:defRPr>
            </a:lvl2pPr>
            <a:lvl3pPr marL="898525" indent="-27305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88000"/>
              <a:buFont typeface="Arial"/>
              <a:buChar char="•"/>
              <a:defRPr sz="1800" b="0" i="0">
                <a:solidFill>
                  <a:srgbClr val="3C5A77"/>
                </a:solidFill>
                <a:latin typeface="Helvetica"/>
              </a:defRPr>
            </a:lvl3pPr>
            <a:lvl4pPr marL="1165225" indent="-26670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90000"/>
              <a:buFont typeface="Lucida Grande"/>
              <a:buChar char="-"/>
              <a:defRPr sz="1600" b="0" i="0">
                <a:solidFill>
                  <a:srgbClr val="3C5A77"/>
                </a:solidFill>
                <a:latin typeface="Helvetica"/>
              </a:defRPr>
            </a:lvl4pPr>
            <a:lvl5pPr marL="1431925" indent="-26670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88000"/>
              <a:buFont typeface="Arial"/>
              <a:buChar char="•"/>
              <a:defRPr sz="1400" b="0" i="0">
                <a:solidFill>
                  <a:srgbClr val="3C5A77"/>
                </a:solidFill>
                <a:latin typeface="Helvetica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4820635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6" y="5521483"/>
            <a:ext cx="5338140" cy="737519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1600" b="0" i="0" baseline="0">
                <a:solidFill>
                  <a:srgbClr val="E95125"/>
                </a:solidFill>
                <a:latin typeface="Helvetic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6244261" y="5521483"/>
            <a:ext cx="5338140" cy="737519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1600" b="0" i="0" baseline="0">
                <a:solidFill>
                  <a:srgbClr val="E95125"/>
                </a:solidFill>
                <a:latin typeface="Helvetic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0" name="Title 1"/>
          <p:cNvSpPr>
            <a:spLocks noGrp="1"/>
          </p:cNvSpPr>
          <p:nvPr>
            <p:ph type="title"/>
          </p:nvPr>
        </p:nvSpPr>
        <p:spPr>
          <a:xfrm>
            <a:off x="609600" y="462518"/>
            <a:ext cx="10972800" cy="647102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4400" b="1" i="0" baseline="0">
                <a:solidFill>
                  <a:srgbClr val="E95125"/>
                </a:solidFill>
                <a:latin typeface="Helvetica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1172293" y="6549549"/>
            <a:ext cx="1331423" cy="158697"/>
          </a:xfrm>
          <a:prstGeom prst="rect">
            <a:avLst/>
          </a:prstGeom>
        </p:spPr>
        <p:txBody>
          <a:bodyPr lIns="0" tIns="0" rIns="0" bIns="0" anchor="b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1200" b="0" i="0" baseline="0" smtClean="0">
                <a:solidFill>
                  <a:srgbClr val="E95125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>
              <a:latin typeface="Helvetica"/>
              <a:cs typeface="Helvetica"/>
            </a:endParaRPr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3714" y="6549549"/>
            <a:ext cx="5799081" cy="158697"/>
          </a:xfrm>
          <a:prstGeom prst="rect">
            <a:avLst/>
          </a:prstGeom>
        </p:spPr>
        <p:txBody>
          <a:bodyPr lIns="0" tIns="0" rIns="0" bIns="0" anchor="b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1200" b="0" i="0" baseline="0" dirty="0">
                <a:solidFill>
                  <a:srgbClr val="E95125"/>
                </a:solidFill>
                <a:latin typeface="Helvetica"/>
                <a:ea typeface="+mn-ea"/>
                <a:cs typeface="Helvetica"/>
              </a:defRPr>
            </a:lvl1pPr>
          </a:lstStyle>
          <a:p>
            <a:pPr>
              <a:defRPr/>
            </a:pPr>
            <a:r>
              <a:rPr lang="de-DE"/>
              <a:t>Presenter Name | Presentation Title </a:t>
            </a:r>
            <a:endParaRPr lang="en-US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05368" y="6549549"/>
            <a:ext cx="566925" cy="158697"/>
          </a:xfrm>
          <a:prstGeom prst="rect">
            <a:avLst/>
          </a:prstGeom>
        </p:spPr>
        <p:txBody>
          <a:bodyPr lIns="0" tIns="0" rIns="0" bIns="0" anchor="b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1200" b="1" i="0" baseline="0" smtClean="0">
                <a:solidFill>
                  <a:srgbClr val="E95125"/>
                </a:solidFill>
                <a:latin typeface="Helvetica"/>
                <a:ea typeface="+mn-ea"/>
                <a:cs typeface="Helvetica"/>
              </a:defRPr>
            </a:lvl1pPr>
          </a:lstStyle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6" name="Content Placeholder 2"/>
          <p:cNvSpPr>
            <a:spLocks noGrp="1"/>
          </p:cNvSpPr>
          <p:nvPr>
            <p:ph idx="11"/>
          </p:nvPr>
        </p:nvSpPr>
        <p:spPr>
          <a:xfrm>
            <a:off x="626745" y="1206941"/>
            <a:ext cx="5321000" cy="4180116"/>
          </a:xfrm>
          <a:prstGeom prst="rect">
            <a:avLst/>
          </a:prstGeom>
        </p:spPr>
        <p:txBody>
          <a:bodyPr lIns="0" rIns="0">
            <a:normAutofit/>
          </a:bodyPr>
          <a:lstStyle>
            <a:lvl1pPr marL="256032" indent="-265176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Font typeface="Arial"/>
              <a:buChar char="•"/>
              <a:defRPr sz="2200" b="0" i="0">
                <a:solidFill>
                  <a:srgbClr val="3C5A77"/>
                </a:solidFill>
                <a:latin typeface="Helvetica"/>
              </a:defRPr>
            </a:lvl1pPr>
            <a:lvl2pPr marL="541338" indent="-26670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90000"/>
              <a:buFont typeface="Lucida Grande"/>
              <a:buChar char="-"/>
              <a:defRPr sz="2000" b="0" i="0">
                <a:solidFill>
                  <a:srgbClr val="3C5A77"/>
                </a:solidFill>
                <a:latin typeface="Helvetica"/>
              </a:defRPr>
            </a:lvl2pPr>
            <a:lvl3pPr marL="898525" indent="-27305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88000"/>
              <a:buFont typeface="Arial"/>
              <a:buChar char="•"/>
              <a:defRPr sz="1800" b="0" i="0">
                <a:solidFill>
                  <a:srgbClr val="3C5A77"/>
                </a:solidFill>
                <a:latin typeface="Helvetica"/>
              </a:defRPr>
            </a:lvl3pPr>
            <a:lvl4pPr marL="1165225" indent="-26670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90000"/>
              <a:buFont typeface="Lucida Grande"/>
              <a:buChar char="-"/>
              <a:defRPr sz="1600" b="0" i="0">
                <a:solidFill>
                  <a:srgbClr val="3C5A77"/>
                </a:solidFill>
                <a:latin typeface="Helvetica"/>
              </a:defRPr>
            </a:lvl4pPr>
            <a:lvl5pPr marL="1431925" indent="-26670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88000"/>
              <a:buFont typeface="Arial"/>
              <a:buChar char="•"/>
              <a:defRPr sz="1400" b="0" i="0">
                <a:solidFill>
                  <a:srgbClr val="3C5A77"/>
                </a:solidFill>
                <a:latin typeface="Helvetica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7" name="Content Placeholder 2"/>
          <p:cNvSpPr>
            <a:spLocks noGrp="1"/>
          </p:cNvSpPr>
          <p:nvPr>
            <p:ph idx="14"/>
          </p:nvPr>
        </p:nvSpPr>
        <p:spPr>
          <a:xfrm>
            <a:off x="6261400" y="1206941"/>
            <a:ext cx="5321000" cy="4180116"/>
          </a:xfrm>
          <a:prstGeom prst="rect">
            <a:avLst/>
          </a:prstGeom>
        </p:spPr>
        <p:txBody>
          <a:bodyPr lIns="0" rIns="0">
            <a:normAutofit/>
          </a:bodyPr>
          <a:lstStyle>
            <a:lvl1pPr marL="256032" indent="-265176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Font typeface="Arial"/>
              <a:buChar char="•"/>
              <a:defRPr sz="2200" b="0" i="0">
                <a:solidFill>
                  <a:srgbClr val="3C5A77"/>
                </a:solidFill>
                <a:latin typeface="Helvetica"/>
              </a:defRPr>
            </a:lvl1pPr>
            <a:lvl2pPr marL="541338" indent="-26670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90000"/>
              <a:buFont typeface="Lucida Grande"/>
              <a:buChar char="-"/>
              <a:defRPr sz="2000" b="0" i="0">
                <a:solidFill>
                  <a:srgbClr val="3C5A77"/>
                </a:solidFill>
                <a:latin typeface="Helvetica"/>
              </a:defRPr>
            </a:lvl2pPr>
            <a:lvl3pPr marL="898525" indent="-27305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88000"/>
              <a:buFont typeface="Arial"/>
              <a:buChar char="•"/>
              <a:defRPr sz="1800" b="0" i="0">
                <a:solidFill>
                  <a:srgbClr val="3C5A77"/>
                </a:solidFill>
                <a:latin typeface="Helvetica"/>
              </a:defRPr>
            </a:lvl3pPr>
            <a:lvl4pPr marL="1165225" indent="-26670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90000"/>
              <a:buFont typeface="Lucida Grande"/>
              <a:buChar char="-"/>
              <a:defRPr sz="1600" b="0" i="0">
                <a:solidFill>
                  <a:srgbClr val="3C5A77"/>
                </a:solidFill>
                <a:latin typeface="Helvetica"/>
              </a:defRPr>
            </a:lvl4pPr>
            <a:lvl5pPr marL="1431925" indent="-26670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88000"/>
              <a:buFont typeface="Arial"/>
              <a:buChar char="•"/>
              <a:defRPr sz="1400" b="0" i="0">
                <a:solidFill>
                  <a:srgbClr val="3C5A77"/>
                </a:solidFill>
                <a:latin typeface="Helvetica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3196205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sz="quarter" idx="10"/>
          </p:nvPr>
        </p:nvSpPr>
        <p:spPr>
          <a:xfrm>
            <a:off x="609600" y="1238251"/>
            <a:ext cx="10972800" cy="5009097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>
                <a:solidFill>
                  <a:srgbClr val="3C5A77"/>
                </a:solidFill>
                <a:latin typeface="Helvetica"/>
              </a:defRPr>
            </a:lvl1pPr>
          </a:lstStyle>
          <a:p>
            <a:pPr lvl="0"/>
            <a:endParaRPr lang="en-US" noProof="0" dirty="0"/>
          </a:p>
        </p:txBody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09600" y="462518"/>
            <a:ext cx="10972800" cy="647102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4400" b="1" i="0" baseline="0">
                <a:solidFill>
                  <a:srgbClr val="E95125"/>
                </a:solidFill>
                <a:latin typeface="Helvetica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1172293" y="6549549"/>
            <a:ext cx="1331423" cy="158697"/>
          </a:xfrm>
          <a:prstGeom prst="rect">
            <a:avLst/>
          </a:prstGeom>
        </p:spPr>
        <p:txBody>
          <a:bodyPr lIns="0" tIns="0" rIns="0" bIns="0" anchor="b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1200" b="0" i="0" baseline="0" smtClean="0">
                <a:solidFill>
                  <a:srgbClr val="E95125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>
              <a:latin typeface="Helvetica"/>
              <a:cs typeface="Helvetica"/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3714" y="6549549"/>
            <a:ext cx="5799081" cy="158697"/>
          </a:xfrm>
          <a:prstGeom prst="rect">
            <a:avLst/>
          </a:prstGeom>
        </p:spPr>
        <p:txBody>
          <a:bodyPr lIns="0" tIns="0" rIns="0" bIns="0" anchor="b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1200" b="0" i="0" baseline="0" dirty="0">
                <a:solidFill>
                  <a:srgbClr val="E95125"/>
                </a:solidFill>
                <a:latin typeface="Helvetica"/>
                <a:ea typeface="+mn-ea"/>
                <a:cs typeface="Helvetica"/>
              </a:defRPr>
            </a:lvl1pPr>
          </a:lstStyle>
          <a:p>
            <a:pPr>
              <a:defRPr/>
            </a:pPr>
            <a:r>
              <a:rPr lang="de-DE"/>
              <a:t>Presenter Name | Presentation Title </a:t>
            </a: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05368" y="6549549"/>
            <a:ext cx="566925" cy="158697"/>
          </a:xfrm>
          <a:prstGeom prst="rect">
            <a:avLst/>
          </a:prstGeom>
        </p:spPr>
        <p:txBody>
          <a:bodyPr lIns="0" tIns="0" rIns="0" bIns="0" anchor="b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1200" b="1" i="0" baseline="0" smtClean="0">
                <a:solidFill>
                  <a:srgbClr val="E95125"/>
                </a:solidFill>
                <a:latin typeface="Helvetica"/>
                <a:ea typeface="+mn-ea"/>
                <a:cs typeface="Helvetica"/>
              </a:defRPr>
            </a:lvl1pPr>
          </a:lstStyle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07826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12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237106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>
                <a:solidFill>
                  <a:srgbClr val="3C5A77"/>
                </a:solidFill>
                <a:latin typeface="Helvetica"/>
              </a:defRPr>
            </a:lvl1pPr>
          </a:lstStyle>
          <a:p>
            <a:pPr lvl="0"/>
            <a:endParaRPr lang="en-US" noProof="0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2"/>
          </p:nvPr>
        </p:nvSpPr>
        <p:spPr>
          <a:xfrm>
            <a:off x="1172293" y="6549549"/>
            <a:ext cx="1331423" cy="158697"/>
          </a:xfrm>
          <a:prstGeom prst="rect">
            <a:avLst/>
          </a:prstGeom>
        </p:spPr>
        <p:txBody>
          <a:bodyPr lIns="0" tIns="0" rIns="0" bIns="0" anchor="b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1200" b="0" i="0" baseline="0" smtClean="0">
                <a:solidFill>
                  <a:srgbClr val="E95125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>
              <a:latin typeface="Helvetica"/>
              <a:cs typeface="Helvetica"/>
            </a:endParaRP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3714" y="6549549"/>
            <a:ext cx="5799081" cy="158697"/>
          </a:xfrm>
          <a:prstGeom prst="rect">
            <a:avLst/>
          </a:prstGeom>
        </p:spPr>
        <p:txBody>
          <a:bodyPr lIns="0" tIns="0" rIns="0" bIns="0" anchor="b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1200" b="0" i="0" baseline="0" dirty="0">
                <a:solidFill>
                  <a:srgbClr val="E95125"/>
                </a:solidFill>
                <a:latin typeface="Helvetica"/>
                <a:ea typeface="+mn-ea"/>
                <a:cs typeface="Helvetica"/>
              </a:defRPr>
            </a:lvl1pPr>
          </a:lstStyle>
          <a:p>
            <a:pPr>
              <a:defRPr/>
            </a:pPr>
            <a:r>
              <a:rPr lang="de-DE"/>
              <a:t>Presenter Name | Presentation Title </a:t>
            </a: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05368" y="6549549"/>
            <a:ext cx="566925" cy="158697"/>
          </a:xfrm>
          <a:prstGeom prst="rect">
            <a:avLst/>
          </a:prstGeom>
        </p:spPr>
        <p:txBody>
          <a:bodyPr lIns="0" tIns="0" rIns="0" bIns="0" anchor="b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1200" b="1" i="0" baseline="0" smtClean="0">
                <a:solidFill>
                  <a:srgbClr val="E95125"/>
                </a:solidFill>
                <a:latin typeface="Helvetica"/>
                <a:ea typeface="+mn-ea"/>
                <a:cs typeface="Helvetica"/>
              </a:defRPr>
            </a:lvl1pPr>
          </a:lstStyle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80887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2"/>
          <p:cNvSpPr>
            <a:spLocks noGrp="1"/>
          </p:cNvSpPr>
          <p:nvPr>
            <p:ph type="body" idx="11"/>
          </p:nvPr>
        </p:nvSpPr>
        <p:spPr>
          <a:xfrm>
            <a:off x="609605" y="5340612"/>
            <a:ext cx="4023360" cy="915332"/>
          </a:xfrm>
          <a:prstGeom prst="rect">
            <a:avLst/>
          </a:prstGeom>
        </p:spPr>
        <p:txBody>
          <a:bodyPr lIns="0" tIns="0" rIns="0" bIns="0" anchor="t" anchorCtr="0">
            <a:normAutofit/>
          </a:bodyPr>
          <a:lstStyle>
            <a:lvl1pPr marL="0" indent="0">
              <a:buNone/>
              <a:defRPr sz="1600" b="0" i="0" baseline="0">
                <a:solidFill>
                  <a:srgbClr val="E95125"/>
                </a:solidFill>
                <a:latin typeface="Helvetic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5"/>
          </p:nvPr>
        </p:nvSpPr>
        <p:spPr>
          <a:xfrm>
            <a:off x="4955118" y="1208366"/>
            <a:ext cx="6613023" cy="5047578"/>
          </a:xfrm>
          <a:prstGeom prst="rect">
            <a:avLst/>
          </a:prstGeom>
        </p:spPr>
        <p:txBody>
          <a:bodyPr vert="horz" lIns="0" rIns="0"/>
          <a:lstStyle>
            <a:lvl1pPr marL="0" indent="0">
              <a:buFontTx/>
              <a:buNone/>
              <a:defRPr>
                <a:solidFill>
                  <a:srgbClr val="3C5A77"/>
                </a:solidFill>
                <a:latin typeface="Helvetica"/>
              </a:defRPr>
            </a:lvl1pPr>
          </a:lstStyle>
          <a:p>
            <a:pPr lvl="0"/>
            <a:endParaRPr lang="en-US" noProof="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462518"/>
            <a:ext cx="10972800" cy="647102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4400" b="1" i="0" baseline="0">
                <a:solidFill>
                  <a:srgbClr val="E95125"/>
                </a:solidFill>
                <a:latin typeface="Helvetica"/>
              </a:defRPr>
            </a:lvl1pPr>
          </a:lstStyle>
          <a:p>
            <a:endParaRPr lang="en-US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1172293" y="6549549"/>
            <a:ext cx="1331423" cy="158697"/>
          </a:xfrm>
          <a:prstGeom prst="rect">
            <a:avLst/>
          </a:prstGeom>
        </p:spPr>
        <p:txBody>
          <a:bodyPr lIns="0" tIns="0" rIns="0" bIns="0" anchor="b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1200" b="0" i="0" baseline="0" smtClean="0">
                <a:solidFill>
                  <a:srgbClr val="E95125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>
              <a:latin typeface="Helvetica"/>
              <a:cs typeface="Helvetica"/>
            </a:endParaRPr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3714" y="6549549"/>
            <a:ext cx="5799081" cy="158697"/>
          </a:xfrm>
          <a:prstGeom prst="rect">
            <a:avLst/>
          </a:prstGeom>
        </p:spPr>
        <p:txBody>
          <a:bodyPr lIns="0" tIns="0" rIns="0" bIns="0" anchor="b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1200" b="0" i="0" baseline="0" dirty="0">
                <a:solidFill>
                  <a:srgbClr val="E95125"/>
                </a:solidFill>
                <a:latin typeface="Helvetica"/>
                <a:ea typeface="+mn-ea"/>
                <a:cs typeface="Helvetica"/>
              </a:defRPr>
            </a:lvl1pPr>
          </a:lstStyle>
          <a:p>
            <a:pPr>
              <a:defRPr/>
            </a:pPr>
            <a:r>
              <a:rPr lang="de-DE"/>
              <a:t>Presenter Name | Presentation Title </a:t>
            </a:r>
            <a:endParaRPr lang="en-US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05368" y="6549549"/>
            <a:ext cx="566925" cy="158697"/>
          </a:xfrm>
          <a:prstGeom prst="rect">
            <a:avLst/>
          </a:prstGeom>
        </p:spPr>
        <p:txBody>
          <a:bodyPr lIns="0" tIns="0" rIns="0" bIns="0" anchor="b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1200" b="1" i="0" baseline="0" smtClean="0">
                <a:solidFill>
                  <a:srgbClr val="E95125"/>
                </a:solidFill>
                <a:latin typeface="Helvetica"/>
                <a:ea typeface="+mn-ea"/>
                <a:cs typeface="Helvetica"/>
              </a:defRPr>
            </a:lvl1pPr>
          </a:lstStyle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3" name="Content Placeholder 2"/>
          <p:cNvSpPr>
            <a:spLocks noGrp="1"/>
          </p:cNvSpPr>
          <p:nvPr>
            <p:ph idx="16"/>
          </p:nvPr>
        </p:nvSpPr>
        <p:spPr>
          <a:xfrm>
            <a:off x="626746" y="1206941"/>
            <a:ext cx="4006220" cy="4046976"/>
          </a:xfrm>
          <a:prstGeom prst="rect">
            <a:avLst/>
          </a:prstGeom>
        </p:spPr>
        <p:txBody>
          <a:bodyPr lIns="0" rIns="0">
            <a:normAutofit/>
          </a:bodyPr>
          <a:lstStyle>
            <a:lvl1pPr marL="256032" indent="-265176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Font typeface="Arial"/>
              <a:buChar char="•"/>
              <a:defRPr sz="2200" b="0" i="0">
                <a:solidFill>
                  <a:srgbClr val="3C5A77"/>
                </a:solidFill>
                <a:latin typeface="Helvetica"/>
              </a:defRPr>
            </a:lvl1pPr>
            <a:lvl2pPr marL="541338" indent="-26670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90000"/>
              <a:buFont typeface="Lucida Grande"/>
              <a:buChar char="-"/>
              <a:defRPr sz="2000" b="0" i="0">
                <a:solidFill>
                  <a:srgbClr val="3C5A77"/>
                </a:solidFill>
                <a:latin typeface="Helvetica"/>
              </a:defRPr>
            </a:lvl2pPr>
            <a:lvl3pPr marL="898525" indent="-27305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88000"/>
              <a:buFont typeface="Arial"/>
              <a:buChar char="•"/>
              <a:defRPr sz="1800" b="0" i="0">
                <a:solidFill>
                  <a:srgbClr val="3C5A77"/>
                </a:solidFill>
                <a:latin typeface="Helvetica"/>
              </a:defRPr>
            </a:lvl3pPr>
            <a:lvl4pPr marL="1165225" indent="-26670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90000"/>
              <a:buFont typeface="Lucida Grande"/>
              <a:buChar char="-"/>
              <a:defRPr sz="1600" b="0" i="0">
                <a:solidFill>
                  <a:srgbClr val="3C5A77"/>
                </a:solidFill>
                <a:latin typeface="Helvetica"/>
              </a:defRPr>
            </a:lvl4pPr>
            <a:lvl5pPr marL="1431925" indent="-26670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88000"/>
              <a:buFont typeface="Arial"/>
              <a:buChar char="•"/>
              <a:defRPr sz="1400" b="0" i="0">
                <a:solidFill>
                  <a:srgbClr val="3C5A77"/>
                </a:solidFill>
                <a:latin typeface="Helvetica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6454805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05367" y="1227137"/>
            <a:ext cx="10972800" cy="4487650"/>
          </a:xfrm>
          <a:prstGeom prst="rect">
            <a:avLst/>
          </a:prstGeom>
        </p:spPr>
        <p:txBody>
          <a:bodyPr lIns="0" rIns="0"/>
          <a:lstStyle>
            <a:lvl1pPr marL="0" indent="0">
              <a:buNone/>
              <a:defRPr sz="3200">
                <a:solidFill>
                  <a:srgbClr val="3C5A77"/>
                </a:solidFill>
                <a:latin typeface="Helvetica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12" name="Text Placeholder 2"/>
          <p:cNvSpPr>
            <a:spLocks noGrp="1"/>
          </p:cNvSpPr>
          <p:nvPr>
            <p:ph type="body" idx="11"/>
          </p:nvPr>
        </p:nvSpPr>
        <p:spPr>
          <a:xfrm>
            <a:off x="609605" y="5839748"/>
            <a:ext cx="10972795" cy="439738"/>
          </a:xfrm>
          <a:prstGeom prst="rect">
            <a:avLst/>
          </a:prstGeom>
        </p:spPr>
        <p:txBody>
          <a:bodyPr lIns="0" tIns="0" rIns="0" bIns="0" anchor="t" anchorCtr="0">
            <a:normAutofit/>
          </a:bodyPr>
          <a:lstStyle>
            <a:lvl1pPr marL="0" indent="0">
              <a:buNone/>
              <a:defRPr sz="1600" b="0" i="0" baseline="0">
                <a:solidFill>
                  <a:srgbClr val="E95125"/>
                </a:solidFill>
                <a:latin typeface="Helvetic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5" y="458988"/>
            <a:ext cx="10972800" cy="701902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4400" b="1" i="0" baseline="0">
                <a:solidFill>
                  <a:srgbClr val="E95125"/>
                </a:solidFill>
                <a:latin typeface="Helvetica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1172293" y="6549549"/>
            <a:ext cx="1331423" cy="158697"/>
          </a:xfrm>
          <a:prstGeom prst="rect">
            <a:avLst/>
          </a:prstGeom>
        </p:spPr>
        <p:txBody>
          <a:bodyPr lIns="0" tIns="0" rIns="0" bIns="0" anchor="b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1200" b="0" i="0" baseline="0" smtClean="0">
                <a:solidFill>
                  <a:srgbClr val="E95125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>
              <a:latin typeface="Helvetica"/>
              <a:cs typeface="Helvetica"/>
            </a:endParaRP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3714" y="6549549"/>
            <a:ext cx="5799081" cy="158697"/>
          </a:xfrm>
          <a:prstGeom prst="rect">
            <a:avLst/>
          </a:prstGeom>
        </p:spPr>
        <p:txBody>
          <a:bodyPr lIns="0" tIns="0" rIns="0" bIns="0" anchor="b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1200" b="0" i="0" baseline="0" dirty="0">
                <a:solidFill>
                  <a:srgbClr val="E95125"/>
                </a:solidFill>
                <a:latin typeface="Helvetica"/>
                <a:ea typeface="+mn-ea"/>
                <a:cs typeface="Helvetica"/>
              </a:defRPr>
            </a:lvl1pPr>
          </a:lstStyle>
          <a:p>
            <a:pPr>
              <a:defRPr/>
            </a:pPr>
            <a:r>
              <a:rPr lang="de-DE"/>
              <a:t>Presenter Name | Presentation Title </a:t>
            </a:r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05368" y="6549549"/>
            <a:ext cx="566925" cy="158697"/>
          </a:xfrm>
          <a:prstGeom prst="rect">
            <a:avLst/>
          </a:prstGeom>
        </p:spPr>
        <p:txBody>
          <a:bodyPr lIns="0" tIns="0" rIns="0" bIns="0" anchor="b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1200" b="1" i="0" baseline="0" smtClean="0">
                <a:solidFill>
                  <a:srgbClr val="E95125"/>
                </a:solidFill>
                <a:latin typeface="Helvetica"/>
                <a:ea typeface="+mn-ea"/>
                <a:cs typeface="Helvetica"/>
              </a:defRPr>
            </a:lvl1pPr>
          </a:lstStyle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24122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5" Type="http://schemas.openxmlformats.org/officeDocument/2006/relationships/slideLayout" Target="../slideLayouts/slideLayout6.xml"/><Relationship Id="rId10" Type="http://schemas.openxmlformats.org/officeDocument/2006/relationships/image" Target="../media/image4.png"/><Relationship Id="rId4" Type="http://schemas.openxmlformats.org/officeDocument/2006/relationships/slideLayout" Target="../slideLayouts/slideLayout5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609600" y="5760720"/>
            <a:ext cx="10972800" cy="0"/>
          </a:xfrm>
          <a:prstGeom prst="line">
            <a:avLst/>
          </a:prstGeom>
          <a:ln>
            <a:solidFill>
              <a:srgbClr val="E95125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609600" y="472239"/>
            <a:ext cx="10972800" cy="0"/>
          </a:xfrm>
          <a:prstGeom prst="line">
            <a:avLst/>
          </a:prstGeom>
          <a:ln>
            <a:solidFill>
              <a:srgbClr val="E95125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764110" y="5953374"/>
            <a:ext cx="1427351" cy="586543"/>
          </a:xfrm>
          <a:prstGeom prst="rect">
            <a:avLst/>
          </a:prstGeom>
        </p:spPr>
      </p:pic>
      <p:grpSp>
        <p:nvGrpSpPr>
          <p:cNvPr id="3" name="Group 2"/>
          <p:cNvGrpSpPr/>
          <p:nvPr userDrawn="1"/>
        </p:nvGrpSpPr>
        <p:grpSpPr>
          <a:xfrm>
            <a:off x="7750863" y="200562"/>
            <a:ext cx="3831537" cy="231951"/>
            <a:chOff x="5136243" y="672026"/>
            <a:chExt cx="3598105" cy="199542"/>
          </a:xfrm>
        </p:grpSpPr>
        <p:pic>
          <p:nvPicPr>
            <p:cNvPr id="9" name="Picture 8"/>
            <p:cNvPicPr>
              <a:picLocks noChangeAspect="1"/>
            </p:cNvPicPr>
            <p:nvPr userDrawn="1"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136243" y="682088"/>
              <a:ext cx="1690006" cy="189480"/>
            </a:xfrm>
            <a:prstGeom prst="rect">
              <a:avLst/>
            </a:prstGeom>
          </p:spPr>
        </p:pic>
        <p:pic>
          <p:nvPicPr>
            <p:cNvPr id="10" name="Picture 9"/>
            <p:cNvPicPr>
              <a:picLocks noChangeAspect="1"/>
            </p:cNvPicPr>
            <p:nvPr userDrawn="1"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6847491" y="672026"/>
              <a:ext cx="1886857" cy="189480"/>
            </a:xfrm>
            <a:prstGeom prst="rect">
              <a:avLst/>
            </a:prstGeom>
          </p:spPr>
        </p:pic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</p:sldLayoutIdLst>
  <p:hf hdr="0"/>
  <p:txStyles>
    <p:titleStyle>
      <a:lvl1pPr algn="ctr" defTabSz="457200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Geneva" charset="0"/>
          <a:cs typeface="Geneva" charset="0"/>
        </a:defRPr>
      </a:lvl1pPr>
      <a:lvl2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2pPr>
      <a:lvl3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3pPr>
      <a:lvl4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4pPr>
      <a:lvl5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5pPr>
      <a:lvl6pPr marL="4572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6pPr>
      <a:lvl7pPr marL="9144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7pPr>
      <a:lvl8pPr marL="13716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8pPr>
      <a:lvl9pPr marL="18288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9pPr>
    </p:titleStyle>
    <p:bodyStyle>
      <a:lvl1pPr marL="342900" indent="-3429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Geneva" charset="0"/>
          <a:cs typeface="Geneva" charset="0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Geneva" charset="0"/>
          <a:cs typeface="+mn-cs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Geneva" charset="0"/>
          <a:cs typeface="+mn-cs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Geneva" charset="0"/>
          <a:cs typeface="+mn-cs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Geneva" charset="0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72293" y="6549549"/>
            <a:ext cx="1331423" cy="158697"/>
          </a:xfrm>
          <a:prstGeom prst="rect">
            <a:avLst/>
          </a:prstGeom>
        </p:spPr>
        <p:txBody>
          <a:bodyPr lIns="0" tIns="0" rIns="0" bIns="0" anchor="b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1200" b="0" i="0" baseline="0" smtClean="0">
                <a:solidFill>
                  <a:srgbClr val="E95125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>
              <a:latin typeface="Helvetica"/>
              <a:cs typeface="Helvetica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3713" y="6549548"/>
            <a:ext cx="6523352" cy="170720"/>
          </a:xfrm>
          <a:prstGeom prst="rect">
            <a:avLst/>
          </a:prstGeom>
        </p:spPr>
        <p:txBody>
          <a:bodyPr lIns="0" tIns="0" rIns="0" bIns="0" anchor="b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1200" b="0" i="0" baseline="0" dirty="0">
                <a:solidFill>
                  <a:srgbClr val="E95125"/>
                </a:solidFill>
                <a:latin typeface="Helvetica"/>
                <a:ea typeface="+mn-ea"/>
                <a:cs typeface="Helvetica"/>
              </a:defRPr>
            </a:lvl1pPr>
          </a:lstStyle>
          <a:p>
            <a:pPr>
              <a:defRPr/>
            </a:pPr>
            <a:r>
              <a:rPr lang="en-GB"/>
              <a:t>Presenter Name | Presentation Title 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05368" y="6549549"/>
            <a:ext cx="566925" cy="158697"/>
          </a:xfrm>
          <a:prstGeom prst="rect">
            <a:avLst/>
          </a:prstGeom>
        </p:spPr>
        <p:txBody>
          <a:bodyPr lIns="0" tIns="0" rIns="0" bIns="0" anchor="b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1200" b="1" i="0" baseline="0" smtClean="0">
                <a:solidFill>
                  <a:srgbClr val="E95125"/>
                </a:solidFill>
                <a:latin typeface="Helvetica"/>
                <a:ea typeface="+mn-ea"/>
                <a:cs typeface="Helvetica"/>
              </a:defRPr>
            </a:lvl1pPr>
          </a:lstStyle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453292" y="6291024"/>
            <a:ext cx="10972800" cy="0"/>
          </a:xfrm>
          <a:prstGeom prst="line">
            <a:avLst/>
          </a:prstGeom>
          <a:ln>
            <a:solidFill>
              <a:srgbClr val="E95125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E06A3AFF-646B-5740-ADD0-C375F9F838B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740978" y="6431056"/>
            <a:ext cx="871051" cy="357942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DAC5E66A-47BA-4CDF-B48F-563C25386319}"/>
              </a:ext>
            </a:extLst>
          </p:cNvPr>
          <p:cNvPicPr>
            <a:picLocks noChangeAspect="1"/>
          </p:cNvPicPr>
          <p:nvPr userDrawn="1"/>
        </p:nvPicPr>
        <p:blipFill>
          <a:blip r:embed="rId10"/>
          <a:stretch>
            <a:fillRect/>
          </a:stretch>
        </p:blipFill>
        <p:spPr>
          <a:xfrm>
            <a:off x="9417145" y="6470338"/>
            <a:ext cx="1149030" cy="280434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80" r:id="rId2"/>
    <p:sldLayoutId id="2147483681" r:id="rId3"/>
    <p:sldLayoutId id="2147483682" r:id="rId4"/>
    <p:sldLayoutId id="2147483683" r:id="rId5"/>
    <p:sldLayoutId id="2147483685" r:id="rId6"/>
    <p:sldLayoutId id="2147483686" r:id="rId7"/>
  </p:sldLayoutIdLst>
  <p:hf hdr="0"/>
  <p:txStyles>
    <p:titleStyle>
      <a:lvl1pPr algn="ctr" defTabSz="457200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Geneva" charset="0"/>
          <a:cs typeface="Geneva" charset="0"/>
        </a:defRPr>
      </a:lvl1pPr>
      <a:lvl2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2pPr>
      <a:lvl3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3pPr>
      <a:lvl4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4pPr>
      <a:lvl5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9pPr>
    </p:titleStyle>
    <p:bodyStyle>
      <a:lvl1pPr marL="342900" indent="-342900" algn="l" defTabSz="457200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Geneva" charset="0"/>
          <a:cs typeface="Geneva" charset="0"/>
        </a:defRPr>
      </a:lvl1pPr>
      <a:lvl2pPr marL="742950" indent="-285750" algn="l" defTabSz="457200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Geneva" charset="0"/>
          <a:cs typeface="+mn-cs"/>
        </a:defRPr>
      </a:lvl2pPr>
      <a:lvl3pPr marL="1143000" indent="-228600" algn="l" defTabSz="457200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Geneva" charset="0"/>
          <a:cs typeface="+mn-cs"/>
        </a:defRPr>
      </a:lvl3pPr>
      <a:lvl4pPr marL="1600200" indent="-228600" algn="l" defTabSz="457200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Geneva" charset="0"/>
          <a:cs typeface="+mn-cs"/>
        </a:defRPr>
      </a:lvl4pPr>
      <a:lvl5pPr marL="2057400" indent="-228600" algn="l" defTabSz="457200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Geneva" charset="0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fermipoint.fnal.gov/project/LBNF/review%20office/Lists/RO%20Calendar%20and%20List%20Combo/FD%20Events.aspx#InplviewHash3c0af241-5b93-420f-99e7-2e3f1ae771e9=SortField%3DEventDate-SortDir%3DAsc-FilterField1%3DSubproject-FilterValue1%3DFD1%252DHD-FilterFields2%3DStatus-FilterValues2%3DIn%2520Planning%253B%2523Schedule%2520Finalized%253B%2523Recommendation%2520Tracking-FilterFields3%3DCategory-FilterValues3%3DPRR%253B%2523FDR" TargetMode="Externa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package" Target="../embeddings/Microsoft_PowerPoint_Presentation.pptx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s://fermipoint.fnal.gov/project/LBNF/review%20office/Lists/RO%20Calendar%20and%20List%20Combo/FD%20Events.aspx#InplviewHash3c0af241-5b93-420f-99e7-2e3f1ae771e9=SortField%3DEventDate-SortDir%3DAsc-FilterFields1%3DCategory-FilterValues1%3DPRR%253B%2523FDR-FilterField2%3DSubproject-FilterValue2%3DFD1%252DHD-FilterField3%3DStatus-FilterValue3%3DInitiated" TargetMode="Externa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fermipoint.fnal.gov/project/LBNF/review%20office/Lists/RO%20Calendar%20and%20List%20Combo/FD%20Events.aspx#InplviewHash3c0af241-5b93-420f-99e7-2e3f1ae771e9=SortField%3DEventDate-SortDir%3DAsc-FilterField1%3DSubproject-FilterValue1%3DFD2%252DVD-FilterFields2%3DStatus-FilterValues2%3DIn%2520Planning%253B%2523Initiated%253B%2523Schedule%2520Finalized" TargetMode="External"/><Relationship Id="rId2" Type="http://schemas.openxmlformats.org/officeDocument/2006/relationships/hyperlink" Target="https://fermipoint.fnal.gov/project/LBNF/review%20office/Lists/RO%20Calendar%20and%20List%20Combo/FD%20Events.aspx#InplviewHash3c0af241-5b93-420f-99e7-2e3f1ae771e9=SortField%3DEventDate-SortDir%3DAsc-FilterField1%3DSubproject-FilterValue1%3DFD2%252DVD-FilterFields2%3DStatus-FilterValues2%3DIn%2520Planning%253B%2523Initiated%253B%2523Awaiting%2520Report%253B%2523Schedule%2520Finalized" TargetMode="Externa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LBNF/DUNE Reviews Update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/>
              <a:t>Mary Bishai</a:t>
            </a:r>
          </a:p>
          <a:p>
            <a:r>
              <a:rPr lang="en-GB" dirty="0"/>
              <a:t>April 5, 2022</a:t>
            </a:r>
          </a:p>
        </p:txBody>
      </p:sp>
    </p:spTree>
    <p:extLst>
      <p:ext uri="{BB962C8B-B14F-4D97-AF65-F5344CB8AC3E}">
        <p14:creationId xmlns:p14="http://schemas.microsoft.com/office/powerpoint/2010/main" val="17417624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719E41F-CB45-4D6C-B9C6-FD75C26BAA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New Recommendation Tracking Form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0EF1340-F342-45DB-8D7F-F20F4B13E6F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5E68DB9C-7DBC-4B01-BD03-BBAA284549A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85056445"/>
              </p:ext>
            </p:extLst>
          </p:nvPr>
        </p:nvGraphicFramePr>
        <p:xfrm>
          <a:off x="0" y="1997247"/>
          <a:ext cx="12103445" cy="454713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26545">
                  <a:extLst>
                    <a:ext uri="{9D8B030D-6E8A-4147-A177-3AD203B41FA5}">
                      <a16:colId xmlns:a16="http://schemas.microsoft.com/office/drawing/2014/main" val="4094703621"/>
                    </a:ext>
                  </a:extLst>
                </a:gridCol>
                <a:gridCol w="546371">
                  <a:extLst>
                    <a:ext uri="{9D8B030D-6E8A-4147-A177-3AD203B41FA5}">
                      <a16:colId xmlns:a16="http://schemas.microsoft.com/office/drawing/2014/main" val="4271733469"/>
                    </a:ext>
                  </a:extLst>
                </a:gridCol>
                <a:gridCol w="393120">
                  <a:extLst>
                    <a:ext uri="{9D8B030D-6E8A-4147-A177-3AD203B41FA5}">
                      <a16:colId xmlns:a16="http://schemas.microsoft.com/office/drawing/2014/main" val="1745429913"/>
                    </a:ext>
                  </a:extLst>
                </a:gridCol>
                <a:gridCol w="386457">
                  <a:extLst>
                    <a:ext uri="{9D8B030D-6E8A-4147-A177-3AD203B41FA5}">
                      <a16:colId xmlns:a16="http://schemas.microsoft.com/office/drawing/2014/main" val="3071584761"/>
                    </a:ext>
                  </a:extLst>
                </a:gridCol>
                <a:gridCol w="1126057">
                  <a:extLst>
                    <a:ext uri="{9D8B030D-6E8A-4147-A177-3AD203B41FA5}">
                      <a16:colId xmlns:a16="http://schemas.microsoft.com/office/drawing/2014/main" val="3121701325"/>
                    </a:ext>
                  </a:extLst>
                </a:gridCol>
                <a:gridCol w="752926">
                  <a:extLst>
                    <a:ext uri="{9D8B030D-6E8A-4147-A177-3AD203B41FA5}">
                      <a16:colId xmlns:a16="http://schemas.microsoft.com/office/drawing/2014/main" val="980714441"/>
                    </a:ext>
                  </a:extLst>
                </a:gridCol>
                <a:gridCol w="526382">
                  <a:extLst>
                    <a:ext uri="{9D8B030D-6E8A-4147-A177-3AD203B41FA5}">
                      <a16:colId xmlns:a16="http://schemas.microsoft.com/office/drawing/2014/main" val="2043621749"/>
                    </a:ext>
                  </a:extLst>
                </a:gridCol>
                <a:gridCol w="1099404">
                  <a:extLst>
                    <a:ext uri="{9D8B030D-6E8A-4147-A177-3AD203B41FA5}">
                      <a16:colId xmlns:a16="http://schemas.microsoft.com/office/drawing/2014/main" val="1154471839"/>
                    </a:ext>
                  </a:extLst>
                </a:gridCol>
                <a:gridCol w="1719068">
                  <a:extLst>
                    <a:ext uri="{9D8B030D-6E8A-4147-A177-3AD203B41FA5}">
                      <a16:colId xmlns:a16="http://schemas.microsoft.com/office/drawing/2014/main" val="931723325"/>
                    </a:ext>
                  </a:extLst>
                </a:gridCol>
                <a:gridCol w="1066090">
                  <a:extLst>
                    <a:ext uri="{9D8B030D-6E8A-4147-A177-3AD203B41FA5}">
                      <a16:colId xmlns:a16="http://schemas.microsoft.com/office/drawing/2014/main" val="3479906546"/>
                    </a:ext>
                  </a:extLst>
                </a:gridCol>
                <a:gridCol w="1499187">
                  <a:extLst>
                    <a:ext uri="{9D8B030D-6E8A-4147-A177-3AD203B41FA5}">
                      <a16:colId xmlns:a16="http://schemas.microsoft.com/office/drawing/2014/main" val="2030593443"/>
                    </a:ext>
                  </a:extLst>
                </a:gridCol>
                <a:gridCol w="553033">
                  <a:extLst>
                    <a:ext uri="{9D8B030D-6E8A-4147-A177-3AD203B41FA5}">
                      <a16:colId xmlns:a16="http://schemas.microsoft.com/office/drawing/2014/main" val="329804652"/>
                    </a:ext>
                  </a:extLst>
                </a:gridCol>
                <a:gridCol w="426436">
                  <a:extLst>
                    <a:ext uri="{9D8B030D-6E8A-4147-A177-3AD203B41FA5}">
                      <a16:colId xmlns:a16="http://schemas.microsoft.com/office/drawing/2014/main" val="588134946"/>
                    </a:ext>
                  </a:extLst>
                </a:gridCol>
                <a:gridCol w="419773">
                  <a:extLst>
                    <a:ext uri="{9D8B030D-6E8A-4147-A177-3AD203B41FA5}">
                      <a16:colId xmlns:a16="http://schemas.microsoft.com/office/drawing/2014/main" val="3669923033"/>
                    </a:ext>
                  </a:extLst>
                </a:gridCol>
                <a:gridCol w="479740">
                  <a:extLst>
                    <a:ext uri="{9D8B030D-6E8A-4147-A177-3AD203B41FA5}">
                      <a16:colId xmlns:a16="http://schemas.microsoft.com/office/drawing/2014/main" val="639420693"/>
                    </a:ext>
                  </a:extLst>
                </a:gridCol>
                <a:gridCol w="343148">
                  <a:extLst>
                    <a:ext uri="{9D8B030D-6E8A-4147-A177-3AD203B41FA5}">
                      <a16:colId xmlns:a16="http://schemas.microsoft.com/office/drawing/2014/main" val="849110392"/>
                    </a:ext>
                  </a:extLst>
                </a:gridCol>
                <a:gridCol w="539708">
                  <a:extLst>
                    <a:ext uri="{9D8B030D-6E8A-4147-A177-3AD203B41FA5}">
                      <a16:colId xmlns:a16="http://schemas.microsoft.com/office/drawing/2014/main" val="1582429685"/>
                    </a:ext>
                  </a:extLst>
                </a:gridCol>
              </a:tblGrid>
              <a:tr h="156275">
                <a:tc gridSpan="17">
                  <a:txBody>
                    <a:bodyPr/>
                    <a:lstStyle/>
                    <a:p>
                      <a:pPr algn="ctr" fontAlgn="t"/>
                      <a:r>
                        <a:rPr lang="en-US" sz="700" u="none" strike="noStrike" dirty="0">
                          <a:effectLst/>
                        </a:rPr>
                        <a:t>DUNE FD1/FD2 </a:t>
                      </a:r>
                      <a:r>
                        <a:rPr lang="en-US" sz="700" u="none" strike="noStrike" dirty="0" err="1">
                          <a:effectLst/>
                        </a:rPr>
                        <a:t>LArASIC</a:t>
                      </a:r>
                      <a:r>
                        <a:rPr lang="en-US" sz="700" u="none" strike="noStrike" dirty="0">
                          <a:effectLst/>
                        </a:rPr>
                        <a:t> PRR Recommendation Tracking</a:t>
                      </a:r>
                      <a:endParaRPr lang="en-US" sz="7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828" marR="2828" marT="2828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3946379"/>
                  </a:ext>
                </a:extLst>
              </a:tr>
              <a:tr h="1127418">
                <a:tc>
                  <a:txBody>
                    <a:bodyPr/>
                    <a:lstStyle/>
                    <a:p>
                      <a:pPr algn="ctr" fontAlgn="t"/>
                      <a:r>
                        <a:rPr lang="en-US" sz="500" u="none" strike="noStrike">
                          <a:effectLst/>
                        </a:rPr>
                        <a:t>SubProject</a:t>
                      </a:r>
                      <a:endParaRPr lang="en-US" sz="5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828" marR="2828" marT="2828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500" u="none" strike="noStrike">
                          <a:effectLst/>
                        </a:rPr>
                        <a:t>System</a:t>
                      </a:r>
                      <a:endParaRPr lang="en-US" sz="5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828" marR="2828" marT="2828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500" u="none" strike="noStrike" dirty="0">
                          <a:effectLst/>
                        </a:rPr>
                        <a:t>Subsystem</a:t>
                      </a:r>
                      <a:endParaRPr lang="en-US" sz="5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828" marR="2828" marT="2828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500" u="none" strike="noStrike">
                          <a:effectLst/>
                        </a:rPr>
                        <a:t>Review Type</a:t>
                      </a:r>
                      <a:endParaRPr lang="en-US" sz="5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828" marR="2828" marT="2828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500" u="none" strike="noStrike" dirty="0">
                          <a:effectLst/>
                        </a:rPr>
                        <a:t>Review Title</a:t>
                      </a:r>
                      <a:endParaRPr lang="en-US" sz="5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828" marR="2828" marT="2828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500" u="none" strike="noStrike">
                          <a:effectLst/>
                        </a:rPr>
                        <a:t>DATE Format: 1-Jan-70</a:t>
                      </a:r>
                      <a:endParaRPr lang="en-US" sz="5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828" marR="2828" marT="2828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500" u="none" strike="noStrike">
                          <a:effectLst/>
                        </a:rPr>
                        <a:t>REVIEW #</a:t>
                      </a:r>
                      <a:endParaRPr lang="en-US" sz="5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828" marR="2828" marT="2828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500" u="none" strike="noStrike">
                          <a:effectLst/>
                        </a:rPr>
                        <a:t>Recommendation #</a:t>
                      </a:r>
                      <a:endParaRPr lang="en-US" sz="5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828" marR="2828" marT="2828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500" u="none" strike="noStrike">
                          <a:effectLst/>
                        </a:rPr>
                        <a:t>RECOMMENDATION DESCRIPTION</a:t>
                      </a:r>
                      <a:endParaRPr lang="en-US" sz="5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828" marR="2828" marT="2828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500" u="none" strike="noStrike" dirty="0">
                          <a:effectLst/>
                        </a:rPr>
                        <a:t>OWNER</a:t>
                      </a:r>
                      <a:endParaRPr lang="en-US" sz="5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828" marR="2828" marT="2828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500" u="none" strike="noStrike">
                          <a:effectLst/>
                        </a:rPr>
                        <a:t>RESPONSE</a:t>
                      </a:r>
                      <a:endParaRPr lang="en-US" sz="5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828" marR="2828" marT="2828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500" u="none" strike="noStrike">
                          <a:effectLst/>
                        </a:rPr>
                        <a:t>Status per subsystem manager (New, In-Progress, Completed,For Future,Declined)</a:t>
                      </a:r>
                      <a:endParaRPr lang="en-US" sz="5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828" marR="2828" marT="2828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500" u="none" strike="noStrike">
                          <a:effectLst/>
                        </a:rPr>
                        <a:t>SCHEDULED CLOSE DATE (Subsystem Manager) Format: 1-Jan-70</a:t>
                      </a:r>
                      <a:endParaRPr lang="en-US" sz="5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828" marR="2828" marT="2828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500" u="none" strike="noStrike">
                          <a:effectLst/>
                        </a:rPr>
                        <a:t>ACTUAL CLOSE DATE (Subsystem Manager) Format 1-Jan-70</a:t>
                      </a:r>
                      <a:endParaRPr lang="en-US" sz="5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828" marR="2828" marT="2828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500" u="none" strike="noStrike">
                          <a:effectLst/>
                        </a:rPr>
                        <a:t>RECOMMENDATION STATUS per RO (Accepted, For Future, Incomplete)</a:t>
                      </a:r>
                      <a:endParaRPr lang="en-US" sz="5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828" marR="2828" marT="2828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500" u="none" strike="noStrike">
                          <a:effectLst/>
                        </a:rPr>
                        <a:t>RO Comment</a:t>
                      </a:r>
                      <a:endParaRPr lang="en-US" sz="5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828" marR="2828" marT="2828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500" u="none" strike="noStrike">
                          <a:effectLst/>
                        </a:rPr>
                        <a:t>Recommendation Status per - Senior Project Management (In-complete, For Future, Closed)</a:t>
                      </a:r>
                      <a:endParaRPr lang="en-US" sz="5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828" marR="2828" marT="2828" marB="0"/>
                </a:tc>
                <a:extLst>
                  <a:ext uri="{0D108BD9-81ED-4DB2-BD59-A6C34878D82A}">
                    <a16:rowId xmlns:a16="http://schemas.microsoft.com/office/drawing/2014/main" val="2606602848"/>
                  </a:ext>
                </a:extLst>
              </a:tr>
              <a:tr h="435339">
                <a:tc>
                  <a:txBody>
                    <a:bodyPr/>
                    <a:lstStyle/>
                    <a:p>
                      <a:pPr algn="ctr" fontAlgn="t"/>
                      <a:r>
                        <a:rPr lang="en-US" sz="500" u="none" strike="noStrike">
                          <a:effectLst/>
                        </a:rPr>
                        <a:t>FD1-HD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828" marR="2828" marT="2828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500" u="none" strike="noStrike">
                          <a:effectLst/>
                        </a:rPr>
                        <a:t>TPC Electronics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828" marR="2828" marT="2828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500" u="none" strike="noStrike">
                          <a:effectLst/>
                        </a:rPr>
                        <a:t>LArASIC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828" marR="2828" marT="2828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500" u="none" strike="noStrike">
                          <a:effectLst/>
                        </a:rPr>
                        <a:t>PRR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828" marR="2828" marT="2828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500" u="none" strike="noStrike">
                          <a:effectLst/>
                        </a:rPr>
                        <a:t>Production Readiness Review of the DUNE LArASIC 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828" marR="2828" marT="2828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500" u="none" strike="noStrike">
                          <a:effectLst/>
                        </a:rPr>
                        <a:t>7-Mar-22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828" marR="2828" marT="2828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500" u="none" strike="noStrike">
                          <a:effectLst/>
                        </a:rPr>
                        <a:t> 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828" marR="2828" marT="2828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500" u="none" strike="noStrike" dirty="0">
                          <a:effectLst/>
                        </a:rPr>
                        <a:t>1</a:t>
                      </a:r>
                      <a:endParaRPr 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828" marR="2828" marT="2828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500" u="none" strike="noStrike">
                          <a:effectLst/>
                        </a:rPr>
                        <a:t>LArASIC performance and FEMB integration tests: Use the current reticle for launching production.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828" marR="2828" marT="2828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500" u="none" strike="noStrike">
                          <a:effectLst/>
                        </a:rPr>
                        <a:t>Cheng-Ju-Stephen Lin cjslin@lbl.gov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828" marR="2828" marT="2828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500" u="none" strike="noStrike">
                          <a:effectLst/>
                        </a:rPr>
                        <a:t> 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828" marR="2828" marT="2828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500" u="none" strike="noStrike">
                          <a:effectLst/>
                        </a:rPr>
                        <a:t> 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828" marR="2828" marT="2828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500" u="none" strike="noStrike">
                          <a:effectLst/>
                        </a:rPr>
                        <a:t> 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828" marR="2828" marT="2828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500" u="none" strike="noStrike">
                          <a:effectLst/>
                        </a:rPr>
                        <a:t> 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828" marR="2828" marT="2828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500" u="none" strike="noStrike">
                          <a:effectLst/>
                        </a:rPr>
                        <a:t> 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828" marR="2828" marT="2828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500" u="none" strike="noStrike">
                          <a:effectLst/>
                        </a:rPr>
                        <a:t> </a:t>
                      </a:r>
                      <a:endParaRPr lang="en-US" sz="5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828" marR="2828" marT="2828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500" u="none" strike="noStrike">
                          <a:effectLst/>
                        </a:rPr>
                        <a:t> 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828" marR="2828" marT="2828" marB="0"/>
                </a:tc>
                <a:extLst>
                  <a:ext uri="{0D108BD9-81ED-4DB2-BD59-A6C34878D82A}">
                    <a16:rowId xmlns:a16="http://schemas.microsoft.com/office/drawing/2014/main" val="1122268788"/>
                  </a:ext>
                </a:extLst>
              </a:tr>
              <a:tr h="596453">
                <a:tc>
                  <a:txBody>
                    <a:bodyPr/>
                    <a:lstStyle/>
                    <a:p>
                      <a:pPr algn="ctr" fontAlgn="t"/>
                      <a:r>
                        <a:rPr lang="en-US" sz="500" u="none" strike="noStrike">
                          <a:effectLst/>
                        </a:rPr>
                        <a:t>FD1-HD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828" marR="2828" marT="2828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500" u="none" strike="noStrike">
                          <a:effectLst/>
                        </a:rPr>
                        <a:t>TPC Electronics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828" marR="2828" marT="2828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500" u="none" strike="noStrike">
                          <a:effectLst/>
                        </a:rPr>
                        <a:t>LArASIC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828" marR="2828" marT="2828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500" u="none" strike="noStrike">
                          <a:effectLst/>
                        </a:rPr>
                        <a:t>PRR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828" marR="2828" marT="2828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500" u="none" strike="noStrike">
                          <a:effectLst/>
                        </a:rPr>
                        <a:t>Production Readiness Review of the DUNE LArASIC 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828" marR="2828" marT="2828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500" u="none" strike="noStrike">
                          <a:effectLst/>
                        </a:rPr>
                        <a:t>7-Mar-22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828" marR="2828" marT="2828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500" u="none" strike="noStrike">
                          <a:effectLst/>
                        </a:rPr>
                        <a:t> 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828" marR="2828" marT="2828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500" u="none" strike="noStrike">
                          <a:effectLst/>
                        </a:rPr>
                        <a:t>2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828" marR="2828" marT="2828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500" u="none" strike="noStrike" dirty="0" err="1">
                          <a:effectLst/>
                        </a:rPr>
                        <a:t>LArASIC</a:t>
                      </a:r>
                      <a:r>
                        <a:rPr lang="en-US" sz="500" u="none" strike="noStrike" dirty="0">
                          <a:effectLst/>
                        </a:rPr>
                        <a:t> performance and FEMB integration tests: Set up and conduct a lifetime test in LN2 either with chips or with an FEMB board. This recommendation can be completed after the wafers order is released.</a:t>
                      </a:r>
                      <a:endParaRPr 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828" marR="2828" marT="2828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500" u="none" strike="noStrike">
                          <a:effectLst/>
                        </a:rPr>
                        <a:t>Cheng-Ju-Stephen Lin cjslin@lbl.gov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828" marR="2828" marT="2828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500" u="none" strike="noStrike">
                          <a:effectLst/>
                        </a:rPr>
                        <a:t> 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828" marR="2828" marT="2828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500" u="none" strike="noStrike">
                          <a:effectLst/>
                        </a:rPr>
                        <a:t> 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828" marR="2828" marT="2828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500" u="none" strike="noStrike">
                          <a:effectLst/>
                        </a:rPr>
                        <a:t> 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828" marR="2828" marT="2828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500" u="none" strike="noStrike">
                          <a:effectLst/>
                        </a:rPr>
                        <a:t> 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828" marR="2828" marT="2828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500" u="none" strike="noStrike">
                          <a:effectLst/>
                        </a:rPr>
                        <a:t> 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828" marR="2828" marT="2828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500" u="none" strike="noStrike">
                          <a:effectLst/>
                        </a:rPr>
                        <a:t> </a:t>
                      </a:r>
                      <a:endParaRPr lang="en-US" sz="5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828" marR="2828" marT="2828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500" u="none" strike="noStrike">
                          <a:effectLst/>
                        </a:rPr>
                        <a:t> 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828" marR="2828" marT="2828" marB="0"/>
                </a:tc>
                <a:extLst>
                  <a:ext uri="{0D108BD9-81ED-4DB2-BD59-A6C34878D82A}">
                    <a16:rowId xmlns:a16="http://schemas.microsoft.com/office/drawing/2014/main" val="4149592902"/>
                  </a:ext>
                </a:extLst>
              </a:tr>
              <a:tr h="589756">
                <a:tc>
                  <a:txBody>
                    <a:bodyPr/>
                    <a:lstStyle/>
                    <a:p>
                      <a:pPr algn="ctr" fontAlgn="t"/>
                      <a:r>
                        <a:rPr lang="en-US" sz="500" u="none" strike="noStrike">
                          <a:effectLst/>
                        </a:rPr>
                        <a:t>FD1-HD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828" marR="2828" marT="2828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500" u="none" strike="noStrike">
                          <a:effectLst/>
                        </a:rPr>
                        <a:t>TPC Electronics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828" marR="2828" marT="2828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500" u="none" strike="noStrike">
                          <a:effectLst/>
                        </a:rPr>
                        <a:t>LArASIC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828" marR="2828" marT="2828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500" u="none" strike="noStrike">
                          <a:effectLst/>
                        </a:rPr>
                        <a:t>PDR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828" marR="2828" marT="2828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500" u="none" strike="noStrike">
                          <a:effectLst/>
                        </a:rPr>
                        <a:t>Production Readiness Review of the DUNE LArASIC 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828" marR="2828" marT="2828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500" u="none" strike="noStrike">
                          <a:effectLst/>
                        </a:rPr>
                        <a:t>7-Mar-22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828" marR="2828" marT="2828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500" u="none" strike="noStrike">
                          <a:effectLst/>
                        </a:rPr>
                        <a:t> 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828" marR="2828" marT="2828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500" u="none" strike="noStrike">
                          <a:effectLst/>
                        </a:rPr>
                        <a:t>3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828" marR="2828" marT="2828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500" u="none" strike="noStrike">
                          <a:effectLst/>
                        </a:rPr>
                        <a:t>LArASIC procurement plan: Proceed to order 10 LArASIC wafer lots, 25 wafers/lot for a total of 250 wafers.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828" marR="2828" marT="2828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500" u="none" strike="noStrike">
                          <a:effectLst/>
                        </a:rPr>
                        <a:t>Cheng-Ju-Stephen Lin cjslin@lbl.gov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828" marR="2828" marT="2828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500" u="none" strike="noStrike">
                          <a:effectLst/>
                        </a:rPr>
                        <a:t> 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828" marR="2828" marT="2828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500" u="none" strike="noStrike">
                          <a:effectLst/>
                        </a:rPr>
                        <a:t> 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828" marR="2828" marT="2828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500" u="none" strike="noStrike">
                          <a:effectLst/>
                        </a:rPr>
                        <a:t> 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828" marR="2828" marT="2828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500" u="none" strike="noStrike">
                          <a:effectLst/>
                        </a:rPr>
                        <a:t> 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828" marR="2828" marT="2828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500" u="none" strike="noStrike">
                          <a:effectLst/>
                        </a:rPr>
                        <a:t> 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828" marR="2828" marT="2828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500" u="none" strike="noStrike">
                          <a:effectLst/>
                        </a:rPr>
                        <a:t> </a:t>
                      </a:r>
                      <a:endParaRPr lang="en-US" sz="5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828" marR="2828" marT="2828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500" u="none" strike="noStrike">
                          <a:effectLst/>
                        </a:rPr>
                        <a:t> 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828" marR="2828" marT="2828" marB="0"/>
                </a:tc>
                <a:extLst>
                  <a:ext uri="{0D108BD9-81ED-4DB2-BD59-A6C34878D82A}">
                    <a16:rowId xmlns:a16="http://schemas.microsoft.com/office/drawing/2014/main" val="2247574677"/>
                  </a:ext>
                </a:extLst>
              </a:tr>
              <a:tr h="673474">
                <a:tc>
                  <a:txBody>
                    <a:bodyPr/>
                    <a:lstStyle/>
                    <a:p>
                      <a:pPr algn="ctr" fontAlgn="t"/>
                      <a:r>
                        <a:rPr lang="en-US" sz="500" u="none" strike="noStrike">
                          <a:effectLst/>
                        </a:rPr>
                        <a:t>FD1-HD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828" marR="2828" marT="2828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500" u="none" strike="noStrike">
                          <a:effectLst/>
                        </a:rPr>
                        <a:t>TPC Electronics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828" marR="2828" marT="2828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500" u="none" strike="noStrike">
                          <a:effectLst/>
                        </a:rPr>
                        <a:t>LArASIC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828" marR="2828" marT="2828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500" u="none" strike="noStrike">
                          <a:effectLst/>
                        </a:rPr>
                        <a:t>PRR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828" marR="2828" marT="2828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500" u="none" strike="noStrike">
                          <a:effectLst/>
                        </a:rPr>
                        <a:t>Production Readiness Review of the DUNE LArASIC 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828" marR="2828" marT="2828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500" u="none" strike="noStrike">
                          <a:effectLst/>
                        </a:rPr>
                        <a:t>7-Mar-22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828" marR="2828" marT="2828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500" u="none" strike="noStrike">
                          <a:effectLst/>
                        </a:rPr>
                        <a:t> 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828" marR="2828" marT="2828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500" u="none" strike="noStrike">
                          <a:effectLst/>
                        </a:rPr>
                        <a:t>4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828" marR="2828" marT="2828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500" u="none" strike="noStrike">
                          <a:effectLst/>
                        </a:rPr>
                        <a:t>LArASIC procurement plan: Work out the delivery schedule with TSMC.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828" marR="2828" marT="2828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500" u="none" strike="noStrike">
                          <a:effectLst/>
                        </a:rPr>
                        <a:t>Cheng-Ju-Stephen Lin cjslin@lbl.gov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828" marR="2828" marT="2828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500" u="none" strike="noStrike">
                          <a:effectLst/>
                        </a:rPr>
                        <a:t> 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828" marR="2828" marT="2828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500" u="none" strike="noStrike">
                          <a:effectLst/>
                        </a:rPr>
                        <a:t> 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828" marR="2828" marT="2828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500" u="none" strike="noStrike">
                          <a:effectLst/>
                        </a:rPr>
                        <a:t> 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828" marR="2828" marT="2828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500" u="none" strike="noStrike">
                          <a:effectLst/>
                        </a:rPr>
                        <a:t> 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828" marR="2828" marT="2828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500" u="none" strike="noStrike">
                          <a:effectLst/>
                        </a:rPr>
                        <a:t> 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828" marR="2828" marT="2828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500" u="none" strike="noStrike">
                          <a:effectLst/>
                        </a:rPr>
                        <a:t> </a:t>
                      </a:r>
                      <a:endParaRPr lang="en-US" sz="5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828" marR="2828" marT="2828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500" u="none" strike="noStrike">
                          <a:effectLst/>
                        </a:rPr>
                        <a:t> 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828" marR="2828" marT="2828" marB="0"/>
                </a:tc>
                <a:extLst>
                  <a:ext uri="{0D108BD9-81ED-4DB2-BD59-A6C34878D82A}">
                    <a16:rowId xmlns:a16="http://schemas.microsoft.com/office/drawing/2014/main" val="1633151279"/>
                  </a:ext>
                </a:extLst>
              </a:tr>
              <a:tr h="563710">
                <a:tc>
                  <a:txBody>
                    <a:bodyPr/>
                    <a:lstStyle/>
                    <a:p>
                      <a:pPr algn="ctr" fontAlgn="t"/>
                      <a:r>
                        <a:rPr lang="en-US" sz="500" u="none" strike="noStrike">
                          <a:effectLst/>
                        </a:rPr>
                        <a:t>FD1-HD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828" marR="2828" marT="2828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500" u="none" strike="noStrike">
                          <a:effectLst/>
                        </a:rPr>
                        <a:t>TPC Electronics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828" marR="2828" marT="2828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500" u="none" strike="noStrike">
                          <a:effectLst/>
                        </a:rPr>
                        <a:t>LArASIC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828" marR="2828" marT="2828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500" u="none" strike="noStrike">
                          <a:effectLst/>
                        </a:rPr>
                        <a:t>PRR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828" marR="2828" marT="2828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500" u="none" strike="noStrike">
                          <a:effectLst/>
                        </a:rPr>
                        <a:t>Production Readiness Review of the DUNE LArASIC 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828" marR="2828" marT="2828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500" u="none" strike="noStrike">
                          <a:effectLst/>
                        </a:rPr>
                        <a:t>7-Mar-22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828" marR="2828" marT="2828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500" u="none" strike="noStrike">
                          <a:effectLst/>
                        </a:rPr>
                        <a:t> 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828" marR="2828" marT="2828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500" u="none" strike="noStrike">
                          <a:effectLst/>
                        </a:rPr>
                        <a:t>5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828" marR="2828" marT="2828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500" u="none" strike="noStrike">
                          <a:effectLst/>
                        </a:rPr>
                        <a:t>LArASIC procurement plan: Work out the packaging schedule and strongly consider getting the packaging done on a lot basis.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828" marR="2828" marT="2828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500" u="none" strike="noStrike">
                          <a:effectLst/>
                        </a:rPr>
                        <a:t>Cheng-Ju-Stephen Lin cjslin@lbl.gov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828" marR="2828" marT="2828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500" u="none" strike="noStrike">
                          <a:effectLst/>
                        </a:rPr>
                        <a:t> 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828" marR="2828" marT="2828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500" u="none" strike="noStrike">
                          <a:effectLst/>
                        </a:rPr>
                        <a:t> 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828" marR="2828" marT="2828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500" u="none" strike="noStrike">
                          <a:effectLst/>
                        </a:rPr>
                        <a:t> 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828" marR="2828" marT="2828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500" u="none" strike="noStrike">
                          <a:effectLst/>
                        </a:rPr>
                        <a:t> 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828" marR="2828" marT="2828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500" u="none" strike="noStrike">
                          <a:effectLst/>
                        </a:rPr>
                        <a:t> 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828" marR="2828" marT="2828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500" u="none" strike="noStrike">
                          <a:effectLst/>
                        </a:rPr>
                        <a:t> </a:t>
                      </a:r>
                      <a:endParaRPr lang="en-US" sz="5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828" marR="2828" marT="2828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500" u="none" strike="noStrike">
                          <a:effectLst/>
                        </a:rPr>
                        <a:t> 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828" marR="2828" marT="2828" marB="0"/>
                </a:tc>
                <a:extLst>
                  <a:ext uri="{0D108BD9-81ED-4DB2-BD59-A6C34878D82A}">
                    <a16:rowId xmlns:a16="http://schemas.microsoft.com/office/drawing/2014/main" val="2220297943"/>
                  </a:ext>
                </a:extLst>
              </a:tr>
              <a:tr h="404710">
                <a:tc>
                  <a:txBody>
                    <a:bodyPr/>
                    <a:lstStyle/>
                    <a:p>
                      <a:pPr algn="ctr" fontAlgn="t"/>
                      <a:r>
                        <a:rPr lang="en-US" sz="500" u="none" strike="noStrike">
                          <a:effectLst/>
                        </a:rPr>
                        <a:t>FD1-HD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828" marR="2828" marT="2828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500" u="none" strike="noStrike">
                          <a:effectLst/>
                        </a:rPr>
                        <a:t>TPC Electronics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828" marR="2828" marT="2828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500" u="none" strike="noStrike">
                          <a:effectLst/>
                        </a:rPr>
                        <a:t>LArASIC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828" marR="2828" marT="2828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500" u="none" strike="noStrike">
                          <a:effectLst/>
                        </a:rPr>
                        <a:t>PRR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828" marR="2828" marT="2828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500" u="none" strike="noStrike">
                          <a:effectLst/>
                        </a:rPr>
                        <a:t>Production Readiness Review of the DUNE LArASIC 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828" marR="2828" marT="2828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500" u="none" strike="noStrike">
                          <a:effectLst/>
                        </a:rPr>
                        <a:t>7-Mar-22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828" marR="2828" marT="2828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500" u="none" strike="noStrike">
                          <a:effectLst/>
                        </a:rPr>
                        <a:t> 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828" marR="2828" marT="2828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500" u="none" strike="noStrike">
                          <a:effectLst/>
                        </a:rPr>
                        <a:t>6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828" marR="2828" marT="2828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500" u="none" strike="noStrike" dirty="0" err="1">
                          <a:effectLst/>
                        </a:rPr>
                        <a:t>LArASIC</a:t>
                      </a:r>
                      <a:r>
                        <a:rPr lang="en-US" sz="500" u="none" strike="noStrike" dirty="0">
                          <a:effectLst/>
                        </a:rPr>
                        <a:t> procurement plan: Strengthen and document the narrative to properly justify the yields, risks and therefore the required number of procured lots.</a:t>
                      </a:r>
                      <a:endParaRPr 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828" marR="2828" marT="2828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500" u="none" strike="noStrike">
                          <a:effectLst/>
                        </a:rPr>
                        <a:t>Cheng-Ju-Stephen Lin cjslin@lbl.gov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828" marR="2828" marT="2828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400" u="none" strike="noStrike">
                          <a:effectLst/>
                        </a:rPr>
                        <a:t> </a:t>
                      </a:r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828" marR="2828" marT="2828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500" u="none" strike="noStrike">
                          <a:effectLst/>
                        </a:rPr>
                        <a:t> 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828" marR="2828" marT="2828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500" u="none" strike="noStrike">
                          <a:effectLst/>
                        </a:rPr>
                        <a:t> 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828" marR="2828" marT="2828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500" u="none" strike="noStrike">
                          <a:effectLst/>
                        </a:rPr>
                        <a:t> 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828" marR="2828" marT="2828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500" u="none" strike="noStrike">
                          <a:effectLst/>
                        </a:rPr>
                        <a:t> 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828" marR="2828" marT="2828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500" u="none" strike="noStrike">
                          <a:effectLst/>
                        </a:rPr>
                        <a:t> </a:t>
                      </a:r>
                      <a:endParaRPr lang="en-US" sz="5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828" marR="2828" marT="2828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500" u="none" strike="noStrike" dirty="0">
                          <a:effectLst/>
                        </a:rPr>
                        <a:t> </a:t>
                      </a:r>
                      <a:endParaRPr 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828" marR="2828" marT="2828" marB="0"/>
                </a:tc>
                <a:extLst>
                  <a:ext uri="{0D108BD9-81ED-4DB2-BD59-A6C34878D82A}">
                    <a16:rowId xmlns:a16="http://schemas.microsoft.com/office/drawing/2014/main" val="318544356"/>
                  </a:ext>
                </a:extLst>
              </a:tr>
            </a:tbl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id="{3C55F758-F6EB-451B-9DEF-7ED8944F0F08}"/>
              </a:ext>
            </a:extLst>
          </p:cNvPr>
          <p:cNvSpPr txBox="1"/>
          <p:nvPr/>
        </p:nvSpPr>
        <p:spPr>
          <a:xfrm>
            <a:off x="395416" y="1109620"/>
            <a:ext cx="1108813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Automated system may take a while, so currently auditing and manually tracking using new agreed upon sign off procedure and EDMS forms. Links to EDMS tracking forms added to </a:t>
            </a:r>
            <a:r>
              <a:rPr lang="en-US" dirty="0" err="1"/>
              <a:t>sharepoint</a:t>
            </a:r>
            <a:r>
              <a:rPr lang="en-US" dirty="0"/>
              <a:t> lists working backwards from PRR. See </a:t>
            </a:r>
            <a:r>
              <a:rPr lang="en-US" dirty="0" err="1"/>
              <a:t>sharepoint</a:t>
            </a:r>
            <a:r>
              <a:rPr lang="en-US" dirty="0"/>
              <a:t> link</a:t>
            </a:r>
            <a:r>
              <a:rPr lang="en-US" dirty="0">
                <a:hlinkClick r:id="rId2"/>
              </a:rPr>
              <a:t> here </a:t>
            </a:r>
            <a:r>
              <a:rPr lang="en-US" dirty="0"/>
              <a:t>for FD1 FDR, PRR recommendation tracking links</a:t>
            </a:r>
          </a:p>
        </p:txBody>
      </p:sp>
    </p:spTree>
    <p:extLst>
      <p:ext uri="{BB962C8B-B14F-4D97-AF65-F5344CB8AC3E}">
        <p14:creationId xmlns:p14="http://schemas.microsoft.com/office/powerpoint/2010/main" val="31224757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F3AF681C-6C44-482E-AB8A-14A5BF7410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Automated Recommendation Tracking System (A. Heavey)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2916796-4031-4FAA-8C6F-15682257154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ACD5F9E-8ECC-4F46-90C0-8D61E9739B5D}"/>
              </a:ext>
            </a:extLst>
          </p:cNvPr>
          <p:cNvSpPr txBox="1"/>
          <p:nvPr/>
        </p:nvSpPr>
        <p:spPr>
          <a:xfrm>
            <a:off x="888830" y="1446233"/>
            <a:ext cx="10170695" cy="452431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endParaRPr lang="en-US" sz="1800" b="1" dirty="0">
              <a:solidFill>
                <a:srgbClr val="000000"/>
              </a:solidFill>
              <a:effectLst/>
              <a:latin typeface="Calibri" panose="020F0502020204030204" pitchFamily="34" charset="0"/>
              <a:ea typeface="Times New Roman" panose="02020603050405020304" pitchFamily="18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endParaRPr lang="en-US" b="1" dirty="0">
              <a:solidFill>
                <a:srgbClr val="000000"/>
              </a:solidFill>
              <a:latin typeface="Calibri" panose="020F0502020204030204" pitchFamily="34" charset="0"/>
              <a:ea typeface="Times New Roman" panose="02020603050405020304" pitchFamily="18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8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Requirements:</a:t>
            </a: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 </a:t>
            </a: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Correlated lists: Reviews, Recommendations</a:t>
            </a: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Several fields auto-populate in Recommendations list according to most recent recommendation entered:</a:t>
            </a: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US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Review Number, </a:t>
            </a:r>
            <a:endParaRPr lang="en-US" sz="1600" dirty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US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Review Title, </a:t>
            </a:r>
            <a:endParaRPr lang="en-US" sz="1600" dirty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US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Subproject, </a:t>
            </a:r>
            <a:endParaRPr lang="en-US" sz="1600" dirty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US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System, </a:t>
            </a:r>
            <a:endParaRPr lang="en-US" sz="1600" dirty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US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Review Type, </a:t>
            </a:r>
            <a:endParaRPr lang="en-US" sz="1600" dirty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US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Review Start Date</a:t>
            </a:r>
            <a:endParaRPr lang="en-US" sz="1600" dirty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Usable by the RO members, admins, recommendation owners, senior project staff -- for different stages of addressing the recommendations and approving the responses.</a:t>
            </a: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 </a:t>
            </a: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73229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F3AF681C-6C44-482E-AB8A-14A5BF7410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Automated Recommendation Tracking System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2916796-4031-4FAA-8C6F-15682257154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ACD5F9E-8ECC-4F46-90C0-8D61E9739B5D}"/>
              </a:ext>
            </a:extLst>
          </p:cNvPr>
          <p:cNvSpPr txBox="1"/>
          <p:nvPr/>
        </p:nvSpPr>
        <p:spPr>
          <a:xfrm>
            <a:off x="732311" y="2195876"/>
            <a:ext cx="10170695" cy="36625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8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Workflows:</a:t>
            </a: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 </a:t>
            </a: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US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Send email to recommendation owner if scheduled close date is within N days after "today" and actual close date field is null. </a:t>
            </a:r>
            <a:endParaRPr lang="en-US" sz="1600" dirty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US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If all recommendations for a given review are "closed" (approved by senior management or delegate), update the review's status in Reviews list to "closed".</a:t>
            </a:r>
            <a:endParaRPr lang="en-US" sz="1600" dirty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US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If all recommendations for a given review are either "closed" or "for future"; update the review's status in Reviews list to "provisionally closed".</a:t>
            </a:r>
            <a:endParaRPr lang="en-US" sz="1600" dirty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US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If any recommendation f</a:t>
            </a:r>
            <a:r>
              <a:rPr lang="en-US" sz="16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or a given review is anything except "closed" or "for future"; set the review's status in Reviews list to "recommendation tracking".</a:t>
            </a:r>
          </a:p>
          <a:p>
            <a:r>
              <a:rPr lang="en-US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Run workflows one or two times/week.</a:t>
            </a:r>
            <a:br>
              <a:rPr lang="en-US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</a:br>
            <a:r>
              <a:rPr lang="en-US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 </a:t>
            </a: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84571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F3AF681C-6C44-482E-AB8A-14A5BF7410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Recommendation Tracking System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2916796-4031-4FAA-8C6F-15682257154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  <p:graphicFrame>
        <p:nvGraphicFramePr>
          <p:cNvPr id="2" name="Object 1">
            <a:hlinkClick r:id="" action="ppaction://ole?verb=0"/>
            <a:extLst>
              <a:ext uri="{FF2B5EF4-FFF2-40B4-BE49-F238E27FC236}">
                <a16:creationId xmlns:a16="http://schemas.microsoft.com/office/drawing/2014/main" id="{6995920F-3909-4BF7-AF59-691773730D7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0015419"/>
              </p:ext>
            </p:extLst>
          </p:nvPr>
        </p:nvGraphicFramePr>
        <p:xfrm>
          <a:off x="1483777" y="1109620"/>
          <a:ext cx="9065002" cy="50990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esentation" r:id="rId2" imgW="6096015" imgH="3429236" progId="PowerPoint.Show.12">
                  <p:embed/>
                </p:oleObj>
              </mc:Choice>
              <mc:Fallback>
                <p:oleObj name="Presentation" r:id="rId2" imgW="6096015" imgH="3429236" progId="PowerPoint.Show.12">
                  <p:embed/>
                  <p:pic>
                    <p:nvPicPr>
                      <p:cNvPr id="2" name="Object 1">
                        <a:hlinkClick r:id="" action="ppaction://ole?verb=0"/>
                        <a:extLst>
                          <a:ext uri="{FF2B5EF4-FFF2-40B4-BE49-F238E27FC236}">
                            <a16:creationId xmlns:a16="http://schemas.microsoft.com/office/drawing/2014/main" id="{6995920F-3909-4BF7-AF59-691773730D78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1483777" y="1109620"/>
                        <a:ext cx="9065002" cy="509906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0981510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BFA3AE4D-9BF6-4CC9-AFF8-A259AEB8F9A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ED440AD-B762-4856-967C-BBE26E0970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Status of Automated Tracking System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E1C3992-9B4C-41BD-A836-CEC9D0E920A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D443FC0-75CD-41A9-B924-F48516DCEF66}"/>
              </a:ext>
            </a:extLst>
          </p:cNvPr>
          <p:cNvSpPr txBox="1"/>
          <p:nvPr/>
        </p:nvSpPr>
        <p:spPr>
          <a:xfrm>
            <a:off x="981267" y="1306883"/>
            <a:ext cx="9917392" cy="470898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2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Status:</a:t>
            </a:r>
            <a:endParaRPr lang="en-US" sz="11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2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 </a:t>
            </a:r>
            <a:endParaRPr lang="en-US" sz="11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2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Reviews and Recommendations lists exists in live site but will require modifications to accommodate this implementation.</a:t>
            </a:r>
            <a:endParaRPr lang="en-US" sz="11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2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The live site was copied to a development site.</a:t>
            </a:r>
            <a:endParaRPr lang="en-US" sz="11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2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 </a:t>
            </a:r>
            <a:endParaRPr lang="en-US" sz="11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2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We split required functionality into two tasks: recommendations entry forms and workflow.</a:t>
            </a:r>
            <a:endParaRPr lang="en-US" sz="11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2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 </a:t>
            </a:r>
            <a:endParaRPr lang="en-US" sz="11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2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In development site:</a:t>
            </a:r>
            <a:endParaRPr lang="en-US" sz="11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en-US" sz="12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Created/copied several lists</a:t>
            </a:r>
            <a:endParaRPr lang="en-US" sz="1100" dirty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742950" marR="0" lvl="1" indent="-285750">
              <a:spcBef>
                <a:spcPts val="0"/>
              </a:spcBef>
              <a:spcAft>
                <a:spcPts val="0"/>
              </a:spcAft>
              <a:buFont typeface="+mj-lt"/>
              <a:buAutoNum type="alphaLcPeriod"/>
              <a:tabLst>
                <a:tab pos="914400" algn="l"/>
              </a:tabLst>
            </a:pPr>
            <a:r>
              <a:rPr lang="en-US" sz="12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Reviews</a:t>
            </a:r>
            <a:endParaRPr lang="en-US" sz="1100" dirty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742950" marR="0" lvl="1" indent="-285750">
              <a:spcBef>
                <a:spcPts val="0"/>
              </a:spcBef>
              <a:spcAft>
                <a:spcPts val="0"/>
              </a:spcAft>
              <a:buFont typeface="+mj-lt"/>
              <a:buAutoNum type="alphaLcPeriod"/>
              <a:tabLst>
                <a:tab pos="914400" algn="l"/>
              </a:tabLst>
            </a:pPr>
            <a:r>
              <a:rPr lang="en-US" sz="12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Recommendations (allows multiple recommendations associated with each review)</a:t>
            </a:r>
            <a:endParaRPr lang="en-US" sz="1100" dirty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742950" marR="0" lvl="1" indent="-285750">
              <a:spcBef>
                <a:spcPts val="0"/>
              </a:spcBef>
              <a:spcAft>
                <a:spcPts val="0"/>
              </a:spcAft>
              <a:buFont typeface="+mj-lt"/>
              <a:buAutoNum type="alphaLcPeriod"/>
              <a:tabLst>
                <a:tab pos="914400" algn="l"/>
              </a:tabLst>
            </a:pPr>
            <a:r>
              <a:rPr lang="en-US" sz="12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Subproject (provides choice list of subprojects for a review)</a:t>
            </a:r>
            <a:endParaRPr lang="en-US" sz="1100" dirty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742950" marR="0" lvl="1" indent="-285750">
              <a:spcBef>
                <a:spcPts val="0"/>
              </a:spcBef>
              <a:spcAft>
                <a:spcPts val="0"/>
              </a:spcAft>
              <a:buFont typeface="+mj-lt"/>
              <a:buAutoNum type="alphaLcPeriod"/>
              <a:tabLst>
                <a:tab pos="914400" algn="l"/>
              </a:tabLst>
            </a:pPr>
            <a:r>
              <a:rPr lang="en-US" sz="12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System (provides choice list of systems for a review)</a:t>
            </a:r>
            <a:endParaRPr lang="en-US" sz="1100" dirty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742950" marR="0" lvl="1" indent="-285750">
              <a:spcBef>
                <a:spcPts val="0"/>
              </a:spcBef>
              <a:spcAft>
                <a:spcPts val="0"/>
              </a:spcAft>
              <a:buFont typeface="+mj-lt"/>
              <a:buAutoNum type="alphaLcPeriod"/>
              <a:tabLst>
                <a:tab pos="914400" algn="l"/>
              </a:tabLst>
            </a:pPr>
            <a:r>
              <a:rPr lang="en-US" sz="12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Review Type (provides choice list of review types -- e.g., CDR, PDR,... -- for a review)</a:t>
            </a:r>
            <a:endParaRPr lang="en-US" sz="1100" dirty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en-US" sz="12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(In progress) Creating form "A" to allow entry of the first recommendation for a given review; this form is simple: </a:t>
            </a:r>
            <a:endParaRPr lang="en-US" sz="1100" dirty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742950" marR="0" lvl="1" indent="-285750">
              <a:spcBef>
                <a:spcPts val="0"/>
              </a:spcBef>
              <a:spcAft>
                <a:spcPts val="0"/>
              </a:spcAft>
              <a:buFont typeface="+mj-lt"/>
              <a:buAutoNum type="alphaLcPeriod"/>
              <a:tabLst>
                <a:tab pos="914400" algn="l"/>
              </a:tabLst>
            </a:pPr>
            <a:r>
              <a:rPr lang="en-US" sz="12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it includes all required fields, and </a:t>
            </a:r>
            <a:endParaRPr lang="en-US" sz="1100" dirty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742950" marR="0" lvl="1" indent="-285750">
              <a:spcBef>
                <a:spcPts val="0"/>
              </a:spcBef>
              <a:spcAft>
                <a:spcPts val="0"/>
              </a:spcAft>
              <a:buFont typeface="+mj-lt"/>
              <a:buAutoNum type="alphaLcPeriod"/>
              <a:tabLst>
                <a:tab pos="914400" algn="l"/>
              </a:tabLst>
            </a:pPr>
            <a:r>
              <a:rPr lang="en-US" sz="12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all fields are manual entry (some from "lookup" choice list).</a:t>
            </a:r>
            <a:endParaRPr lang="en-US" sz="1100" dirty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742950" marR="0" lvl="1" indent="-285750">
              <a:spcBef>
                <a:spcPts val="0"/>
              </a:spcBef>
              <a:spcAft>
                <a:spcPts val="0"/>
              </a:spcAft>
              <a:buFont typeface="+mj-lt"/>
              <a:buAutoNum type="alphaLcPeriod"/>
              <a:tabLst>
                <a:tab pos="914400" algn="l"/>
              </a:tabLst>
            </a:pPr>
            <a:r>
              <a:rPr lang="en-US" sz="12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may develop as upgrade: manually enter Subproject and System (from "lookup" choice list) to provide narrowed list of Review Numbers to choose from.</a:t>
            </a:r>
            <a:endParaRPr lang="en-US" sz="1100" dirty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en-US" sz="12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Added a yes/no "Select" field to the Recommendations list.  </a:t>
            </a:r>
            <a:endParaRPr lang="en-US" sz="1100" dirty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en-US" sz="12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Created form "B" for entry of subsequent recommendations for a given review; it has extra functionality:</a:t>
            </a:r>
            <a:endParaRPr lang="en-US" sz="1100" dirty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742950" marR="0" lvl="1" indent="-285750">
              <a:spcBef>
                <a:spcPts val="0"/>
              </a:spcBef>
              <a:spcAft>
                <a:spcPts val="0"/>
              </a:spcAft>
              <a:buFont typeface="+mj-lt"/>
              <a:buAutoNum type="alphaLcPeriod"/>
              <a:tabLst>
                <a:tab pos="914400" algn="l"/>
              </a:tabLst>
            </a:pPr>
            <a:r>
              <a:rPr lang="en-US" sz="12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it looks like form A, but many fields auto-populate, per requirement</a:t>
            </a:r>
            <a:endParaRPr lang="en-US" sz="1100" dirty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742950" marR="0" lvl="1" indent="-285750">
              <a:spcBef>
                <a:spcPts val="0"/>
              </a:spcBef>
              <a:spcAft>
                <a:spcPts val="0"/>
              </a:spcAft>
              <a:buFont typeface="+mj-lt"/>
              <a:buAutoNum type="alphaLcPeriod"/>
              <a:tabLst>
                <a:tab pos="914400" algn="l"/>
              </a:tabLst>
            </a:pPr>
            <a:r>
              <a:rPr lang="en-US" sz="12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it populates with the values in the fields of the "Select=yes" recommendation</a:t>
            </a:r>
            <a:endParaRPr lang="en-US" sz="1100" dirty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en-US" sz="12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Email workflow is under development</a:t>
            </a:r>
            <a:endParaRPr lang="en-US" sz="1100" dirty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en-US" sz="12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Review list status field update workflow has not been started. Flowchart of functionality has been agreed on.</a:t>
            </a:r>
            <a:endParaRPr lang="en-US" sz="1100" dirty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9918714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sz="4400" dirty="0"/>
              <a:t>FD1-HD Planned/</a:t>
            </a:r>
            <a:r>
              <a:rPr lang="en-GB" dirty="0"/>
              <a:t>Future</a:t>
            </a:r>
            <a:r>
              <a:rPr lang="en-GB" sz="4400" dirty="0"/>
              <a:t> Reviews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C0126296-DF82-4E5A-917B-5B6713D4C9B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62212060"/>
              </p:ext>
            </p:extLst>
          </p:nvPr>
        </p:nvGraphicFramePr>
        <p:xfrm>
          <a:off x="609600" y="2400418"/>
          <a:ext cx="11137558" cy="2270437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47152">
                  <a:extLst>
                    <a:ext uri="{9D8B030D-6E8A-4147-A177-3AD203B41FA5}">
                      <a16:colId xmlns:a16="http://schemas.microsoft.com/office/drawing/2014/main" val="1040724313"/>
                    </a:ext>
                  </a:extLst>
                </a:gridCol>
                <a:gridCol w="1096315">
                  <a:extLst>
                    <a:ext uri="{9D8B030D-6E8A-4147-A177-3AD203B41FA5}">
                      <a16:colId xmlns:a16="http://schemas.microsoft.com/office/drawing/2014/main" val="3683246869"/>
                    </a:ext>
                  </a:extLst>
                </a:gridCol>
                <a:gridCol w="4273134">
                  <a:extLst>
                    <a:ext uri="{9D8B030D-6E8A-4147-A177-3AD203B41FA5}">
                      <a16:colId xmlns:a16="http://schemas.microsoft.com/office/drawing/2014/main" val="2936163085"/>
                    </a:ext>
                  </a:extLst>
                </a:gridCol>
                <a:gridCol w="959275">
                  <a:extLst>
                    <a:ext uri="{9D8B030D-6E8A-4147-A177-3AD203B41FA5}">
                      <a16:colId xmlns:a16="http://schemas.microsoft.com/office/drawing/2014/main" val="1053874175"/>
                    </a:ext>
                  </a:extLst>
                </a:gridCol>
                <a:gridCol w="1333019">
                  <a:extLst>
                    <a:ext uri="{9D8B030D-6E8A-4147-A177-3AD203B41FA5}">
                      <a16:colId xmlns:a16="http://schemas.microsoft.com/office/drawing/2014/main" val="220021565"/>
                    </a:ext>
                  </a:extLst>
                </a:gridCol>
                <a:gridCol w="996649">
                  <a:extLst>
                    <a:ext uri="{9D8B030D-6E8A-4147-A177-3AD203B41FA5}">
                      <a16:colId xmlns:a16="http://schemas.microsoft.com/office/drawing/2014/main" val="3886141050"/>
                    </a:ext>
                  </a:extLst>
                </a:gridCol>
                <a:gridCol w="1632014">
                  <a:extLst>
                    <a:ext uri="{9D8B030D-6E8A-4147-A177-3AD203B41FA5}">
                      <a16:colId xmlns:a16="http://schemas.microsoft.com/office/drawing/2014/main" val="3574740322"/>
                    </a:ext>
                  </a:extLst>
                </a:gridCol>
              </a:tblGrid>
              <a:tr h="252271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Subproject</a:t>
                      </a:r>
                      <a:endParaRPr lang="en-US" sz="1000" b="1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81" marR="5881" marT="588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System</a:t>
                      </a:r>
                      <a:endParaRPr lang="en-US" sz="1000" b="1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81" marR="5881" marT="588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Title</a:t>
                      </a:r>
                      <a:endParaRPr lang="en-US" sz="1000" b="1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81" marR="5881" marT="588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Review Type</a:t>
                      </a:r>
                      <a:endParaRPr lang="en-US" sz="1000" b="1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81" marR="5881" marT="588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Link to Review Site</a:t>
                      </a:r>
                      <a:endParaRPr lang="en-US" sz="1000" b="1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81" marR="5881" marT="588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Start Time</a:t>
                      </a:r>
                      <a:endParaRPr lang="en-US" sz="1000" b="1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81" marR="5881" marT="588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Status</a:t>
                      </a:r>
                      <a:endParaRPr lang="en-US" sz="1000" b="1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81" marR="5881" marT="5881" marB="0" anchor="b"/>
                </a:tc>
                <a:extLst>
                  <a:ext uri="{0D108BD9-81ED-4DB2-BD59-A6C34878D82A}">
                    <a16:rowId xmlns:a16="http://schemas.microsoft.com/office/drawing/2014/main" val="2305451682"/>
                  </a:ext>
                </a:extLst>
              </a:tr>
              <a:tr h="504541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FD1-HD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81" marR="5881" marT="588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DSS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81" marR="5881" marT="588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DUNE FD1 DSS - tentative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81" marR="5881" marT="588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PDR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81" marR="5881" marT="5881" marB="0" anchor="b"/>
                </a:tc>
                <a:tc>
                  <a:txBody>
                    <a:bodyPr/>
                    <a:lstStyle/>
                    <a:p>
                      <a:pPr algn="l" fontAlgn="b"/>
                      <a:br>
                        <a:rPr lang="en-US" sz="1000" u="none" strike="noStrike">
                          <a:effectLst/>
                        </a:rPr>
                      </a:b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81" marR="5881" marT="58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5/10/2022 8:00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81" marR="5881" marT="588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Initiated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81" marR="5881" marT="5881" marB="0" anchor="b"/>
                </a:tc>
                <a:extLst>
                  <a:ext uri="{0D108BD9-81ED-4DB2-BD59-A6C34878D82A}">
                    <a16:rowId xmlns:a16="http://schemas.microsoft.com/office/drawing/2014/main" val="89460169"/>
                  </a:ext>
                </a:extLst>
              </a:tr>
              <a:tr h="252271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FD1-HD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81" marR="5881" marT="588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HV Systems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81" marR="5881" marT="588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FD1-HD HV System FDR (tentative)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81" marR="5881" marT="588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FDR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81" marR="5881" marT="5881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81" marR="5881" marT="58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6/21/2022 8:00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81" marR="5881" marT="588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Initiated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81" marR="5881" marT="5881" marB="0" anchor="b"/>
                </a:tc>
                <a:extLst>
                  <a:ext uri="{0D108BD9-81ED-4DB2-BD59-A6C34878D82A}">
                    <a16:rowId xmlns:a16="http://schemas.microsoft.com/office/drawing/2014/main" val="1202115620"/>
                  </a:ext>
                </a:extLst>
              </a:tr>
              <a:tr h="252271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FD1-HD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81" marR="5881" marT="588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TPC Electronics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81" marR="5881" marT="588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DUNE FD1-HD TPC Electronics FDR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81" marR="5881" marT="588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FDR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81" marR="5881" marT="5881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81" marR="5881" marT="58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8/23/2022 8:00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81" marR="5881" marT="588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Initiated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81" marR="5881" marT="5881" marB="0" anchor="b"/>
                </a:tc>
                <a:extLst>
                  <a:ext uri="{0D108BD9-81ED-4DB2-BD59-A6C34878D82A}">
                    <a16:rowId xmlns:a16="http://schemas.microsoft.com/office/drawing/2014/main" val="2243215620"/>
                  </a:ext>
                </a:extLst>
              </a:tr>
              <a:tr h="252271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FD1-HD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81" marR="5881" marT="588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Photon Detection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81" marR="5881" marT="588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FD1-HD PDS FDR (tentative)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81" marR="5881" marT="588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FDR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81" marR="5881" marT="5881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81" marR="5881" marT="58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9/13/2022 8:00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81" marR="5881" marT="588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Initiated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81" marR="5881" marT="5881" marB="0" anchor="b"/>
                </a:tc>
                <a:extLst>
                  <a:ext uri="{0D108BD9-81ED-4DB2-BD59-A6C34878D82A}">
                    <a16:rowId xmlns:a16="http://schemas.microsoft.com/office/drawing/2014/main" val="882664878"/>
                  </a:ext>
                </a:extLst>
              </a:tr>
              <a:tr h="504541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FD1-HD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81" marR="5881" marT="588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Photon Detection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81" marR="5881" marT="588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FD1-HD DUNE PDS SiPM PRR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81" marR="5881" marT="588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PRR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81" marR="5881" marT="588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​Indico 51321​</a:t>
                      </a:r>
                      <a:br>
                        <a:rPr lang="en-US" sz="1000" u="none" strike="noStrike">
                          <a:effectLst/>
                        </a:rPr>
                      </a:b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81" marR="5881" marT="58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10/11/2022 8:00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81" marR="5881" marT="588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Initiated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81" marR="5881" marT="5881" marB="0" anchor="b"/>
                </a:tc>
                <a:extLst>
                  <a:ext uri="{0D108BD9-81ED-4DB2-BD59-A6C34878D82A}">
                    <a16:rowId xmlns:a16="http://schemas.microsoft.com/office/drawing/2014/main" val="3920371130"/>
                  </a:ext>
                </a:extLst>
              </a:tr>
              <a:tr h="252271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FD1-HD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81" marR="5881" marT="588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Installation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81" marR="5881" marT="588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FD1-HD Installation FDR (tentative)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81" marR="5881" marT="588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FDR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81" marR="5881" marT="5881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81" marR="5881" marT="58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11/22/2022 8:00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81" marR="5881" marT="588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 dirty="0">
                          <a:effectLst/>
                        </a:rPr>
                        <a:t>Initiated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81" marR="5881" marT="5881" marB="0" anchor="b"/>
                </a:tc>
                <a:extLst>
                  <a:ext uri="{0D108BD9-81ED-4DB2-BD59-A6C34878D82A}">
                    <a16:rowId xmlns:a16="http://schemas.microsoft.com/office/drawing/2014/main" val="1875697252"/>
                  </a:ext>
                </a:extLst>
              </a:tr>
            </a:tbl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4A8234B5-E9CC-42DE-8C7A-3DD2F00D8325}"/>
              </a:ext>
            </a:extLst>
          </p:cNvPr>
          <p:cNvSpPr txBox="1"/>
          <p:nvPr/>
        </p:nvSpPr>
        <p:spPr>
          <a:xfrm>
            <a:off x="605368" y="1565189"/>
            <a:ext cx="55977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List of future reviews can be obtained </a:t>
            </a:r>
            <a:r>
              <a:rPr lang="en-US" dirty="0">
                <a:hlinkClick r:id="rId2"/>
              </a:rPr>
              <a:t>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525434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30EB98EA-D14C-45B6-8319-026C9024F0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FD2-VD Planned/Future Reviews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CE97879-54B3-468C-BC60-B2EC2635B72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E1EBCA05-CD0D-44E3-BCA4-26652C33E95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25228745"/>
              </p:ext>
            </p:extLst>
          </p:nvPr>
        </p:nvGraphicFramePr>
        <p:xfrm>
          <a:off x="395415" y="1862243"/>
          <a:ext cx="11186985" cy="395115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162351">
                  <a:extLst>
                    <a:ext uri="{9D8B030D-6E8A-4147-A177-3AD203B41FA5}">
                      <a16:colId xmlns:a16="http://schemas.microsoft.com/office/drawing/2014/main" val="2364223712"/>
                    </a:ext>
                  </a:extLst>
                </a:gridCol>
                <a:gridCol w="1068000">
                  <a:extLst>
                    <a:ext uri="{9D8B030D-6E8A-4147-A177-3AD203B41FA5}">
                      <a16:colId xmlns:a16="http://schemas.microsoft.com/office/drawing/2014/main" val="3116585774"/>
                    </a:ext>
                  </a:extLst>
                </a:gridCol>
                <a:gridCol w="4162772">
                  <a:extLst>
                    <a:ext uri="{9D8B030D-6E8A-4147-A177-3AD203B41FA5}">
                      <a16:colId xmlns:a16="http://schemas.microsoft.com/office/drawing/2014/main" val="366793256"/>
                    </a:ext>
                  </a:extLst>
                </a:gridCol>
                <a:gridCol w="934500">
                  <a:extLst>
                    <a:ext uri="{9D8B030D-6E8A-4147-A177-3AD203B41FA5}">
                      <a16:colId xmlns:a16="http://schemas.microsoft.com/office/drawing/2014/main" val="1529545816"/>
                    </a:ext>
                  </a:extLst>
                </a:gridCol>
                <a:gridCol w="1298591">
                  <a:extLst>
                    <a:ext uri="{9D8B030D-6E8A-4147-A177-3AD203B41FA5}">
                      <a16:colId xmlns:a16="http://schemas.microsoft.com/office/drawing/2014/main" val="2331409731"/>
                    </a:ext>
                  </a:extLst>
                </a:gridCol>
                <a:gridCol w="970908">
                  <a:extLst>
                    <a:ext uri="{9D8B030D-6E8A-4147-A177-3AD203B41FA5}">
                      <a16:colId xmlns:a16="http://schemas.microsoft.com/office/drawing/2014/main" val="524078981"/>
                    </a:ext>
                  </a:extLst>
                </a:gridCol>
                <a:gridCol w="1589863">
                  <a:extLst>
                    <a:ext uri="{9D8B030D-6E8A-4147-A177-3AD203B41FA5}">
                      <a16:colId xmlns:a16="http://schemas.microsoft.com/office/drawing/2014/main" val="1523594607"/>
                    </a:ext>
                  </a:extLst>
                </a:gridCol>
              </a:tblGrid>
              <a:tr h="200697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 dirty="0">
                          <a:effectLst/>
                        </a:rPr>
                        <a:t>Subproject</a:t>
                      </a:r>
                      <a:endParaRPr lang="en-US" sz="10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81" marR="5881" marT="588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System</a:t>
                      </a:r>
                      <a:endParaRPr lang="en-US" sz="1000" b="1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81" marR="5881" marT="588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Title</a:t>
                      </a:r>
                      <a:endParaRPr lang="en-US" sz="1000" b="1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81" marR="5881" marT="588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Review Type</a:t>
                      </a:r>
                      <a:endParaRPr lang="en-US" sz="1000" b="1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81" marR="5881" marT="588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Link to Review Site</a:t>
                      </a:r>
                      <a:endParaRPr lang="en-US" sz="1000" b="1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81" marR="5881" marT="588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Start Time</a:t>
                      </a:r>
                      <a:endParaRPr lang="en-US" sz="1000" b="1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81" marR="5881" marT="588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Status</a:t>
                      </a:r>
                      <a:endParaRPr lang="en-US" sz="1000" b="1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81" marR="5881" marT="5881" marB="0" anchor="b"/>
                </a:tc>
                <a:extLst>
                  <a:ext uri="{0D108BD9-81ED-4DB2-BD59-A6C34878D82A}">
                    <a16:rowId xmlns:a16="http://schemas.microsoft.com/office/drawing/2014/main" val="689352192"/>
                  </a:ext>
                </a:extLst>
              </a:tr>
              <a:tr h="389677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FD2-VD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81" marR="5881" marT="588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CRP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81" marR="5881" marT="588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DUNE FD2-VD CRP PDR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81" marR="5881" marT="588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PDR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81" marR="5881" marT="588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Indico 53111</a:t>
                      </a:r>
                      <a:br>
                        <a:rPr lang="en-US" sz="1000" u="none" strike="noStrike">
                          <a:effectLst/>
                        </a:rPr>
                      </a:b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81" marR="5881" marT="58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3/29/2022 7:30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81" marR="5881" marT="588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Awaiting Report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81" marR="5881" marT="5881" marB="0" anchor="b"/>
                </a:tc>
                <a:extLst>
                  <a:ext uri="{0D108BD9-81ED-4DB2-BD59-A6C34878D82A}">
                    <a16:rowId xmlns:a16="http://schemas.microsoft.com/office/drawing/2014/main" val="2394401343"/>
                  </a:ext>
                </a:extLst>
              </a:tr>
              <a:tr h="420098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FD2-VD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81" marR="5881" marT="588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HV Systems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81" marR="5881" marT="588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FD2-VD HV System PDR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81" marR="5881" marT="588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PDR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81" marR="5881" marT="588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Indico 53541​</a:t>
                      </a:r>
                      <a:br>
                        <a:rPr lang="en-US" sz="1000" u="none" strike="noStrike">
                          <a:effectLst/>
                        </a:rPr>
                      </a:b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81" marR="5881" marT="58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4/19/2022 8:00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81" marR="5881" marT="588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 dirty="0">
                          <a:effectLst/>
                        </a:rPr>
                        <a:t>Schedule Finalized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81" marR="5881" marT="5881" marB="0" anchor="b"/>
                </a:tc>
                <a:extLst>
                  <a:ext uri="{0D108BD9-81ED-4DB2-BD59-A6C34878D82A}">
                    <a16:rowId xmlns:a16="http://schemas.microsoft.com/office/drawing/2014/main" val="2170133372"/>
                  </a:ext>
                </a:extLst>
              </a:tr>
              <a:tr h="420098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FD2-VD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81" marR="5881" marT="588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TPC Electronics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81" marR="5881" marT="588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FD2-VD BDE PDR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81" marR="5881" marT="588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PDR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81" marR="5881" marT="588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​Indico 53544​</a:t>
                      </a:r>
                      <a:br>
                        <a:rPr lang="en-US" sz="1000" u="none" strike="noStrike">
                          <a:effectLst/>
                        </a:rPr>
                      </a:b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81" marR="5881" marT="58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4/25/2022 8:00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81" marR="5881" marT="588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 dirty="0">
                          <a:effectLst/>
                        </a:rPr>
                        <a:t>Schedule Finalized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81" marR="5881" marT="5881" marB="0" anchor="b"/>
                </a:tc>
                <a:extLst>
                  <a:ext uri="{0D108BD9-81ED-4DB2-BD59-A6C34878D82A}">
                    <a16:rowId xmlns:a16="http://schemas.microsoft.com/office/drawing/2014/main" val="2348053053"/>
                  </a:ext>
                </a:extLst>
              </a:tr>
              <a:tr h="420098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FD2-VD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81" marR="5881" marT="588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Photon Detection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81" marR="5881" marT="588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FD2-VD Photon System PDR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81" marR="5881" marT="588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PDR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81" marR="5881" marT="588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Indico 53542​</a:t>
                      </a:r>
                      <a:br>
                        <a:rPr lang="en-US" sz="1000" u="none" strike="noStrike">
                          <a:effectLst/>
                        </a:rPr>
                      </a:b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81" marR="5881" marT="58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5/4/2022 8:00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81" marR="5881" marT="588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In Planning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81" marR="5881" marT="5881" marB="0" anchor="b"/>
                </a:tc>
                <a:extLst>
                  <a:ext uri="{0D108BD9-81ED-4DB2-BD59-A6C34878D82A}">
                    <a16:rowId xmlns:a16="http://schemas.microsoft.com/office/drawing/2014/main" val="3210245636"/>
                  </a:ext>
                </a:extLst>
              </a:tr>
              <a:tr h="420098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FD2-VD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81" marR="5881" marT="588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TPC Electronics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81" marR="5881" marT="588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FD2-VD TDE PDR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81" marR="5881" marT="588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PDR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81" marR="5881" marT="588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​Indico 53543​</a:t>
                      </a:r>
                      <a:br>
                        <a:rPr lang="en-US" sz="1000" u="none" strike="noStrike">
                          <a:effectLst/>
                        </a:rPr>
                      </a:b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81" marR="5881" marT="58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5/17/2022 8:00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81" marR="5881" marT="588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In Planning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81" marR="5881" marT="5881" marB="0" anchor="b"/>
                </a:tc>
                <a:extLst>
                  <a:ext uri="{0D108BD9-81ED-4DB2-BD59-A6C34878D82A}">
                    <a16:rowId xmlns:a16="http://schemas.microsoft.com/office/drawing/2014/main" val="3487146293"/>
                  </a:ext>
                </a:extLst>
              </a:tr>
              <a:tr h="420098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FD2-VD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81" marR="5881" marT="588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Installation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81" marR="5881" marT="588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FD2-VD Installation PDR (tentative)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81" marR="5881" marT="588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PDR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81" marR="5881" marT="588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​Indico 53545​</a:t>
                      </a:r>
                      <a:br>
                        <a:rPr lang="en-US" sz="1000" u="none" strike="noStrike">
                          <a:effectLst/>
                        </a:rPr>
                      </a:b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81" marR="5881" marT="58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6/15/2022 8:00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81" marR="5881" marT="588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Initiated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81" marR="5881" marT="5881" marB="0" anchor="b"/>
                </a:tc>
                <a:extLst>
                  <a:ext uri="{0D108BD9-81ED-4DB2-BD59-A6C34878D82A}">
                    <a16:rowId xmlns:a16="http://schemas.microsoft.com/office/drawing/2014/main" val="2270998587"/>
                  </a:ext>
                </a:extLst>
              </a:tr>
              <a:tr h="210049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FD2-VD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81" marR="5881" marT="588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TPC Electronics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81" marR="5881" marT="588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FD2-VD BDE FDR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81" marR="5881" marT="588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FDR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81" marR="5881" marT="5881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81" marR="5881" marT="58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10/18/2022 8:00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81" marR="5881" marT="588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Initiated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81" marR="5881" marT="5881" marB="0" anchor="b"/>
                </a:tc>
                <a:extLst>
                  <a:ext uri="{0D108BD9-81ED-4DB2-BD59-A6C34878D82A}">
                    <a16:rowId xmlns:a16="http://schemas.microsoft.com/office/drawing/2014/main" val="4005019155"/>
                  </a:ext>
                </a:extLst>
              </a:tr>
              <a:tr h="210049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FD2-VD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81" marR="5881" marT="588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TPC Electronics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81" marR="5881" marT="588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FD2-VD TDE FDR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81" marR="5881" marT="588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FDR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81" marR="5881" marT="5881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81" marR="5881" marT="58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10/25/2022 8:00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81" marR="5881" marT="588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Initiated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81" marR="5881" marT="5881" marB="0" anchor="b"/>
                </a:tc>
                <a:extLst>
                  <a:ext uri="{0D108BD9-81ED-4DB2-BD59-A6C34878D82A}">
                    <a16:rowId xmlns:a16="http://schemas.microsoft.com/office/drawing/2014/main" val="1199636487"/>
                  </a:ext>
                </a:extLst>
              </a:tr>
              <a:tr h="210049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FD2-VD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81" marR="5881" marT="588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CRP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81" marR="5881" marT="588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FD2-VD CRP FDR (tentative)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81" marR="5881" marT="588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FDR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81" marR="5881" marT="5881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81" marR="5881" marT="58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11/1/2022 8:00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81" marR="5881" marT="588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Initiated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81" marR="5881" marT="5881" marB="0" anchor="b"/>
                </a:tc>
                <a:extLst>
                  <a:ext uri="{0D108BD9-81ED-4DB2-BD59-A6C34878D82A}">
                    <a16:rowId xmlns:a16="http://schemas.microsoft.com/office/drawing/2014/main" val="491729920"/>
                  </a:ext>
                </a:extLst>
              </a:tr>
              <a:tr h="210049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FD2-VD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81" marR="5881" marT="588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HV Systems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81" marR="5881" marT="588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FD2-VD HV System FDR (tentative)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81" marR="5881" marT="588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FDR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81" marR="5881" marT="5881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81" marR="5881" marT="58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11/8/2022 8:00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81" marR="5881" marT="588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Initiated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81" marR="5881" marT="5881" marB="0" anchor="b"/>
                </a:tc>
                <a:extLst>
                  <a:ext uri="{0D108BD9-81ED-4DB2-BD59-A6C34878D82A}">
                    <a16:rowId xmlns:a16="http://schemas.microsoft.com/office/drawing/2014/main" val="454059407"/>
                  </a:ext>
                </a:extLst>
              </a:tr>
              <a:tr h="210049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FD2-VD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81" marR="5881" marT="588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Photon Detection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81" marR="5881" marT="588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FD2-VD PDS FDR (tentative)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81" marR="5881" marT="588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FDR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81" marR="5881" marT="5881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81" marR="5881" marT="58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12/6/2022 8:00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81" marR="5881" marT="588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Initiated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81" marR="5881" marT="5881" marB="0" anchor="b"/>
                </a:tc>
                <a:extLst>
                  <a:ext uri="{0D108BD9-81ED-4DB2-BD59-A6C34878D82A}">
                    <a16:rowId xmlns:a16="http://schemas.microsoft.com/office/drawing/2014/main" val="1520757939"/>
                  </a:ext>
                </a:extLst>
              </a:tr>
              <a:tr h="210049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FD2-VD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81" marR="5881" marT="588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Installation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81" marR="5881" marT="588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FD2-VD Installation FDR (tentative)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81" marR="5881" marT="588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FDR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81" marR="5881" marT="5881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81" marR="5881" marT="58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12/13/2022 8:00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81" marR="5881" marT="588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 dirty="0">
                          <a:effectLst/>
                        </a:rPr>
                        <a:t>Initiated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81" marR="5881" marT="5881" marB="0" anchor="b"/>
                </a:tc>
                <a:extLst>
                  <a:ext uri="{0D108BD9-81ED-4DB2-BD59-A6C34878D82A}">
                    <a16:rowId xmlns:a16="http://schemas.microsoft.com/office/drawing/2014/main" val="276132394"/>
                  </a:ext>
                </a:extLst>
              </a:tr>
            </a:tbl>
          </a:graphicData>
        </a:graphic>
      </p:graphicFrame>
      <p:sp>
        <p:nvSpPr>
          <p:cNvPr id="9" name="TextBox 8">
            <a:hlinkClick r:id="rId2"/>
            <a:extLst>
              <a:ext uri="{FF2B5EF4-FFF2-40B4-BE49-F238E27FC236}">
                <a16:creationId xmlns:a16="http://schemas.microsoft.com/office/drawing/2014/main" id="{684148BD-834E-4178-ABB2-EE35D9D4F316}"/>
              </a:ext>
            </a:extLst>
          </p:cNvPr>
          <p:cNvSpPr txBox="1"/>
          <p:nvPr/>
        </p:nvSpPr>
        <p:spPr>
          <a:xfrm>
            <a:off x="1293339" y="1231244"/>
            <a:ext cx="29161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List can be obtained </a:t>
            </a:r>
            <a:r>
              <a:rPr lang="en-US" dirty="0">
                <a:hlinkClick r:id="rId3"/>
              </a:rPr>
              <a:t>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052110"/>
      </p:ext>
    </p:extLst>
  </p:cSld>
  <p:clrMapOvr>
    <a:masterClrMapping/>
  </p:clrMapOvr>
</p:sld>
</file>

<file path=ppt/theme/theme1.xml><?xml version="1.0" encoding="utf-8"?>
<a:theme xmlns:a="http://schemas.openxmlformats.org/drawingml/2006/main" name="Dune Template_051215">
  <a:themeElements>
    <a:clrScheme name="DUNE">
      <a:dk1>
        <a:srgbClr val="BC5F2B"/>
      </a:dk1>
      <a:lt1>
        <a:sysClr val="window" lastClr="FFFFFF"/>
      </a:lt1>
      <a:dk2>
        <a:srgbClr val="3C5A77"/>
      </a:dk2>
      <a:lt2>
        <a:srgbClr val="F37C23"/>
      </a:lt2>
      <a:accent1>
        <a:srgbClr val="4F81BD"/>
      </a:accent1>
      <a:accent2>
        <a:srgbClr val="FFFFFF"/>
      </a:accent2>
      <a:accent3>
        <a:srgbClr val="FFFFFF"/>
      </a:accent3>
      <a:accent4>
        <a:srgbClr val="FFFFFF"/>
      </a:accent4>
      <a:accent5>
        <a:srgbClr val="FFFFFF"/>
      </a:accent5>
      <a:accent6>
        <a:srgbClr val="FFFFFF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LBNF Content-Footer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3044</TotalTime>
  <Words>1252</Words>
  <Application>Microsoft Office PowerPoint</Application>
  <PresentationFormat>Widescreen</PresentationFormat>
  <Paragraphs>315</Paragraphs>
  <Slides>8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6" baseType="lpstr">
      <vt:lpstr>Arial</vt:lpstr>
      <vt:lpstr>Calibri</vt:lpstr>
      <vt:lpstr>Helvetica</vt:lpstr>
      <vt:lpstr>Lucida Grande</vt:lpstr>
      <vt:lpstr>Symbol</vt:lpstr>
      <vt:lpstr>Dune Template_051215</vt:lpstr>
      <vt:lpstr>LBNF Content-Footer Theme</vt:lpstr>
      <vt:lpstr>Microsoft PowerPoint Presentation</vt:lpstr>
      <vt:lpstr>LBNF/DUNE Reviews Update</vt:lpstr>
      <vt:lpstr>New Recommendation Tracking Form</vt:lpstr>
      <vt:lpstr>Automated Recommendation Tracking System (A. Heavey) </vt:lpstr>
      <vt:lpstr>Automated Recommendation Tracking System </vt:lpstr>
      <vt:lpstr>Recommendation Tracking System </vt:lpstr>
      <vt:lpstr>Status of Automated Tracking System</vt:lpstr>
      <vt:lpstr>FD1-HD Planned/Future Reviews</vt:lpstr>
      <vt:lpstr>FD2-VD Planned/Future Reviews</vt:lpstr>
    </vt:vector>
  </TitlesOfParts>
  <Manager/>
  <Company>Sandbox Studio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DUNE PowerPoint Presentation</dc:title>
  <dc:subject/>
  <dc:creator>Sandbox Studio</dc:creator>
  <cp:keywords/>
  <dc:description>Modified by A. Weber</dc:description>
  <cp:lastModifiedBy>Bishai, Mary</cp:lastModifiedBy>
  <cp:revision>113</cp:revision>
  <dcterms:created xsi:type="dcterms:W3CDTF">2015-04-30T14:29:22Z</dcterms:created>
  <dcterms:modified xsi:type="dcterms:W3CDTF">2022-04-06T02:15:00Z</dcterms:modified>
  <cp:category/>
</cp:coreProperties>
</file>