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"/>
  </p:notesMasterIdLst>
  <p:sldIdLst>
    <p:sldId id="319" r:id="rId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  <a:srgbClr val="FF9999"/>
    <a:srgbClr val="000000"/>
    <a:srgbClr val="CBD1DF"/>
    <a:srgbClr val="E7E9F0"/>
    <a:srgbClr val="33CC33"/>
    <a:srgbClr val="0000FF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7" autoAdjust="0"/>
    <p:restoredTop sz="95186" autoAdjust="0"/>
  </p:normalViewPr>
  <p:slideViewPr>
    <p:cSldViewPr snapToGrid="0" snapToObjects="1">
      <p:cViewPr varScale="1">
        <p:scale>
          <a:sx n="111" d="100"/>
          <a:sy n="111" d="100"/>
        </p:scale>
        <p:origin x="75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pPr/>
              <a:t>3/24/2022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D529A-A6AC-4456-918B-C8E820A90C37}" type="datetime1">
              <a:rPr lang="de-DE" smtClean="0"/>
              <a:t>24.03.2022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60B8-CDFE-42E4-A6D5-137195FB34C6}" type="datetime1">
              <a:rPr lang="de-DE" smtClean="0"/>
              <a:t>24.03.2022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502833" y="6503006"/>
            <a:ext cx="5186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E. Ravaioli</a:t>
            </a:r>
            <a:r>
              <a:rPr lang="en-US" sz="1200" kern="1200" baseline="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TE-MPE-PE – CERN – 25 March 2022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STEAM_SDK settings file [</a:t>
            </a:r>
            <a:r>
              <a:rPr lang="en-GB" dirty="0" err="1" smtClean="0"/>
              <a:t>yesss</a:t>
            </a:r>
            <a:r>
              <a:rPr lang="en-GB" dirty="0" smtClean="0"/>
              <a:t>, again ;P]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96815" y="631729"/>
            <a:ext cx="11507638" cy="5544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STEAM_SDK settings file defines local path of programs or shared folders.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repository, we’ll only version one file with settings that work on the virtual machine used as the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Gitlab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runner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name: mp-win-02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name: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a program is needed for a test on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Gitlab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it needs to be installed to the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and the path edited in the settings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our local setup, we’ll keep one file with user-specific settings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name: </a:t>
            </a:r>
            <a:r>
              <a:rPr lang="en-US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[your CERN user name]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a program is needed for a local test, it needs to be installed in your machine (obviously)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file should not be pushed to the repository, and so its path must be added to the .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gitignore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(and reason why I mention this today):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recently added to STEAM_SDK a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DriverPSPICE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class, which allows running PSPICE programmatically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also pushed a test for the code, which reads the settings 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made sure to edit the PSPICE path </a:t>
            </a:r>
            <a:r>
              <a:rPr lang="en-US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local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settings.emm.yaml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settings.SYSTEM.yaml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Note that in this case the paths are different because the PSPICE versions on my PC and on the virtual machine differ.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you run  tests locally, the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DriverPSPICE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 will fail unless you (install PSPICE and) add the correct PSPICE path to your settings file.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you push code on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Gitlab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DriverPSPICE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should not fail because it will read the settings for SYSTEM user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ctr"/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QUESTIONS?</a:t>
            </a:r>
            <a:endParaRPr lang="en-GB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2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81665</TotalTime>
  <Words>273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CERNCobranding4-3</vt:lpstr>
      <vt:lpstr>STEAM_SDK settings file [yesss, again ;P]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Emmanuele Ravaioli</cp:lastModifiedBy>
  <cp:revision>2228</cp:revision>
  <cp:lastPrinted>2020-07-17T12:03:32Z</cp:lastPrinted>
  <dcterms:created xsi:type="dcterms:W3CDTF">2017-06-18T14:15:32Z</dcterms:created>
  <dcterms:modified xsi:type="dcterms:W3CDTF">2022-03-24T15:17:12Z</dcterms:modified>
</cp:coreProperties>
</file>