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392" r:id="rId3"/>
    <p:sldId id="39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893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10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04.04.22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04.04.22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04.04.22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04.04.22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04.04.22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04.04.22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04.04.22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04.04.22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04.04.22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04.04.22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04.04.22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04.04.22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04.04.22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</a:t>
            </a:r>
            <a:r>
              <a:rPr lang="en-US" sz="1400">
                <a:solidFill>
                  <a:schemeClr val="tx2"/>
                </a:solidFill>
                <a:latin typeface="Calibri" pitchFamily="34" charset="0"/>
              </a:rPr>
              <a:t>Computing Meeting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 and points for discussion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150705" y="573700"/>
            <a:ext cx="7726167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Request from IT on interest for GPUs in the HPC cluster (</a:t>
            </a:r>
            <a:r>
              <a:rPr lang="en-GB" sz="1700" dirty="0" err="1">
                <a:solidFill>
                  <a:srgbClr val="44546A"/>
                </a:solidFill>
              </a:rPr>
              <a:t>multinode</a:t>
            </a:r>
            <a:r>
              <a:rPr lang="en-GB" sz="1700" dirty="0">
                <a:solidFill>
                  <a:srgbClr val="44546A"/>
                </a:solidFill>
              </a:rPr>
              <a:t> simulations boosted by GPUs)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Is there any interest from our side?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44546A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Some relevant points to be addressed in MAD-X: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Order of thin elements at the same s location is preserved by </a:t>
            </a:r>
            <a:r>
              <a:rPr lang="en-GB" sz="1700" i="1" dirty="0" err="1">
                <a:solidFill>
                  <a:srgbClr val="44546A"/>
                </a:solidFill>
              </a:rPr>
              <a:t>seqedit</a:t>
            </a:r>
            <a:r>
              <a:rPr lang="en-GB" sz="1700" dirty="0">
                <a:solidFill>
                  <a:srgbClr val="44546A"/>
                </a:solidFill>
              </a:rPr>
              <a:t>, cycle, etc. (can yield to wrong results in aperture interpolations done by sixtrack or </a:t>
            </a:r>
            <a:r>
              <a:rPr lang="en-GB" sz="1700" dirty="0" err="1">
                <a:solidFill>
                  <a:srgbClr val="44546A"/>
                </a:solidFill>
              </a:rPr>
              <a:t>xtrack</a:t>
            </a:r>
            <a:r>
              <a:rPr lang="en-GB" sz="1700" dirty="0">
                <a:solidFill>
                  <a:srgbClr val="44546A"/>
                </a:solidFill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rgbClr val="44546A"/>
                </a:solidFill>
              </a:rPr>
              <a:t>Tapering information is not correctly propagated my </a:t>
            </a:r>
            <a:r>
              <a:rPr lang="en-GB" sz="1700" dirty="0" err="1">
                <a:solidFill>
                  <a:srgbClr val="44546A"/>
                </a:solidFill>
              </a:rPr>
              <a:t>makethin</a:t>
            </a:r>
            <a:endParaRPr lang="en-GB" sz="1700" dirty="0">
              <a:solidFill>
                <a:srgbClr val="44546A"/>
              </a:solidFill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 err="1">
                <a:solidFill>
                  <a:srgbClr val="44546A"/>
                </a:solidFill>
              </a:rPr>
              <a:t>Emitt</a:t>
            </a:r>
            <a:r>
              <a:rPr lang="en-GB" sz="1700" dirty="0">
                <a:solidFill>
                  <a:srgbClr val="44546A"/>
                </a:solidFill>
              </a:rPr>
              <a:t> gives wrong results for </a:t>
            </a:r>
            <a:r>
              <a:rPr lang="en-GB" sz="1700">
                <a:solidFill>
                  <a:srgbClr val="44546A"/>
                </a:solidFill>
              </a:rPr>
              <a:t>thin lattices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44546A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48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36263</TotalTime>
  <Words>102</Words>
  <Application>Microsoft Macintosh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888</cp:revision>
  <dcterms:created xsi:type="dcterms:W3CDTF">2020-09-04T13:28:31Z</dcterms:created>
  <dcterms:modified xsi:type="dcterms:W3CDTF">2022-04-04T12:35:32Z</dcterms:modified>
</cp:coreProperties>
</file>