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  <p:sldMasterId id="2147483676" r:id="rId2"/>
    <p:sldMasterId id="2147483749" r:id="rId3"/>
    <p:sldMasterId id="2147483763" r:id="rId4"/>
    <p:sldMasterId id="2147483775" r:id="rId5"/>
  </p:sldMasterIdLst>
  <p:notesMasterIdLst>
    <p:notesMasterId r:id="rId12"/>
  </p:notesMasterIdLst>
  <p:handoutMasterIdLst>
    <p:handoutMasterId r:id="rId13"/>
  </p:handoutMasterIdLst>
  <p:sldIdLst>
    <p:sldId id="1242" r:id="rId6"/>
    <p:sldId id="1494" r:id="rId7"/>
    <p:sldId id="1493" r:id="rId8"/>
    <p:sldId id="1495" r:id="rId9"/>
    <p:sldId id="1496" r:id="rId10"/>
    <p:sldId id="1497" r:id="rId11"/>
  </p:sldIdLst>
  <p:sldSz cx="10688638" cy="6016625"/>
  <p:notesSz cx="6845300" cy="93964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1pPr>
    <a:lvl2pPr marL="534504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2pPr>
    <a:lvl3pPr marL="1069009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3pPr>
    <a:lvl4pPr marL="1603515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4pPr>
    <a:lvl5pPr marL="2138019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5pPr>
    <a:lvl6pPr marL="2672523" algn="l" defTabSz="1069009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6pPr>
    <a:lvl7pPr marL="3207028" algn="l" defTabSz="1069009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7pPr>
    <a:lvl8pPr marL="3741534" algn="l" defTabSz="1069009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8pPr>
    <a:lvl9pPr marL="4276038" algn="l" defTabSz="1069009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95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9">
          <p15:clr>
            <a:srgbClr val="A4A3A4"/>
          </p15:clr>
        </p15:guide>
        <p15:guide id="2" pos="215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A1C"/>
    <a:srgbClr val="16A117"/>
    <a:srgbClr val="00B050"/>
    <a:srgbClr val="CC0099"/>
    <a:srgbClr val="FFFFFF"/>
    <a:srgbClr val="000000"/>
    <a:srgbClr val="D99694"/>
    <a:srgbClr val="F8F3C6"/>
    <a:srgbClr val="FFADC0"/>
    <a:srgbClr val="D0D0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49" autoAdjust="0"/>
    <p:restoredTop sz="94316" autoAdjust="0"/>
  </p:normalViewPr>
  <p:slideViewPr>
    <p:cSldViewPr snapToObjects="1">
      <p:cViewPr varScale="1">
        <p:scale>
          <a:sx n="163" d="100"/>
          <a:sy n="163" d="100"/>
        </p:scale>
        <p:origin x="528" y="168"/>
      </p:cViewPr>
      <p:guideLst>
        <p:guide orient="horz" pos="1895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Objects="1">
      <p:cViewPr varScale="1">
        <p:scale>
          <a:sx n="105" d="100"/>
          <a:sy n="105" d="100"/>
        </p:scale>
        <p:origin x="-3944" y="-96"/>
      </p:cViewPr>
      <p:guideLst>
        <p:guide orient="horz" pos="2959"/>
        <p:guide pos="215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2287D0C0-F842-8547-8046-4DE719B39053}" type="datetime1">
              <a:rPr lang="fr-FR" altLang="en-US" smtClean="0"/>
              <a:t>31/03/2022</a:t>
            </a:fld>
            <a:endParaRPr lang="en-US" alt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30961F61-1DE0-4721-9B5F-09581D3FAF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775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79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293688" y="704850"/>
            <a:ext cx="6259512" cy="3522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64050"/>
            <a:ext cx="5019675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53E0B189-9630-B043-85C1-4C0A8D71D0B4}" type="datetime1">
              <a:rPr lang="fr-FR" altLang="en-US" smtClean="0"/>
              <a:t>31/03/2022</a:t>
            </a:fld>
            <a:endParaRPr lang="en-US" alt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1AA1CCA2-A10F-4C7C-BA94-5ED7CF37D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1837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+mn-ea"/>
        <a:cs typeface="+mn-cs"/>
      </a:defRPr>
    </a:lvl1pPr>
    <a:lvl2pPr marL="534504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+mn-ea"/>
        <a:cs typeface="+mn-cs"/>
      </a:defRPr>
    </a:lvl2pPr>
    <a:lvl3pPr marL="1069009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+mn-ea"/>
        <a:cs typeface="+mn-cs"/>
      </a:defRPr>
    </a:lvl3pPr>
    <a:lvl4pPr marL="1603515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+mn-ea"/>
        <a:cs typeface="+mn-cs"/>
      </a:defRPr>
    </a:lvl4pPr>
    <a:lvl5pPr marL="2138019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+mn-ea"/>
        <a:cs typeface="+mn-cs"/>
      </a:defRPr>
    </a:lvl5pPr>
    <a:lvl6pPr marL="2672523" algn="l" defTabSz="106900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07028" algn="l" defTabSz="106900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41534" algn="l" defTabSz="106900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76038" algn="l" defTabSz="106900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1869055"/>
            <a:ext cx="9085342" cy="1289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7" y="3409421"/>
            <a:ext cx="7482047" cy="153758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4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69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3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38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72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07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41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76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42E28-4944-4174-8658-B31C7AE78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296EE-E859-4D61-BFD7-B9A60B622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240945"/>
            <a:ext cx="2404944" cy="51336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3" y="240945"/>
            <a:ext cx="7036687" cy="51336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00F92-7421-4D98-B9DC-6F6B9626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1869055"/>
            <a:ext cx="9085342" cy="1289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7" y="3409421"/>
            <a:ext cx="7482047" cy="1537582"/>
          </a:xfrm>
        </p:spPr>
        <p:txBody>
          <a:bodyPr/>
          <a:lstStyle>
            <a:lvl1pPr marL="0" indent="0" algn="ctr">
              <a:buNone/>
              <a:defRPr/>
            </a:lvl1pPr>
            <a:lvl2pPr marL="534504" indent="0" algn="ctr">
              <a:buNone/>
              <a:defRPr/>
            </a:lvl2pPr>
            <a:lvl3pPr marL="1069009" indent="0" algn="ctr">
              <a:buNone/>
              <a:defRPr/>
            </a:lvl3pPr>
            <a:lvl4pPr marL="1603515" indent="0" algn="ctr">
              <a:buNone/>
              <a:defRPr/>
            </a:lvl4pPr>
            <a:lvl5pPr marL="2138019" indent="0" algn="ctr">
              <a:buNone/>
              <a:defRPr/>
            </a:lvl5pPr>
            <a:lvl6pPr marL="2672523" indent="0" algn="ctr">
              <a:buNone/>
              <a:defRPr/>
            </a:lvl6pPr>
            <a:lvl7pPr marL="3207028" indent="0" algn="ctr">
              <a:buNone/>
              <a:defRPr/>
            </a:lvl7pPr>
            <a:lvl8pPr marL="3741534" indent="0" algn="ctr">
              <a:buNone/>
              <a:defRPr/>
            </a:lvl8pPr>
            <a:lvl9pPr marL="427603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9F939-DE06-4935-BBD4-E3016F546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E8AF1-0DC9-44B7-AF51-AA8EEA164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3866240"/>
            <a:ext cx="9085342" cy="1194968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2550103"/>
            <a:ext cx="9085342" cy="1316136"/>
          </a:xfrm>
        </p:spPr>
        <p:txBody>
          <a:bodyPr anchor="b"/>
          <a:lstStyle>
            <a:lvl1pPr marL="0" indent="0">
              <a:buNone/>
              <a:defRPr sz="2300"/>
            </a:lvl1pPr>
            <a:lvl2pPr marL="534504" indent="0">
              <a:buNone/>
              <a:defRPr sz="2100"/>
            </a:lvl2pPr>
            <a:lvl3pPr marL="1069009" indent="0">
              <a:buNone/>
              <a:defRPr sz="1900"/>
            </a:lvl3pPr>
            <a:lvl4pPr marL="1603515" indent="0">
              <a:buNone/>
              <a:defRPr sz="1600"/>
            </a:lvl4pPr>
            <a:lvl5pPr marL="2138019" indent="0">
              <a:buNone/>
              <a:defRPr sz="1600"/>
            </a:lvl5pPr>
            <a:lvl6pPr marL="2672523" indent="0">
              <a:buNone/>
              <a:defRPr sz="1600"/>
            </a:lvl6pPr>
            <a:lvl7pPr marL="3207028" indent="0">
              <a:buNone/>
              <a:defRPr sz="1600"/>
            </a:lvl7pPr>
            <a:lvl8pPr marL="3741534" indent="0">
              <a:buNone/>
              <a:defRPr sz="1600"/>
            </a:lvl8pPr>
            <a:lvl9pPr marL="4276038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CC204-7F0C-4512-96F5-E209B369F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68430-324B-48D7-8150-B9F7BE11D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346779"/>
            <a:ext cx="4722671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1908050"/>
            <a:ext cx="4722671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3" y="1346779"/>
            <a:ext cx="4724526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3" y="1908050"/>
            <a:ext cx="4724526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7747D-1456-4966-9E8C-FF49F49FD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0EE38-ABA7-4505-BF5D-1A80F4FB1E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CA0E9-2C0B-43DE-8D2E-F4C8DD0F8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5" y="239550"/>
            <a:ext cx="3516488" cy="101948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239553"/>
            <a:ext cx="5975246" cy="5135023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5" y="1259037"/>
            <a:ext cx="3516488" cy="4115539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6D579-1541-41FA-A52A-77E57EDA6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4BAE3-E7A4-40F8-A96A-61A1EF93C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4211638"/>
            <a:ext cx="6413183" cy="49720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9" y="537596"/>
            <a:ext cx="6413183" cy="3609975"/>
          </a:xfrm>
        </p:spPr>
        <p:txBody>
          <a:bodyPr/>
          <a:lstStyle>
            <a:lvl1pPr marL="0" indent="0">
              <a:buNone/>
              <a:defRPr sz="3700"/>
            </a:lvl1pPr>
            <a:lvl2pPr marL="534504" indent="0">
              <a:buNone/>
              <a:defRPr sz="3300"/>
            </a:lvl2pPr>
            <a:lvl3pPr marL="1069009" indent="0">
              <a:buNone/>
              <a:defRPr sz="2800"/>
            </a:lvl3pPr>
            <a:lvl4pPr marL="1603515" indent="0">
              <a:buNone/>
              <a:defRPr sz="2300"/>
            </a:lvl4pPr>
            <a:lvl5pPr marL="2138019" indent="0">
              <a:buNone/>
              <a:defRPr sz="2300"/>
            </a:lvl5pPr>
            <a:lvl6pPr marL="2672523" indent="0">
              <a:buNone/>
              <a:defRPr sz="2300"/>
            </a:lvl6pPr>
            <a:lvl7pPr marL="3207028" indent="0">
              <a:buNone/>
              <a:defRPr sz="2300"/>
            </a:lvl7pPr>
            <a:lvl8pPr marL="3741534" indent="0">
              <a:buNone/>
              <a:defRPr sz="2300"/>
            </a:lvl8pPr>
            <a:lvl9pPr marL="4276038" indent="0">
              <a:buNone/>
              <a:defRPr sz="23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4708845"/>
            <a:ext cx="6413183" cy="706118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09810-68B4-4E9F-9960-C518FAE9D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D7D4C-752B-4126-92C8-F60EC76B6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240945"/>
            <a:ext cx="2404944" cy="51336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3" y="240945"/>
            <a:ext cx="7036687" cy="51336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15199-733E-4CD1-8CDA-77B9ADF1B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288" y="133703"/>
            <a:ext cx="10065134" cy="668514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288" y="802217"/>
            <a:ext cx="10065134" cy="471859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115868" y="5799056"/>
            <a:ext cx="2226800" cy="181056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err="1" smtClean="0"/>
            </a:lvl1pPr>
          </a:lstStyle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3866240"/>
            <a:ext cx="9085342" cy="1194968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2550103"/>
            <a:ext cx="9085342" cy="1316136"/>
          </a:xfrm>
        </p:spPr>
        <p:txBody>
          <a:bodyPr anchor="b"/>
          <a:lstStyle>
            <a:lvl1pPr marL="0" indent="0">
              <a:buNone/>
              <a:defRPr sz="2300"/>
            </a:lvl1pPr>
            <a:lvl2pPr marL="534504" indent="0">
              <a:buNone/>
              <a:defRPr sz="2100"/>
            </a:lvl2pPr>
            <a:lvl3pPr marL="1069009" indent="0">
              <a:buNone/>
              <a:defRPr sz="1900"/>
            </a:lvl3pPr>
            <a:lvl4pPr marL="1603515" indent="0">
              <a:buNone/>
              <a:defRPr sz="1600"/>
            </a:lvl4pPr>
            <a:lvl5pPr marL="2138019" indent="0">
              <a:buNone/>
              <a:defRPr sz="1600"/>
            </a:lvl5pPr>
            <a:lvl6pPr marL="2672523" indent="0">
              <a:buNone/>
              <a:defRPr sz="1600"/>
            </a:lvl6pPr>
            <a:lvl7pPr marL="3207028" indent="0">
              <a:buNone/>
              <a:defRPr sz="1600"/>
            </a:lvl7pPr>
            <a:lvl8pPr marL="3741534" indent="0">
              <a:buNone/>
              <a:defRPr sz="1600"/>
            </a:lvl8pPr>
            <a:lvl9pPr marL="4276038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6288" y="802217"/>
            <a:ext cx="4943495" cy="47185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7927" y="802217"/>
            <a:ext cx="4943495" cy="47185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240944"/>
            <a:ext cx="9619774" cy="100277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346779"/>
            <a:ext cx="4722671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1908050"/>
            <a:ext cx="4722671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3" y="1346779"/>
            <a:ext cx="4724526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3" y="1908050"/>
            <a:ext cx="4724526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288" y="133703"/>
            <a:ext cx="10065134" cy="6685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3866240"/>
            <a:ext cx="9085342" cy="1194968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2550103"/>
            <a:ext cx="9085342" cy="131613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450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690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35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380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725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070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415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760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30E46-5F80-43ED-933E-4B0D73B47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5" y="239550"/>
            <a:ext cx="3516488" cy="101948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239553"/>
            <a:ext cx="5975246" cy="5135023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5" y="1259037"/>
            <a:ext cx="3516488" cy="4115539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4211638"/>
            <a:ext cx="6413183" cy="49720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095049" y="537596"/>
            <a:ext cx="6413183" cy="3609975"/>
          </a:xfrm>
        </p:spPr>
        <p:txBody>
          <a:bodyPr/>
          <a:lstStyle>
            <a:lvl1pPr marL="0" indent="0">
              <a:buNone/>
              <a:defRPr sz="3700"/>
            </a:lvl1pPr>
            <a:lvl2pPr marL="534504" indent="0">
              <a:buNone/>
              <a:defRPr sz="3300"/>
            </a:lvl2pPr>
            <a:lvl3pPr marL="1069009" indent="0">
              <a:buNone/>
              <a:defRPr sz="2800"/>
            </a:lvl3pPr>
            <a:lvl4pPr marL="1603515" indent="0">
              <a:buNone/>
              <a:defRPr sz="2300"/>
            </a:lvl4pPr>
            <a:lvl5pPr marL="2138019" indent="0">
              <a:buNone/>
              <a:defRPr sz="2300"/>
            </a:lvl5pPr>
            <a:lvl6pPr marL="2672523" indent="0">
              <a:buNone/>
              <a:defRPr sz="2300"/>
            </a:lvl6pPr>
            <a:lvl7pPr marL="3207028" indent="0">
              <a:buNone/>
              <a:defRPr sz="2300"/>
            </a:lvl7pPr>
            <a:lvl8pPr marL="3741534" indent="0">
              <a:buNone/>
              <a:defRPr sz="2300"/>
            </a:lvl8pPr>
            <a:lvl9pPr marL="4276038" indent="0">
              <a:buNone/>
              <a:defRPr sz="2300"/>
            </a:lvl9pPr>
          </a:lstStyle>
          <a:p>
            <a:pPr lvl="0"/>
            <a:r>
              <a:rPr lang="en-US" noProof="0" dirty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4708845"/>
            <a:ext cx="6413183" cy="706118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5138" y="133703"/>
            <a:ext cx="2516284" cy="538710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6289" y="133703"/>
            <a:ext cx="7370707" cy="538710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278556" y="133703"/>
            <a:ext cx="9142867" cy="6685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6288" y="80221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477927" y="80221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56288" y="322836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77927" y="322836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556" y="133703"/>
            <a:ext cx="9142867" cy="6685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56288" y="802217"/>
            <a:ext cx="4943495" cy="4718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477927" y="80221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477927" y="322836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1869055"/>
            <a:ext cx="9085342" cy="1289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7" y="3409421"/>
            <a:ext cx="7482047" cy="153758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4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69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3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38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72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07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41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76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45445-4A92-4278-AE93-C99EDAB7A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1754B-6E5D-420B-BDFF-B4A963889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3866240"/>
            <a:ext cx="9085342" cy="1194968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2550103"/>
            <a:ext cx="9085342" cy="131613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450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690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35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380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725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070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415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760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14379-8DAD-48B7-B4ED-1E4A8FFEF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EC0D5-32D3-4FDC-A467-C048AEDAE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4A6BB-F97C-466A-915E-A585DB29C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346779"/>
            <a:ext cx="4722671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1908050"/>
            <a:ext cx="4722671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3" y="1346779"/>
            <a:ext cx="4724526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3" y="1908050"/>
            <a:ext cx="4724526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C5D4F-F7D5-4390-BAE9-44347AFEE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4F7DB-A3F1-45BC-9E39-640F8C056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DD41C-746A-4E50-B405-9FA9321C9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5" y="239550"/>
            <a:ext cx="3516488" cy="101948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239553"/>
            <a:ext cx="5975246" cy="5135023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5" y="1259037"/>
            <a:ext cx="3516488" cy="4115539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1F6C-90E4-4AD8-8E0A-5B7B2B73F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4211638"/>
            <a:ext cx="6413183" cy="49720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9" y="537596"/>
            <a:ext cx="6413183" cy="3609975"/>
          </a:xfrm>
        </p:spPr>
        <p:txBody>
          <a:bodyPr rtlCol="0">
            <a:normAutofit/>
          </a:bodyPr>
          <a:lstStyle>
            <a:lvl1pPr marL="0" indent="0">
              <a:buNone/>
              <a:defRPr sz="3700"/>
            </a:lvl1pPr>
            <a:lvl2pPr marL="534504" indent="0">
              <a:buNone/>
              <a:defRPr sz="3300"/>
            </a:lvl2pPr>
            <a:lvl3pPr marL="1069009" indent="0">
              <a:buNone/>
              <a:defRPr sz="2800"/>
            </a:lvl3pPr>
            <a:lvl4pPr marL="1603515" indent="0">
              <a:buNone/>
              <a:defRPr sz="2300"/>
            </a:lvl4pPr>
            <a:lvl5pPr marL="2138019" indent="0">
              <a:buNone/>
              <a:defRPr sz="2300"/>
            </a:lvl5pPr>
            <a:lvl6pPr marL="2672523" indent="0">
              <a:buNone/>
              <a:defRPr sz="2300"/>
            </a:lvl6pPr>
            <a:lvl7pPr marL="3207028" indent="0">
              <a:buNone/>
              <a:defRPr sz="2300"/>
            </a:lvl7pPr>
            <a:lvl8pPr marL="3741534" indent="0">
              <a:buNone/>
              <a:defRPr sz="2300"/>
            </a:lvl8pPr>
            <a:lvl9pPr marL="4276038" indent="0">
              <a:buNone/>
              <a:defRPr sz="23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4708845"/>
            <a:ext cx="6413183" cy="706118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C8CB4-40B0-4006-88CE-CA6A9661C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8B203-A19A-4134-A3F2-657FB1106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240945"/>
            <a:ext cx="2404944" cy="51336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3" y="240945"/>
            <a:ext cx="7036687" cy="51336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540F1-9BF7-4915-ACEE-3EADA9FFD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1869055"/>
            <a:ext cx="9085342" cy="1289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7" y="3409421"/>
            <a:ext cx="7482047" cy="1537582"/>
          </a:xfrm>
        </p:spPr>
        <p:txBody>
          <a:bodyPr/>
          <a:lstStyle>
            <a:lvl1pPr marL="0" indent="0" algn="ctr">
              <a:buNone/>
              <a:defRPr/>
            </a:lvl1pPr>
            <a:lvl2pPr marL="534504" indent="0" algn="ctr">
              <a:buNone/>
              <a:defRPr/>
            </a:lvl2pPr>
            <a:lvl3pPr marL="1069009" indent="0" algn="ctr">
              <a:buNone/>
              <a:defRPr/>
            </a:lvl3pPr>
            <a:lvl4pPr marL="1603515" indent="0" algn="ctr">
              <a:buNone/>
              <a:defRPr/>
            </a:lvl4pPr>
            <a:lvl5pPr marL="2138019" indent="0" algn="ctr">
              <a:buNone/>
              <a:defRPr/>
            </a:lvl5pPr>
            <a:lvl6pPr marL="2672523" indent="0" algn="ctr">
              <a:buNone/>
              <a:defRPr/>
            </a:lvl6pPr>
            <a:lvl7pPr marL="3207028" indent="0" algn="ctr">
              <a:buNone/>
              <a:defRPr/>
            </a:lvl7pPr>
            <a:lvl8pPr marL="3741534" indent="0" algn="ctr">
              <a:buNone/>
              <a:defRPr/>
            </a:lvl8pPr>
            <a:lvl9pPr marL="427603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06BA-5BF5-450C-A569-FF850DF58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92179-09DD-42DC-9D73-219BDAA97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346779"/>
            <a:ext cx="4722671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1908050"/>
            <a:ext cx="4722671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3" y="1346779"/>
            <a:ext cx="4724526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3" y="1908050"/>
            <a:ext cx="4724526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5194B-0B1E-4425-BD4E-B47A6E31B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3866240"/>
            <a:ext cx="9085342" cy="1194968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2550103"/>
            <a:ext cx="9085342" cy="1316136"/>
          </a:xfrm>
        </p:spPr>
        <p:txBody>
          <a:bodyPr anchor="b"/>
          <a:lstStyle>
            <a:lvl1pPr marL="0" indent="0">
              <a:buNone/>
              <a:defRPr sz="2300"/>
            </a:lvl1pPr>
            <a:lvl2pPr marL="534504" indent="0">
              <a:buNone/>
              <a:defRPr sz="2100"/>
            </a:lvl2pPr>
            <a:lvl3pPr marL="1069009" indent="0">
              <a:buNone/>
              <a:defRPr sz="1900"/>
            </a:lvl3pPr>
            <a:lvl4pPr marL="1603515" indent="0">
              <a:buNone/>
              <a:defRPr sz="1600"/>
            </a:lvl4pPr>
            <a:lvl5pPr marL="2138019" indent="0">
              <a:buNone/>
              <a:defRPr sz="1600"/>
            </a:lvl5pPr>
            <a:lvl6pPr marL="2672523" indent="0">
              <a:buNone/>
              <a:defRPr sz="1600"/>
            </a:lvl6pPr>
            <a:lvl7pPr marL="3207028" indent="0">
              <a:buNone/>
              <a:defRPr sz="1600"/>
            </a:lvl7pPr>
            <a:lvl8pPr marL="3741534" indent="0">
              <a:buNone/>
              <a:defRPr sz="1600"/>
            </a:lvl8pPr>
            <a:lvl9pPr marL="4276038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F734B-8B90-488C-AD1B-BD0BA8A99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5112F-1777-415E-92B0-2EFBC992A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346779"/>
            <a:ext cx="4722671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1908050"/>
            <a:ext cx="4722671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3" y="1346779"/>
            <a:ext cx="4724526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3" y="1908050"/>
            <a:ext cx="4724526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BCAD3-A093-4695-8125-AA47CE056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E370C-E99E-4FCE-9847-0A8BF74B1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622B-EF9B-416B-B5E6-DBD96EB2B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5" y="239550"/>
            <a:ext cx="3516488" cy="101948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239553"/>
            <a:ext cx="5975246" cy="5135023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5" y="1259037"/>
            <a:ext cx="3516488" cy="4115539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98379-7AFD-42E9-A79D-4D91B9CB8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4211638"/>
            <a:ext cx="6413183" cy="49720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9" y="537596"/>
            <a:ext cx="6413183" cy="3609975"/>
          </a:xfrm>
        </p:spPr>
        <p:txBody>
          <a:bodyPr/>
          <a:lstStyle>
            <a:lvl1pPr marL="0" indent="0">
              <a:buNone/>
              <a:defRPr sz="3700"/>
            </a:lvl1pPr>
            <a:lvl2pPr marL="534504" indent="0">
              <a:buNone/>
              <a:defRPr sz="3300"/>
            </a:lvl2pPr>
            <a:lvl3pPr marL="1069009" indent="0">
              <a:buNone/>
              <a:defRPr sz="2800"/>
            </a:lvl3pPr>
            <a:lvl4pPr marL="1603515" indent="0">
              <a:buNone/>
              <a:defRPr sz="2300"/>
            </a:lvl4pPr>
            <a:lvl5pPr marL="2138019" indent="0">
              <a:buNone/>
              <a:defRPr sz="2300"/>
            </a:lvl5pPr>
            <a:lvl6pPr marL="2672523" indent="0">
              <a:buNone/>
              <a:defRPr sz="2300"/>
            </a:lvl6pPr>
            <a:lvl7pPr marL="3207028" indent="0">
              <a:buNone/>
              <a:defRPr sz="2300"/>
            </a:lvl7pPr>
            <a:lvl8pPr marL="3741534" indent="0">
              <a:buNone/>
              <a:defRPr sz="2300"/>
            </a:lvl8pPr>
            <a:lvl9pPr marL="4276038" indent="0">
              <a:buNone/>
              <a:defRPr sz="23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4708845"/>
            <a:ext cx="6413183" cy="706118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5F9BC-4D8E-42F4-8203-227ACCD54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DC4DB-34D8-4E58-9183-45D092997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240945"/>
            <a:ext cx="2404944" cy="51336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3" y="240945"/>
            <a:ext cx="7036687" cy="51336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47433-1F9D-4E1C-8C4A-CED6B1BCE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99217-547C-48C4-BBA2-0AD26965B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19282-61B7-4575-B1E9-BE84A6791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5" y="239550"/>
            <a:ext cx="3516488" cy="101948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239553"/>
            <a:ext cx="5975246" cy="5135023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5" y="1259037"/>
            <a:ext cx="3516488" cy="4115539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546DA-D9A6-41B9-910D-8E4398FAB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4211638"/>
            <a:ext cx="6413183" cy="49720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9" y="537596"/>
            <a:ext cx="6413183" cy="3609975"/>
          </a:xfrm>
        </p:spPr>
        <p:txBody>
          <a:bodyPr rtlCol="0">
            <a:normAutofit/>
          </a:bodyPr>
          <a:lstStyle>
            <a:lvl1pPr marL="0" indent="0">
              <a:buNone/>
              <a:defRPr sz="3700"/>
            </a:lvl1pPr>
            <a:lvl2pPr marL="534504" indent="0">
              <a:buNone/>
              <a:defRPr sz="3300"/>
            </a:lvl2pPr>
            <a:lvl3pPr marL="1069009" indent="0">
              <a:buNone/>
              <a:defRPr sz="2800"/>
            </a:lvl3pPr>
            <a:lvl4pPr marL="1603515" indent="0">
              <a:buNone/>
              <a:defRPr sz="2300"/>
            </a:lvl4pPr>
            <a:lvl5pPr marL="2138019" indent="0">
              <a:buNone/>
              <a:defRPr sz="2300"/>
            </a:lvl5pPr>
            <a:lvl6pPr marL="2672523" indent="0">
              <a:buNone/>
              <a:defRPr sz="2300"/>
            </a:lvl6pPr>
            <a:lvl7pPr marL="3207028" indent="0">
              <a:buNone/>
              <a:defRPr sz="2300"/>
            </a:lvl7pPr>
            <a:lvl8pPr marL="3741534" indent="0">
              <a:buNone/>
              <a:defRPr sz="2300"/>
            </a:lvl8pPr>
            <a:lvl9pPr marL="4276038" indent="0">
              <a:buNone/>
              <a:defRPr sz="23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4708845"/>
            <a:ext cx="6413183" cy="706118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E8F01-185D-4CC0-813D-17E8E4274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34432" y="240944"/>
            <a:ext cx="9619774" cy="100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4432" y="1403880"/>
            <a:ext cx="9619774" cy="397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3" y="5576521"/>
            <a:ext cx="3384735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PED Programme Committee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5576521"/>
            <a:ext cx="2494016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859654-63A5-4139-9191-C0AD9E6D3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5576521"/>
            <a:ext cx="2494016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2" r:id="rId3"/>
    <p:sldLayoutId id="2147484873" r:id="rId4"/>
    <p:sldLayoutId id="2147484874" r:id="rId5"/>
    <p:sldLayoutId id="2147484875" r:id="rId6"/>
    <p:sldLayoutId id="2147484876" r:id="rId7"/>
    <p:sldLayoutId id="2147484877" r:id="rId8"/>
    <p:sldLayoutId id="2147484878" r:id="rId9"/>
    <p:sldLayoutId id="2147484879" r:id="rId10"/>
    <p:sldLayoutId id="214748488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5pPr>
      <a:lvl6pPr marL="534504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6pPr>
      <a:lvl7pPr marL="1069009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7pPr>
      <a:lvl8pPr marL="1603515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8pPr>
      <a:lvl9pPr marL="2138019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9pPr>
    </p:titleStyle>
    <p:bodyStyle>
      <a:lvl1pPr marL="400879" indent="-40087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8569" indent="-33406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6262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0767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5271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9776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74281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8786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43290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50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00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3515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1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2523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02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53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603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432" y="240944"/>
            <a:ext cx="9619774" cy="100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432" y="1403880"/>
            <a:ext cx="9619774" cy="397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432" y="5479029"/>
            <a:ext cx="2494016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1953" y="5479029"/>
            <a:ext cx="3384735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0190" y="5479029"/>
            <a:ext cx="2494016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pPr>
              <a:defRPr/>
            </a:pPr>
            <a:fld id="{38CE1638-76A0-4354-9DA3-AE45C944E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1" r:id="rId1"/>
    <p:sldLayoutId id="2147484882" r:id="rId2"/>
    <p:sldLayoutId id="2147484883" r:id="rId3"/>
    <p:sldLayoutId id="2147484884" r:id="rId4"/>
    <p:sldLayoutId id="2147484885" r:id="rId5"/>
    <p:sldLayoutId id="2147484886" r:id="rId6"/>
    <p:sldLayoutId id="2147484887" r:id="rId7"/>
    <p:sldLayoutId id="2147484888" r:id="rId8"/>
    <p:sldLayoutId id="2147484889" r:id="rId9"/>
    <p:sldLayoutId id="2147484890" r:id="rId10"/>
    <p:sldLayoutId id="214748489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5pPr>
      <a:lvl6pPr marL="534504" algn="ctr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6pPr>
      <a:lvl7pPr marL="1069009" algn="ctr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7pPr>
      <a:lvl8pPr marL="1603515" algn="ctr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8pPr>
      <a:lvl9pPr marL="2138019" algn="ctr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9pPr>
    </p:titleStyle>
    <p:bodyStyle>
      <a:lvl1pPr marL="400879" indent="-400879" algn="l" rtl="0" eaLnBrk="0" fontAlgn="base" hangingPunct="0">
        <a:spcBef>
          <a:spcPct val="20000"/>
        </a:spcBef>
        <a:spcAft>
          <a:spcPct val="0"/>
        </a:spcAft>
        <a:buChar char="•"/>
        <a:defRPr sz="3700">
          <a:solidFill>
            <a:schemeClr val="tx1"/>
          </a:solidFill>
          <a:latin typeface="+mn-lt"/>
          <a:ea typeface="+mn-ea"/>
          <a:cs typeface="+mn-cs"/>
        </a:defRPr>
      </a:lvl1pPr>
      <a:lvl2pPr marL="868569" indent="-334065" algn="l" rtl="0" eaLnBrk="0" fontAlgn="base" hangingPunct="0">
        <a:spcBef>
          <a:spcPct val="20000"/>
        </a:spcBef>
        <a:spcAft>
          <a:spcPct val="0"/>
        </a:spcAft>
        <a:buChar char="–"/>
        <a:defRPr sz="3300">
          <a:solidFill>
            <a:schemeClr val="tx1"/>
          </a:solidFill>
          <a:latin typeface="+mn-lt"/>
        </a:defRPr>
      </a:lvl2pPr>
      <a:lvl3pPr marL="1336262" indent="-267252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3pPr>
      <a:lvl4pPr marL="1870767" indent="-267252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405271" indent="-267252" algn="l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939776" indent="-267252" algn="l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474281" indent="-267252" algn="l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4008786" indent="-267252" algn="l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543290" indent="-267252" algn="l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50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00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3515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1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2523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02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53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603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56288" y="133703"/>
            <a:ext cx="10065134" cy="668514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107644" tIns="160351" rIns="107644" bIns="538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6288" y="802217"/>
            <a:ext cx="10065134" cy="4718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644" tIns="53823" rIns="107644" bIns="538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15868" y="5753399"/>
            <a:ext cx="2226800" cy="181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7644" tIns="53823" rIns="107644" bIns="53823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40613" y="5586269"/>
            <a:ext cx="3384735" cy="200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7644" tIns="53823" rIns="107644" bIns="53823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94622" y="5586269"/>
            <a:ext cx="2226800" cy="40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7644" tIns="53823" rIns="107644" bIns="53823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4F9ECCC-5760-4339-B592-055385547EC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56288" y="5548665"/>
            <a:ext cx="10065134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lIns="106901" tIns="53451" rIns="106901" bIns="53451" anchor="ctr"/>
          <a:lstStyle/>
          <a:p>
            <a:pPr>
              <a:defRPr/>
            </a:pPr>
            <a:endParaRPr 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319174" y="5565381"/>
            <a:ext cx="1528750" cy="277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6901" tIns="53451" rIns="106901" bIns="53451">
            <a:spAutoFit/>
          </a:bodyPr>
          <a:lstStyle/>
          <a:p>
            <a:pPr>
              <a:defRPr/>
            </a:pPr>
            <a:r>
              <a:rPr kumimoji="0" lang="en-US" altLang="en-US" sz="1100" dirty="0"/>
              <a:t>P. </a:t>
            </a:r>
            <a:r>
              <a:rPr kumimoji="0" lang="en-US" altLang="en-US" sz="1100" dirty="0" err="1"/>
              <a:t>Janot</a:t>
            </a:r>
            <a:r>
              <a:rPr kumimoji="0" lang="en-US" altLang="en-US" sz="1100" dirty="0"/>
              <a:t>, C. </a:t>
            </a:r>
            <a:r>
              <a:rPr kumimoji="0" lang="en-US" altLang="en-US" sz="1100" dirty="0" err="1"/>
              <a:t>Grojean</a:t>
            </a:r>
            <a:endParaRPr kumimoji="0" lang="en-US" altLang="en-US" sz="11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6" r:id="rId1"/>
    <p:sldLayoutId id="2147484927" r:id="rId2"/>
    <p:sldLayoutId id="2147484892" r:id="rId3"/>
    <p:sldLayoutId id="2147484893" r:id="rId4"/>
    <p:sldLayoutId id="2147484894" r:id="rId5"/>
    <p:sldLayoutId id="2147484895" r:id="rId6"/>
    <p:sldLayoutId id="2147484896" r:id="rId7"/>
    <p:sldLayoutId id="2147484897" r:id="rId8"/>
    <p:sldLayoutId id="2147484898" r:id="rId9"/>
    <p:sldLayoutId id="2147484899" r:id="rId10"/>
    <p:sldLayoutId id="2147484900" r:id="rId11"/>
    <p:sldLayoutId id="2147484901" r:id="rId12"/>
    <p:sldLayoutId id="2147484902" r:id="rId13"/>
    <p:sldLayoutId id="2147484903" r:id="rId14"/>
  </p:sldLayoutIdLs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FG Deanna's Hand" pitchFamily="2" charset="0"/>
        </a:defRPr>
      </a:lvl5pPr>
      <a:lvl6pPr marL="534504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Comic Sans MS" pitchFamily="66" charset="0"/>
        </a:defRPr>
      </a:lvl6pPr>
      <a:lvl7pPr marL="1069009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Comic Sans MS" pitchFamily="66" charset="0"/>
        </a:defRPr>
      </a:lvl7pPr>
      <a:lvl8pPr marL="1603515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Comic Sans MS" pitchFamily="66" charset="0"/>
        </a:defRPr>
      </a:lvl8pPr>
      <a:lvl9pPr marL="2138019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Comic Sans MS" pitchFamily="66" charset="0"/>
        </a:defRPr>
      </a:lvl9pPr>
    </p:titleStyle>
    <p:bodyStyle>
      <a:lvl1pPr marL="400879" indent="-400879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800" b="1">
          <a:solidFill>
            <a:srgbClr val="FF0000"/>
          </a:solidFill>
          <a:latin typeface="+mn-lt"/>
          <a:ea typeface="+mn-ea"/>
          <a:cs typeface="+mn-cs"/>
        </a:defRPr>
      </a:lvl1pPr>
      <a:lvl2pPr marL="868569" indent="-334065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300" b="1">
          <a:solidFill>
            <a:srgbClr val="0000CC"/>
          </a:solidFill>
          <a:latin typeface="+mn-lt"/>
        </a:defRPr>
      </a:lvl2pPr>
      <a:lvl3pPr marL="1336262" indent="-267252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300" b="1">
          <a:solidFill>
            <a:srgbClr val="009900"/>
          </a:solidFill>
          <a:latin typeface="+mn-lt"/>
        </a:defRPr>
      </a:lvl3pPr>
      <a:lvl4pPr marL="1870767" indent="-267252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300" b="1">
          <a:solidFill>
            <a:srgbClr val="CC0099"/>
          </a:solidFill>
          <a:latin typeface="+mn-lt"/>
        </a:defRPr>
      </a:lvl4pPr>
      <a:lvl5pPr marL="2405271" indent="-267252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300" b="1">
          <a:solidFill>
            <a:schemeClr val="tx1"/>
          </a:solidFill>
          <a:latin typeface="+mn-lt"/>
        </a:defRPr>
      </a:lvl5pPr>
      <a:lvl6pPr marL="2939776" indent="-267252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300" b="1">
          <a:solidFill>
            <a:schemeClr val="tx1"/>
          </a:solidFill>
          <a:latin typeface="+mn-lt"/>
        </a:defRPr>
      </a:lvl6pPr>
      <a:lvl7pPr marL="3474281" indent="-267252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300" b="1">
          <a:solidFill>
            <a:schemeClr val="tx1"/>
          </a:solidFill>
          <a:latin typeface="+mn-lt"/>
        </a:defRPr>
      </a:lvl7pPr>
      <a:lvl8pPr marL="4008786" indent="-267252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300" b="1">
          <a:solidFill>
            <a:schemeClr val="tx1"/>
          </a:solidFill>
          <a:latin typeface="+mn-lt"/>
        </a:defRPr>
      </a:lvl8pPr>
      <a:lvl9pPr marL="4543290" indent="-267252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3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50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00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3515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1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2523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02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53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603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534432" y="240944"/>
            <a:ext cx="9619774" cy="100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4432" y="1403880"/>
            <a:ext cx="9619774" cy="397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5576521"/>
            <a:ext cx="2494016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3" y="5576521"/>
            <a:ext cx="3384735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5576521"/>
            <a:ext cx="2494016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88A8A7-9185-4620-BA82-0E7BD3F33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4" r:id="rId1"/>
    <p:sldLayoutId id="2147484905" r:id="rId2"/>
    <p:sldLayoutId id="2147484906" r:id="rId3"/>
    <p:sldLayoutId id="2147484907" r:id="rId4"/>
    <p:sldLayoutId id="2147484908" r:id="rId5"/>
    <p:sldLayoutId id="2147484909" r:id="rId6"/>
    <p:sldLayoutId id="2147484910" r:id="rId7"/>
    <p:sldLayoutId id="2147484911" r:id="rId8"/>
    <p:sldLayoutId id="2147484912" r:id="rId9"/>
    <p:sldLayoutId id="2147484913" r:id="rId10"/>
    <p:sldLayoutId id="2147484914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5pPr>
      <a:lvl6pPr marL="534504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6pPr>
      <a:lvl7pPr marL="1069009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7pPr>
      <a:lvl8pPr marL="1603515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8pPr>
      <a:lvl9pPr marL="2138019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9pPr>
    </p:titleStyle>
    <p:bodyStyle>
      <a:lvl1pPr marL="400879" indent="-40087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8569" indent="-33406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6262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0767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5271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9776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74281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8786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43290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50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00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3515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1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2523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02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53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603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432" y="240944"/>
            <a:ext cx="9619774" cy="100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432" y="1403880"/>
            <a:ext cx="9619774" cy="397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432" y="5479029"/>
            <a:ext cx="2494016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pPr>
              <a:defRPr/>
            </a:pPr>
            <a:r>
              <a:rPr lang="fr-FR"/>
              <a:t>31 Mar 2022</a:t>
            </a: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1953" y="5479029"/>
            <a:ext cx="3384735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en-US"/>
              <a:t>PED Programme Committee meeting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0190" y="5479029"/>
            <a:ext cx="2494016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pPr>
              <a:defRPr/>
            </a:pPr>
            <a:fld id="{44C57B0D-3BCA-4940-A236-927244701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5" r:id="rId1"/>
    <p:sldLayoutId id="2147484916" r:id="rId2"/>
    <p:sldLayoutId id="2147484917" r:id="rId3"/>
    <p:sldLayoutId id="2147484918" r:id="rId4"/>
    <p:sldLayoutId id="2147484919" r:id="rId5"/>
    <p:sldLayoutId id="2147484920" r:id="rId6"/>
    <p:sldLayoutId id="2147484921" r:id="rId7"/>
    <p:sldLayoutId id="2147484922" r:id="rId8"/>
    <p:sldLayoutId id="2147484923" r:id="rId9"/>
    <p:sldLayoutId id="2147484924" r:id="rId10"/>
    <p:sldLayoutId id="2147484925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5pPr>
      <a:lvl6pPr marL="534504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6pPr>
      <a:lvl7pPr marL="1069009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7pPr>
      <a:lvl8pPr marL="1603515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8pPr>
      <a:lvl9pPr marL="2138019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9pPr>
    </p:titleStyle>
    <p:bodyStyle>
      <a:lvl1pPr marL="400879" indent="-400879" algn="l" rtl="0" eaLnBrk="0" fontAlgn="base" hangingPunct="0">
        <a:spcBef>
          <a:spcPct val="20000"/>
        </a:spcBef>
        <a:spcAft>
          <a:spcPct val="0"/>
        </a:spcAft>
        <a:buChar char="•"/>
        <a:defRPr sz="3700">
          <a:solidFill>
            <a:schemeClr val="tx1"/>
          </a:solidFill>
          <a:latin typeface="+mn-lt"/>
          <a:ea typeface="+mn-ea"/>
          <a:cs typeface="+mn-cs"/>
        </a:defRPr>
      </a:lvl1pPr>
      <a:lvl2pPr marL="868569" indent="-334065" algn="l" rtl="0" eaLnBrk="0" fontAlgn="base" hangingPunct="0">
        <a:spcBef>
          <a:spcPct val="20000"/>
        </a:spcBef>
        <a:spcAft>
          <a:spcPct val="0"/>
        </a:spcAft>
        <a:buChar char="–"/>
        <a:defRPr sz="3300">
          <a:solidFill>
            <a:schemeClr val="tx1"/>
          </a:solidFill>
          <a:latin typeface="+mn-lt"/>
        </a:defRPr>
      </a:lvl2pPr>
      <a:lvl3pPr marL="1336262" indent="-267252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3pPr>
      <a:lvl4pPr marL="1870767" indent="-267252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405271" indent="-267252" algn="l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939776" indent="-267252" algn="l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474281" indent="-267252" algn="l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4008786" indent="-267252" algn="l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543290" indent="-267252" algn="l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50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00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3515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1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2523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02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53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603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/fccw202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D208288-376A-3B42-A881-297519808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683" y="1103312"/>
            <a:ext cx="7001436" cy="30069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C86CB7-BF9B-654D-97A5-51D749EF0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FCC Week: PED Programme Committee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F70CB-5908-4E4D-B611-6EAAB75A13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Committee members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Registration </a:t>
            </a:r>
          </a:p>
          <a:p>
            <a:pPr lvl="1"/>
            <a:r>
              <a:rPr lang="en-GB" dirty="0"/>
              <a:t>Registrations are open </a:t>
            </a:r>
            <a:r>
              <a:rPr lang="en-GB" sz="1600" dirty="0">
                <a:hlinkClick r:id="rId3"/>
              </a:rPr>
              <a:t>https://indico.cern.ch/e/fccw2022</a:t>
            </a:r>
            <a:r>
              <a:rPr lang="en-GB" sz="1600" dirty="0"/>
              <a:t> </a:t>
            </a:r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E8DAA-ABC5-F649-8957-87ACC736B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en-US"/>
              <a:t>31 Mar 2022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B499B-3F51-A34F-AF67-0469B0730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PED Programme Committee meeting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E22DE-8F87-C547-8270-F15DA01E0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C1AEF56-9A22-184D-9127-B0D2AC97E8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9720" y="2571926"/>
            <a:ext cx="3810000" cy="29091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69893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4BBC3-0311-7A42-AF49-1BE42DE46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we want from this FCC Week 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B199B-1A22-A44B-88FA-32FC0270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Mostly kick-off activities for the feasibility study (towards a sound FSR, due in 2025)</a:t>
            </a:r>
          </a:p>
          <a:p>
            <a:pPr lvl="1"/>
            <a:r>
              <a:rPr lang="en-GB" dirty="0"/>
              <a:t>We just gathered Detector Concepts coordinators</a:t>
            </a:r>
          </a:p>
          <a:p>
            <a:pPr lvl="1"/>
            <a:r>
              <a:rPr lang="en-GB" dirty="0"/>
              <a:t>We just gatherer Physics Group conveners (or thereabout)</a:t>
            </a:r>
          </a:p>
          <a:p>
            <a:pPr lvl="2"/>
            <a:r>
              <a:rPr lang="en-GB" dirty="0"/>
              <a:t>Experimental and theoretical physics studies can ramp up</a:t>
            </a:r>
          </a:p>
          <a:p>
            <a:pPr lvl="1"/>
            <a:r>
              <a:rPr lang="en-GB" dirty="0"/>
              <a:t>The Software Task Force is completing its mandate</a:t>
            </a:r>
          </a:p>
          <a:p>
            <a:pPr lvl="1"/>
            <a:r>
              <a:rPr lang="en-GB" dirty="0"/>
              <a:t>Case Studies need a new boost</a:t>
            </a:r>
          </a:p>
          <a:p>
            <a:pPr lvl="1"/>
            <a:r>
              <a:rPr lang="en-GB" dirty="0"/>
              <a:t>EPOL meetings just restarted </a:t>
            </a:r>
          </a:p>
          <a:p>
            <a:pPr lvl="1"/>
            <a:r>
              <a:rPr lang="en-GB" dirty="0"/>
              <a:t>MDI activities need our participation for the IR design</a:t>
            </a:r>
          </a:p>
          <a:p>
            <a:pPr lvl="1"/>
            <a:r>
              <a:rPr lang="en-GB" dirty="0"/>
              <a:t>“Strengthen your physics case”</a:t>
            </a:r>
          </a:p>
          <a:p>
            <a:pPr lvl="1"/>
            <a:endParaRPr lang="en-GB" dirty="0"/>
          </a:p>
          <a:p>
            <a:r>
              <a:rPr lang="en-GB" dirty="0"/>
              <a:t>Coordinators and conveners ought to come to Paris, if at all possible</a:t>
            </a:r>
          </a:p>
          <a:p>
            <a:endParaRPr lang="en-GB" dirty="0"/>
          </a:p>
          <a:p>
            <a:r>
              <a:rPr lang="en-GB" dirty="0"/>
              <a:t> Young physicists need to be invited to start owning the project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D70ED-2842-3E41-A849-63BFE17BD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72852-F1E4-B64D-A63E-A1656D367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FCB8F3-6013-1D4F-A08E-75FCD3002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07637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760E1-E00E-2049-9D4F-8C11BA702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40BD56-531E-774D-868E-5B6FC7755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0B2262-2DBD-0B47-A6D7-9B9E00F30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38C66-A39D-DC45-BE8B-4C1A5691D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156DF-25C5-404D-B2BC-B8AAEFD7A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F9FA1E-9CD7-7645-836E-FADFD08F8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0" y="9749"/>
            <a:ext cx="10640937" cy="5970363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6D5EAC2E-94CE-D24E-8E74-6533588CB2D1}"/>
              </a:ext>
            </a:extLst>
          </p:cNvPr>
          <p:cNvSpPr/>
          <p:nvPr/>
        </p:nvSpPr>
        <p:spPr bwMode="auto">
          <a:xfrm>
            <a:off x="2601119" y="1941512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A25CFDA-9D9A-DA40-B1DA-4BD42E07567C}"/>
              </a:ext>
            </a:extLst>
          </p:cNvPr>
          <p:cNvSpPr/>
          <p:nvPr/>
        </p:nvSpPr>
        <p:spPr bwMode="auto">
          <a:xfrm>
            <a:off x="2601119" y="3008312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1DD376D-0186-4247-B651-E2881253D1BA}"/>
              </a:ext>
            </a:extLst>
          </p:cNvPr>
          <p:cNvSpPr/>
          <p:nvPr/>
        </p:nvSpPr>
        <p:spPr bwMode="auto">
          <a:xfrm>
            <a:off x="3591719" y="1179512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5F644D6-EF9D-2E4C-9A1B-4F3006D22890}"/>
              </a:ext>
            </a:extLst>
          </p:cNvPr>
          <p:cNvSpPr/>
          <p:nvPr/>
        </p:nvSpPr>
        <p:spPr bwMode="auto">
          <a:xfrm>
            <a:off x="3591719" y="1941512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BC6B541-E291-AD43-950E-C1F62C65245C}"/>
              </a:ext>
            </a:extLst>
          </p:cNvPr>
          <p:cNvSpPr/>
          <p:nvPr/>
        </p:nvSpPr>
        <p:spPr bwMode="auto">
          <a:xfrm>
            <a:off x="3591719" y="3008312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117FF-D706-7C4C-9049-C7322AFC9E9B}"/>
              </a:ext>
            </a:extLst>
          </p:cNvPr>
          <p:cNvSpPr/>
          <p:nvPr/>
        </p:nvSpPr>
        <p:spPr bwMode="auto">
          <a:xfrm>
            <a:off x="3591719" y="3770312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F2B0256-31C3-8340-839E-AB8A718BB821}"/>
              </a:ext>
            </a:extLst>
          </p:cNvPr>
          <p:cNvSpPr/>
          <p:nvPr/>
        </p:nvSpPr>
        <p:spPr bwMode="auto">
          <a:xfrm>
            <a:off x="5496719" y="3770312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0CCCC5B-D80D-DD46-98A6-AE9DA5F220B0}"/>
              </a:ext>
            </a:extLst>
          </p:cNvPr>
          <p:cNvSpPr/>
          <p:nvPr/>
        </p:nvSpPr>
        <p:spPr bwMode="auto">
          <a:xfrm>
            <a:off x="5496719" y="3008312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871C7A8-06B6-1F4E-9A8C-2932EBB057CE}"/>
              </a:ext>
            </a:extLst>
          </p:cNvPr>
          <p:cNvSpPr/>
          <p:nvPr/>
        </p:nvSpPr>
        <p:spPr bwMode="auto">
          <a:xfrm>
            <a:off x="5496719" y="1941512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F4D40FB-B11E-1444-B953-2874D9B84182}"/>
              </a:ext>
            </a:extLst>
          </p:cNvPr>
          <p:cNvSpPr/>
          <p:nvPr/>
        </p:nvSpPr>
        <p:spPr bwMode="auto">
          <a:xfrm>
            <a:off x="5496719" y="1179512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4DBE9AB-239A-6A4D-8900-8AC3562C85D6}"/>
              </a:ext>
            </a:extLst>
          </p:cNvPr>
          <p:cNvSpPr/>
          <p:nvPr/>
        </p:nvSpPr>
        <p:spPr bwMode="auto">
          <a:xfrm>
            <a:off x="6868319" y="1179512"/>
            <a:ext cx="92202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2C3F5D1-743D-554B-8959-8912212C8757}"/>
              </a:ext>
            </a:extLst>
          </p:cNvPr>
          <p:cNvSpPr/>
          <p:nvPr/>
        </p:nvSpPr>
        <p:spPr bwMode="auto">
          <a:xfrm>
            <a:off x="7782719" y="4303712"/>
            <a:ext cx="92202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1D2E1F3-E69E-B24B-9E98-92928DF0B694}"/>
              </a:ext>
            </a:extLst>
          </p:cNvPr>
          <p:cNvSpPr/>
          <p:nvPr/>
        </p:nvSpPr>
        <p:spPr bwMode="auto">
          <a:xfrm>
            <a:off x="8300117" y="1941512"/>
            <a:ext cx="92202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901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354A0-8C40-9147-8C0B-FBE905D88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Plenary sessions on Monday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3B3B0-FDB9-8840-A05B-78E7AC029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Current proposal (can be discussed and amended)</a:t>
            </a:r>
          </a:p>
          <a:p>
            <a:pPr lvl="1"/>
            <a:r>
              <a:rPr lang="en-GB" dirty="0"/>
              <a:t>9h30: Welcome addresses (CNRS, CEA, CERN: Fabiola)</a:t>
            </a:r>
          </a:p>
          <a:p>
            <a:pPr lvl="1"/>
            <a:r>
              <a:rPr lang="en-GB" dirty="0"/>
              <a:t>10h00: View from France </a:t>
            </a:r>
          </a:p>
          <a:p>
            <a:pPr lvl="1"/>
            <a:r>
              <a:rPr lang="en-GB" dirty="0"/>
              <a:t>10h30: View from European Commission</a:t>
            </a:r>
          </a:p>
          <a:p>
            <a:pPr lvl="4"/>
            <a:r>
              <a:rPr lang="en-GB" dirty="0"/>
              <a:t>Coffee</a:t>
            </a:r>
          </a:p>
          <a:p>
            <a:pPr lvl="1"/>
            <a:r>
              <a:rPr lang="en-GB" dirty="0">
                <a:solidFill>
                  <a:srgbClr val="FFAA1C"/>
                </a:solidFill>
              </a:rPr>
              <a:t>11h30: Status of PED studies, a theory perspective (C. </a:t>
            </a:r>
            <a:r>
              <a:rPr lang="en-GB" dirty="0" err="1">
                <a:solidFill>
                  <a:srgbClr val="FFAA1C"/>
                </a:solidFill>
              </a:rPr>
              <a:t>Grojean</a:t>
            </a:r>
            <a:r>
              <a:rPr lang="en-GB" dirty="0">
                <a:solidFill>
                  <a:srgbClr val="FFAA1C"/>
                </a:solidFill>
              </a:rPr>
              <a:t> has been suggested)</a:t>
            </a:r>
          </a:p>
          <a:p>
            <a:pPr lvl="1"/>
            <a:r>
              <a:rPr lang="en-GB" dirty="0"/>
              <a:t>12h15: Feasibility Study status (M. </a:t>
            </a:r>
            <a:r>
              <a:rPr lang="en-GB" dirty="0" err="1"/>
              <a:t>Benedikt</a:t>
            </a:r>
            <a:r>
              <a:rPr lang="en-GB" dirty="0"/>
              <a:t>)</a:t>
            </a:r>
          </a:p>
          <a:p>
            <a:pPr lvl="4"/>
            <a:r>
              <a:rPr lang="en-GB" dirty="0"/>
              <a:t>Lunch</a:t>
            </a:r>
          </a:p>
          <a:p>
            <a:pPr lvl="1"/>
            <a:r>
              <a:rPr lang="en-GB" dirty="0"/>
              <a:t>14h00: Accelerator overview (F. Zimmermann, T. </a:t>
            </a:r>
            <a:r>
              <a:rPr lang="en-GB" dirty="0" err="1"/>
              <a:t>Raubenheimer</a:t>
            </a:r>
            <a:r>
              <a:rPr lang="en-GB" dirty="0"/>
              <a:t>)</a:t>
            </a:r>
          </a:p>
          <a:p>
            <a:pPr lvl="1"/>
            <a:r>
              <a:rPr lang="en-GB" dirty="0">
                <a:solidFill>
                  <a:srgbClr val="FFAA1C"/>
                </a:solidFill>
              </a:rPr>
              <a:t>14h45: PED overview</a:t>
            </a:r>
          </a:p>
          <a:p>
            <a:pPr lvl="2"/>
            <a:r>
              <a:rPr lang="en-GB" dirty="0"/>
              <a:t>Could be several short talks from the WP coordinators: Physics, Detectors/MDI, EPOL, Software</a:t>
            </a:r>
          </a:p>
          <a:p>
            <a:pPr lvl="3"/>
            <a:r>
              <a:rPr lang="en-GB" dirty="0"/>
              <a:t>Could also be the usual presentation from Alain or Patrick (but I prefer the first option) </a:t>
            </a:r>
          </a:p>
          <a:p>
            <a:pPr lvl="4"/>
            <a:r>
              <a:rPr lang="en-GB" dirty="0"/>
              <a:t>Coffee</a:t>
            </a:r>
          </a:p>
          <a:p>
            <a:pPr lvl="1"/>
            <a:r>
              <a:rPr lang="en-GB" dirty="0"/>
              <a:t>16h00: TBD</a:t>
            </a:r>
          </a:p>
          <a:p>
            <a:pPr lvl="1"/>
            <a:r>
              <a:rPr lang="en-GB" dirty="0"/>
              <a:t>16h45: The high-field magnet development programme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F41638-EF69-DE41-B53D-64FCE21EF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70ED6-370F-5E45-A9B1-F5515BFAC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17D9B-A037-5E48-AD3C-5B87F5818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73057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A71E-FDE7-6545-98AA-95B7D419F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Parallel sessions (Tuesday-Wednesday-Thursday)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5731A-ADB0-2240-BEBD-039646DB4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Discussed in the following presentations </a:t>
            </a:r>
          </a:p>
          <a:p>
            <a:pPr lvl="1"/>
            <a:r>
              <a:rPr lang="en-GB" dirty="0"/>
              <a:t>Original plan was as follows</a:t>
            </a:r>
          </a:p>
          <a:p>
            <a:pPr lvl="2"/>
            <a:r>
              <a:rPr lang="en-GB" dirty="0"/>
              <a:t> 3 to 3.5 sessions for Physics Group conveners (vision, plans for activities, collaborators, …)</a:t>
            </a:r>
          </a:p>
          <a:p>
            <a:pPr lvl="2"/>
            <a:r>
              <a:rPr lang="en-GB" dirty="0"/>
              <a:t>0.5 to 1 session for ongoing Case Studies</a:t>
            </a:r>
          </a:p>
          <a:p>
            <a:pPr lvl="2"/>
            <a:r>
              <a:rPr lang="en-GB" dirty="0"/>
              <a:t>2 sessions for detector concepts (+MDI)</a:t>
            </a:r>
          </a:p>
          <a:p>
            <a:pPr lvl="2"/>
            <a:r>
              <a:rPr lang="en-GB" dirty="0"/>
              <a:t>1 session for PED/MDI (+detector concepts)</a:t>
            </a:r>
          </a:p>
          <a:p>
            <a:pPr lvl="2"/>
            <a:r>
              <a:rPr lang="en-GB" dirty="0"/>
              <a:t>1 PED/EPOL session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There is one reserve session on Wednesday afternoon, 4.00 – 5.30 pm.</a:t>
            </a:r>
          </a:p>
          <a:p>
            <a:pPr lvl="2"/>
            <a:r>
              <a:rPr lang="en-GB" dirty="0"/>
              <a:t>Booked for FCC-IS WP5 (Leverage and Engage: P. </a:t>
            </a:r>
            <a:r>
              <a:rPr lang="en-GB" dirty="0" err="1"/>
              <a:t>Charitos</a:t>
            </a:r>
            <a:r>
              <a:rPr lang="en-GB" dirty="0"/>
              <a:t>, M. </a:t>
            </a:r>
            <a:r>
              <a:rPr lang="en-GB" dirty="0" err="1"/>
              <a:t>Chrzaszcz</a:t>
            </a:r>
            <a:r>
              <a:rPr lang="en-GB" dirty="0"/>
              <a:t>)</a:t>
            </a:r>
          </a:p>
          <a:p>
            <a:pPr lvl="2"/>
            <a:r>
              <a:rPr lang="en-GB" dirty="0"/>
              <a:t>We could suggest to use (part of) this session to discuss the communication of our physics case</a:t>
            </a:r>
          </a:p>
          <a:p>
            <a:pPr lvl="4"/>
            <a:r>
              <a:rPr lang="en-GB" dirty="0"/>
              <a:t>(Strengthen your physics case)</a:t>
            </a:r>
          </a:p>
          <a:p>
            <a:pPr lvl="3"/>
            <a:r>
              <a:rPr lang="en-GB" dirty="0"/>
              <a:t>How is the FCC-</a:t>
            </a:r>
            <a:r>
              <a:rPr lang="en-GB" dirty="0" err="1"/>
              <a:t>ee</a:t>
            </a:r>
            <a:r>
              <a:rPr lang="en-GB" dirty="0"/>
              <a:t> (FCC-</a:t>
            </a:r>
            <a:r>
              <a:rPr lang="en-GB" dirty="0" err="1"/>
              <a:t>hh</a:t>
            </a:r>
            <a:r>
              <a:rPr lang="en-GB" dirty="0"/>
              <a:t>) physics case seen from outside ? </a:t>
            </a:r>
          </a:p>
          <a:p>
            <a:pPr lvl="3"/>
            <a:r>
              <a:rPr lang="en-GB" dirty="0"/>
              <a:t>How can we mitigate the negative impressions ?   </a:t>
            </a:r>
          </a:p>
          <a:p>
            <a:pPr lvl="3"/>
            <a:r>
              <a:rPr lang="en-GB" dirty="0"/>
              <a:t>Ideas for presentations to a wider audience: scientists,  general public, funding agencies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56B28-B398-8B46-A845-CD5645BEF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646F91-9D7D-B045-AF8E-B767F511C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A8353-9B29-264C-A2DB-E41E38A41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256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78C85-0B06-114C-B294-BBB568925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Plenary sessions on Friday and other aspects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078B0-AEAA-F24A-97F5-6B478B1E18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Plenary sessions on Friday are devoted to summary presentations</a:t>
            </a:r>
          </a:p>
          <a:p>
            <a:pPr lvl="1"/>
            <a:r>
              <a:rPr lang="en-GB" dirty="0"/>
              <a:t>We need to nominate a volunteer for the PED summary</a:t>
            </a:r>
          </a:p>
          <a:p>
            <a:pPr lvl="4"/>
            <a:endParaRPr lang="en-GB" dirty="0"/>
          </a:p>
          <a:p>
            <a:r>
              <a:rPr lang="en-GB" dirty="0"/>
              <a:t>Friday afternoon available for mini-workshops, if we want to</a:t>
            </a:r>
          </a:p>
          <a:p>
            <a:pPr lvl="1"/>
            <a:r>
              <a:rPr lang="en-GB" dirty="0"/>
              <a:t>Any wishes ? </a:t>
            </a:r>
          </a:p>
          <a:p>
            <a:pPr lvl="4"/>
            <a:endParaRPr lang="en-GB" dirty="0"/>
          </a:p>
          <a:p>
            <a:r>
              <a:rPr lang="en-GB" dirty="0"/>
              <a:t>A poster session is foreseen on Thursday evening (5:30 – 6:30pm)</a:t>
            </a:r>
          </a:p>
          <a:p>
            <a:pPr lvl="1"/>
            <a:r>
              <a:rPr lang="en-GB" dirty="0"/>
              <a:t>How do we get organized? What do we want to show? </a:t>
            </a:r>
          </a:p>
          <a:p>
            <a:pPr lvl="2"/>
            <a:r>
              <a:rPr lang="en-GB" dirty="0"/>
              <a:t>Could be useful to have young physicists present in Paris.</a:t>
            </a:r>
          </a:p>
          <a:p>
            <a:pPr lvl="4"/>
            <a:endParaRPr lang="en-GB" dirty="0"/>
          </a:p>
          <a:p>
            <a:r>
              <a:rPr lang="en-GB" dirty="0"/>
              <a:t>Call for abstracts [Deadline 6 May]</a:t>
            </a:r>
          </a:p>
          <a:p>
            <a:pPr lvl="1"/>
            <a:r>
              <a:rPr lang="en-GB" dirty="0"/>
              <a:t>Do we want to encourage people to submit abstracts/posters</a:t>
            </a:r>
            <a:r>
              <a:rPr lang="en-GB"/>
              <a:t>? </a:t>
            </a:r>
            <a:endParaRPr lang="en-GB" dirty="0"/>
          </a:p>
          <a:p>
            <a:pPr lvl="4"/>
            <a:endParaRPr lang="en-GB" dirty="0"/>
          </a:p>
          <a:p>
            <a:r>
              <a:rPr lang="en-GB" dirty="0"/>
              <a:t>In general, we need to identify/invite speakers &amp; chairs very soon for the whole week</a:t>
            </a:r>
          </a:p>
          <a:p>
            <a:pPr lvl="1"/>
            <a:r>
              <a:rPr lang="en-GB" dirty="0"/>
              <a:t>Message from the management: at least 30% </a:t>
            </a:r>
            <a:r>
              <a:rPr lang="en-GB" dirty="0">
                <a:solidFill>
                  <a:srgbClr val="FFAA1C"/>
                </a:solidFill>
              </a:rPr>
              <a:t>(!)</a:t>
            </a:r>
            <a:r>
              <a:rPr lang="en-GB" dirty="0"/>
              <a:t> of female scientists …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AFD84-1775-7542-8E59-670E95298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en-US"/>
              <a:t>31 Mar 2022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1C1DDD-1149-1F4C-A7E4-30B161BA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PED Programme Committee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5C2F09-85AE-3743-86E3-A4AF3A855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1699373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13814</TotalTime>
  <Words>596</Words>
  <Application>Microsoft Macintosh PowerPoint</Application>
  <PresentationFormat>Custom</PresentationFormat>
  <Paragraphs>92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6</vt:i4>
      </vt:variant>
    </vt:vector>
  </HeadingPairs>
  <TitlesOfParts>
    <vt:vector size="19" baseType="lpstr">
      <vt:lpstr>Arial</vt:lpstr>
      <vt:lpstr>Calibri</vt:lpstr>
      <vt:lpstr>Comic Sans MS</vt:lpstr>
      <vt:lpstr>Corbel</vt:lpstr>
      <vt:lpstr>FG Deanna's Hand</vt:lpstr>
      <vt:lpstr>Times New Roman</vt:lpstr>
      <vt:lpstr>Wingdings</vt:lpstr>
      <vt:lpstr>Zapf Dingbats</vt:lpstr>
      <vt:lpstr>Custom Design</vt:lpstr>
      <vt:lpstr>1_Custom Design</vt:lpstr>
      <vt:lpstr>Theme1</vt:lpstr>
      <vt:lpstr>2_Custom Design</vt:lpstr>
      <vt:lpstr>3_Custom Design</vt:lpstr>
      <vt:lpstr>FCC Week: PED Programme Committee</vt:lpstr>
      <vt:lpstr>What do we want from this FCC Week ? </vt:lpstr>
      <vt:lpstr>PowerPoint Presentation</vt:lpstr>
      <vt:lpstr>Plenary sessions on Monday</vt:lpstr>
      <vt:lpstr>Parallel sessions (Tuesday-Wednesday-Thursday)</vt:lpstr>
      <vt:lpstr>Plenary sessions on Friday and other aspects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PED Coordination meeting – 8 Sep 2021</dc:title>
  <dc:creator>Patrick Janot</dc:creator>
  <cp:lastModifiedBy>Patrick Janot</cp:lastModifiedBy>
  <cp:revision>157</cp:revision>
  <cp:lastPrinted>2022-03-08T17:20:25Z</cp:lastPrinted>
  <dcterms:created xsi:type="dcterms:W3CDTF">2021-10-12T13:27:37Z</dcterms:created>
  <dcterms:modified xsi:type="dcterms:W3CDTF">2022-03-31T10:32:36Z</dcterms:modified>
</cp:coreProperties>
</file>