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88" d="100"/>
          <a:sy n="88" d="100"/>
        </p:scale>
        <p:origin x="293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6A227-2543-4F01-A730-DA73D29669A0}" type="datetimeFigureOut">
              <a:rPr lang="fr-FR" smtClean="0"/>
              <a:t>31/03/2022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7AABC-2231-45D0-8123-7C8D25A05B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87455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6A227-2543-4F01-A730-DA73D29669A0}" type="datetimeFigureOut">
              <a:rPr lang="fr-FR" smtClean="0"/>
              <a:t>31/03/2022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7AABC-2231-45D0-8123-7C8D25A05B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3693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6A227-2543-4F01-A730-DA73D29669A0}" type="datetimeFigureOut">
              <a:rPr lang="fr-FR" smtClean="0"/>
              <a:t>31/03/2022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7AABC-2231-45D0-8123-7C8D25A05B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4620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6A227-2543-4F01-A730-DA73D29669A0}" type="datetimeFigureOut">
              <a:rPr lang="fr-FR" smtClean="0"/>
              <a:t>31/03/2022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7AABC-2231-45D0-8123-7C8D25A05B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7446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6A227-2543-4F01-A730-DA73D29669A0}" type="datetimeFigureOut">
              <a:rPr lang="fr-FR" smtClean="0"/>
              <a:t>31/03/2022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7AABC-2231-45D0-8123-7C8D25A05B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9872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6A227-2543-4F01-A730-DA73D29669A0}" type="datetimeFigureOut">
              <a:rPr lang="fr-FR" smtClean="0"/>
              <a:t>31/03/2022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7AABC-2231-45D0-8123-7C8D25A05B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131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6A227-2543-4F01-A730-DA73D29669A0}" type="datetimeFigureOut">
              <a:rPr lang="fr-FR" smtClean="0"/>
              <a:t>31/03/2022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7AABC-2231-45D0-8123-7C8D25A05B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6500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6A227-2543-4F01-A730-DA73D29669A0}" type="datetimeFigureOut">
              <a:rPr lang="fr-FR" smtClean="0"/>
              <a:t>31/03/2022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7AABC-2231-45D0-8123-7C8D25A05B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6353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6A227-2543-4F01-A730-DA73D29669A0}" type="datetimeFigureOut">
              <a:rPr lang="fr-FR" smtClean="0"/>
              <a:t>31/03/2022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7AABC-2231-45D0-8123-7C8D25A05B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2210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6A227-2543-4F01-A730-DA73D29669A0}" type="datetimeFigureOut">
              <a:rPr lang="fr-FR" smtClean="0"/>
              <a:t>31/03/2022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7AABC-2231-45D0-8123-7C8D25A05B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8652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6A227-2543-4F01-A730-DA73D29669A0}" type="datetimeFigureOut">
              <a:rPr lang="fr-FR" smtClean="0"/>
              <a:t>31/03/2022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87AABC-2231-45D0-8123-7C8D25A05B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3253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26A227-2543-4F01-A730-DA73D29669A0}" type="datetimeFigureOut">
              <a:rPr lang="fr-FR" smtClean="0"/>
              <a:t>31/03/2022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87AABC-2231-45D0-8123-7C8D25A05B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7264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4434" y="287383"/>
            <a:ext cx="10078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First </a:t>
            </a:r>
            <a:r>
              <a:rPr lang="fr-FR" b="1" dirty="0" err="1" smtClean="0"/>
              <a:t>Proposal</a:t>
            </a:r>
            <a:r>
              <a:rPr lang="fr-FR" b="1" dirty="0" smtClean="0"/>
              <a:t> for the EPOL sessions at FCC </a:t>
            </a:r>
            <a:r>
              <a:rPr lang="fr-FR" b="1" dirty="0" err="1" smtClean="0"/>
              <a:t>week</a:t>
            </a:r>
            <a:r>
              <a:rPr lang="fr-FR" b="1" dirty="0" smtClean="0"/>
              <a:t> 2022       (</a:t>
            </a:r>
            <a:r>
              <a:rPr lang="fr-FR" b="1" dirty="0" err="1" smtClean="0"/>
              <a:t>will</a:t>
            </a:r>
            <a:r>
              <a:rPr lang="fr-FR" b="1" dirty="0" smtClean="0"/>
              <a:t> </a:t>
            </a:r>
            <a:r>
              <a:rPr lang="fr-FR" b="1" dirty="0" err="1" smtClean="0"/>
              <a:t>be</a:t>
            </a:r>
            <a:r>
              <a:rPr lang="fr-FR" b="1" dirty="0" smtClean="0"/>
              <a:t> </a:t>
            </a:r>
            <a:r>
              <a:rPr lang="fr-FR" b="1" dirty="0" err="1" smtClean="0"/>
              <a:t>circulated</a:t>
            </a:r>
            <a:r>
              <a:rPr lang="fr-FR" b="1" dirty="0" smtClean="0"/>
              <a:t> in </a:t>
            </a:r>
            <a:r>
              <a:rPr lang="fr-FR" b="1" dirty="0" err="1" smtClean="0"/>
              <a:t>EPOl</a:t>
            </a:r>
            <a:r>
              <a:rPr lang="fr-FR" b="1" dirty="0" smtClean="0"/>
              <a:t> group for </a:t>
            </a:r>
            <a:r>
              <a:rPr lang="fr-FR" b="1" dirty="0" err="1" smtClean="0"/>
              <a:t>comments</a:t>
            </a:r>
            <a:r>
              <a:rPr lang="fr-FR" b="1" dirty="0" smtClean="0"/>
              <a:t>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92183" y="2647406"/>
            <a:ext cx="735791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fr-FR" dirty="0" err="1" smtClean="0"/>
              <a:t>Wednesday</a:t>
            </a:r>
            <a:r>
              <a:rPr lang="fr-FR" dirty="0" smtClean="0"/>
              <a:t> 10+ (15+5) x4</a:t>
            </a:r>
            <a:br>
              <a:rPr lang="fr-FR" dirty="0" smtClean="0"/>
            </a:br>
            <a:r>
              <a:rPr lang="fr-FR" dirty="0" smtClean="0"/>
              <a:t>-- </a:t>
            </a:r>
            <a:r>
              <a:rPr lang="fr-FR" dirty="0" err="1" smtClean="0"/>
              <a:t>Status</a:t>
            </a:r>
            <a:r>
              <a:rPr lang="fr-FR" dirty="0" smtClean="0"/>
              <a:t> of EPOL </a:t>
            </a:r>
            <a:r>
              <a:rPr lang="fr-FR" dirty="0" err="1" smtClean="0"/>
              <a:t>towards</a:t>
            </a:r>
            <a:r>
              <a:rPr lang="fr-FR" dirty="0" smtClean="0"/>
              <a:t> FDR (Blondel)</a:t>
            </a:r>
          </a:p>
          <a:p>
            <a:r>
              <a:rPr lang="fr-FR" dirty="0" smtClean="0"/>
              <a:t>             -- </a:t>
            </a:r>
            <a:r>
              <a:rPr lang="fr-FR" dirty="0" err="1" smtClean="0"/>
              <a:t>includes</a:t>
            </a:r>
            <a:r>
              <a:rPr lang="fr-FR" dirty="0" smtClean="0"/>
              <a:t> </a:t>
            </a:r>
            <a:r>
              <a:rPr lang="fr-FR" dirty="0" err="1" smtClean="0"/>
              <a:t>pending</a:t>
            </a:r>
            <a:r>
              <a:rPr lang="fr-FR" dirty="0" smtClean="0"/>
              <a:t> questions</a:t>
            </a:r>
          </a:p>
          <a:p>
            <a:r>
              <a:rPr lang="fr-FR" dirty="0"/>
              <a:t> </a:t>
            </a:r>
            <a:r>
              <a:rPr lang="fr-FR" dirty="0" smtClean="0"/>
              <a:t>     -- </a:t>
            </a:r>
            <a:r>
              <a:rPr lang="fr-FR" dirty="0" err="1" smtClean="0"/>
              <a:t>summary</a:t>
            </a:r>
            <a:r>
              <a:rPr lang="fr-FR" dirty="0" smtClean="0"/>
              <a:t> of RF and </a:t>
            </a:r>
            <a:r>
              <a:rPr lang="fr-FR" dirty="0" err="1" smtClean="0"/>
              <a:t>energy</a:t>
            </a:r>
            <a:r>
              <a:rPr lang="fr-FR" dirty="0" smtClean="0"/>
              <a:t> </a:t>
            </a:r>
            <a:r>
              <a:rPr lang="fr-FR" dirty="0" err="1" smtClean="0"/>
              <a:t>loss</a:t>
            </a:r>
            <a:r>
              <a:rPr lang="fr-FR" dirty="0" smtClean="0"/>
              <a:t> </a:t>
            </a:r>
            <a:r>
              <a:rPr lang="fr-FR" dirty="0" err="1" smtClean="0"/>
              <a:t>effects</a:t>
            </a:r>
            <a:r>
              <a:rPr lang="fr-FR" dirty="0" smtClean="0"/>
              <a:t>, </a:t>
            </a:r>
            <a:r>
              <a:rPr lang="fr-FR" dirty="0" err="1" smtClean="0"/>
              <a:t>boosts</a:t>
            </a:r>
            <a:r>
              <a:rPr lang="fr-FR" dirty="0" smtClean="0"/>
              <a:t> and control  (</a:t>
            </a:r>
            <a:r>
              <a:rPr lang="fr-FR" dirty="0" err="1" smtClean="0"/>
              <a:t>Keintzel</a:t>
            </a:r>
            <a:r>
              <a:rPr lang="fr-FR" dirty="0" smtClean="0"/>
              <a:t>) </a:t>
            </a:r>
            <a:r>
              <a:rPr lang="fr-FR" dirty="0" smtClean="0"/>
              <a:t> </a:t>
            </a:r>
          </a:p>
          <a:p>
            <a:r>
              <a:rPr lang="fr-FR" dirty="0"/>
              <a:t> </a:t>
            </a:r>
            <a:r>
              <a:rPr lang="fr-FR" dirty="0" smtClean="0"/>
              <a:t>     -- </a:t>
            </a:r>
            <a:r>
              <a:rPr lang="fr-FR" dirty="0" err="1" smtClean="0"/>
              <a:t>Polarimeter</a:t>
            </a:r>
            <a:r>
              <a:rPr lang="fr-FR" dirty="0" smtClean="0"/>
              <a:t> &amp; </a:t>
            </a:r>
            <a:r>
              <a:rPr lang="fr-FR" dirty="0" err="1" smtClean="0"/>
              <a:t>wiggler</a:t>
            </a:r>
            <a:r>
              <a:rPr lang="fr-FR" dirty="0" smtClean="0"/>
              <a:t> installation </a:t>
            </a:r>
            <a:r>
              <a:rPr lang="fr-FR" dirty="0" err="1" smtClean="0"/>
              <a:t>status</a:t>
            </a:r>
            <a:r>
              <a:rPr lang="fr-FR" dirty="0" smtClean="0"/>
              <a:t>(Hofer/</a:t>
            </a:r>
            <a:r>
              <a:rPr lang="fr-FR" dirty="0" err="1" smtClean="0"/>
              <a:t>Wenninger</a:t>
            </a:r>
            <a:r>
              <a:rPr lang="fr-FR" dirty="0" smtClean="0"/>
              <a:t>)</a:t>
            </a:r>
          </a:p>
          <a:p>
            <a:r>
              <a:rPr lang="fr-FR" dirty="0"/>
              <a:t> </a:t>
            </a:r>
            <a:r>
              <a:rPr lang="fr-FR" dirty="0" smtClean="0"/>
              <a:t>     -- </a:t>
            </a:r>
            <a:r>
              <a:rPr lang="fr-FR" dirty="0" err="1" smtClean="0"/>
              <a:t>Polarimeter</a:t>
            </a:r>
            <a:r>
              <a:rPr lang="fr-FR" dirty="0" smtClean="0"/>
              <a:t> 3D </a:t>
            </a:r>
            <a:r>
              <a:rPr lang="fr-FR" dirty="0" err="1"/>
              <a:t>m</a:t>
            </a:r>
            <a:r>
              <a:rPr lang="fr-FR" dirty="0" err="1" smtClean="0"/>
              <a:t>easurement</a:t>
            </a:r>
            <a:r>
              <a:rPr lang="fr-FR" dirty="0" smtClean="0"/>
              <a:t> </a:t>
            </a:r>
            <a:r>
              <a:rPr lang="fr-FR" dirty="0" err="1" smtClean="0"/>
              <a:t>precisions</a:t>
            </a:r>
            <a:r>
              <a:rPr lang="fr-FR" dirty="0" smtClean="0"/>
              <a:t>, stat and </a:t>
            </a:r>
            <a:r>
              <a:rPr lang="fr-FR" dirty="0" err="1" smtClean="0"/>
              <a:t>syst</a:t>
            </a:r>
            <a:r>
              <a:rPr lang="fr-FR" dirty="0" smtClean="0"/>
              <a:t> (</a:t>
            </a:r>
            <a:r>
              <a:rPr lang="fr-FR" dirty="0" err="1" smtClean="0"/>
              <a:t>Muchnoi</a:t>
            </a:r>
            <a:r>
              <a:rPr lang="fr-FR" dirty="0" smtClean="0"/>
              <a:t>)</a:t>
            </a:r>
            <a:br>
              <a:rPr lang="fr-FR" dirty="0" smtClean="0"/>
            </a:br>
            <a:r>
              <a:rPr lang="fr-FR" dirty="0" smtClean="0"/>
              <a:t>      -- laser and laser control for </a:t>
            </a:r>
            <a:r>
              <a:rPr lang="fr-FR" dirty="0" err="1" smtClean="0"/>
              <a:t>polarimeter</a:t>
            </a:r>
            <a:r>
              <a:rPr lang="fr-FR" dirty="0" smtClean="0"/>
              <a:t> (Martens) 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548" y="907229"/>
            <a:ext cx="8205653" cy="147370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22662" y="4672150"/>
            <a:ext cx="81381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2.   Thursday </a:t>
            </a:r>
            <a:r>
              <a:rPr lang="fr-FR" dirty="0"/>
              <a:t>(15+5) </a:t>
            </a:r>
            <a:r>
              <a:rPr lang="fr-FR" dirty="0" smtClean="0"/>
              <a:t>x3 +(20+10)</a:t>
            </a:r>
            <a:endParaRPr lang="fr-FR" dirty="0"/>
          </a:p>
          <a:p>
            <a:r>
              <a:rPr lang="fr-FR" dirty="0" smtClean="0"/>
              <a:t>      -- </a:t>
            </a:r>
            <a:r>
              <a:rPr lang="fr-FR" dirty="0" err="1" smtClean="0"/>
              <a:t>status</a:t>
            </a:r>
            <a:r>
              <a:rPr lang="fr-FR" dirty="0" smtClean="0"/>
              <a:t> of simulations of </a:t>
            </a:r>
            <a:r>
              <a:rPr lang="fr-FR" dirty="0" err="1" smtClean="0"/>
              <a:t>polarization</a:t>
            </a:r>
            <a:r>
              <a:rPr lang="fr-FR" dirty="0" smtClean="0"/>
              <a:t> and </a:t>
            </a:r>
            <a:r>
              <a:rPr lang="fr-FR" dirty="0" err="1" smtClean="0"/>
              <a:t>depolarization</a:t>
            </a:r>
            <a:r>
              <a:rPr lang="fr-FR" dirty="0" smtClean="0"/>
              <a:t> (Yi Wu)  (</a:t>
            </a:r>
            <a:r>
              <a:rPr lang="fr-FR" dirty="0" err="1" smtClean="0"/>
              <a:t>also</a:t>
            </a:r>
            <a:r>
              <a:rPr lang="fr-FR" dirty="0" smtClean="0"/>
              <a:t> </a:t>
            </a:r>
            <a:r>
              <a:rPr lang="fr-FR" dirty="0" err="1" smtClean="0"/>
              <a:t>ask</a:t>
            </a:r>
            <a:r>
              <a:rPr lang="fr-FR" dirty="0" smtClean="0"/>
              <a:t> </a:t>
            </a:r>
            <a:r>
              <a:rPr lang="fr-FR" dirty="0" err="1" smtClean="0"/>
              <a:t>Eliana</a:t>
            </a:r>
            <a:r>
              <a:rPr lang="fr-FR" dirty="0" smtClean="0"/>
              <a:t>) </a:t>
            </a:r>
          </a:p>
          <a:p>
            <a:r>
              <a:rPr lang="fr-FR" dirty="0" smtClean="0"/>
              <a:t>      -- </a:t>
            </a:r>
            <a:r>
              <a:rPr lang="fr-FR" dirty="0" err="1" smtClean="0"/>
              <a:t>study</a:t>
            </a:r>
            <a:r>
              <a:rPr lang="fr-FR" dirty="0" smtClean="0"/>
              <a:t> of the </a:t>
            </a:r>
            <a:r>
              <a:rPr lang="fr-FR" dirty="0" err="1" smtClean="0"/>
              <a:t>depolarization</a:t>
            </a:r>
            <a:r>
              <a:rPr lang="fr-FR" dirty="0" smtClean="0"/>
              <a:t> </a:t>
            </a:r>
            <a:r>
              <a:rPr lang="fr-FR" dirty="0" err="1" smtClean="0"/>
              <a:t>process</a:t>
            </a:r>
            <a:r>
              <a:rPr lang="fr-FR" dirty="0" smtClean="0"/>
              <a:t>, possible </a:t>
            </a:r>
            <a:r>
              <a:rPr lang="fr-FR" dirty="0" err="1" smtClean="0"/>
              <a:t>biases</a:t>
            </a:r>
            <a:r>
              <a:rPr lang="fr-FR" dirty="0" smtClean="0"/>
              <a:t> (</a:t>
            </a:r>
            <a:r>
              <a:rPr lang="fr-FR" dirty="0" err="1" smtClean="0"/>
              <a:t>Kopp</a:t>
            </a:r>
            <a:r>
              <a:rPr lang="fr-FR" dirty="0" smtClean="0"/>
              <a:t>)  </a:t>
            </a:r>
          </a:p>
          <a:p>
            <a:r>
              <a:rPr lang="fr-FR" dirty="0"/>
              <a:t> </a:t>
            </a:r>
            <a:r>
              <a:rPr lang="fr-FR" dirty="0" smtClean="0"/>
              <a:t>     -- </a:t>
            </a:r>
            <a:r>
              <a:rPr lang="fr-FR" dirty="0" smtClean="0"/>
              <a:t> control of </a:t>
            </a:r>
            <a:r>
              <a:rPr lang="fr-FR" dirty="0" err="1" smtClean="0"/>
              <a:t>beam-beam</a:t>
            </a:r>
            <a:r>
              <a:rPr lang="fr-FR" dirty="0" smtClean="0"/>
              <a:t> offsets and </a:t>
            </a:r>
            <a:r>
              <a:rPr lang="fr-FR" dirty="0" err="1" smtClean="0"/>
              <a:t>related</a:t>
            </a:r>
            <a:r>
              <a:rPr lang="fr-FR" dirty="0" smtClean="0"/>
              <a:t> ECM </a:t>
            </a:r>
            <a:r>
              <a:rPr lang="fr-FR" dirty="0" err="1" smtClean="0"/>
              <a:t>biases</a:t>
            </a:r>
            <a:r>
              <a:rPr lang="fr-FR" dirty="0" smtClean="0"/>
              <a:t> (</a:t>
            </a:r>
            <a:r>
              <a:rPr lang="fr-FR" dirty="0" err="1" smtClean="0"/>
              <a:t>Koratzinos</a:t>
            </a:r>
            <a:r>
              <a:rPr lang="fr-FR" dirty="0" smtClean="0"/>
              <a:t>)</a:t>
            </a:r>
            <a:endParaRPr lang="fr-FR" dirty="0" smtClean="0"/>
          </a:p>
          <a:p>
            <a:r>
              <a:rPr lang="fr-FR" dirty="0" smtClean="0"/>
              <a:t>      -- </a:t>
            </a:r>
            <a:r>
              <a:rPr lang="fr-FR" dirty="0" err="1" smtClean="0"/>
              <a:t>progress</a:t>
            </a:r>
            <a:r>
              <a:rPr lang="fr-FR" dirty="0" smtClean="0"/>
              <a:t> in monochromatization (Faus-Golfe, Raimondi, Zimmermann)</a:t>
            </a:r>
          </a:p>
          <a:p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41357490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93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Alain Blondel</dc:creator>
  <cp:lastModifiedBy>Alain Blondel</cp:lastModifiedBy>
  <cp:revision>7</cp:revision>
  <dcterms:created xsi:type="dcterms:W3CDTF">2022-03-31T09:47:25Z</dcterms:created>
  <dcterms:modified xsi:type="dcterms:W3CDTF">2022-03-31T10:31:36Z</dcterms:modified>
</cp:coreProperties>
</file>