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80B366-2147-46A7-B753-BB411AEDD000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856301-FD6D-435F-8A2D-C6646F41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UK </a:t>
            </a:r>
            <a:r>
              <a:rPr lang="en-GB" dirty="0" err="1" smtClean="0"/>
              <a:t>Masterclasses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2880320"/>
          </a:xfrm>
        </p:spPr>
        <p:txBody>
          <a:bodyPr>
            <a:normAutofit lnSpcReduction="10000"/>
          </a:bodyPr>
          <a:lstStyle/>
          <a:p>
            <a:r>
              <a:rPr lang="en-GB" dirty="0" err="1" smtClean="0"/>
              <a:t>Masterclasses</a:t>
            </a:r>
            <a:r>
              <a:rPr lang="en-GB" dirty="0" smtClean="0"/>
              <a:t>  at  </a:t>
            </a:r>
          </a:p>
          <a:p>
            <a:r>
              <a:rPr lang="en-GB" dirty="0" smtClean="0"/>
              <a:t>UK Particle Physics groups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Peter Watkins</a:t>
            </a:r>
          </a:p>
          <a:p>
            <a:endParaRPr lang="en-GB" dirty="0" smtClean="0"/>
          </a:p>
          <a:p>
            <a:r>
              <a:rPr lang="en-GB" sz="2000" dirty="0" smtClean="0"/>
              <a:t>Many thanks to 16 UK groups for all the information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Some common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Introductory Talks on Physics and exercises</a:t>
            </a:r>
          </a:p>
          <a:p>
            <a:r>
              <a:rPr lang="en-GB" dirty="0" smtClean="0"/>
              <a:t>Identifying LEP events</a:t>
            </a:r>
          </a:p>
          <a:p>
            <a:r>
              <a:rPr lang="en-GB" dirty="0" smtClean="0"/>
              <a:t>Lancaster Particle Physics package</a:t>
            </a:r>
          </a:p>
          <a:p>
            <a:r>
              <a:rPr lang="en-GB" dirty="0" smtClean="0"/>
              <a:t>Minerva – Identifying W&amp;Z events in ATLAS</a:t>
            </a:r>
          </a:p>
          <a:p>
            <a:r>
              <a:rPr lang="en-GB" dirty="0" smtClean="0"/>
              <a:t>Computing exercises usually in pairs</a:t>
            </a:r>
          </a:p>
          <a:p>
            <a:r>
              <a:rPr lang="en-GB" dirty="0" smtClean="0"/>
              <a:t>Q/A and discussion sessions in groups</a:t>
            </a:r>
          </a:p>
          <a:p>
            <a:r>
              <a:rPr lang="en-GB" dirty="0" smtClean="0"/>
              <a:t>Detector Activities or experiments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Many different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Whole day - Half day</a:t>
            </a:r>
          </a:p>
          <a:p>
            <a:r>
              <a:rPr lang="en-GB" dirty="0" smtClean="0"/>
              <a:t>Once or two days (three at RAL!)</a:t>
            </a:r>
          </a:p>
          <a:p>
            <a:r>
              <a:rPr lang="en-GB" dirty="0" smtClean="0"/>
              <a:t>Whole classes or ‘selected’ students</a:t>
            </a:r>
          </a:p>
          <a:p>
            <a:r>
              <a:rPr lang="en-GB" dirty="0" smtClean="0"/>
              <a:t>Staff or PhD Students giving lectures</a:t>
            </a:r>
          </a:p>
          <a:p>
            <a:r>
              <a:rPr lang="en-GB" dirty="0" smtClean="0"/>
              <a:t>Rotating groups around different activities</a:t>
            </a:r>
          </a:p>
          <a:p>
            <a:r>
              <a:rPr lang="en-GB" dirty="0" smtClean="0"/>
              <a:t>Combining results from many pairs </a:t>
            </a:r>
          </a:p>
          <a:p>
            <a:r>
              <a:rPr lang="en-GB" dirty="0" smtClean="0"/>
              <a:t>Hand held voting devices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Most Successful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Quiz</a:t>
            </a:r>
            <a:r>
              <a:rPr lang="en-US" dirty="0" smtClean="0"/>
              <a:t>/ competition/prizes</a:t>
            </a:r>
          </a:p>
          <a:p>
            <a:r>
              <a:rPr lang="en-GB" dirty="0" smtClean="0"/>
              <a:t>Question/answer  or group discussions</a:t>
            </a:r>
          </a:p>
          <a:p>
            <a:r>
              <a:rPr lang="en-GB" dirty="0" smtClean="0"/>
              <a:t>Video links to CERN (or other countries)</a:t>
            </a:r>
          </a:p>
          <a:p>
            <a:r>
              <a:rPr lang="en-GB" dirty="0" smtClean="0"/>
              <a:t>Working in teams (mixing schools)</a:t>
            </a:r>
          </a:p>
          <a:p>
            <a:r>
              <a:rPr lang="en-GB" dirty="0" smtClean="0"/>
              <a:t>Some lectures and computing exercises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issues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Availability of STFC and CERN brochures</a:t>
            </a:r>
          </a:p>
          <a:p>
            <a:r>
              <a:rPr lang="en-GB" dirty="0" smtClean="0"/>
              <a:t>Dates of International </a:t>
            </a:r>
            <a:r>
              <a:rPr lang="en-GB" dirty="0" err="1" smtClean="0"/>
              <a:t>Masterclasses</a:t>
            </a:r>
            <a:endParaRPr lang="en-GB" dirty="0" smtClean="0"/>
          </a:p>
          <a:p>
            <a:r>
              <a:rPr lang="en-GB" dirty="0" smtClean="0"/>
              <a:t>Best dates for UK </a:t>
            </a:r>
            <a:r>
              <a:rPr lang="en-GB" dirty="0" err="1" smtClean="0"/>
              <a:t>Masterclasses</a:t>
            </a:r>
            <a:endParaRPr lang="en-GB" dirty="0" smtClean="0"/>
          </a:p>
          <a:p>
            <a:r>
              <a:rPr lang="en-GB" dirty="0" smtClean="0"/>
              <a:t>Web page support for UK </a:t>
            </a:r>
            <a:r>
              <a:rPr lang="en-GB" dirty="0" err="1" smtClean="0"/>
              <a:t>Masterclasses</a:t>
            </a:r>
            <a:endParaRPr lang="en-GB" dirty="0" smtClean="0"/>
          </a:p>
          <a:p>
            <a:r>
              <a:rPr lang="en-GB" dirty="0" smtClean="0"/>
              <a:t>Best way to share ideas between groups</a:t>
            </a:r>
          </a:p>
          <a:p>
            <a:r>
              <a:rPr lang="en-GB" dirty="0" smtClean="0"/>
              <a:t>Mix of role models giving talks</a:t>
            </a:r>
          </a:p>
          <a:p>
            <a:r>
              <a:rPr lang="en-GB" dirty="0" smtClean="0"/>
              <a:t>Range of topics for talks </a:t>
            </a:r>
          </a:p>
          <a:p>
            <a:r>
              <a:rPr lang="en-GB" dirty="0" smtClean="0"/>
              <a:t>What are the main aims of the day?</a:t>
            </a:r>
          </a:p>
          <a:p>
            <a:r>
              <a:rPr lang="en-GB" dirty="0" smtClean="0"/>
              <a:t>Significant investment in time by group</a:t>
            </a:r>
          </a:p>
          <a:p>
            <a:r>
              <a:rPr lang="en-GB" dirty="0" smtClean="0"/>
              <a:t>What about a new UK wide outreach initiative?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Questions/Comments ?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other new or interesting ideas have we missed so far ?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</TotalTime>
  <Words>203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UK Masterclasses</vt:lpstr>
      <vt:lpstr>Some common features</vt:lpstr>
      <vt:lpstr>Many different ideas</vt:lpstr>
      <vt:lpstr>Most Successful features</vt:lpstr>
      <vt:lpstr>Some issues for discussion</vt:lpstr>
      <vt:lpstr>Questions/Comments ?  What other new or interesting ideas have we missed so far ?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Masterclasses</dc:title>
  <dc:creator>bhamuser</dc:creator>
  <cp:lastModifiedBy>bhamuser</cp:lastModifiedBy>
  <cp:revision>13</cp:revision>
  <dcterms:created xsi:type="dcterms:W3CDTF">2011-02-03T21:47:43Z</dcterms:created>
  <dcterms:modified xsi:type="dcterms:W3CDTF">2011-02-08T21:29:54Z</dcterms:modified>
</cp:coreProperties>
</file>