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sldIdLst>
    <p:sldId id="256" r:id="rId2"/>
    <p:sldId id="257" r:id="rId3"/>
    <p:sldId id="258" r:id="rId4"/>
    <p:sldId id="271" r:id="rId5"/>
    <p:sldId id="272" r:id="rId6"/>
    <p:sldId id="259" r:id="rId7"/>
    <p:sldId id="260" r:id="rId8"/>
    <p:sldId id="294" r:id="rId9"/>
    <p:sldId id="295" r:id="rId10"/>
    <p:sldId id="301" r:id="rId11"/>
    <p:sldId id="302" r:id="rId12"/>
    <p:sldId id="304" r:id="rId13"/>
    <p:sldId id="293" r:id="rId14"/>
    <p:sldId id="303"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vdieo" initials="m" lastIdx="1" clrIdx="0">
    <p:extLst>
      <p:ext uri="{19B8F6BF-5375-455C-9EA6-DF929625EA0E}">
        <p15:presenceInfo xmlns:p15="http://schemas.microsoft.com/office/powerpoint/2012/main" userId="mvdie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0E17"/>
    <a:srgbClr val="00A54E"/>
    <a:srgbClr val="24278D"/>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3147C4-C980-4639-A0EB-E318D29027EF}" type="datetimeFigureOut">
              <a:rPr lang="ru-RU" smtClean="0"/>
              <a:t>12.04.2022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2EAC51-8A91-448D-A8D9-BA56BE7E9490}" type="slidenum">
              <a:rPr lang="ru-RU" smtClean="0"/>
              <a:t>‹#›</a:t>
            </a:fld>
            <a:endParaRPr lang="ru-RU"/>
          </a:p>
        </p:txBody>
      </p:sp>
    </p:spTree>
    <p:extLst>
      <p:ext uri="{BB962C8B-B14F-4D97-AF65-F5344CB8AC3E}">
        <p14:creationId xmlns:p14="http://schemas.microsoft.com/office/powerpoint/2010/main" val="2309768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92EAC51-8A91-448D-A8D9-BA56BE7E9490}" type="slidenum">
              <a:rPr lang="ru-RU" smtClean="0"/>
              <a:t>1</a:t>
            </a:fld>
            <a:endParaRPr lang="ru-RU"/>
          </a:p>
        </p:txBody>
      </p:sp>
    </p:spTree>
    <p:extLst>
      <p:ext uri="{BB962C8B-B14F-4D97-AF65-F5344CB8AC3E}">
        <p14:creationId xmlns:p14="http://schemas.microsoft.com/office/powerpoint/2010/main" val="39253232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92EAC51-8A91-448D-A8D9-BA56BE7E9490}" type="slidenum">
              <a:rPr lang="ru-RU" smtClean="0"/>
              <a:t>12</a:t>
            </a:fld>
            <a:endParaRPr lang="ru-RU"/>
          </a:p>
        </p:txBody>
      </p:sp>
    </p:spTree>
    <p:extLst>
      <p:ext uri="{BB962C8B-B14F-4D97-AF65-F5344CB8AC3E}">
        <p14:creationId xmlns:p14="http://schemas.microsoft.com/office/powerpoint/2010/main" val="3760368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92EAC51-8A91-448D-A8D9-BA56BE7E9490}" type="slidenum">
              <a:rPr lang="ru-RU" smtClean="0"/>
              <a:t>13</a:t>
            </a:fld>
            <a:endParaRPr lang="ru-RU"/>
          </a:p>
        </p:txBody>
      </p:sp>
    </p:spTree>
    <p:extLst>
      <p:ext uri="{BB962C8B-B14F-4D97-AF65-F5344CB8AC3E}">
        <p14:creationId xmlns:p14="http://schemas.microsoft.com/office/powerpoint/2010/main" val="2676641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92EAC51-8A91-448D-A8D9-BA56BE7E9490}" type="slidenum">
              <a:rPr lang="ru-RU" smtClean="0"/>
              <a:t>14</a:t>
            </a:fld>
            <a:endParaRPr lang="ru-RU"/>
          </a:p>
        </p:txBody>
      </p:sp>
    </p:spTree>
    <p:extLst>
      <p:ext uri="{BB962C8B-B14F-4D97-AF65-F5344CB8AC3E}">
        <p14:creationId xmlns:p14="http://schemas.microsoft.com/office/powerpoint/2010/main" val="3308892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92EAC51-8A91-448D-A8D9-BA56BE7E9490}" type="slidenum">
              <a:rPr lang="ru-RU" smtClean="0"/>
              <a:t>2</a:t>
            </a:fld>
            <a:endParaRPr lang="ru-RU"/>
          </a:p>
        </p:txBody>
      </p:sp>
    </p:spTree>
    <p:extLst>
      <p:ext uri="{BB962C8B-B14F-4D97-AF65-F5344CB8AC3E}">
        <p14:creationId xmlns:p14="http://schemas.microsoft.com/office/powerpoint/2010/main" val="1165395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92EAC51-8A91-448D-A8D9-BA56BE7E9490}" type="slidenum">
              <a:rPr lang="ru-RU" smtClean="0"/>
              <a:t>4</a:t>
            </a:fld>
            <a:endParaRPr lang="ru-RU"/>
          </a:p>
        </p:txBody>
      </p:sp>
    </p:spTree>
    <p:extLst>
      <p:ext uri="{BB962C8B-B14F-4D97-AF65-F5344CB8AC3E}">
        <p14:creationId xmlns:p14="http://schemas.microsoft.com/office/powerpoint/2010/main" val="2284557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p:txBody>
      </p:sp>
      <p:sp>
        <p:nvSpPr>
          <p:cNvPr id="4" name="Номер слайда 3"/>
          <p:cNvSpPr>
            <a:spLocks noGrp="1"/>
          </p:cNvSpPr>
          <p:nvPr>
            <p:ph type="sldNum" sz="quarter" idx="5"/>
          </p:nvPr>
        </p:nvSpPr>
        <p:spPr/>
        <p:txBody>
          <a:bodyPr/>
          <a:lstStyle/>
          <a:p>
            <a:fld id="{D92EAC51-8A91-448D-A8D9-BA56BE7E9490}" type="slidenum">
              <a:rPr lang="ru-RU" smtClean="0"/>
              <a:t>5</a:t>
            </a:fld>
            <a:endParaRPr lang="ru-RU"/>
          </a:p>
        </p:txBody>
      </p:sp>
    </p:spTree>
    <p:extLst>
      <p:ext uri="{BB962C8B-B14F-4D97-AF65-F5344CB8AC3E}">
        <p14:creationId xmlns:p14="http://schemas.microsoft.com/office/powerpoint/2010/main" val="30476373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92EAC51-8A91-448D-A8D9-BA56BE7E9490}" type="slidenum">
              <a:rPr lang="ru-RU" smtClean="0"/>
              <a:t>6</a:t>
            </a:fld>
            <a:endParaRPr lang="ru-RU"/>
          </a:p>
        </p:txBody>
      </p:sp>
    </p:spTree>
    <p:extLst>
      <p:ext uri="{BB962C8B-B14F-4D97-AF65-F5344CB8AC3E}">
        <p14:creationId xmlns:p14="http://schemas.microsoft.com/office/powerpoint/2010/main" val="12691906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92EAC51-8A91-448D-A8D9-BA56BE7E9490}" type="slidenum">
              <a:rPr lang="ru-RU" smtClean="0"/>
              <a:t>7</a:t>
            </a:fld>
            <a:endParaRPr lang="ru-RU"/>
          </a:p>
        </p:txBody>
      </p:sp>
    </p:spTree>
    <p:extLst>
      <p:ext uri="{BB962C8B-B14F-4D97-AF65-F5344CB8AC3E}">
        <p14:creationId xmlns:p14="http://schemas.microsoft.com/office/powerpoint/2010/main" val="1172596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92EAC51-8A91-448D-A8D9-BA56BE7E9490}" type="slidenum">
              <a:rPr lang="ru-RU" smtClean="0"/>
              <a:t>8</a:t>
            </a:fld>
            <a:endParaRPr lang="ru-RU"/>
          </a:p>
        </p:txBody>
      </p:sp>
    </p:spTree>
    <p:extLst>
      <p:ext uri="{BB962C8B-B14F-4D97-AF65-F5344CB8AC3E}">
        <p14:creationId xmlns:p14="http://schemas.microsoft.com/office/powerpoint/2010/main" val="2789865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92EAC51-8A91-448D-A8D9-BA56BE7E9490}" type="slidenum">
              <a:rPr lang="ru-RU" smtClean="0"/>
              <a:t>9</a:t>
            </a:fld>
            <a:endParaRPr lang="ru-RU"/>
          </a:p>
        </p:txBody>
      </p:sp>
    </p:spTree>
    <p:extLst>
      <p:ext uri="{BB962C8B-B14F-4D97-AF65-F5344CB8AC3E}">
        <p14:creationId xmlns:p14="http://schemas.microsoft.com/office/powerpoint/2010/main" val="33117668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D92EAC51-8A91-448D-A8D9-BA56BE7E9490}" type="slidenum">
              <a:rPr lang="ru-RU" smtClean="0"/>
              <a:t>11</a:t>
            </a:fld>
            <a:endParaRPr lang="ru-RU"/>
          </a:p>
        </p:txBody>
      </p:sp>
    </p:spTree>
    <p:extLst>
      <p:ext uri="{BB962C8B-B14F-4D97-AF65-F5344CB8AC3E}">
        <p14:creationId xmlns:p14="http://schemas.microsoft.com/office/powerpoint/2010/main" val="3969681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E73F016-2647-46A3-B457-07EBFFAC9EFC}"/>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CCBAE500-0E4C-4344-AAA1-2326FE708A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E66D1D69-B629-4A1A-961E-6935EFF4C5F5}"/>
              </a:ext>
            </a:extLst>
          </p:cNvPr>
          <p:cNvSpPr>
            <a:spLocks noGrp="1"/>
          </p:cNvSpPr>
          <p:nvPr>
            <p:ph type="dt" sz="half" idx="10"/>
          </p:nvPr>
        </p:nvSpPr>
        <p:spPr/>
        <p:txBody>
          <a:bodyPr/>
          <a:lstStyle/>
          <a:p>
            <a:fld id="{150A5E2F-5CAD-4E9B-9D2D-B19C2DA7DDF4}" type="datetime1">
              <a:rPr lang="ru-RU" smtClean="0"/>
              <a:t>13.04.2022</a:t>
            </a:fld>
            <a:endParaRPr lang="ru-RU" dirty="0"/>
          </a:p>
        </p:txBody>
      </p:sp>
      <p:sp>
        <p:nvSpPr>
          <p:cNvPr id="5" name="Нижний колонтитул 4">
            <a:extLst>
              <a:ext uri="{FF2B5EF4-FFF2-40B4-BE49-F238E27FC236}">
                <a16:creationId xmlns:a16="http://schemas.microsoft.com/office/drawing/2014/main" id="{70038517-99B5-424E-B9A6-C74C89C41FC8}"/>
              </a:ext>
            </a:extLst>
          </p:cNvPr>
          <p:cNvSpPr>
            <a:spLocks noGrp="1"/>
          </p:cNvSpPr>
          <p:nvPr>
            <p:ph type="ftr" sz="quarter" idx="11"/>
          </p:nvPr>
        </p:nvSpPr>
        <p:spPr/>
        <p:txBody>
          <a:bodyPr/>
          <a:lstStyle/>
          <a:p>
            <a:endParaRPr lang="ru-RU" dirty="0"/>
          </a:p>
        </p:txBody>
      </p:sp>
      <p:sp>
        <p:nvSpPr>
          <p:cNvPr id="6" name="Номер слайда 5">
            <a:extLst>
              <a:ext uri="{FF2B5EF4-FFF2-40B4-BE49-F238E27FC236}">
                <a16:creationId xmlns:a16="http://schemas.microsoft.com/office/drawing/2014/main" id="{B66A6ED5-5A92-43D3-A332-C2FE7A586EFC}"/>
              </a:ext>
            </a:extLst>
          </p:cNvPr>
          <p:cNvSpPr>
            <a:spLocks noGrp="1"/>
          </p:cNvSpPr>
          <p:nvPr>
            <p:ph type="sldNum" sz="quarter" idx="12"/>
          </p:nvPr>
        </p:nvSpPr>
        <p:spPr/>
        <p:txBody>
          <a:bodyPr/>
          <a:lstStyle/>
          <a:p>
            <a:fld id="{6C16B7C0-D947-475C-B0BD-CFA681FF481B}" type="slidenum">
              <a:rPr lang="ru-RU" smtClean="0"/>
              <a:t>‹#›</a:t>
            </a:fld>
            <a:endParaRPr lang="ru-RU" dirty="0"/>
          </a:p>
        </p:txBody>
      </p:sp>
    </p:spTree>
    <p:extLst>
      <p:ext uri="{BB962C8B-B14F-4D97-AF65-F5344CB8AC3E}">
        <p14:creationId xmlns:p14="http://schemas.microsoft.com/office/powerpoint/2010/main" val="3777830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FB3FC4-2290-4223-A099-FCD21BA55A15}"/>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5EA246DD-9287-41C9-A79B-EFD1D94C9126}"/>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D8A3570-366B-498C-BFFF-AAF6A36988D8}"/>
              </a:ext>
            </a:extLst>
          </p:cNvPr>
          <p:cNvSpPr>
            <a:spLocks noGrp="1"/>
          </p:cNvSpPr>
          <p:nvPr>
            <p:ph type="dt" sz="half" idx="10"/>
          </p:nvPr>
        </p:nvSpPr>
        <p:spPr/>
        <p:txBody>
          <a:bodyPr/>
          <a:lstStyle/>
          <a:p>
            <a:fld id="{FE8C207B-4999-469F-8093-0BFC1633D350}" type="datetime1">
              <a:rPr lang="ru-RU" smtClean="0"/>
              <a:t>13.04.2022</a:t>
            </a:fld>
            <a:endParaRPr lang="ru-RU" dirty="0"/>
          </a:p>
        </p:txBody>
      </p:sp>
      <p:sp>
        <p:nvSpPr>
          <p:cNvPr id="5" name="Нижний колонтитул 4">
            <a:extLst>
              <a:ext uri="{FF2B5EF4-FFF2-40B4-BE49-F238E27FC236}">
                <a16:creationId xmlns:a16="http://schemas.microsoft.com/office/drawing/2014/main" id="{0621C731-3B00-423A-9F0C-968A24C1313B}"/>
              </a:ext>
            </a:extLst>
          </p:cNvPr>
          <p:cNvSpPr>
            <a:spLocks noGrp="1"/>
          </p:cNvSpPr>
          <p:nvPr>
            <p:ph type="ftr" sz="quarter" idx="11"/>
          </p:nvPr>
        </p:nvSpPr>
        <p:spPr/>
        <p:txBody>
          <a:bodyPr/>
          <a:lstStyle/>
          <a:p>
            <a:endParaRPr lang="ru-RU" dirty="0"/>
          </a:p>
        </p:txBody>
      </p:sp>
      <p:sp>
        <p:nvSpPr>
          <p:cNvPr id="6" name="Номер слайда 5">
            <a:extLst>
              <a:ext uri="{FF2B5EF4-FFF2-40B4-BE49-F238E27FC236}">
                <a16:creationId xmlns:a16="http://schemas.microsoft.com/office/drawing/2014/main" id="{F418C579-1CE1-48EC-A577-B59623C9F894}"/>
              </a:ext>
            </a:extLst>
          </p:cNvPr>
          <p:cNvSpPr>
            <a:spLocks noGrp="1"/>
          </p:cNvSpPr>
          <p:nvPr>
            <p:ph type="sldNum" sz="quarter" idx="12"/>
          </p:nvPr>
        </p:nvSpPr>
        <p:spPr/>
        <p:txBody>
          <a:bodyPr/>
          <a:lstStyle/>
          <a:p>
            <a:fld id="{6C16B7C0-D947-475C-B0BD-CFA681FF481B}" type="slidenum">
              <a:rPr lang="ru-RU" smtClean="0"/>
              <a:t>‹#›</a:t>
            </a:fld>
            <a:endParaRPr lang="ru-RU" dirty="0"/>
          </a:p>
        </p:txBody>
      </p:sp>
    </p:spTree>
    <p:extLst>
      <p:ext uri="{BB962C8B-B14F-4D97-AF65-F5344CB8AC3E}">
        <p14:creationId xmlns:p14="http://schemas.microsoft.com/office/powerpoint/2010/main" val="2415671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C0012B2A-E222-449C-A98E-90BAE1A63729}"/>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7B794B1A-6992-4910-A8F3-2C07E7B639D2}"/>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DD9280B-4172-465B-962C-163DCFAA73B7}"/>
              </a:ext>
            </a:extLst>
          </p:cNvPr>
          <p:cNvSpPr>
            <a:spLocks noGrp="1"/>
          </p:cNvSpPr>
          <p:nvPr>
            <p:ph type="dt" sz="half" idx="10"/>
          </p:nvPr>
        </p:nvSpPr>
        <p:spPr/>
        <p:txBody>
          <a:bodyPr/>
          <a:lstStyle/>
          <a:p>
            <a:fld id="{2B492D21-C017-4E4E-97C7-02CD3B7B989B}" type="datetime1">
              <a:rPr lang="ru-RU" smtClean="0"/>
              <a:t>13.04.2022</a:t>
            </a:fld>
            <a:endParaRPr lang="ru-RU" dirty="0"/>
          </a:p>
        </p:txBody>
      </p:sp>
      <p:sp>
        <p:nvSpPr>
          <p:cNvPr id="5" name="Нижний колонтитул 4">
            <a:extLst>
              <a:ext uri="{FF2B5EF4-FFF2-40B4-BE49-F238E27FC236}">
                <a16:creationId xmlns:a16="http://schemas.microsoft.com/office/drawing/2014/main" id="{4DD399CC-2BB7-442C-858C-8F54741496D4}"/>
              </a:ext>
            </a:extLst>
          </p:cNvPr>
          <p:cNvSpPr>
            <a:spLocks noGrp="1"/>
          </p:cNvSpPr>
          <p:nvPr>
            <p:ph type="ftr" sz="quarter" idx="11"/>
          </p:nvPr>
        </p:nvSpPr>
        <p:spPr/>
        <p:txBody>
          <a:bodyPr/>
          <a:lstStyle/>
          <a:p>
            <a:endParaRPr lang="ru-RU" dirty="0"/>
          </a:p>
        </p:txBody>
      </p:sp>
      <p:sp>
        <p:nvSpPr>
          <p:cNvPr id="6" name="Номер слайда 5">
            <a:extLst>
              <a:ext uri="{FF2B5EF4-FFF2-40B4-BE49-F238E27FC236}">
                <a16:creationId xmlns:a16="http://schemas.microsoft.com/office/drawing/2014/main" id="{945126BA-1611-439B-B229-C3ACF140F999}"/>
              </a:ext>
            </a:extLst>
          </p:cNvPr>
          <p:cNvSpPr>
            <a:spLocks noGrp="1"/>
          </p:cNvSpPr>
          <p:nvPr>
            <p:ph type="sldNum" sz="quarter" idx="12"/>
          </p:nvPr>
        </p:nvSpPr>
        <p:spPr/>
        <p:txBody>
          <a:bodyPr/>
          <a:lstStyle/>
          <a:p>
            <a:fld id="{6C16B7C0-D947-475C-B0BD-CFA681FF481B}" type="slidenum">
              <a:rPr lang="ru-RU" smtClean="0"/>
              <a:t>‹#›</a:t>
            </a:fld>
            <a:endParaRPr lang="ru-RU" dirty="0"/>
          </a:p>
        </p:txBody>
      </p:sp>
    </p:spTree>
    <p:extLst>
      <p:ext uri="{BB962C8B-B14F-4D97-AF65-F5344CB8AC3E}">
        <p14:creationId xmlns:p14="http://schemas.microsoft.com/office/powerpoint/2010/main" val="4181515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3012E5D-FEBF-4BC8-AE68-B881877F2527}"/>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981A868-0976-43EA-A2F7-69BF3F613F0D}"/>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D30446E-24E2-453F-A6BC-28E774B1A7DB}"/>
              </a:ext>
            </a:extLst>
          </p:cNvPr>
          <p:cNvSpPr>
            <a:spLocks noGrp="1"/>
          </p:cNvSpPr>
          <p:nvPr>
            <p:ph type="dt" sz="half" idx="10"/>
          </p:nvPr>
        </p:nvSpPr>
        <p:spPr>
          <a:xfrm>
            <a:off x="8610600" y="6356350"/>
            <a:ext cx="2743200" cy="365125"/>
          </a:xfrm>
        </p:spPr>
        <p:txBody>
          <a:bodyPr/>
          <a:lstStyle/>
          <a:p>
            <a:fld id="{857AA91A-785C-4AB0-8259-6E82959BA076}" type="datetime1">
              <a:rPr lang="ru-RU" smtClean="0"/>
              <a:t>13.04.2022</a:t>
            </a:fld>
            <a:endParaRPr lang="ru-RU" dirty="0"/>
          </a:p>
        </p:txBody>
      </p:sp>
      <p:sp>
        <p:nvSpPr>
          <p:cNvPr id="5" name="Нижний колонтитул 4">
            <a:extLst>
              <a:ext uri="{FF2B5EF4-FFF2-40B4-BE49-F238E27FC236}">
                <a16:creationId xmlns:a16="http://schemas.microsoft.com/office/drawing/2014/main" id="{42E7D618-B59B-4602-BC60-BBDE792FA247}"/>
              </a:ext>
            </a:extLst>
          </p:cNvPr>
          <p:cNvSpPr>
            <a:spLocks noGrp="1"/>
          </p:cNvSpPr>
          <p:nvPr>
            <p:ph type="ftr" sz="quarter" idx="11"/>
          </p:nvPr>
        </p:nvSpPr>
        <p:spPr/>
        <p:txBody>
          <a:bodyPr/>
          <a:lstStyle/>
          <a:p>
            <a:endParaRPr lang="ru-RU" dirty="0"/>
          </a:p>
        </p:txBody>
      </p:sp>
      <p:sp>
        <p:nvSpPr>
          <p:cNvPr id="6" name="Номер слайда 5">
            <a:extLst>
              <a:ext uri="{FF2B5EF4-FFF2-40B4-BE49-F238E27FC236}">
                <a16:creationId xmlns:a16="http://schemas.microsoft.com/office/drawing/2014/main" id="{9CB6AE19-04A4-43B8-A7A2-CFA636B9E7F6}"/>
              </a:ext>
            </a:extLst>
          </p:cNvPr>
          <p:cNvSpPr>
            <a:spLocks noGrp="1"/>
          </p:cNvSpPr>
          <p:nvPr>
            <p:ph type="sldNum" sz="quarter" idx="12"/>
          </p:nvPr>
        </p:nvSpPr>
        <p:spPr>
          <a:xfrm>
            <a:off x="81742" y="6356350"/>
            <a:ext cx="2743200" cy="365125"/>
          </a:xfrm>
        </p:spPr>
        <p:txBody>
          <a:bodyPr/>
          <a:lstStyle>
            <a:lvl1pPr algn="l">
              <a:defRPr/>
            </a:lvl1pPr>
          </a:lstStyle>
          <a:p>
            <a:fld id="{6C16B7C0-D947-475C-B0BD-CFA681FF481B}" type="slidenum">
              <a:rPr lang="ru-RU" smtClean="0"/>
              <a:pPr/>
              <a:t>‹#›</a:t>
            </a:fld>
            <a:r>
              <a:rPr lang="en-US" dirty="0"/>
              <a:t>/13</a:t>
            </a:r>
            <a:endParaRPr lang="ru-RU" dirty="0"/>
          </a:p>
        </p:txBody>
      </p:sp>
    </p:spTree>
    <p:extLst>
      <p:ext uri="{BB962C8B-B14F-4D97-AF65-F5344CB8AC3E}">
        <p14:creationId xmlns:p14="http://schemas.microsoft.com/office/powerpoint/2010/main" val="4213545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5BF03DE-84C6-44F6-9E8B-9A34171A7C19}"/>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4ED0E534-5AF7-4FD3-BD2D-7B8538048C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4276C96F-6247-4B13-ADC9-7893CE839277}"/>
              </a:ext>
            </a:extLst>
          </p:cNvPr>
          <p:cNvSpPr>
            <a:spLocks noGrp="1"/>
          </p:cNvSpPr>
          <p:nvPr>
            <p:ph type="dt" sz="half" idx="10"/>
          </p:nvPr>
        </p:nvSpPr>
        <p:spPr/>
        <p:txBody>
          <a:bodyPr/>
          <a:lstStyle/>
          <a:p>
            <a:fld id="{08F978EA-29EB-48A8-98AA-3CC10C1D1BD5}" type="datetime1">
              <a:rPr lang="ru-RU" smtClean="0"/>
              <a:t>13.04.2022</a:t>
            </a:fld>
            <a:endParaRPr lang="ru-RU" dirty="0"/>
          </a:p>
        </p:txBody>
      </p:sp>
      <p:sp>
        <p:nvSpPr>
          <p:cNvPr id="5" name="Нижний колонтитул 4">
            <a:extLst>
              <a:ext uri="{FF2B5EF4-FFF2-40B4-BE49-F238E27FC236}">
                <a16:creationId xmlns:a16="http://schemas.microsoft.com/office/drawing/2014/main" id="{C497AC9C-D880-46EA-9A10-E9F623A8B75F}"/>
              </a:ext>
            </a:extLst>
          </p:cNvPr>
          <p:cNvSpPr>
            <a:spLocks noGrp="1"/>
          </p:cNvSpPr>
          <p:nvPr>
            <p:ph type="ftr" sz="quarter" idx="11"/>
          </p:nvPr>
        </p:nvSpPr>
        <p:spPr/>
        <p:txBody>
          <a:bodyPr/>
          <a:lstStyle/>
          <a:p>
            <a:endParaRPr lang="ru-RU" dirty="0"/>
          </a:p>
        </p:txBody>
      </p:sp>
      <p:sp>
        <p:nvSpPr>
          <p:cNvPr id="6" name="Номер слайда 5">
            <a:extLst>
              <a:ext uri="{FF2B5EF4-FFF2-40B4-BE49-F238E27FC236}">
                <a16:creationId xmlns:a16="http://schemas.microsoft.com/office/drawing/2014/main" id="{ECFD7003-79D8-46B6-ADA6-D9DDEA5CC3B7}"/>
              </a:ext>
            </a:extLst>
          </p:cNvPr>
          <p:cNvSpPr>
            <a:spLocks noGrp="1"/>
          </p:cNvSpPr>
          <p:nvPr>
            <p:ph type="sldNum" sz="quarter" idx="12"/>
          </p:nvPr>
        </p:nvSpPr>
        <p:spPr/>
        <p:txBody>
          <a:bodyPr/>
          <a:lstStyle/>
          <a:p>
            <a:fld id="{6C16B7C0-D947-475C-B0BD-CFA681FF481B}" type="slidenum">
              <a:rPr lang="ru-RU" smtClean="0"/>
              <a:t>‹#›</a:t>
            </a:fld>
            <a:endParaRPr lang="ru-RU" dirty="0"/>
          </a:p>
        </p:txBody>
      </p:sp>
    </p:spTree>
    <p:extLst>
      <p:ext uri="{BB962C8B-B14F-4D97-AF65-F5344CB8AC3E}">
        <p14:creationId xmlns:p14="http://schemas.microsoft.com/office/powerpoint/2010/main" val="987502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7919520-B789-454F-AED2-5717978749CE}"/>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F297F0C9-3B9F-4820-9B60-0936B8BFDC4D}"/>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E2998369-1831-4E44-A7DD-1A4E2B118677}"/>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173E678C-0059-4F2B-B4D8-8E38AADCF48E}"/>
              </a:ext>
            </a:extLst>
          </p:cNvPr>
          <p:cNvSpPr>
            <a:spLocks noGrp="1"/>
          </p:cNvSpPr>
          <p:nvPr>
            <p:ph type="dt" sz="half" idx="10"/>
          </p:nvPr>
        </p:nvSpPr>
        <p:spPr/>
        <p:txBody>
          <a:bodyPr/>
          <a:lstStyle/>
          <a:p>
            <a:fld id="{A2814EAB-8BC3-4ECF-9C63-9100F0EC59D3}" type="datetime1">
              <a:rPr lang="ru-RU" smtClean="0"/>
              <a:t>13.04.2022</a:t>
            </a:fld>
            <a:endParaRPr lang="ru-RU" dirty="0"/>
          </a:p>
        </p:txBody>
      </p:sp>
      <p:sp>
        <p:nvSpPr>
          <p:cNvPr id="6" name="Нижний колонтитул 5">
            <a:extLst>
              <a:ext uri="{FF2B5EF4-FFF2-40B4-BE49-F238E27FC236}">
                <a16:creationId xmlns:a16="http://schemas.microsoft.com/office/drawing/2014/main" id="{F98F04E6-1FD3-4C2D-8FF6-7AC382DE1800}"/>
              </a:ext>
            </a:extLst>
          </p:cNvPr>
          <p:cNvSpPr>
            <a:spLocks noGrp="1"/>
          </p:cNvSpPr>
          <p:nvPr>
            <p:ph type="ftr" sz="quarter" idx="11"/>
          </p:nvPr>
        </p:nvSpPr>
        <p:spPr/>
        <p:txBody>
          <a:bodyPr/>
          <a:lstStyle/>
          <a:p>
            <a:endParaRPr lang="ru-RU" dirty="0"/>
          </a:p>
        </p:txBody>
      </p:sp>
      <p:sp>
        <p:nvSpPr>
          <p:cNvPr id="7" name="Номер слайда 6">
            <a:extLst>
              <a:ext uri="{FF2B5EF4-FFF2-40B4-BE49-F238E27FC236}">
                <a16:creationId xmlns:a16="http://schemas.microsoft.com/office/drawing/2014/main" id="{1666D51F-0D4C-4886-92F1-1B8A9C903A41}"/>
              </a:ext>
            </a:extLst>
          </p:cNvPr>
          <p:cNvSpPr>
            <a:spLocks noGrp="1"/>
          </p:cNvSpPr>
          <p:nvPr>
            <p:ph type="sldNum" sz="quarter" idx="12"/>
          </p:nvPr>
        </p:nvSpPr>
        <p:spPr/>
        <p:txBody>
          <a:bodyPr/>
          <a:lstStyle/>
          <a:p>
            <a:fld id="{6C16B7C0-D947-475C-B0BD-CFA681FF481B}" type="slidenum">
              <a:rPr lang="ru-RU" smtClean="0"/>
              <a:t>‹#›</a:t>
            </a:fld>
            <a:endParaRPr lang="ru-RU" dirty="0"/>
          </a:p>
        </p:txBody>
      </p:sp>
    </p:spTree>
    <p:extLst>
      <p:ext uri="{BB962C8B-B14F-4D97-AF65-F5344CB8AC3E}">
        <p14:creationId xmlns:p14="http://schemas.microsoft.com/office/powerpoint/2010/main" val="3921782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8D3E253-D3B7-4FC2-8988-B02F25C6F0C5}"/>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EA01C1EA-18BF-4F00-8E42-75EA0E543B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7FFC7333-24E0-46E6-A942-A92391E4279C}"/>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09F13F5C-392A-4D66-8DF4-23FE0CCCAB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A80FDE04-91A0-4BDF-82BE-720D6922CC67}"/>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384F975A-2DDD-4B90-9250-1A0C979F7B41}"/>
              </a:ext>
            </a:extLst>
          </p:cNvPr>
          <p:cNvSpPr>
            <a:spLocks noGrp="1"/>
          </p:cNvSpPr>
          <p:nvPr>
            <p:ph type="dt" sz="half" idx="10"/>
          </p:nvPr>
        </p:nvSpPr>
        <p:spPr/>
        <p:txBody>
          <a:bodyPr/>
          <a:lstStyle/>
          <a:p>
            <a:fld id="{772862D7-562D-412F-BC19-E2A5AFF607FB}" type="datetime1">
              <a:rPr lang="ru-RU" smtClean="0"/>
              <a:t>13.04.2022</a:t>
            </a:fld>
            <a:endParaRPr lang="ru-RU" dirty="0"/>
          </a:p>
        </p:txBody>
      </p:sp>
      <p:sp>
        <p:nvSpPr>
          <p:cNvPr id="8" name="Нижний колонтитул 7">
            <a:extLst>
              <a:ext uri="{FF2B5EF4-FFF2-40B4-BE49-F238E27FC236}">
                <a16:creationId xmlns:a16="http://schemas.microsoft.com/office/drawing/2014/main" id="{2EFEF1CA-86C2-4587-9783-1AC1DF6AFA78}"/>
              </a:ext>
            </a:extLst>
          </p:cNvPr>
          <p:cNvSpPr>
            <a:spLocks noGrp="1"/>
          </p:cNvSpPr>
          <p:nvPr>
            <p:ph type="ftr" sz="quarter" idx="11"/>
          </p:nvPr>
        </p:nvSpPr>
        <p:spPr/>
        <p:txBody>
          <a:bodyPr/>
          <a:lstStyle/>
          <a:p>
            <a:endParaRPr lang="ru-RU" dirty="0"/>
          </a:p>
        </p:txBody>
      </p:sp>
      <p:sp>
        <p:nvSpPr>
          <p:cNvPr id="9" name="Номер слайда 8">
            <a:extLst>
              <a:ext uri="{FF2B5EF4-FFF2-40B4-BE49-F238E27FC236}">
                <a16:creationId xmlns:a16="http://schemas.microsoft.com/office/drawing/2014/main" id="{F30A7C7A-027C-461A-9F47-3C6C99E5BF5E}"/>
              </a:ext>
            </a:extLst>
          </p:cNvPr>
          <p:cNvSpPr>
            <a:spLocks noGrp="1"/>
          </p:cNvSpPr>
          <p:nvPr>
            <p:ph type="sldNum" sz="quarter" idx="12"/>
          </p:nvPr>
        </p:nvSpPr>
        <p:spPr/>
        <p:txBody>
          <a:bodyPr/>
          <a:lstStyle/>
          <a:p>
            <a:fld id="{6C16B7C0-D947-475C-B0BD-CFA681FF481B}" type="slidenum">
              <a:rPr lang="ru-RU" smtClean="0"/>
              <a:t>‹#›</a:t>
            </a:fld>
            <a:endParaRPr lang="ru-RU" dirty="0"/>
          </a:p>
        </p:txBody>
      </p:sp>
    </p:spTree>
    <p:extLst>
      <p:ext uri="{BB962C8B-B14F-4D97-AF65-F5344CB8AC3E}">
        <p14:creationId xmlns:p14="http://schemas.microsoft.com/office/powerpoint/2010/main" val="2571358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2F3B32C-6E26-4E95-881E-ACBF110108AC}"/>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6F4A3688-6832-4BEA-8C9C-E96EBB24DDC2}"/>
              </a:ext>
            </a:extLst>
          </p:cNvPr>
          <p:cNvSpPr>
            <a:spLocks noGrp="1"/>
          </p:cNvSpPr>
          <p:nvPr>
            <p:ph type="dt" sz="half" idx="10"/>
          </p:nvPr>
        </p:nvSpPr>
        <p:spPr/>
        <p:txBody>
          <a:bodyPr/>
          <a:lstStyle/>
          <a:p>
            <a:fld id="{B52BC275-C61C-4A98-97E6-5148404E0663}" type="datetime1">
              <a:rPr lang="ru-RU" smtClean="0"/>
              <a:t>13.04.2022</a:t>
            </a:fld>
            <a:endParaRPr lang="ru-RU" dirty="0"/>
          </a:p>
        </p:txBody>
      </p:sp>
      <p:sp>
        <p:nvSpPr>
          <p:cNvPr id="4" name="Нижний колонтитул 3">
            <a:extLst>
              <a:ext uri="{FF2B5EF4-FFF2-40B4-BE49-F238E27FC236}">
                <a16:creationId xmlns:a16="http://schemas.microsoft.com/office/drawing/2014/main" id="{B83489B4-EA7E-42DF-94DF-E8133AAC7D17}"/>
              </a:ext>
            </a:extLst>
          </p:cNvPr>
          <p:cNvSpPr>
            <a:spLocks noGrp="1"/>
          </p:cNvSpPr>
          <p:nvPr>
            <p:ph type="ftr" sz="quarter" idx="11"/>
          </p:nvPr>
        </p:nvSpPr>
        <p:spPr/>
        <p:txBody>
          <a:bodyPr/>
          <a:lstStyle/>
          <a:p>
            <a:endParaRPr lang="ru-RU" dirty="0"/>
          </a:p>
        </p:txBody>
      </p:sp>
      <p:sp>
        <p:nvSpPr>
          <p:cNvPr id="5" name="Номер слайда 4">
            <a:extLst>
              <a:ext uri="{FF2B5EF4-FFF2-40B4-BE49-F238E27FC236}">
                <a16:creationId xmlns:a16="http://schemas.microsoft.com/office/drawing/2014/main" id="{FB68EF86-9D1F-41AD-B38B-D53482F785A7}"/>
              </a:ext>
            </a:extLst>
          </p:cNvPr>
          <p:cNvSpPr>
            <a:spLocks noGrp="1"/>
          </p:cNvSpPr>
          <p:nvPr>
            <p:ph type="sldNum" sz="quarter" idx="12"/>
          </p:nvPr>
        </p:nvSpPr>
        <p:spPr/>
        <p:txBody>
          <a:bodyPr/>
          <a:lstStyle/>
          <a:p>
            <a:fld id="{6C16B7C0-D947-475C-B0BD-CFA681FF481B}" type="slidenum">
              <a:rPr lang="ru-RU" smtClean="0"/>
              <a:t>‹#›</a:t>
            </a:fld>
            <a:endParaRPr lang="ru-RU" dirty="0"/>
          </a:p>
        </p:txBody>
      </p:sp>
    </p:spTree>
    <p:extLst>
      <p:ext uri="{BB962C8B-B14F-4D97-AF65-F5344CB8AC3E}">
        <p14:creationId xmlns:p14="http://schemas.microsoft.com/office/powerpoint/2010/main" val="2876495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B23E30C4-6F4B-4346-923B-6784D94C1D43}"/>
              </a:ext>
            </a:extLst>
          </p:cNvPr>
          <p:cNvSpPr>
            <a:spLocks noGrp="1"/>
          </p:cNvSpPr>
          <p:nvPr>
            <p:ph type="dt" sz="half" idx="10"/>
          </p:nvPr>
        </p:nvSpPr>
        <p:spPr/>
        <p:txBody>
          <a:bodyPr/>
          <a:lstStyle/>
          <a:p>
            <a:fld id="{122F9488-91D6-4F3F-B82F-BB54DD3CE425}" type="datetime1">
              <a:rPr lang="ru-RU" smtClean="0"/>
              <a:t>13.04.2022</a:t>
            </a:fld>
            <a:endParaRPr lang="ru-RU" dirty="0"/>
          </a:p>
        </p:txBody>
      </p:sp>
      <p:sp>
        <p:nvSpPr>
          <p:cNvPr id="3" name="Нижний колонтитул 2">
            <a:extLst>
              <a:ext uri="{FF2B5EF4-FFF2-40B4-BE49-F238E27FC236}">
                <a16:creationId xmlns:a16="http://schemas.microsoft.com/office/drawing/2014/main" id="{9B2154C6-87E1-43C7-A04E-CDF6AE7B8206}"/>
              </a:ext>
            </a:extLst>
          </p:cNvPr>
          <p:cNvSpPr>
            <a:spLocks noGrp="1"/>
          </p:cNvSpPr>
          <p:nvPr>
            <p:ph type="ftr" sz="quarter" idx="11"/>
          </p:nvPr>
        </p:nvSpPr>
        <p:spPr/>
        <p:txBody>
          <a:bodyPr/>
          <a:lstStyle/>
          <a:p>
            <a:endParaRPr lang="ru-RU" dirty="0"/>
          </a:p>
        </p:txBody>
      </p:sp>
      <p:sp>
        <p:nvSpPr>
          <p:cNvPr id="4" name="Номер слайда 3">
            <a:extLst>
              <a:ext uri="{FF2B5EF4-FFF2-40B4-BE49-F238E27FC236}">
                <a16:creationId xmlns:a16="http://schemas.microsoft.com/office/drawing/2014/main" id="{D2AA226A-1094-4E28-A82B-B5D0EDC3BABF}"/>
              </a:ext>
            </a:extLst>
          </p:cNvPr>
          <p:cNvSpPr>
            <a:spLocks noGrp="1"/>
          </p:cNvSpPr>
          <p:nvPr>
            <p:ph type="sldNum" sz="quarter" idx="12"/>
          </p:nvPr>
        </p:nvSpPr>
        <p:spPr/>
        <p:txBody>
          <a:bodyPr/>
          <a:lstStyle/>
          <a:p>
            <a:fld id="{6C16B7C0-D947-475C-B0BD-CFA681FF481B}" type="slidenum">
              <a:rPr lang="ru-RU" smtClean="0"/>
              <a:t>‹#›</a:t>
            </a:fld>
            <a:endParaRPr lang="ru-RU" dirty="0"/>
          </a:p>
        </p:txBody>
      </p:sp>
    </p:spTree>
    <p:extLst>
      <p:ext uri="{BB962C8B-B14F-4D97-AF65-F5344CB8AC3E}">
        <p14:creationId xmlns:p14="http://schemas.microsoft.com/office/powerpoint/2010/main" val="4041019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2A9281A-DF1F-434A-BC27-CB9F7FF6AC9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EF86E835-5E76-41C0-B4F5-8B08BBD52E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6D26CD1F-4AF6-41C8-AA7F-288474F55A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8DBCDC09-2A4A-4FB0-BC48-26E7F9D82573}"/>
              </a:ext>
            </a:extLst>
          </p:cNvPr>
          <p:cNvSpPr>
            <a:spLocks noGrp="1"/>
          </p:cNvSpPr>
          <p:nvPr>
            <p:ph type="dt" sz="half" idx="10"/>
          </p:nvPr>
        </p:nvSpPr>
        <p:spPr/>
        <p:txBody>
          <a:bodyPr/>
          <a:lstStyle/>
          <a:p>
            <a:fld id="{A1D4167B-0B24-4710-A00A-00A3C34C4700}" type="datetime1">
              <a:rPr lang="ru-RU" smtClean="0"/>
              <a:t>13.04.2022</a:t>
            </a:fld>
            <a:endParaRPr lang="ru-RU" dirty="0"/>
          </a:p>
        </p:txBody>
      </p:sp>
      <p:sp>
        <p:nvSpPr>
          <p:cNvPr id="6" name="Нижний колонтитул 5">
            <a:extLst>
              <a:ext uri="{FF2B5EF4-FFF2-40B4-BE49-F238E27FC236}">
                <a16:creationId xmlns:a16="http://schemas.microsoft.com/office/drawing/2014/main" id="{B4FCDEF5-D68C-421F-8465-CBF46EFADCFF}"/>
              </a:ext>
            </a:extLst>
          </p:cNvPr>
          <p:cNvSpPr>
            <a:spLocks noGrp="1"/>
          </p:cNvSpPr>
          <p:nvPr>
            <p:ph type="ftr" sz="quarter" idx="11"/>
          </p:nvPr>
        </p:nvSpPr>
        <p:spPr/>
        <p:txBody>
          <a:bodyPr/>
          <a:lstStyle/>
          <a:p>
            <a:endParaRPr lang="ru-RU" dirty="0"/>
          </a:p>
        </p:txBody>
      </p:sp>
      <p:sp>
        <p:nvSpPr>
          <p:cNvPr id="7" name="Номер слайда 6">
            <a:extLst>
              <a:ext uri="{FF2B5EF4-FFF2-40B4-BE49-F238E27FC236}">
                <a16:creationId xmlns:a16="http://schemas.microsoft.com/office/drawing/2014/main" id="{11605FCE-78A5-46A0-B2F6-3301CA260516}"/>
              </a:ext>
            </a:extLst>
          </p:cNvPr>
          <p:cNvSpPr>
            <a:spLocks noGrp="1"/>
          </p:cNvSpPr>
          <p:nvPr>
            <p:ph type="sldNum" sz="quarter" idx="12"/>
          </p:nvPr>
        </p:nvSpPr>
        <p:spPr/>
        <p:txBody>
          <a:bodyPr/>
          <a:lstStyle/>
          <a:p>
            <a:fld id="{6C16B7C0-D947-475C-B0BD-CFA681FF481B}" type="slidenum">
              <a:rPr lang="ru-RU" smtClean="0"/>
              <a:t>‹#›</a:t>
            </a:fld>
            <a:endParaRPr lang="ru-RU" dirty="0"/>
          </a:p>
        </p:txBody>
      </p:sp>
    </p:spTree>
    <p:extLst>
      <p:ext uri="{BB962C8B-B14F-4D97-AF65-F5344CB8AC3E}">
        <p14:creationId xmlns:p14="http://schemas.microsoft.com/office/powerpoint/2010/main" val="847284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8C57B09-BA34-40FD-A968-E8B2079BBA30}"/>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DB6D5975-C5F2-407C-8F33-07C4B2D5D3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a:extLst>
              <a:ext uri="{FF2B5EF4-FFF2-40B4-BE49-F238E27FC236}">
                <a16:creationId xmlns:a16="http://schemas.microsoft.com/office/drawing/2014/main" id="{51A4298E-DDD7-4E93-9017-F61C1A533A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DE67CC5C-DB62-4D0C-ADB2-8CBDB938E4E3}"/>
              </a:ext>
            </a:extLst>
          </p:cNvPr>
          <p:cNvSpPr>
            <a:spLocks noGrp="1"/>
          </p:cNvSpPr>
          <p:nvPr>
            <p:ph type="dt" sz="half" idx="10"/>
          </p:nvPr>
        </p:nvSpPr>
        <p:spPr/>
        <p:txBody>
          <a:bodyPr/>
          <a:lstStyle/>
          <a:p>
            <a:fld id="{DA0FEC52-44BC-4CAE-BE2C-845B76470E7E}" type="datetime1">
              <a:rPr lang="ru-RU" smtClean="0"/>
              <a:t>13.04.2022</a:t>
            </a:fld>
            <a:endParaRPr lang="ru-RU" dirty="0"/>
          </a:p>
        </p:txBody>
      </p:sp>
      <p:sp>
        <p:nvSpPr>
          <p:cNvPr id="6" name="Нижний колонтитул 5">
            <a:extLst>
              <a:ext uri="{FF2B5EF4-FFF2-40B4-BE49-F238E27FC236}">
                <a16:creationId xmlns:a16="http://schemas.microsoft.com/office/drawing/2014/main" id="{8C749ECD-C2DA-44AF-8546-69847860897D}"/>
              </a:ext>
            </a:extLst>
          </p:cNvPr>
          <p:cNvSpPr>
            <a:spLocks noGrp="1"/>
          </p:cNvSpPr>
          <p:nvPr>
            <p:ph type="ftr" sz="quarter" idx="11"/>
          </p:nvPr>
        </p:nvSpPr>
        <p:spPr/>
        <p:txBody>
          <a:bodyPr/>
          <a:lstStyle/>
          <a:p>
            <a:endParaRPr lang="ru-RU" dirty="0"/>
          </a:p>
        </p:txBody>
      </p:sp>
      <p:sp>
        <p:nvSpPr>
          <p:cNvPr id="7" name="Номер слайда 6">
            <a:extLst>
              <a:ext uri="{FF2B5EF4-FFF2-40B4-BE49-F238E27FC236}">
                <a16:creationId xmlns:a16="http://schemas.microsoft.com/office/drawing/2014/main" id="{1BBDE12A-FAF2-476A-BA1C-4D6505DD19E7}"/>
              </a:ext>
            </a:extLst>
          </p:cNvPr>
          <p:cNvSpPr>
            <a:spLocks noGrp="1"/>
          </p:cNvSpPr>
          <p:nvPr>
            <p:ph type="sldNum" sz="quarter" idx="12"/>
          </p:nvPr>
        </p:nvSpPr>
        <p:spPr/>
        <p:txBody>
          <a:bodyPr/>
          <a:lstStyle/>
          <a:p>
            <a:fld id="{6C16B7C0-D947-475C-B0BD-CFA681FF481B}" type="slidenum">
              <a:rPr lang="ru-RU" smtClean="0"/>
              <a:t>‹#›</a:t>
            </a:fld>
            <a:endParaRPr lang="ru-RU" dirty="0"/>
          </a:p>
        </p:txBody>
      </p:sp>
    </p:spTree>
    <p:extLst>
      <p:ext uri="{BB962C8B-B14F-4D97-AF65-F5344CB8AC3E}">
        <p14:creationId xmlns:p14="http://schemas.microsoft.com/office/powerpoint/2010/main" val="2945502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2485CD9-BC8F-40F3-A98B-A903F705E7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CE275018-0D9C-4474-A694-2606DA12F1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EBCAD44-B084-4488-AF63-508E3C9C135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A4DF02-153F-48F2-833D-0953FD0FA6C6}" type="datetime1">
              <a:rPr lang="ru-RU" smtClean="0"/>
              <a:t>13.04.2022</a:t>
            </a:fld>
            <a:endParaRPr lang="ru-RU" dirty="0"/>
          </a:p>
        </p:txBody>
      </p:sp>
      <p:sp>
        <p:nvSpPr>
          <p:cNvPr id="5" name="Нижний колонтитул 4">
            <a:extLst>
              <a:ext uri="{FF2B5EF4-FFF2-40B4-BE49-F238E27FC236}">
                <a16:creationId xmlns:a16="http://schemas.microsoft.com/office/drawing/2014/main" id="{C7E03CD9-E667-493E-97DD-B100114C3F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a:extLst>
              <a:ext uri="{FF2B5EF4-FFF2-40B4-BE49-F238E27FC236}">
                <a16:creationId xmlns:a16="http://schemas.microsoft.com/office/drawing/2014/main" id="{09127865-33A0-446F-A885-3FCA21A78FDC}"/>
              </a:ext>
            </a:extLst>
          </p:cNvPr>
          <p:cNvSpPr>
            <a:spLocks noGrp="1"/>
          </p:cNvSpPr>
          <p:nvPr>
            <p:ph type="sldNum" sz="quarter" idx="4"/>
          </p:nvPr>
        </p:nvSpPr>
        <p:spPr>
          <a:xfrm>
            <a:off x="9367058" y="4762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16B7C0-D947-475C-B0BD-CFA681FF481B}" type="slidenum">
              <a:rPr lang="ru-RU" smtClean="0"/>
              <a:pPr/>
              <a:t>‹#›</a:t>
            </a:fld>
            <a:r>
              <a:rPr lang="ru-RU" dirty="0"/>
              <a:t>/1</a:t>
            </a:r>
            <a:r>
              <a:rPr lang="en-US" dirty="0"/>
              <a:t>0</a:t>
            </a:r>
            <a:endParaRPr lang="ru-RU" dirty="0"/>
          </a:p>
        </p:txBody>
      </p:sp>
    </p:spTree>
    <p:extLst>
      <p:ext uri="{BB962C8B-B14F-4D97-AF65-F5344CB8AC3E}">
        <p14:creationId xmlns:p14="http://schemas.microsoft.com/office/powerpoint/2010/main" val="37873818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81.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2.png"/><Relationship Id="rId7"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2.png"/><Relationship Id="rId7"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35.png"/><Relationship Id="rId7"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60.png"/><Relationship Id="rId4" Type="http://schemas.openxmlformats.org/officeDocument/2006/relationships/image" Target="../media/image36.png"/><Relationship Id="rId9"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510.png"/><Relationship Id="rId3" Type="http://schemas.openxmlformats.org/officeDocument/2006/relationships/image" Target="../media/image6.gif"/><Relationship Id="rId7" Type="http://schemas.openxmlformats.org/officeDocument/2006/relationships/image" Target="../media/image4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0.png"/><Relationship Id="rId11" Type="http://schemas.openxmlformats.org/officeDocument/2006/relationships/image" Target="../media/image3.png"/><Relationship Id="rId5" Type="http://schemas.openxmlformats.org/officeDocument/2006/relationships/image" Target="../media/image8.png"/><Relationship Id="rId10" Type="http://schemas.openxmlformats.org/officeDocument/2006/relationships/image" Target="../media/image2.png"/><Relationship Id="rId4" Type="http://schemas.openxmlformats.org/officeDocument/2006/relationships/image" Target="../media/image7.png"/><Relationship Id="rId9"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9.png"/><Relationship Id="rId7"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27.png"/></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1.png"/><Relationship Id="rId7"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91.png"/><Relationship Id="rId10" Type="http://schemas.openxmlformats.org/officeDocument/2006/relationships/image" Target="../media/image14.png"/><Relationship Id="rId4" Type="http://schemas.openxmlformats.org/officeDocument/2006/relationships/image" Target="../media/image12.pn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120.png"/><Relationship Id="rId13" Type="http://schemas.openxmlformats.org/officeDocument/2006/relationships/image" Target="../media/image170.png"/><Relationship Id="rId18" Type="http://schemas.openxmlformats.org/officeDocument/2006/relationships/image" Target="../media/image220.png"/><Relationship Id="rId26" Type="http://schemas.openxmlformats.org/officeDocument/2006/relationships/image" Target="../media/image2.png"/><Relationship Id="rId3" Type="http://schemas.openxmlformats.org/officeDocument/2006/relationships/image" Target="../media/image15.png"/><Relationship Id="rId21" Type="http://schemas.openxmlformats.org/officeDocument/2006/relationships/image" Target="../media/image250.png"/><Relationship Id="rId7" Type="http://schemas.openxmlformats.org/officeDocument/2006/relationships/image" Target="../media/image110.png"/><Relationship Id="rId12" Type="http://schemas.openxmlformats.org/officeDocument/2006/relationships/image" Target="../media/image160.png"/><Relationship Id="rId17" Type="http://schemas.openxmlformats.org/officeDocument/2006/relationships/image" Target="../media/image210.png"/><Relationship Id="rId25" Type="http://schemas.openxmlformats.org/officeDocument/2006/relationships/image" Target="../media/image4.png"/><Relationship Id="rId2" Type="http://schemas.openxmlformats.org/officeDocument/2006/relationships/notesSlide" Target="../notesSlides/notesSlide6.xml"/><Relationship Id="rId16" Type="http://schemas.openxmlformats.org/officeDocument/2006/relationships/image" Target="../media/image200.png"/><Relationship Id="rId20" Type="http://schemas.openxmlformats.org/officeDocument/2006/relationships/image" Target="../media/image240.png"/><Relationship Id="rId1" Type="http://schemas.openxmlformats.org/officeDocument/2006/relationships/slideLayout" Target="../slideLayouts/slideLayout2.xml"/><Relationship Id="rId6" Type="http://schemas.openxmlformats.org/officeDocument/2006/relationships/image" Target="../media/image171.png"/><Relationship Id="rId11" Type="http://schemas.openxmlformats.org/officeDocument/2006/relationships/image" Target="../media/image150.png"/><Relationship Id="rId24" Type="http://schemas.openxmlformats.org/officeDocument/2006/relationships/image" Target="../media/image280.png"/><Relationship Id="rId5" Type="http://schemas.openxmlformats.org/officeDocument/2006/relationships/image" Target="../media/image17.png"/><Relationship Id="rId15" Type="http://schemas.openxmlformats.org/officeDocument/2006/relationships/image" Target="../media/image190.png"/><Relationship Id="rId23" Type="http://schemas.openxmlformats.org/officeDocument/2006/relationships/image" Target="../media/image270.png"/><Relationship Id="rId10" Type="http://schemas.openxmlformats.org/officeDocument/2006/relationships/image" Target="../media/image140.png"/><Relationship Id="rId19" Type="http://schemas.openxmlformats.org/officeDocument/2006/relationships/image" Target="../media/image231.png"/><Relationship Id="rId4" Type="http://schemas.openxmlformats.org/officeDocument/2006/relationships/image" Target="../media/image16.png"/><Relationship Id="rId9" Type="http://schemas.openxmlformats.org/officeDocument/2006/relationships/image" Target="../media/image130.png"/><Relationship Id="rId14" Type="http://schemas.openxmlformats.org/officeDocument/2006/relationships/image" Target="../media/image180.png"/><Relationship Id="rId22" Type="http://schemas.openxmlformats.org/officeDocument/2006/relationships/image" Target="../media/image260.png"/><Relationship Id="rId27"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8.png"/><Relationship Id="rId7"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3.png"/><Relationship Id="rId5" Type="http://schemas.openxmlformats.org/officeDocument/2006/relationships/image" Target="../media/image20.png"/><Relationship Id="rId10" Type="http://schemas.openxmlformats.org/officeDocument/2006/relationships/image" Target="../media/image22.png"/><Relationship Id="rId4" Type="http://schemas.openxmlformats.org/officeDocument/2006/relationships/image" Target="../media/image19.png"/><Relationship Id="rId9"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4.png"/><Relationship Id="rId7"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30.png"/><Relationship Id="rId5" Type="http://schemas.openxmlformats.org/officeDocument/2006/relationships/image" Target="../media/image26.png"/><Relationship Id="rId10" Type="http://schemas.openxmlformats.org/officeDocument/2006/relationships/image" Target="../media/image29.png"/><Relationship Id="rId4" Type="http://schemas.openxmlformats.org/officeDocument/2006/relationships/image" Target="../media/image25.png"/><Relationship Id="rId9"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68A1644D-80B6-40E7-8E20-E0866878AD4A}"/>
              </a:ext>
            </a:extLst>
          </p:cNvPr>
          <p:cNvSpPr>
            <a:spLocks noGrp="1"/>
          </p:cNvSpPr>
          <p:nvPr>
            <p:ph type="ctrTitle"/>
          </p:nvPr>
        </p:nvSpPr>
        <p:spPr>
          <a:xfrm>
            <a:off x="1023891" y="1041401"/>
            <a:ext cx="10144218" cy="1639655"/>
          </a:xfrm>
        </p:spPr>
        <p:txBody>
          <a:bodyPr>
            <a:noAutofit/>
          </a:bodyPr>
          <a:lstStyle/>
          <a:p>
            <a:r>
              <a:rPr lang="en-US" sz="4400" dirty="0">
                <a:latin typeface="Times New Roman" panose="02020603050405020304" pitchFamily="18" charset="0"/>
                <a:ea typeface="Calibri" panose="020F0502020204030204" pitchFamily="34" charset="0"/>
              </a:rPr>
              <a:t>Evolution of equilibrium particle beams in plasma under external </a:t>
            </a:r>
            <a:r>
              <a:rPr lang="en-US" sz="4400" dirty="0" err="1">
                <a:latin typeface="Times New Roman" panose="02020603050405020304" pitchFamily="18" charset="0"/>
                <a:ea typeface="Calibri" panose="020F0502020204030204" pitchFamily="34" charset="0"/>
              </a:rPr>
              <a:t>wakefields</a:t>
            </a:r>
            <a:endParaRPr lang="ru-RU" sz="4400" dirty="0"/>
          </a:p>
        </p:txBody>
      </p:sp>
      <p:sp>
        <p:nvSpPr>
          <p:cNvPr id="9" name="Rectangle 1">
            <a:extLst>
              <a:ext uri="{FF2B5EF4-FFF2-40B4-BE49-F238E27FC236}">
                <a16:creationId xmlns:a16="http://schemas.microsoft.com/office/drawing/2014/main" id="{5CC3C6A1-E43F-49C2-9EEE-CBCCC2D99F9A}"/>
              </a:ext>
            </a:extLst>
          </p:cNvPr>
          <p:cNvSpPr>
            <a:spLocks noChangeArrowheads="1"/>
          </p:cNvSpPr>
          <p:nvPr/>
        </p:nvSpPr>
        <p:spPr bwMode="auto">
          <a:xfrm>
            <a:off x="810928" y="3393445"/>
            <a:ext cx="10570144" cy="9760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108847" tIns="56600" rIns="108847" bIns="56600">
            <a:spAutoFit/>
          </a:bodyPr>
          <a:lstStyle>
            <a:lvl1pPr>
              <a:lnSpc>
                <a:spcPct val="93000"/>
              </a:lnSpc>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WenQuanYi Zen Hei" charset="0"/>
                <a:cs typeface="WenQuanYi Zen Hei" charset="0"/>
              </a:defRPr>
            </a:lvl1pPr>
            <a:lvl2pPr>
              <a:lnSpc>
                <a:spcPct val="93000"/>
              </a:lnSpc>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WenQuanYi Zen Hei" charset="0"/>
                <a:cs typeface="WenQuanYi Zen Hei" charset="0"/>
              </a:defRPr>
            </a:lvl2pPr>
            <a:lvl3pPr>
              <a:lnSpc>
                <a:spcPct val="93000"/>
              </a:lnSpc>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WenQuanYi Zen Hei" charset="0"/>
                <a:cs typeface="WenQuanYi Zen Hei" charset="0"/>
              </a:defRPr>
            </a:lvl3pPr>
            <a:lvl4pPr>
              <a:lnSpc>
                <a:spcPct val="93000"/>
              </a:lnSpc>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WenQuanYi Zen Hei" charset="0"/>
                <a:cs typeface="WenQuanYi Zen Hei" charset="0"/>
              </a:defRPr>
            </a:lvl4pPr>
            <a:lvl5pPr>
              <a:lnSpc>
                <a:spcPct val="93000"/>
              </a:lnSpc>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WenQuanYi Zen Hei" charset="0"/>
                <a:cs typeface="WenQuanYi Zen Hei"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WenQuanYi Zen Hei" charset="0"/>
                <a:cs typeface="WenQuanYi Zen Hei"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WenQuanYi Zen Hei" charset="0"/>
                <a:cs typeface="WenQuanYi Zen Hei"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WenQuanYi Zen Hei" charset="0"/>
                <a:cs typeface="WenQuanYi Zen Hei"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WenQuanYi Zen Hei" charset="0"/>
                <a:cs typeface="WenQuanYi Zen Hei" charset="0"/>
              </a:defRPr>
            </a:lvl9pPr>
          </a:lstStyle>
          <a:p>
            <a:pPr algn="ctr" eaLnBrk="1" hangingPunct="1">
              <a:lnSpc>
                <a:spcPct val="100000"/>
              </a:lnSpc>
              <a:buClrTx/>
              <a:buFontTx/>
              <a:buNone/>
            </a:pPr>
            <a:r>
              <a:rPr lang="en-US" altLang="ru-RU" sz="2800" dirty="0">
                <a:solidFill>
                  <a:srgbClr val="000000"/>
                </a:solidFill>
                <a:latin typeface="+mn-lt"/>
              </a:rPr>
              <a:t>Mikhail </a:t>
            </a:r>
            <a:r>
              <a:rPr lang="en-US" altLang="ru-RU" sz="2800" dirty="0" err="1">
                <a:solidFill>
                  <a:srgbClr val="000000"/>
                </a:solidFill>
                <a:latin typeface="+mn-lt"/>
              </a:rPr>
              <a:t>Baistrukov</a:t>
            </a:r>
            <a:r>
              <a:rPr lang="ru-RU" altLang="ru-RU" sz="2800" dirty="0">
                <a:solidFill>
                  <a:srgbClr val="000000"/>
                </a:solidFill>
                <a:latin typeface="+mn-lt"/>
              </a:rPr>
              <a:t>,</a:t>
            </a:r>
          </a:p>
          <a:p>
            <a:pPr algn="ctr" eaLnBrk="1" hangingPunct="1">
              <a:lnSpc>
                <a:spcPct val="100000"/>
              </a:lnSpc>
              <a:buClrTx/>
              <a:buFontTx/>
              <a:buNone/>
            </a:pPr>
            <a:r>
              <a:rPr lang="en-US" altLang="ru-RU" sz="2800" dirty="0">
                <a:solidFill>
                  <a:srgbClr val="000000"/>
                </a:solidFill>
                <a:latin typeface="+mn-lt"/>
              </a:rPr>
              <a:t>Konstantin </a:t>
            </a:r>
            <a:r>
              <a:rPr lang="en-US" altLang="ru-RU" sz="2800" dirty="0" err="1">
                <a:solidFill>
                  <a:srgbClr val="000000"/>
                </a:solidFill>
                <a:latin typeface="+mn-lt"/>
              </a:rPr>
              <a:t>Lotov</a:t>
            </a:r>
            <a:endParaRPr lang="ru-RU" altLang="ru-RU" sz="2800" dirty="0">
              <a:solidFill>
                <a:srgbClr val="000000"/>
              </a:solidFill>
              <a:latin typeface="+mn-lt"/>
            </a:endParaRPr>
          </a:p>
        </p:txBody>
      </p:sp>
      <p:pic>
        <p:nvPicPr>
          <p:cNvPr id="5" name="Picture 3">
            <a:extLst>
              <a:ext uri="{FF2B5EF4-FFF2-40B4-BE49-F238E27FC236}">
                <a16:creationId xmlns:a16="http://schemas.microsoft.com/office/drawing/2014/main" id="{840D2446-1BDD-4D05-8F5F-0A785771EC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952" y="5742029"/>
            <a:ext cx="1242197" cy="62589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4">
            <a:extLst>
              <a:ext uri="{FF2B5EF4-FFF2-40B4-BE49-F238E27FC236}">
                <a16:creationId xmlns:a16="http://schemas.microsoft.com/office/drawing/2014/main" id="{18728E26-822A-422D-810C-31254C701F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23636" y="5734349"/>
            <a:ext cx="1130841" cy="63357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Box 1">
            <a:extLst>
              <a:ext uri="{FF2B5EF4-FFF2-40B4-BE49-F238E27FC236}">
                <a16:creationId xmlns:a16="http://schemas.microsoft.com/office/drawing/2014/main" id="{132E5DDC-28D4-4CCC-A6E5-77E54BC8831B}"/>
              </a:ext>
            </a:extLst>
          </p:cNvPr>
          <p:cNvSpPr txBox="1"/>
          <p:nvPr/>
        </p:nvSpPr>
        <p:spPr>
          <a:xfrm>
            <a:off x="2754531" y="5853003"/>
            <a:ext cx="1521827" cy="400110"/>
          </a:xfrm>
          <a:prstGeom prst="rect">
            <a:avLst/>
          </a:prstGeom>
          <a:noFill/>
        </p:spPr>
        <p:txBody>
          <a:bodyPr wrap="none" rtlCol="0">
            <a:spAutoFit/>
          </a:bodyPr>
          <a:lstStyle/>
          <a:p>
            <a:r>
              <a:rPr lang="en-US" altLang="ru-RU" sz="2000" dirty="0">
                <a:solidFill>
                  <a:srgbClr val="000000"/>
                </a:solidFill>
                <a:latin typeface="+mn-lt"/>
              </a:rPr>
              <a:t>BINP SB RAS</a:t>
            </a:r>
            <a:endParaRPr lang="ru-RU" sz="2000" dirty="0"/>
          </a:p>
        </p:txBody>
      </p:sp>
      <p:sp>
        <p:nvSpPr>
          <p:cNvPr id="10" name="TextBox 9">
            <a:extLst>
              <a:ext uri="{FF2B5EF4-FFF2-40B4-BE49-F238E27FC236}">
                <a16:creationId xmlns:a16="http://schemas.microsoft.com/office/drawing/2014/main" id="{805CE2A4-EBC1-40B2-846C-B4C25F53EE78}"/>
              </a:ext>
            </a:extLst>
          </p:cNvPr>
          <p:cNvSpPr txBox="1"/>
          <p:nvPr/>
        </p:nvSpPr>
        <p:spPr>
          <a:xfrm>
            <a:off x="6193712" y="5853003"/>
            <a:ext cx="633507" cy="400110"/>
          </a:xfrm>
          <a:prstGeom prst="rect">
            <a:avLst/>
          </a:prstGeom>
          <a:noFill/>
        </p:spPr>
        <p:txBody>
          <a:bodyPr wrap="none" rtlCol="0">
            <a:spAutoFit/>
          </a:bodyPr>
          <a:lstStyle/>
          <a:p>
            <a:r>
              <a:rPr lang="en-US" altLang="ru-RU" sz="2000" dirty="0">
                <a:solidFill>
                  <a:srgbClr val="000000"/>
                </a:solidFill>
                <a:latin typeface="+mn-lt"/>
              </a:rPr>
              <a:t>NSU</a:t>
            </a:r>
            <a:endParaRPr lang="ru-RU" sz="2000" dirty="0"/>
          </a:p>
        </p:txBody>
      </p:sp>
      <p:sp>
        <p:nvSpPr>
          <p:cNvPr id="11" name="TextBox 10">
            <a:extLst>
              <a:ext uri="{FF2B5EF4-FFF2-40B4-BE49-F238E27FC236}">
                <a16:creationId xmlns:a16="http://schemas.microsoft.com/office/drawing/2014/main" id="{C7A3EA25-7240-4510-B30D-87768D88B278}"/>
              </a:ext>
            </a:extLst>
          </p:cNvPr>
          <p:cNvSpPr txBox="1"/>
          <p:nvPr/>
        </p:nvSpPr>
        <p:spPr>
          <a:xfrm>
            <a:off x="8760527" y="5853003"/>
            <a:ext cx="2407582" cy="400110"/>
          </a:xfrm>
          <a:prstGeom prst="rect">
            <a:avLst/>
          </a:prstGeom>
          <a:noFill/>
        </p:spPr>
        <p:txBody>
          <a:bodyPr wrap="none" rtlCol="0">
            <a:spAutoFit/>
          </a:bodyPr>
          <a:lstStyle/>
          <a:p>
            <a:r>
              <a:rPr lang="en-US" sz="2000" dirty="0"/>
              <a:t>AWAKE </a:t>
            </a:r>
            <a:r>
              <a:rPr lang="en-US" altLang="ru-RU" sz="2000" dirty="0">
                <a:solidFill>
                  <a:srgbClr val="000000"/>
                </a:solidFill>
                <a:latin typeface="+mn-lt"/>
              </a:rPr>
              <a:t>Collaboration</a:t>
            </a:r>
            <a:endParaRPr lang="ru-RU" sz="2000" dirty="0"/>
          </a:p>
        </p:txBody>
      </p:sp>
      <p:pic>
        <p:nvPicPr>
          <p:cNvPr id="12" name="Рисунок 11">
            <a:extLst>
              <a:ext uri="{FF2B5EF4-FFF2-40B4-BE49-F238E27FC236}">
                <a16:creationId xmlns:a16="http://schemas.microsoft.com/office/drawing/2014/main" id="{20A60CDF-6CD6-47C9-A335-8D00B3F9B1AB}"/>
              </a:ext>
            </a:extLst>
          </p:cNvPr>
          <p:cNvPicPr>
            <a:picLocks noChangeAspect="1"/>
          </p:cNvPicPr>
          <p:nvPr/>
        </p:nvPicPr>
        <p:blipFill>
          <a:blip r:embed="rId5"/>
          <a:stretch>
            <a:fillRect/>
          </a:stretch>
        </p:blipFill>
        <p:spPr>
          <a:xfrm>
            <a:off x="4523956" y="5734349"/>
            <a:ext cx="1689542" cy="633578"/>
          </a:xfrm>
          <a:prstGeom prst="rect">
            <a:avLst/>
          </a:prstGeom>
        </p:spPr>
      </p:pic>
    </p:spTree>
    <p:extLst>
      <p:ext uri="{BB962C8B-B14F-4D97-AF65-F5344CB8AC3E}">
        <p14:creationId xmlns:p14="http://schemas.microsoft.com/office/powerpoint/2010/main" val="4142753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Заголовок 1">
                <a:extLst>
                  <a:ext uri="{FF2B5EF4-FFF2-40B4-BE49-F238E27FC236}">
                    <a16:creationId xmlns:a16="http://schemas.microsoft.com/office/drawing/2014/main" id="{19AD5930-524F-44D6-8B2A-7572EAAE3691}"/>
                  </a:ext>
                </a:extLst>
              </p:cNvPr>
              <p:cNvSpPr>
                <a:spLocks noGrp="1"/>
              </p:cNvSpPr>
              <p:nvPr>
                <p:ph type="title"/>
              </p:nvPr>
            </p:nvSpPr>
            <p:spPr>
              <a:xfrm>
                <a:off x="838200" y="0"/>
                <a:ext cx="10515600" cy="1325563"/>
              </a:xfrm>
            </p:spPr>
            <p:txBody>
              <a:bodyPr/>
              <a:lstStyle/>
              <a:p>
                <a:pPr algn="ctr"/>
                <a:r>
                  <a:rPr lang="en-US" dirty="0"/>
                  <a:t>Results for</a:t>
                </a:r>
                <a:r>
                  <a:rPr lang="ru-RU" dirty="0"/>
                  <a:t> </a:t>
                </a:r>
                <a14:m>
                  <m:oMath xmlns:m="http://schemas.openxmlformats.org/officeDocument/2006/math">
                    <m:r>
                      <a:rPr lang="ru-RU" b="0" i="1" smtClean="0">
                        <a:latin typeface="Cambria Math" panose="02040503050406030204" pitchFamily="18" charset="0"/>
                      </a:rPr>
                      <m:t>𝛿𝛷</m:t>
                    </m:r>
                  </m:oMath>
                </a14:m>
                <a:endParaRPr lang="ru-RU" dirty="0"/>
              </a:p>
            </p:txBody>
          </p:sp>
        </mc:Choice>
        <mc:Fallback xmlns="">
          <p:sp>
            <p:nvSpPr>
              <p:cNvPr id="2" name="Заголовок 1">
                <a:extLst>
                  <a:ext uri="{FF2B5EF4-FFF2-40B4-BE49-F238E27FC236}">
                    <a16:creationId xmlns:a16="http://schemas.microsoft.com/office/drawing/2014/main" id="{19AD5930-524F-44D6-8B2A-7572EAAE3691}"/>
                  </a:ext>
                </a:extLst>
              </p:cNvPr>
              <p:cNvSpPr>
                <a:spLocks noGrp="1" noRot="1" noChangeAspect="1" noMove="1" noResize="1" noEditPoints="1" noAdjustHandles="1" noChangeArrowheads="1" noChangeShapeType="1" noTextEdit="1"/>
              </p:cNvSpPr>
              <p:nvPr>
                <p:ph type="title"/>
              </p:nvPr>
            </p:nvSpPr>
            <p:spPr>
              <a:xfrm>
                <a:off x="838200" y="0"/>
                <a:ext cx="10515600" cy="1325563"/>
              </a:xfrm>
              <a:blipFill>
                <a:blip r:embed="rId2"/>
                <a:stretch>
                  <a:fillRect/>
                </a:stretch>
              </a:blipFill>
            </p:spPr>
            <p:txBody>
              <a:bodyPr/>
              <a:lstStyle/>
              <a:p>
                <a:r>
                  <a:rPr lang="ru-RU">
                    <a:noFill/>
                  </a:rPr>
                  <a:t> </a:t>
                </a:r>
              </a:p>
            </p:txBody>
          </p:sp>
        </mc:Fallback>
      </mc:AlternateContent>
      <p:pic>
        <p:nvPicPr>
          <p:cNvPr id="11" name="Объект 10">
            <a:extLst>
              <a:ext uri="{FF2B5EF4-FFF2-40B4-BE49-F238E27FC236}">
                <a16:creationId xmlns:a16="http://schemas.microsoft.com/office/drawing/2014/main" id="{2676C605-D847-4812-8B37-E3AD3C920DF3}"/>
              </a:ext>
            </a:extLst>
          </p:cNvPr>
          <p:cNvPicPr>
            <a:picLocks noGrp="1" noChangeAspect="1"/>
          </p:cNvPicPr>
          <p:nvPr>
            <p:ph idx="1"/>
          </p:nvPr>
        </p:nvPicPr>
        <p:blipFill>
          <a:blip r:embed="rId3"/>
          <a:stretch>
            <a:fillRect/>
          </a:stretch>
        </p:blipFill>
        <p:spPr>
          <a:xfrm>
            <a:off x="0" y="989352"/>
            <a:ext cx="8509861" cy="5868648"/>
          </a:xfrm>
        </p:spPr>
      </p:pic>
      <p:sp>
        <p:nvSpPr>
          <p:cNvPr id="8" name="TextBox 7">
            <a:extLst>
              <a:ext uri="{FF2B5EF4-FFF2-40B4-BE49-F238E27FC236}">
                <a16:creationId xmlns:a16="http://schemas.microsoft.com/office/drawing/2014/main" id="{DFB03558-CAD6-463F-93F3-5684247C8FD9}"/>
              </a:ext>
            </a:extLst>
          </p:cNvPr>
          <p:cNvSpPr txBox="1"/>
          <p:nvPr/>
        </p:nvSpPr>
        <p:spPr>
          <a:xfrm>
            <a:off x="8807315" y="3864826"/>
            <a:ext cx="2888328" cy="923330"/>
          </a:xfrm>
          <a:prstGeom prst="rect">
            <a:avLst/>
          </a:prstGeom>
          <a:noFill/>
        </p:spPr>
        <p:txBody>
          <a:bodyPr wrap="square" rtlCol="0">
            <a:spAutoFit/>
          </a:bodyPr>
          <a:lstStyle/>
          <a:p>
            <a:pPr algn="ctr"/>
            <a:r>
              <a:rPr lang="en-US" dirty="0"/>
              <a:t>There are the especially dangerous perturbation phases</a:t>
            </a:r>
            <a:endParaRPr lang="ru-RU" dirty="0"/>
          </a:p>
        </p:txBody>
      </p:sp>
      <p:sp>
        <p:nvSpPr>
          <p:cNvPr id="13" name="TextBox 12">
            <a:extLst>
              <a:ext uri="{FF2B5EF4-FFF2-40B4-BE49-F238E27FC236}">
                <a16:creationId xmlns:a16="http://schemas.microsoft.com/office/drawing/2014/main" id="{95B8B189-1FCE-4AE5-AD03-79FDE6E7E74D}"/>
              </a:ext>
            </a:extLst>
          </p:cNvPr>
          <p:cNvSpPr txBox="1"/>
          <p:nvPr/>
        </p:nvSpPr>
        <p:spPr>
          <a:xfrm>
            <a:off x="8509180" y="3062564"/>
            <a:ext cx="3294170" cy="646331"/>
          </a:xfrm>
          <a:prstGeom prst="rect">
            <a:avLst/>
          </a:prstGeom>
          <a:noFill/>
        </p:spPr>
        <p:txBody>
          <a:bodyPr wrap="square">
            <a:spAutoFit/>
          </a:bodyPr>
          <a:lstStyle/>
          <a:p>
            <a:pPr algn="ctr"/>
            <a:r>
              <a:rPr lang="en-US" dirty="0"/>
              <a:t>A bunch train is significantly more stable than a single bunch</a:t>
            </a:r>
            <a:endParaRPr lang="ru-RU" dirty="0"/>
          </a:p>
        </p:txBody>
      </p:sp>
      <p:sp>
        <p:nvSpPr>
          <p:cNvPr id="16" name="Прямоугольник 15">
            <a:extLst>
              <a:ext uri="{FF2B5EF4-FFF2-40B4-BE49-F238E27FC236}">
                <a16:creationId xmlns:a16="http://schemas.microsoft.com/office/drawing/2014/main" id="{D56DAF03-761F-432D-A688-A3D9EAFE2190}"/>
              </a:ext>
            </a:extLst>
          </p:cNvPr>
          <p:cNvSpPr/>
          <p:nvPr/>
        </p:nvSpPr>
        <p:spPr>
          <a:xfrm>
            <a:off x="8839747" y="2103807"/>
            <a:ext cx="2633036" cy="679051"/>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8" name="TextBox 17">
            <a:extLst>
              <a:ext uri="{FF2B5EF4-FFF2-40B4-BE49-F238E27FC236}">
                <a16:creationId xmlns:a16="http://schemas.microsoft.com/office/drawing/2014/main" id="{8742772A-383E-432C-BE21-BD76B708B94C}"/>
              </a:ext>
            </a:extLst>
          </p:cNvPr>
          <p:cNvSpPr txBox="1"/>
          <p:nvPr/>
        </p:nvSpPr>
        <p:spPr>
          <a:xfrm>
            <a:off x="8737657" y="2139425"/>
            <a:ext cx="2837217" cy="646331"/>
          </a:xfrm>
          <a:prstGeom prst="rect">
            <a:avLst/>
          </a:prstGeom>
          <a:noFill/>
        </p:spPr>
        <p:txBody>
          <a:bodyPr wrap="square" rtlCol="0">
            <a:spAutoFit/>
          </a:bodyPr>
          <a:lstStyle/>
          <a:p>
            <a:pPr algn="ctr"/>
            <a:r>
              <a:rPr lang="en-US" dirty="0"/>
              <a:t>There is the critical level of perturbation</a:t>
            </a:r>
            <a:endParaRPr lang="ru-RU" dirty="0"/>
          </a:p>
        </p:txBody>
      </p:sp>
      <p:sp>
        <p:nvSpPr>
          <p:cNvPr id="19" name="Прямоугольник 18">
            <a:extLst>
              <a:ext uri="{FF2B5EF4-FFF2-40B4-BE49-F238E27FC236}">
                <a16:creationId xmlns:a16="http://schemas.microsoft.com/office/drawing/2014/main" id="{7D786E8A-0A44-452C-A356-0F4728CBFE86}"/>
              </a:ext>
            </a:extLst>
          </p:cNvPr>
          <p:cNvSpPr/>
          <p:nvPr/>
        </p:nvSpPr>
        <p:spPr>
          <a:xfrm>
            <a:off x="8598338" y="3026991"/>
            <a:ext cx="3115853" cy="73543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0" name="Прямоугольник 19">
            <a:extLst>
              <a:ext uri="{FF2B5EF4-FFF2-40B4-BE49-F238E27FC236}">
                <a16:creationId xmlns:a16="http://schemas.microsoft.com/office/drawing/2014/main" id="{82901096-A78E-44D2-8D09-2108BE001640}"/>
              </a:ext>
            </a:extLst>
          </p:cNvPr>
          <p:cNvSpPr/>
          <p:nvPr/>
        </p:nvSpPr>
        <p:spPr>
          <a:xfrm>
            <a:off x="8788767" y="3861457"/>
            <a:ext cx="2837217" cy="92333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cxnSp>
        <p:nvCxnSpPr>
          <p:cNvPr id="22" name="Прямая со стрелкой 21">
            <a:extLst>
              <a:ext uri="{FF2B5EF4-FFF2-40B4-BE49-F238E27FC236}">
                <a16:creationId xmlns:a16="http://schemas.microsoft.com/office/drawing/2014/main" id="{9C3412DB-D44E-4A13-A150-7B43FF5E437C}"/>
              </a:ext>
            </a:extLst>
          </p:cNvPr>
          <p:cNvCxnSpPr/>
          <p:nvPr/>
        </p:nvCxnSpPr>
        <p:spPr>
          <a:xfrm flipH="1">
            <a:off x="6826928" y="2317072"/>
            <a:ext cx="2012819" cy="5326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3" name="Прямоугольник 22">
            <a:extLst>
              <a:ext uri="{FF2B5EF4-FFF2-40B4-BE49-F238E27FC236}">
                <a16:creationId xmlns:a16="http://schemas.microsoft.com/office/drawing/2014/main" id="{793BB536-7DDC-4D60-8679-50D1C7723FD9}"/>
              </a:ext>
            </a:extLst>
          </p:cNvPr>
          <p:cNvSpPr/>
          <p:nvPr/>
        </p:nvSpPr>
        <p:spPr>
          <a:xfrm>
            <a:off x="8894492" y="4955026"/>
            <a:ext cx="2633036" cy="679051"/>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4" name="TextBox 23">
            <a:extLst>
              <a:ext uri="{FF2B5EF4-FFF2-40B4-BE49-F238E27FC236}">
                <a16:creationId xmlns:a16="http://schemas.microsoft.com/office/drawing/2014/main" id="{ADE4A85F-4AF7-4818-B5DF-9D91E1DA24C5}"/>
              </a:ext>
            </a:extLst>
          </p:cNvPr>
          <p:cNvSpPr txBox="1"/>
          <p:nvPr/>
        </p:nvSpPr>
        <p:spPr>
          <a:xfrm>
            <a:off x="8792402" y="4990644"/>
            <a:ext cx="2837217" cy="646331"/>
          </a:xfrm>
          <a:prstGeom prst="rect">
            <a:avLst/>
          </a:prstGeom>
          <a:noFill/>
        </p:spPr>
        <p:txBody>
          <a:bodyPr wrap="square" rtlCol="0">
            <a:spAutoFit/>
          </a:bodyPr>
          <a:lstStyle/>
          <a:p>
            <a:pPr algn="ctr"/>
            <a:r>
              <a:rPr lang="en-US" dirty="0"/>
              <a:t>There is the critical level of perturbation</a:t>
            </a:r>
            <a:endParaRPr lang="ru-RU" dirty="0"/>
          </a:p>
        </p:txBody>
      </p:sp>
      <p:cxnSp>
        <p:nvCxnSpPr>
          <p:cNvPr id="25" name="Прямая со стрелкой 24">
            <a:extLst>
              <a:ext uri="{FF2B5EF4-FFF2-40B4-BE49-F238E27FC236}">
                <a16:creationId xmlns:a16="http://schemas.microsoft.com/office/drawing/2014/main" id="{78D4658C-645C-4585-8C29-BEEDAF543E69}"/>
              </a:ext>
            </a:extLst>
          </p:cNvPr>
          <p:cNvCxnSpPr>
            <a:cxnSpLocks/>
          </p:cNvCxnSpPr>
          <p:nvPr/>
        </p:nvCxnSpPr>
        <p:spPr>
          <a:xfrm flipH="1">
            <a:off x="7414334" y="5286298"/>
            <a:ext cx="148015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9" name="Прямая со стрелкой 28">
            <a:extLst>
              <a:ext uri="{FF2B5EF4-FFF2-40B4-BE49-F238E27FC236}">
                <a16:creationId xmlns:a16="http://schemas.microsoft.com/office/drawing/2014/main" id="{11DE0488-234E-454D-9282-1F18E5BDD2A4}"/>
              </a:ext>
            </a:extLst>
          </p:cNvPr>
          <p:cNvCxnSpPr>
            <a:cxnSpLocks/>
            <a:stCxn id="19" idx="1"/>
          </p:cNvCxnSpPr>
          <p:nvPr/>
        </p:nvCxnSpPr>
        <p:spPr>
          <a:xfrm flipH="1">
            <a:off x="7414334" y="3394708"/>
            <a:ext cx="118400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Прямая со стрелкой 31">
            <a:extLst>
              <a:ext uri="{FF2B5EF4-FFF2-40B4-BE49-F238E27FC236}">
                <a16:creationId xmlns:a16="http://schemas.microsoft.com/office/drawing/2014/main" id="{29634932-C7AC-4134-BB81-154F432F5033}"/>
              </a:ext>
            </a:extLst>
          </p:cNvPr>
          <p:cNvCxnSpPr>
            <a:cxnSpLocks/>
          </p:cNvCxnSpPr>
          <p:nvPr/>
        </p:nvCxnSpPr>
        <p:spPr>
          <a:xfrm flipH="1" flipV="1">
            <a:off x="5495278" y="3377449"/>
            <a:ext cx="3293489" cy="73543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4" name="Прямая со стрелкой 33">
            <a:extLst>
              <a:ext uri="{FF2B5EF4-FFF2-40B4-BE49-F238E27FC236}">
                <a16:creationId xmlns:a16="http://schemas.microsoft.com/office/drawing/2014/main" id="{43AD3FBF-F981-49C6-B296-92012F80972F}"/>
              </a:ext>
            </a:extLst>
          </p:cNvPr>
          <p:cNvCxnSpPr>
            <a:cxnSpLocks/>
          </p:cNvCxnSpPr>
          <p:nvPr/>
        </p:nvCxnSpPr>
        <p:spPr>
          <a:xfrm flipH="1">
            <a:off x="5637320" y="4244125"/>
            <a:ext cx="3151447" cy="121564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36" name="Picture 3">
            <a:extLst>
              <a:ext uri="{FF2B5EF4-FFF2-40B4-BE49-F238E27FC236}">
                <a16:creationId xmlns:a16="http://schemas.microsoft.com/office/drawing/2014/main" id="{3E2D147E-C1D5-4A4A-B00D-3906C83896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0"/>
            <a:ext cx="792162"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4">
            <a:extLst>
              <a:ext uri="{FF2B5EF4-FFF2-40B4-BE49-F238E27FC236}">
                <a16:creationId xmlns:a16="http://schemas.microsoft.com/office/drawing/2014/main" id="{0F7E954F-0CB8-4FA4-B94A-78B9DC29CAB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 name="Рисунок 37">
            <a:extLst>
              <a:ext uri="{FF2B5EF4-FFF2-40B4-BE49-F238E27FC236}">
                <a16:creationId xmlns:a16="http://schemas.microsoft.com/office/drawing/2014/main" id="{DD209863-0CDC-4C50-A333-52B1F84C5E79}"/>
              </a:ext>
            </a:extLst>
          </p:cNvPr>
          <p:cNvPicPr>
            <a:picLocks noChangeAspect="1"/>
          </p:cNvPicPr>
          <p:nvPr/>
        </p:nvPicPr>
        <p:blipFill>
          <a:blip r:embed="rId6"/>
          <a:stretch>
            <a:fillRect/>
          </a:stretch>
        </p:blipFill>
        <p:spPr>
          <a:xfrm>
            <a:off x="807059" y="850"/>
            <a:ext cx="1120483" cy="420181"/>
          </a:xfrm>
          <a:prstGeom prst="rect">
            <a:avLst/>
          </a:prstGeom>
        </p:spPr>
      </p:pic>
      <p:sp>
        <p:nvSpPr>
          <p:cNvPr id="4" name="Номер слайда 3">
            <a:extLst>
              <a:ext uri="{FF2B5EF4-FFF2-40B4-BE49-F238E27FC236}">
                <a16:creationId xmlns:a16="http://schemas.microsoft.com/office/drawing/2014/main" id="{A8DEEE8B-AEEB-4B2C-AB91-AC92581150C0}"/>
              </a:ext>
            </a:extLst>
          </p:cNvPr>
          <p:cNvSpPr>
            <a:spLocks noGrp="1"/>
          </p:cNvSpPr>
          <p:nvPr>
            <p:ph type="sldNum" sz="quarter" idx="12"/>
          </p:nvPr>
        </p:nvSpPr>
        <p:spPr/>
        <p:txBody>
          <a:bodyPr/>
          <a:lstStyle/>
          <a:p>
            <a:fld id="{6C16B7C0-D947-475C-B0BD-CFA681FF481B}" type="slidenum">
              <a:rPr lang="ru-RU" smtClean="0"/>
              <a:pPr/>
              <a:t>10</a:t>
            </a:fld>
            <a:r>
              <a:rPr lang="en-US"/>
              <a:t>/13</a:t>
            </a:r>
            <a:endParaRPr lang="ru-RU" dirty="0"/>
          </a:p>
        </p:txBody>
      </p:sp>
    </p:spTree>
    <p:extLst>
      <p:ext uri="{BB962C8B-B14F-4D97-AF65-F5344CB8AC3E}">
        <p14:creationId xmlns:p14="http://schemas.microsoft.com/office/powerpoint/2010/main" val="3115296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6773B22-C418-4CCC-8512-702EF25C61BA}"/>
              </a:ext>
            </a:extLst>
          </p:cNvPr>
          <p:cNvSpPr>
            <a:spLocks noGrp="1"/>
          </p:cNvSpPr>
          <p:nvPr>
            <p:ph type="title"/>
          </p:nvPr>
        </p:nvSpPr>
        <p:spPr>
          <a:xfrm>
            <a:off x="459088" y="488271"/>
            <a:ext cx="4332303" cy="1325563"/>
          </a:xfrm>
        </p:spPr>
        <p:txBody>
          <a:bodyPr/>
          <a:lstStyle/>
          <a:p>
            <a:pPr algn="ctr"/>
            <a:r>
              <a:rPr lang="en-US" dirty="0"/>
              <a:t>The mechanisms of evolution</a:t>
            </a:r>
            <a:endParaRPr lang="ru-RU" dirty="0"/>
          </a:p>
        </p:txBody>
      </p:sp>
      <p:pic>
        <p:nvPicPr>
          <p:cNvPr id="5" name="Объект 4">
            <a:extLst>
              <a:ext uri="{FF2B5EF4-FFF2-40B4-BE49-F238E27FC236}">
                <a16:creationId xmlns:a16="http://schemas.microsoft.com/office/drawing/2014/main" id="{F2E8EF67-DB73-4458-A94B-99A98484162A}"/>
              </a:ext>
            </a:extLst>
          </p:cNvPr>
          <p:cNvPicPr>
            <a:picLocks noGrp="1" noChangeAspect="1"/>
          </p:cNvPicPr>
          <p:nvPr>
            <p:ph idx="1"/>
          </p:nvPr>
        </p:nvPicPr>
        <p:blipFill>
          <a:blip r:embed="rId3"/>
          <a:stretch>
            <a:fillRect/>
          </a:stretch>
        </p:blipFill>
        <p:spPr>
          <a:xfrm>
            <a:off x="4791391" y="0"/>
            <a:ext cx="7400609" cy="6858000"/>
          </a:xfrm>
        </p:spPr>
      </p:pic>
      <p:pic>
        <p:nvPicPr>
          <p:cNvPr id="8" name="Picture 3">
            <a:extLst>
              <a:ext uri="{FF2B5EF4-FFF2-40B4-BE49-F238E27FC236}">
                <a16:creationId xmlns:a16="http://schemas.microsoft.com/office/drawing/2014/main" id="{CDDC97F1-5320-4338-9ECA-CC7C93D861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0"/>
            <a:ext cx="792162"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a:extLst>
              <a:ext uri="{FF2B5EF4-FFF2-40B4-BE49-F238E27FC236}">
                <a16:creationId xmlns:a16="http://schemas.microsoft.com/office/drawing/2014/main" id="{D3897984-1F9C-4137-A121-6DD55A60784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Рисунок 9">
            <a:extLst>
              <a:ext uri="{FF2B5EF4-FFF2-40B4-BE49-F238E27FC236}">
                <a16:creationId xmlns:a16="http://schemas.microsoft.com/office/drawing/2014/main" id="{EAA22BC1-FAAE-4989-BAB7-1C6794A98E09}"/>
              </a:ext>
            </a:extLst>
          </p:cNvPr>
          <p:cNvPicPr>
            <a:picLocks noChangeAspect="1"/>
          </p:cNvPicPr>
          <p:nvPr/>
        </p:nvPicPr>
        <p:blipFill>
          <a:blip r:embed="rId6"/>
          <a:stretch>
            <a:fillRect/>
          </a:stretch>
        </p:blipFill>
        <p:spPr>
          <a:xfrm>
            <a:off x="807059" y="850"/>
            <a:ext cx="1120483" cy="420181"/>
          </a:xfrm>
          <a:prstGeom prst="rect">
            <a:avLst/>
          </a:prstGeom>
        </p:spPr>
      </p:pic>
      <p:pic>
        <p:nvPicPr>
          <p:cNvPr id="7" name="Рисунок 6">
            <a:extLst>
              <a:ext uri="{FF2B5EF4-FFF2-40B4-BE49-F238E27FC236}">
                <a16:creationId xmlns:a16="http://schemas.microsoft.com/office/drawing/2014/main" id="{0D9E91AE-BC95-43B2-B52B-B41F633BAE35}"/>
              </a:ext>
            </a:extLst>
          </p:cNvPr>
          <p:cNvPicPr>
            <a:picLocks noChangeAspect="1"/>
          </p:cNvPicPr>
          <p:nvPr/>
        </p:nvPicPr>
        <p:blipFill>
          <a:blip r:embed="rId7"/>
          <a:stretch>
            <a:fillRect/>
          </a:stretch>
        </p:blipFill>
        <p:spPr>
          <a:xfrm>
            <a:off x="360362" y="4259849"/>
            <a:ext cx="4237082" cy="2598151"/>
          </a:xfrm>
          <a:prstGeom prst="rect">
            <a:avLst/>
          </a:prstGeom>
        </p:spPr>
      </p:pic>
      <p:pic>
        <p:nvPicPr>
          <p:cNvPr id="14" name="Рисунок 13">
            <a:extLst>
              <a:ext uri="{FF2B5EF4-FFF2-40B4-BE49-F238E27FC236}">
                <a16:creationId xmlns:a16="http://schemas.microsoft.com/office/drawing/2014/main" id="{A8CF6607-6494-47D9-A250-C8E31B5E6533}"/>
              </a:ext>
            </a:extLst>
          </p:cNvPr>
          <p:cNvPicPr>
            <a:picLocks noChangeAspect="1"/>
          </p:cNvPicPr>
          <p:nvPr/>
        </p:nvPicPr>
        <p:blipFill>
          <a:blip r:embed="rId8"/>
          <a:stretch>
            <a:fillRect/>
          </a:stretch>
        </p:blipFill>
        <p:spPr>
          <a:xfrm>
            <a:off x="459088" y="1716632"/>
            <a:ext cx="3855460" cy="2574534"/>
          </a:xfrm>
          <a:prstGeom prst="rect">
            <a:avLst/>
          </a:prstGeom>
        </p:spPr>
      </p:pic>
      <p:sp>
        <p:nvSpPr>
          <p:cNvPr id="6" name="Прямоугольник 5">
            <a:extLst>
              <a:ext uri="{FF2B5EF4-FFF2-40B4-BE49-F238E27FC236}">
                <a16:creationId xmlns:a16="http://schemas.microsoft.com/office/drawing/2014/main" id="{9A9E46B6-760D-4022-98FA-D058F2F8332A}"/>
              </a:ext>
            </a:extLst>
          </p:cNvPr>
          <p:cNvSpPr/>
          <p:nvPr/>
        </p:nvSpPr>
        <p:spPr>
          <a:xfrm>
            <a:off x="4876064" y="2379216"/>
            <a:ext cx="7315936" cy="1977835"/>
          </a:xfrm>
          <a:prstGeom prst="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rtlCol="0" anchor="ctr"/>
          <a:lstStyle/>
          <a:p>
            <a:pPr algn="ctr"/>
            <a:endParaRPr lang="ru-RU" dirty="0"/>
          </a:p>
        </p:txBody>
      </p:sp>
      <p:sp>
        <p:nvSpPr>
          <p:cNvPr id="11" name="TextBox 10">
            <a:extLst>
              <a:ext uri="{FF2B5EF4-FFF2-40B4-BE49-F238E27FC236}">
                <a16:creationId xmlns:a16="http://schemas.microsoft.com/office/drawing/2014/main" id="{C21907FC-B83E-4A4E-8F54-3A8C5D1E31CD}"/>
              </a:ext>
            </a:extLst>
          </p:cNvPr>
          <p:cNvSpPr txBox="1"/>
          <p:nvPr/>
        </p:nvSpPr>
        <p:spPr>
          <a:xfrm>
            <a:off x="5102293" y="2500949"/>
            <a:ext cx="3510637" cy="646331"/>
          </a:xfrm>
          <a:prstGeom prst="rect">
            <a:avLst/>
          </a:prstGeom>
          <a:noFill/>
        </p:spPr>
        <p:txBody>
          <a:bodyPr wrap="square" rtlCol="0">
            <a:spAutoFit/>
          </a:bodyPr>
          <a:lstStyle/>
          <a:p>
            <a:pPr algn="ctr"/>
            <a:r>
              <a:rPr lang="en-US" dirty="0"/>
              <a:t>The front part of the first bunch is focused. The bunch train resists.</a:t>
            </a:r>
            <a:endParaRPr lang="ru-RU" dirty="0"/>
          </a:p>
        </p:txBody>
      </p:sp>
      <p:cxnSp>
        <p:nvCxnSpPr>
          <p:cNvPr id="13" name="Прямая со стрелкой 12">
            <a:extLst>
              <a:ext uri="{FF2B5EF4-FFF2-40B4-BE49-F238E27FC236}">
                <a16:creationId xmlns:a16="http://schemas.microsoft.com/office/drawing/2014/main" id="{E489FE3D-DEC7-4C78-A791-60BF690D3B10}"/>
              </a:ext>
            </a:extLst>
          </p:cNvPr>
          <p:cNvCxnSpPr>
            <a:cxnSpLocks/>
          </p:cNvCxnSpPr>
          <p:nvPr/>
        </p:nvCxnSpPr>
        <p:spPr>
          <a:xfrm flipV="1">
            <a:off x="7655240" y="1358020"/>
            <a:ext cx="375184" cy="122221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D2AF8CC5-21CE-46F4-9FF1-2BEA10E287CD}"/>
              </a:ext>
            </a:extLst>
          </p:cNvPr>
          <p:cNvSpPr txBox="1"/>
          <p:nvPr/>
        </p:nvSpPr>
        <p:spPr>
          <a:xfrm>
            <a:off x="8563308" y="2505670"/>
            <a:ext cx="3678315" cy="923330"/>
          </a:xfrm>
          <a:prstGeom prst="rect">
            <a:avLst/>
          </a:prstGeom>
          <a:noFill/>
        </p:spPr>
        <p:txBody>
          <a:bodyPr wrap="square" rtlCol="0">
            <a:spAutoFit/>
          </a:bodyPr>
          <a:lstStyle/>
          <a:p>
            <a:pPr algn="ctr"/>
            <a:r>
              <a:rPr lang="en-US" dirty="0"/>
              <a:t>The first bunch is destroyed. But the external wave partially compensates for this for the sequence.</a:t>
            </a:r>
          </a:p>
        </p:txBody>
      </p:sp>
      <p:cxnSp>
        <p:nvCxnSpPr>
          <p:cNvPr id="23" name="Прямая со стрелкой 22">
            <a:extLst>
              <a:ext uri="{FF2B5EF4-FFF2-40B4-BE49-F238E27FC236}">
                <a16:creationId xmlns:a16="http://schemas.microsoft.com/office/drawing/2014/main" id="{E62C4C24-2125-4FDB-970E-143F5DD7F429}"/>
              </a:ext>
            </a:extLst>
          </p:cNvPr>
          <p:cNvCxnSpPr>
            <a:cxnSpLocks/>
          </p:cNvCxnSpPr>
          <p:nvPr/>
        </p:nvCxnSpPr>
        <p:spPr>
          <a:xfrm flipV="1">
            <a:off x="11083279" y="1475715"/>
            <a:ext cx="0" cy="113470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TextBox 24">
            <a:extLst>
              <a:ext uri="{FF2B5EF4-FFF2-40B4-BE49-F238E27FC236}">
                <a16:creationId xmlns:a16="http://schemas.microsoft.com/office/drawing/2014/main" id="{6285A053-E98F-471B-B024-BECBD2C6855E}"/>
              </a:ext>
            </a:extLst>
          </p:cNvPr>
          <p:cNvSpPr txBox="1"/>
          <p:nvPr/>
        </p:nvSpPr>
        <p:spPr>
          <a:xfrm>
            <a:off x="4774136" y="3483739"/>
            <a:ext cx="3921114" cy="923330"/>
          </a:xfrm>
          <a:prstGeom prst="rect">
            <a:avLst/>
          </a:prstGeom>
          <a:noFill/>
        </p:spPr>
        <p:txBody>
          <a:bodyPr wrap="square" rtlCol="0">
            <a:spAutoFit/>
          </a:bodyPr>
          <a:lstStyle/>
          <a:p>
            <a:pPr algn="ctr"/>
            <a:r>
              <a:rPr lang="en-US" dirty="0"/>
              <a:t>The front part of the first bunch is destroyed. But the external wave compensates for this for the sequence.</a:t>
            </a:r>
            <a:endParaRPr lang="ru-RU" dirty="0"/>
          </a:p>
        </p:txBody>
      </p:sp>
      <p:cxnSp>
        <p:nvCxnSpPr>
          <p:cNvPr id="26" name="Прямая со стрелкой 25">
            <a:extLst>
              <a:ext uri="{FF2B5EF4-FFF2-40B4-BE49-F238E27FC236}">
                <a16:creationId xmlns:a16="http://schemas.microsoft.com/office/drawing/2014/main" id="{72959C9E-0182-4714-AFC8-94344F8016ED}"/>
              </a:ext>
            </a:extLst>
          </p:cNvPr>
          <p:cNvCxnSpPr>
            <a:cxnSpLocks/>
          </p:cNvCxnSpPr>
          <p:nvPr/>
        </p:nvCxnSpPr>
        <p:spPr>
          <a:xfrm>
            <a:off x="7461293" y="4357051"/>
            <a:ext cx="93637" cy="7400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9" name="TextBox 28">
            <a:extLst>
              <a:ext uri="{FF2B5EF4-FFF2-40B4-BE49-F238E27FC236}">
                <a16:creationId xmlns:a16="http://schemas.microsoft.com/office/drawing/2014/main" id="{4043578E-B864-40F3-800A-30597F6A6961}"/>
              </a:ext>
            </a:extLst>
          </p:cNvPr>
          <p:cNvSpPr txBox="1"/>
          <p:nvPr/>
        </p:nvSpPr>
        <p:spPr>
          <a:xfrm>
            <a:off x="8681363" y="3483739"/>
            <a:ext cx="3510637" cy="923330"/>
          </a:xfrm>
          <a:prstGeom prst="rect">
            <a:avLst/>
          </a:prstGeom>
          <a:noFill/>
        </p:spPr>
        <p:txBody>
          <a:bodyPr wrap="square" rtlCol="0">
            <a:spAutoFit/>
          </a:bodyPr>
          <a:lstStyle/>
          <a:p>
            <a:r>
              <a:rPr lang="en-US" dirty="0"/>
              <a:t>The front part of the first bunch is partially destroyed. But bunch train don't feel it</a:t>
            </a:r>
            <a:endParaRPr lang="ru-RU" dirty="0"/>
          </a:p>
        </p:txBody>
      </p:sp>
      <p:cxnSp>
        <p:nvCxnSpPr>
          <p:cNvPr id="30" name="Прямая со стрелкой 29">
            <a:extLst>
              <a:ext uri="{FF2B5EF4-FFF2-40B4-BE49-F238E27FC236}">
                <a16:creationId xmlns:a16="http://schemas.microsoft.com/office/drawing/2014/main" id="{FEABA2A2-606D-43E0-89D0-B9AC10DC14E7}"/>
              </a:ext>
            </a:extLst>
          </p:cNvPr>
          <p:cNvCxnSpPr>
            <a:cxnSpLocks/>
          </p:cNvCxnSpPr>
          <p:nvPr/>
        </p:nvCxnSpPr>
        <p:spPr>
          <a:xfrm>
            <a:off x="11443317" y="4136994"/>
            <a:ext cx="0" cy="87888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7" name="Прямая соединительная линия 36">
            <a:extLst>
              <a:ext uri="{FF2B5EF4-FFF2-40B4-BE49-F238E27FC236}">
                <a16:creationId xmlns:a16="http://schemas.microsoft.com/office/drawing/2014/main" id="{DD252081-086B-4CB1-AE4E-EEE489536EEA}"/>
              </a:ext>
            </a:extLst>
          </p:cNvPr>
          <p:cNvCxnSpPr/>
          <p:nvPr/>
        </p:nvCxnSpPr>
        <p:spPr>
          <a:xfrm>
            <a:off x="8648442" y="2219417"/>
            <a:ext cx="0" cy="2272684"/>
          </a:xfrm>
          <a:prstGeom prst="line">
            <a:avLst/>
          </a:prstGeom>
        </p:spPr>
        <p:style>
          <a:lnRef idx="1">
            <a:schemeClr val="dk1"/>
          </a:lnRef>
          <a:fillRef idx="0">
            <a:schemeClr val="dk1"/>
          </a:fillRef>
          <a:effectRef idx="0">
            <a:schemeClr val="dk1"/>
          </a:effectRef>
          <a:fontRef idx="minor">
            <a:schemeClr val="tx1"/>
          </a:fontRef>
        </p:style>
      </p:cxnSp>
      <p:cxnSp>
        <p:nvCxnSpPr>
          <p:cNvPr id="39" name="Прямая соединительная линия 38">
            <a:extLst>
              <a:ext uri="{FF2B5EF4-FFF2-40B4-BE49-F238E27FC236}">
                <a16:creationId xmlns:a16="http://schemas.microsoft.com/office/drawing/2014/main" id="{D40927DD-DF87-4EE5-8445-C3270A4B9686}"/>
              </a:ext>
            </a:extLst>
          </p:cNvPr>
          <p:cNvCxnSpPr/>
          <p:nvPr/>
        </p:nvCxnSpPr>
        <p:spPr>
          <a:xfrm flipH="1">
            <a:off x="5102293" y="3465983"/>
            <a:ext cx="6997971" cy="0"/>
          </a:xfrm>
          <a:prstGeom prst="line">
            <a:avLst/>
          </a:prstGeom>
        </p:spPr>
        <p:style>
          <a:lnRef idx="1">
            <a:schemeClr val="dk1"/>
          </a:lnRef>
          <a:fillRef idx="0">
            <a:schemeClr val="dk1"/>
          </a:fillRef>
          <a:effectRef idx="0">
            <a:schemeClr val="dk1"/>
          </a:effectRef>
          <a:fontRef idx="minor">
            <a:schemeClr val="tx1"/>
          </a:fontRef>
        </p:style>
      </p:cxnSp>
      <p:sp>
        <p:nvSpPr>
          <p:cNvPr id="40" name="Номер слайда 39">
            <a:extLst>
              <a:ext uri="{FF2B5EF4-FFF2-40B4-BE49-F238E27FC236}">
                <a16:creationId xmlns:a16="http://schemas.microsoft.com/office/drawing/2014/main" id="{F8D8F367-6FAC-4AF5-9183-E571694BDAF0}"/>
              </a:ext>
            </a:extLst>
          </p:cNvPr>
          <p:cNvSpPr>
            <a:spLocks noGrp="1"/>
          </p:cNvSpPr>
          <p:nvPr>
            <p:ph type="sldNum" sz="quarter" idx="12"/>
          </p:nvPr>
        </p:nvSpPr>
        <p:spPr/>
        <p:txBody>
          <a:bodyPr/>
          <a:lstStyle/>
          <a:p>
            <a:fld id="{6C16B7C0-D947-475C-B0BD-CFA681FF481B}" type="slidenum">
              <a:rPr lang="ru-RU" smtClean="0"/>
              <a:pPr/>
              <a:t>11</a:t>
            </a:fld>
            <a:r>
              <a:rPr lang="en-US"/>
              <a:t>/13</a:t>
            </a:r>
            <a:endParaRPr lang="ru-RU" dirty="0"/>
          </a:p>
        </p:txBody>
      </p:sp>
    </p:spTree>
    <p:extLst>
      <p:ext uri="{BB962C8B-B14F-4D97-AF65-F5344CB8AC3E}">
        <p14:creationId xmlns:p14="http://schemas.microsoft.com/office/powerpoint/2010/main" val="2171090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6773B22-C418-4CCC-8512-702EF25C61BA}"/>
              </a:ext>
            </a:extLst>
          </p:cNvPr>
          <p:cNvSpPr>
            <a:spLocks noGrp="1"/>
          </p:cNvSpPr>
          <p:nvPr>
            <p:ph type="title"/>
          </p:nvPr>
        </p:nvSpPr>
        <p:spPr>
          <a:xfrm>
            <a:off x="459088" y="488271"/>
            <a:ext cx="4332303" cy="1325563"/>
          </a:xfrm>
        </p:spPr>
        <p:txBody>
          <a:bodyPr/>
          <a:lstStyle/>
          <a:p>
            <a:pPr algn="ctr"/>
            <a:r>
              <a:rPr lang="en-US" dirty="0"/>
              <a:t>The mechanisms of evolution</a:t>
            </a:r>
            <a:endParaRPr lang="ru-RU" dirty="0"/>
          </a:p>
        </p:txBody>
      </p:sp>
      <p:pic>
        <p:nvPicPr>
          <p:cNvPr id="5" name="Объект 4">
            <a:extLst>
              <a:ext uri="{FF2B5EF4-FFF2-40B4-BE49-F238E27FC236}">
                <a16:creationId xmlns:a16="http://schemas.microsoft.com/office/drawing/2014/main" id="{F2E8EF67-DB73-4458-A94B-99A98484162A}"/>
              </a:ext>
            </a:extLst>
          </p:cNvPr>
          <p:cNvPicPr>
            <a:picLocks noGrp="1" noChangeAspect="1"/>
          </p:cNvPicPr>
          <p:nvPr>
            <p:ph idx="1"/>
          </p:nvPr>
        </p:nvPicPr>
        <p:blipFill>
          <a:blip r:embed="rId3"/>
          <a:stretch>
            <a:fillRect/>
          </a:stretch>
        </p:blipFill>
        <p:spPr>
          <a:xfrm>
            <a:off x="4791391" y="0"/>
            <a:ext cx="7400609" cy="6858000"/>
          </a:xfrm>
        </p:spPr>
      </p:pic>
      <p:pic>
        <p:nvPicPr>
          <p:cNvPr id="8" name="Picture 3">
            <a:extLst>
              <a:ext uri="{FF2B5EF4-FFF2-40B4-BE49-F238E27FC236}">
                <a16:creationId xmlns:a16="http://schemas.microsoft.com/office/drawing/2014/main" id="{CDDC97F1-5320-4338-9ECA-CC7C93D861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0"/>
            <a:ext cx="792162"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a:extLst>
              <a:ext uri="{FF2B5EF4-FFF2-40B4-BE49-F238E27FC236}">
                <a16:creationId xmlns:a16="http://schemas.microsoft.com/office/drawing/2014/main" id="{D3897984-1F9C-4137-A121-6DD55A60784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Рисунок 9">
            <a:extLst>
              <a:ext uri="{FF2B5EF4-FFF2-40B4-BE49-F238E27FC236}">
                <a16:creationId xmlns:a16="http://schemas.microsoft.com/office/drawing/2014/main" id="{EAA22BC1-FAAE-4989-BAB7-1C6794A98E09}"/>
              </a:ext>
            </a:extLst>
          </p:cNvPr>
          <p:cNvPicPr>
            <a:picLocks noChangeAspect="1"/>
          </p:cNvPicPr>
          <p:nvPr/>
        </p:nvPicPr>
        <p:blipFill>
          <a:blip r:embed="rId6"/>
          <a:stretch>
            <a:fillRect/>
          </a:stretch>
        </p:blipFill>
        <p:spPr>
          <a:xfrm>
            <a:off x="807059" y="850"/>
            <a:ext cx="1120483" cy="420181"/>
          </a:xfrm>
          <a:prstGeom prst="rect">
            <a:avLst/>
          </a:prstGeom>
        </p:spPr>
      </p:pic>
      <p:pic>
        <p:nvPicPr>
          <p:cNvPr id="7" name="Рисунок 6">
            <a:extLst>
              <a:ext uri="{FF2B5EF4-FFF2-40B4-BE49-F238E27FC236}">
                <a16:creationId xmlns:a16="http://schemas.microsoft.com/office/drawing/2014/main" id="{0D9E91AE-BC95-43B2-B52B-B41F633BAE35}"/>
              </a:ext>
            </a:extLst>
          </p:cNvPr>
          <p:cNvPicPr>
            <a:picLocks noChangeAspect="1"/>
          </p:cNvPicPr>
          <p:nvPr/>
        </p:nvPicPr>
        <p:blipFill>
          <a:blip r:embed="rId7"/>
          <a:stretch>
            <a:fillRect/>
          </a:stretch>
        </p:blipFill>
        <p:spPr>
          <a:xfrm>
            <a:off x="360362" y="4259849"/>
            <a:ext cx="4237082" cy="2598151"/>
          </a:xfrm>
          <a:prstGeom prst="rect">
            <a:avLst/>
          </a:prstGeom>
        </p:spPr>
      </p:pic>
      <p:pic>
        <p:nvPicPr>
          <p:cNvPr id="14" name="Рисунок 13">
            <a:extLst>
              <a:ext uri="{FF2B5EF4-FFF2-40B4-BE49-F238E27FC236}">
                <a16:creationId xmlns:a16="http://schemas.microsoft.com/office/drawing/2014/main" id="{A8CF6607-6494-47D9-A250-C8E31B5E6533}"/>
              </a:ext>
            </a:extLst>
          </p:cNvPr>
          <p:cNvPicPr>
            <a:picLocks noChangeAspect="1"/>
          </p:cNvPicPr>
          <p:nvPr/>
        </p:nvPicPr>
        <p:blipFill>
          <a:blip r:embed="rId8"/>
          <a:stretch>
            <a:fillRect/>
          </a:stretch>
        </p:blipFill>
        <p:spPr>
          <a:xfrm>
            <a:off x="459088" y="1716632"/>
            <a:ext cx="3855460" cy="2574534"/>
          </a:xfrm>
          <a:prstGeom prst="rect">
            <a:avLst/>
          </a:prstGeom>
        </p:spPr>
      </p:pic>
      <p:sp>
        <p:nvSpPr>
          <p:cNvPr id="11" name="Прямоугольник 10">
            <a:extLst>
              <a:ext uri="{FF2B5EF4-FFF2-40B4-BE49-F238E27FC236}">
                <a16:creationId xmlns:a16="http://schemas.microsoft.com/office/drawing/2014/main" id="{2E68CE16-45FE-44BA-A281-699C9329A675}"/>
              </a:ext>
            </a:extLst>
          </p:cNvPr>
          <p:cNvSpPr/>
          <p:nvPr/>
        </p:nvSpPr>
        <p:spPr>
          <a:xfrm>
            <a:off x="4833727" y="371829"/>
            <a:ext cx="7315936" cy="1977835"/>
          </a:xfrm>
          <a:prstGeom prst="rect">
            <a:avLst/>
          </a:prstGeom>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rtlCol="0" anchor="ctr"/>
          <a:lstStyle/>
          <a:p>
            <a:pPr algn="ctr"/>
            <a:endParaRPr lang="ru-RU" dirty="0"/>
          </a:p>
        </p:txBody>
      </p:sp>
      <p:sp>
        <p:nvSpPr>
          <p:cNvPr id="6" name="Овал 5">
            <a:extLst>
              <a:ext uri="{FF2B5EF4-FFF2-40B4-BE49-F238E27FC236}">
                <a16:creationId xmlns:a16="http://schemas.microsoft.com/office/drawing/2014/main" id="{608E7166-2314-4369-B470-562C1DC97937}"/>
              </a:ext>
            </a:extLst>
          </p:cNvPr>
          <p:cNvSpPr/>
          <p:nvPr/>
        </p:nvSpPr>
        <p:spPr>
          <a:xfrm>
            <a:off x="1029809" y="5775940"/>
            <a:ext cx="514906" cy="514906"/>
          </a:xfrm>
          <a:prstGeom prst="ellipse">
            <a:avLst/>
          </a:prstGeom>
          <a:noFill/>
          <a:ln w="28575" cap="flat" cmpd="sng" algn="ctr">
            <a:solidFill>
              <a:srgbClr val="0070C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ru-RU"/>
          </a:p>
        </p:txBody>
      </p:sp>
      <p:sp>
        <p:nvSpPr>
          <p:cNvPr id="13" name="Овал 12">
            <a:extLst>
              <a:ext uri="{FF2B5EF4-FFF2-40B4-BE49-F238E27FC236}">
                <a16:creationId xmlns:a16="http://schemas.microsoft.com/office/drawing/2014/main" id="{17515BD4-2C00-4597-9A9C-6CB090B7758E}"/>
              </a:ext>
            </a:extLst>
          </p:cNvPr>
          <p:cNvSpPr/>
          <p:nvPr/>
        </p:nvSpPr>
        <p:spPr>
          <a:xfrm>
            <a:off x="1029809" y="3260009"/>
            <a:ext cx="514906" cy="514906"/>
          </a:xfrm>
          <a:prstGeom prst="ellipse">
            <a:avLst/>
          </a:prstGeom>
          <a:noFill/>
          <a:ln w="28575" cap="flat" cmpd="sng" algn="ctr">
            <a:solidFill>
              <a:srgbClr val="0070C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ru-RU"/>
          </a:p>
        </p:txBody>
      </p:sp>
      <p:sp>
        <p:nvSpPr>
          <p:cNvPr id="15" name="TextBox 14">
            <a:extLst>
              <a:ext uri="{FF2B5EF4-FFF2-40B4-BE49-F238E27FC236}">
                <a16:creationId xmlns:a16="http://schemas.microsoft.com/office/drawing/2014/main" id="{8E7488AA-9A5D-434C-A7C4-98C12477036C}"/>
              </a:ext>
            </a:extLst>
          </p:cNvPr>
          <p:cNvSpPr txBox="1"/>
          <p:nvPr/>
        </p:nvSpPr>
        <p:spPr>
          <a:xfrm>
            <a:off x="5077077" y="538437"/>
            <a:ext cx="3569774" cy="1754326"/>
          </a:xfrm>
          <a:prstGeom prst="rect">
            <a:avLst/>
          </a:prstGeom>
          <a:noFill/>
        </p:spPr>
        <p:txBody>
          <a:bodyPr wrap="square" rtlCol="0">
            <a:spAutoFit/>
          </a:bodyPr>
          <a:lstStyle/>
          <a:p>
            <a:pPr algn="ctr"/>
            <a:r>
              <a:rPr lang="en-US" dirty="0"/>
              <a:t>The front part of the first bunch is destroyed by the weak perturbation. The bunch is defocused layer by layer because as the layer disappears, so does the focusing force (domino effect).</a:t>
            </a:r>
            <a:endParaRPr lang="ru-RU" dirty="0"/>
          </a:p>
        </p:txBody>
      </p:sp>
      <p:cxnSp>
        <p:nvCxnSpPr>
          <p:cNvPr id="16" name="Прямая со стрелкой 15">
            <a:extLst>
              <a:ext uri="{FF2B5EF4-FFF2-40B4-BE49-F238E27FC236}">
                <a16:creationId xmlns:a16="http://schemas.microsoft.com/office/drawing/2014/main" id="{3972A5A6-67C9-4AE7-BF65-86E9DA72B78C}"/>
              </a:ext>
            </a:extLst>
          </p:cNvPr>
          <p:cNvCxnSpPr>
            <a:cxnSpLocks/>
          </p:cNvCxnSpPr>
          <p:nvPr/>
        </p:nvCxnSpPr>
        <p:spPr>
          <a:xfrm>
            <a:off x="7732450" y="2281561"/>
            <a:ext cx="0" cy="97844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0BB3AC16-85BE-4D4F-AABC-5A9CD5F04244}"/>
              </a:ext>
            </a:extLst>
          </p:cNvPr>
          <p:cNvSpPr txBox="1"/>
          <p:nvPr/>
        </p:nvSpPr>
        <p:spPr>
          <a:xfrm>
            <a:off x="8556023" y="453202"/>
            <a:ext cx="3657146" cy="2031325"/>
          </a:xfrm>
          <a:prstGeom prst="rect">
            <a:avLst/>
          </a:prstGeom>
          <a:noFill/>
        </p:spPr>
        <p:txBody>
          <a:bodyPr wrap="square" rtlCol="0">
            <a:spAutoFit/>
          </a:bodyPr>
          <a:lstStyle/>
          <a:p>
            <a:pPr algn="ctr"/>
            <a:r>
              <a:rPr lang="en-US" dirty="0"/>
              <a:t>But when the perturbation moves slightly to the left, the front layer of the first bunch enters the focusing phase of the perturbation. And this layer protects the bunch from destruction by generating a high enough focusing field.</a:t>
            </a:r>
            <a:endParaRPr lang="ru-RU" dirty="0"/>
          </a:p>
        </p:txBody>
      </p:sp>
      <p:cxnSp>
        <p:nvCxnSpPr>
          <p:cNvPr id="19" name="Прямая со стрелкой 18">
            <a:extLst>
              <a:ext uri="{FF2B5EF4-FFF2-40B4-BE49-F238E27FC236}">
                <a16:creationId xmlns:a16="http://schemas.microsoft.com/office/drawing/2014/main" id="{6032ECB6-314D-4C4D-9A3A-C8D46ABC2512}"/>
              </a:ext>
            </a:extLst>
          </p:cNvPr>
          <p:cNvCxnSpPr>
            <a:cxnSpLocks/>
          </p:cNvCxnSpPr>
          <p:nvPr/>
        </p:nvCxnSpPr>
        <p:spPr>
          <a:xfrm>
            <a:off x="11454747" y="2281561"/>
            <a:ext cx="133163" cy="91440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3" name="Прямая соединительная линия 22">
            <a:extLst>
              <a:ext uri="{FF2B5EF4-FFF2-40B4-BE49-F238E27FC236}">
                <a16:creationId xmlns:a16="http://schemas.microsoft.com/office/drawing/2014/main" id="{7DCD8966-D0CE-461B-857C-0DE20212AF8D}"/>
              </a:ext>
            </a:extLst>
          </p:cNvPr>
          <p:cNvCxnSpPr/>
          <p:nvPr/>
        </p:nvCxnSpPr>
        <p:spPr>
          <a:xfrm>
            <a:off x="8648442" y="396264"/>
            <a:ext cx="0" cy="2066076"/>
          </a:xfrm>
          <a:prstGeom prst="line">
            <a:avLst/>
          </a:prstGeom>
        </p:spPr>
        <p:style>
          <a:lnRef idx="1">
            <a:schemeClr val="dk1"/>
          </a:lnRef>
          <a:fillRef idx="0">
            <a:schemeClr val="dk1"/>
          </a:fillRef>
          <a:effectRef idx="0">
            <a:schemeClr val="dk1"/>
          </a:effectRef>
          <a:fontRef idx="minor">
            <a:schemeClr val="tx1"/>
          </a:fontRef>
        </p:style>
      </p:cxnSp>
      <p:sp>
        <p:nvSpPr>
          <p:cNvPr id="24" name="Номер слайда 23">
            <a:extLst>
              <a:ext uri="{FF2B5EF4-FFF2-40B4-BE49-F238E27FC236}">
                <a16:creationId xmlns:a16="http://schemas.microsoft.com/office/drawing/2014/main" id="{15D27D3A-9B16-487F-9789-0B54BDDC29EF}"/>
              </a:ext>
            </a:extLst>
          </p:cNvPr>
          <p:cNvSpPr>
            <a:spLocks noGrp="1"/>
          </p:cNvSpPr>
          <p:nvPr>
            <p:ph type="sldNum" sz="quarter" idx="12"/>
          </p:nvPr>
        </p:nvSpPr>
        <p:spPr/>
        <p:txBody>
          <a:bodyPr/>
          <a:lstStyle/>
          <a:p>
            <a:fld id="{6C16B7C0-D947-475C-B0BD-CFA681FF481B}" type="slidenum">
              <a:rPr lang="ru-RU" smtClean="0"/>
              <a:pPr/>
              <a:t>12</a:t>
            </a:fld>
            <a:r>
              <a:rPr lang="en-US"/>
              <a:t>/13</a:t>
            </a:r>
            <a:endParaRPr lang="ru-RU" dirty="0"/>
          </a:p>
        </p:txBody>
      </p:sp>
    </p:spTree>
    <p:extLst>
      <p:ext uri="{BB962C8B-B14F-4D97-AF65-F5344CB8AC3E}">
        <p14:creationId xmlns:p14="http://schemas.microsoft.com/office/powerpoint/2010/main" val="3207228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FDC7F00-5E2F-4236-926B-00BAD5494DEE}"/>
              </a:ext>
            </a:extLst>
          </p:cNvPr>
          <p:cNvSpPr>
            <a:spLocks noGrp="1"/>
          </p:cNvSpPr>
          <p:nvPr>
            <p:ph type="title"/>
          </p:nvPr>
        </p:nvSpPr>
        <p:spPr/>
        <p:txBody>
          <a:bodyPr/>
          <a:lstStyle/>
          <a:p>
            <a:r>
              <a:rPr lang="en-US" dirty="0"/>
              <a:t>Results</a:t>
            </a:r>
            <a:endParaRPr lang="ru-RU" dirty="0"/>
          </a:p>
        </p:txBody>
      </p:sp>
      <mc:AlternateContent xmlns:mc="http://schemas.openxmlformats.org/markup-compatibility/2006" xmlns:a14="http://schemas.microsoft.com/office/drawing/2010/main">
        <mc:Choice Requires="a14">
          <p:sp>
            <p:nvSpPr>
              <p:cNvPr id="3" name="Объект 2">
                <a:extLst>
                  <a:ext uri="{FF2B5EF4-FFF2-40B4-BE49-F238E27FC236}">
                    <a16:creationId xmlns:a16="http://schemas.microsoft.com/office/drawing/2014/main" id="{B5AE7392-8321-4065-9163-EE546F6C9906}"/>
                  </a:ext>
                </a:extLst>
              </p:cNvPr>
              <p:cNvSpPr>
                <a:spLocks noGrp="1"/>
              </p:cNvSpPr>
              <p:nvPr>
                <p:ph idx="1"/>
              </p:nvPr>
            </p:nvSpPr>
            <p:spPr>
              <a:xfrm>
                <a:off x="838200" y="1825625"/>
                <a:ext cx="10515600" cy="4184558"/>
              </a:xfrm>
            </p:spPr>
            <p:txBody>
              <a:bodyPr>
                <a:normAutofit/>
              </a:bodyPr>
              <a:lstStyle/>
              <a:p>
                <a:r>
                  <a:rPr lang="en-US" dirty="0"/>
                  <a:t>The bunch train is destroyed if the amplitude of the disturbance exceeds the amplitude of the seed</a:t>
                </a:r>
                <a:r>
                  <a:rPr lang="ru-RU" dirty="0"/>
                  <a:t> </a:t>
                </a:r>
                <a14:m>
                  <m:oMath xmlns:m="http://schemas.openxmlformats.org/officeDocument/2006/math">
                    <m:sSub>
                      <m:sSubPr>
                        <m:ctrlPr>
                          <a:rPr lang="ru-RU" i="1" dirty="0">
                            <a:latin typeface="Cambria Math" panose="02040503050406030204" pitchFamily="18" charset="0"/>
                          </a:rPr>
                        </m:ctrlPr>
                      </m:sSubPr>
                      <m:e>
                        <m:r>
                          <a:rPr lang="ru-RU" i="1" dirty="0">
                            <a:latin typeface="Cambria Math" panose="02040503050406030204" pitchFamily="18" charset="0"/>
                          </a:rPr>
                          <m:t>𝛷</m:t>
                        </m:r>
                      </m:e>
                      <m:sub>
                        <m:r>
                          <a:rPr lang="ru-RU" i="1" dirty="0">
                            <a:latin typeface="Cambria Math" panose="02040503050406030204" pitchFamily="18" charset="0"/>
                          </a:rPr>
                          <m:t>0</m:t>
                        </m:r>
                      </m:sub>
                    </m:sSub>
                  </m:oMath>
                </a14:m>
                <a:r>
                  <a:rPr lang="ru-RU" dirty="0"/>
                  <a:t>.</a:t>
                </a:r>
                <a:endParaRPr lang="en-US" dirty="0"/>
              </a:p>
              <a:p>
                <a:endParaRPr lang="en-US" dirty="0"/>
              </a:p>
              <a:p>
                <a:r>
                  <a:rPr lang="en-US" dirty="0"/>
                  <a:t>A single bunch is less stable and significantly changes its shape and </a:t>
                </a:r>
                <a:r>
                  <a:rPr lang="en-US" dirty="0" err="1"/>
                  <a:t>wakefield</a:t>
                </a:r>
                <a:r>
                  <a:rPr lang="en-US" dirty="0"/>
                  <a:t> under weaker perturbations.</a:t>
                </a:r>
                <a:endParaRPr lang="ru-RU" dirty="0"/>
              </a:p>
              <a:p>
                <a:pPr marL="0" indent="0">
                  <a:buNone/>
                </a:pPr>
                <a:endParaRPr lang="ru-RU" dirty="0"/>
              </a:p>
              <a:p>
                <a:r>
                  <a:rPr lang="en-US" dirty="0"/>
                  <a:t>If the perturbation is phased so that it defocuses the leading edge of the first bunch, even a long sequence can be destroyed by a very weak field (domino effect).</a:t>
                </a:r>
              </a:p>
            </p:txBody>
          </p:sp>
        </mc:Choice>
        <mc:Fallback xmlns="">
          <p:sp>
            <p:nvSpPr>
              <p:cNvPr id="3" name="Объект 2">
                <a:extLst>
                  <a:ext uri="{FF2B5EF4-FFF2-40B4-BE49-F238E27FC236}">
                    <a16:creationId xmlns:a16="http://schemas.microsoft.com/office/drawing/2014/main" id="{B5AE7392-8321-4065-9163-EE546F6C9906}"/>
                  </a:ext>
                </a:extLst>
              </p:cNvPr>
              <p:cNvSpPr>
                <a:spLocks noGrp="1" noRot="1" noChangeAspect="1" noMove="1" noResize="1" noEditPoints="1" noAdjustHandles="1" noChangeArrowheads="1" noChangeShapeType="1" noTextEdit="1"/>
              </p:cNvSpPr>
              <p:nvPr>
                <p:ph idx="1"/>
              </p:nvPr>
            </p:nvSpPr>
            <p:spPr>
              <a:xfrm>
                <a:off x="838200" y="1825625"/>
                <a:ext cx="10515600" cy="4184558"/>
              </a:xfrm>
              <a:blipFill>
                <a:blip r:embed="rId3"/>
                <a:stretch>
                  <a:fillRect l="-1043" t="-2329" b="-1019"/>
                </a:stretch>
              </a:blipFill>
            </p:spPr>
            <p:txBody>
              <a:bodyPr/>
              <a:lstStyle/>
              <a:p>
                <a:r>
                  <a:rPr lang="ru-RU">
                    <a:noFill/>
                  </a:rPr>
                  <a:t> </a:t>
                </a:r>
              </a:p>
            </p:txBody>
          </p:sp>
        </mc:Fallback>
      </mc:AlternateContent>
      <p:pic>
        <p:nvPicPr>
          <p:cNvPr id="4" name="Picture 3">
            <a:extLst>
              <a:ext uri="{FF2B5EF4-FFF2-40B4-BE49-F238E27FC236}">
                <a16:creationId xmlns:a16="http://schemas.microsoft.com/office/drawing/2014/main" id="{7BC42A6C-60E2-496E-902D-4C47B4FC52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0"/>
            <a:ext cx="792162"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a:extLst>
              <a:ext uri="{FF2B5EF4-FFF2-40B4-BE49-F238E27FC236}">
                <a16:creationId xmlns:a16="http://schemas.microsoft.com/office/drawing/2014/main" id="{C8D571B0-6F5C-491A-B23A-F89A0AFC4F9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Рисунок 5">
            <a:extLst>
              <a:ext uri="{FF2B5EF4-FFF2-40B4-BE49-F238E27FC236}">
                <a16:creationId xmlns:a16="http://schemas.microsoft.com/office/drawing/2014/main" id="{159AB099-9A32-4C60-8692-0143375DCA6F}"/>
              </a:ext>
            </a:extLst>
          </p:cNvPr>
          <p:cNvPicPr>
            <a:picLocks noChangeAspect="1"/>
          </p:cNvPicPr>
          <p:nvPr/>
        </p:nvPicPr>
        <p:blipFill>
          <a:blip r:embed="rId6"/>
          <a:stretch>
            <a:fillRect/>
          </a:stretch>
        </p:blipFill>
        <p:spPr>
          <a:xfrm>
            <a:off x="807059" y="850"/>
            <a:ext cx="1120483" cy="420181"/>
          </a:xfrm>
          <a:prstGeom prst="rect">
            <a:avLst/>
          </a:prstGeom>
        </p:spPr>
      </p:pic>
      <p:sp>
        <p:nvSpPr>
          <p:cNvPr id="7" name="TextBox 6">
            <a:extLst>
              <a:ext uri="{FF2B5EF4-FFF2-40B4-BE49-F238E27FC236}">
                <a16:creationId xmlns:a16="http://schemas.microsoft.com/office/drawing/2014/main" id="{BFC83086-B93E-4F99-82C9-F900DE398C2F}"/>
              </a:ext>
            </a:extLst>
          </p:cNvPr>
          <p:cNvSpPr txBox="1"/>
          <p:nvPr/>
        </p:nvSpPr>
        <p:spPr>
          <a:xfrm>
            <a:off x="7563775" y="5969655"/>
            <a:ext cx="1690463" cy="523220"/>
          </a:xfrm>
          <a:prstGeom prst="rect">
            <a:avLst/>
          </a:prstGeom>
          <a:noFill/>
        </p:spPr>
        <p:txBody>
          <a:bodyPr wrap="none" rtlCol="0">
            <a:spAutoFit/>
          </a:bodyPr>
          <a:lstStyle/>
          <a:p>
            <a:r>
              <a:rPr lang="en-US" sz="2800" dirty="0"/>
              <a:t>Thank you</a:t>
            </a:r>
            <a:endParaRPr lang="ru-RU" sz="2800" dirty="0"/>
          </a:p>
        </p:txBody>
      </p:sp>
      <p:sp>
        <p:nvSpPr>
          <p:cNvPr id="10" name="Номер слайда 9">
            <a:extLst>
              <a:ext uri="{FF2B5EF4-FFF2-40B4-BE49-F238E27FC236}">
                <a16:creationId xmlns:a16="http://schemas.microsoft.com/office/drawing/2014/main" id="{FB9ACBB6-5C83-4223-BE1A-E867384E2526}"/>
              </a:ext>
            </a:extLst>
          </p:cNvPr>
          <p:cNvSpPr>
            <a:spLocks noGrp="1"/>
          </p:cNvSpPr>
          <p:nvPr>
            <p:ph type="sldNum" sz="quarter" idx="12"/>
          </p:nvPr>
        </p:nvSpPr>
        <p:spPr/>
        <p:txBody>
          <a:bodyPr/>
          <a:lstStyle/>
          <a:p>
            <a:fld id="{6C16B7C0-D947-475C-B0BD-CFA681FF481B}" type="slidenum">
              <a:rPr lang="ru-RU" smtClean="0"/>
              <a:pPr/>
              <a:t>13</a:t>
            </a:fld>
            <a:r>
              <a:rPr lang="en-US"/>
              <a:t>/13</a:t>
            </a:r>
            <a:endParaRPr lang="ru-RU" dirty="0"/>
          </a:p>
        </p:txBody>
      </p:sp>
    </p:spTree>
    <p:extLst>
      <p:ext uri="{BB962C8B-B14F-4D97-AF65-F5344CB8AC3E}">
        <p14:creationId xmlns:p14="http://schemas.microsoft.com/office/powerpoint/2010/main" val="3860380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8144C2-4305-4AF1-9FD3-182D3AD8BFB5}"/>
              </a:ext>
            </a:extLst>
          </p:cNvPr>
          <p:cNvSpPr>
            <a:spLocks noGrp="1"/>
          </p:cNvSpPr>
          <p:nvPr>
            <p:ph type="title"/>
          </p:nvPr>
        </p:nvSpPr>
        <p:spPr/>
        <p:txBody>
          <a:bodyPr/>
          <a:lstStyle/>
          <a:p>
            <a:r>
              <a:rPr lang="en-US" dirty="0"/>
              <a:t>Characteristic change times</a:t>
            </a:r>
            <a:endParaRPr lang="ru-RU" dirty="0"/>
          </a:p>
        </p:txBody>
      </p:sp>
      <p:pic>
        <p:nvPicPr>
          <p:cNvPr id="5" name="Объект 4">
            <a:extLst>
              <a:ext uri="{FF2B5EF4-FFF2-40B4-BE49-F238E27FC236}">
                <a16:creationId xmlns:a16="http://schemas.microsoft.com/office/drawing/2014/main" id="{737CB068-BB5E-42FF-9B1E-9EAE213D6DC6}"/>
              </a:ext>
            </a:extLst>
          </p:cNvPr>
          <p:cNvPicPr>
            <a:picLocks noGrp="1" noChangeAspect="1"/>
          </p:cNvPicPr>
          <p:nvPr>
            <p:ph idx="1"/>
          </p:nvPr>
        </p:nvPicPr>
        <p:blipFill>
          <a:blip r:embed="rId3"/>
          <a:stretch>
            <a:fillRect/>
          </a:stretch>
        </p:blipFill>
        <p:spPr>
          <a:xfrm>
            <a:off x="236175" y="2543676"/>
            <a:ext cx="4279037" cy="3009578"/>
          </a:xfrm>
        </p:spPr>
      </p:pic>
      <p:pic>
        <p:nvPicPr>
          <p:cNvPr id="7" name="Рисунок 6">
            <a:extLst>
              <a:ext uri="{FF2B5EF4-FFF2-40B4-BE49-F238E27FC236}">
                <a16:creationId xmlns:a16="http://schemas.microsoft.com/office/drawing/2014/main" id="{E80F032E-B721-462C-B5FA-047B17EBFAD6}"/>
              </a:ext>
            </a:extLst>
          </p:cNvPr>
          <p:cNvPicPr>
            <a:picLocks noChangeAspect="1"/>
          </p:cNvPicPr>
          <p:nvPr/>
        </p:nvPicPr>
        <p:blipFill>
          <a:blip r:embed="rId4"/>
          <a:stretch>
            <a:fillRect/>
          </a:stretch>
        </p:blipFill>
        <p:spPr>
          <a:xfrm>
            <a:off x="4529967" y="1580225"/>
            <a:ext cx="7662033" cy="5277775"/>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1F3CF7A-1AAE-45B8-9D6C-3BB18716CEC8}"/>
                  </a:ext>
                </a:extLst>
              </p:cNvPr>
              <p:cNvSpPr txBox="1"/>
              <p:nvPr/>
            </p:nvSpPr>
            <p:spPr>
              <a:xfrm>
                <a:off x="360362" y="1454798"/>
                <a:ext cx="4279038" cy="923330"/>
              </a:xfrm>
              <a:prstGeom prst="rect">
                <a:avLst/>
              </a:prstGeom>
              <a:noFill/>
            </p:spPr>
            <p:txBody>
              <a:bodyPr wrap="square" rtlCol="0">
                <a:spAutoFit/>
              </a:bodyPr>
              <a:lstStyle/>
              <a:p>
                <a:r>
                  <a:rPr lang="en-US" dirty="0"/>
                  <a:t>The characteristic time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𝑖</m:t>
                        </m:r>
                      </m:sub>
                    </m:sSub>
                  </m:oMath>
                </a14:m>
                <a:r>
                  <a:rPr lang="ru-RU" dirty="0"/>
                  <a:t> </a:t>
                </a:r>
                <a:r>
                  <a:rPr lang="en-US" dirty="0"/>
                  <a:t>is the time in which</a:t>
                </a:r>
                <a:r>
                  <a:rPr lang="ru-RU" dirty="0"/>
                  <a:t> </a:t>
                </a:r>
                <a14:m>
                  <m:oMath xmlns:m="http://schemas.openxmlformats.org/officeDocument/2006/math">
                    <m:r>
                      <a:rPr lang="ru-RU" i="1">
                        <a:latin typeface="Cambria Math" panose="02040503050406030204" pitchFamily="18" charset="0"/>
                      </a:rPr>
                      <m:t>𝛿𝛷</m:t>
                    </m:r>
                  </m:oMath>
                </a14:m>
                <a:r>
                  <a:rPr lang="ru-RU" dirty="0"/>
                  <a:t> </a:t>
                </a:r>
                <a:r>
                  <a:rPr lang="en-US" dirty="0"/>
                  <a:t>changes by half of the difference between the old and new stationary values.</a:t>
                </a:r>
                <a:endParaRPr lang="ru-RU" dirty="0"/>
              </a:p>
            </p:txBody>
          </p:sp>
        </mc:Choice>
        <mc:Fallback xmlns="">
          <p:sp>
            <p:nvSpPr>
              <p:cNvPr id="8" name="TextBox 7">
                <a:extLst>
                  <a:ext uri="{FF2B5EF4-FFF2-40B4-BE49-F238E27FC236}">
                    <a16:creationId xmlns:a16="http://schemas.microsoft.com/office/drawing/2014/main" id="{F1F3CF7A-1AAE-45B8-9D6C-3BB18716CEC8}"/>
                  </a:ext>
                </a:extLst>
              </p:cNvPr>
              <p:cNvSpPr txBox="1">
                <a:spLocks noRot="1" noChangeAspect="1" noMove="1" noResize="1" noEditPoints="1" noAdjustHandles="1" noChangeArrowheads="1" noChangeShapeType="1" noTextEdit="1"/>
              </p:cNvSpPr>
              <p:nvPr/>
            </p:nvSpPr>
            <p:spPr>
              <a:xfrm>
                <a:off x="360362" y="1454798"/>
                <a:ext cx="4279038" cy="923330"/>
              </a:xfrm>
              <a:prstGeom prst="rect">
                <a:avLst/>
              </a:prstGeom>
              <a:blipFill>
                <a:blip r:embed="rId5"/>
                <a:stretch>
                  <a:fillRect l="-1140" t="-3974" r="-712" b="-9934"/>
                </a:stretch>
              </a:blipFill>
            </p:spPr>
            <p:txBody>
              <a:bodyPr/>
              <a:lstStyle/>
              <a:p>
                <a:r>
                  <a:rPr lang="ru-RU">
                    <a:noFill/>
                  </a:rPr>
                  <a:t> </a:t>
                </a:r>
              </a:p>
            </p:txBody>
          </p:sp>
        </mc:Fallback>
      </mc:AlternateContent>
      <p:pic>
        <p:nvPicPr>
          <p:cNvPr id="9" name="Picture 3">
            <a:extLst>
              <a:ext uri="{FF2B5EF4-FFF2-40B4-BE49-F238E27FC236}">
                <a16:creationId xmlns:a16="http://schemas.microsoft.com/office/drawing/2014/main" id="{110F4BAB-94B1-4E3D-B2D6-584B0C901AC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79613" y="0"/>
            <a:ext cx="792162"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a:extLst>
              <a:ext uri="{FF2B5EF4-FFF2-40B4-BE49-F238E27FC236}">
                <a16:creationId xmlns:a16="http://schemas.microsoft.com/office/drawing/2014/main" id="{54908A7A-F753-4B10-B1C7-B7AB347B4A7F}"/>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Рисунок 10">
            <a:extLst>
              <a:ext uri="{FF2B5EF4-FFF2-40B4-BE49-F238E27FC236}">
                <a16:creationId xmlns:a16="http://schemas.microsoft.com/office/drawing/2014/main" id="{8B087554-6985-41A5-AF0F-BCE3BF255BCA}"/>
              </a:ext>
            </a:extLst>
          </p:cNvPr>
          <p:cNvPicPr>
            <a:picLocks noChangeAspect="1"/>
          </p:cNvPicPr>
          <p:nvPr/>
        </p:nvPicPr>
        <p:blipFill>
          <a:blip r:embed="rId8"/>
          <a:stretch>
            <a:fillRect/>
          </a:stretch>
        </p:blipFill>
        <p:spPr>
          <a:xfrm>
            <a:off x="807059" y="850"/>
            <a:ext cx="1120483" cy="420181"/>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A0BCA4FC-5259-40CB-9198-3450D61F5048}"/>
                  </a:ext>
                </a:extLst>
              </p:cNvPr>
              <p:cNvSpPr txBox="1"/>
              <p:nvPr/>
            </p:nvSpPr>
            <p:spPr>
              <a:xfrm>
                <a:off x="1246300" y="5539933"/>
                <a:ext cx="2803973" cy="910699"/>
              </a:xfrm>
              <a:prstGeom prst="rect">
                <a:avLst/>
              </a:prstGeom>
              <a:noFill/>
              <a:ln w="19050">
                <a:solidFill>
                  <a:schemeClr val="tx1"/>
                </a:solid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𝑇</m:t>
                          </m:r>
                        </m:e>
                        <m:sub>
                          <m:r>
                            <a:rPr lang="en-US" b="0" i="1" dirty="0" smtClean="0">
                              <a:latin typeface="Cambria Math" panose="02040503050406030204" pitchFamily="18" charset="0"/>
                            </a:rPr>
                            <m:t>𝑖</m:t>
                          </m:r>
                        </m:sub>
                      </m:sSub>
                      <m:r>
                        <a:rPr lang="en-US" b="0" i="1" dirty="0" smtClean="0">
                          <a:latin typeface="Cambria Math" panose="02040503050406030204" pitchFamily="18" charset="0"/>
                        </a:rPr>
                        <m:t>=</m:t>
                      </m:r>
                      <m:r>
                        <a:rPr lang="en-US" b="0" i="1" dirty="0" smtClean="0">
                          <a:latin typeface="Cambria Math" panose="02040503050406030204" pitchFamily="18" charset="0"/>
                        </a:rPr>
                        <m:t>𝛼</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𝜏</m:t>
                          </m:r>
                        </m:e>
                        <m:sub>
                          <m:r>
                            <a:rPr lang="en-US" b="0" i="1" dirty="0" smtClean="0">
                              <a:latin typeface="Cambria Math" panose="02040503050406030204" pitchFamily="18" charset="0"/>
                            </a:rPr>
                            <m:t>0</m:t>
                          </m:r>
                        </m:sub>
                      </m:sSub>
                      <m:rad>
                        <m:radPr>
                          <m:degHide m:val="on"/>
                          <m:ctrlPr>
                            <a:rPr lang="en-US" b="0" i="1" dirty="0" smtClean="0">
                              <a:latin typeface="Cambria Math" panose="02040503050406030204" pitchFamily="18" charset="0"/>
                            </a:rPr>
                          </m:ctrlPr>
                        </m:radPr>
                        <m:deg/>
                        <m:e>
                          <m:f>
                            <m:fPr>
                              <m:ctrlPr>
                                <a:rPr lang="en-US" b="0" i="1" dirty="0" smtClean="0">
                                  <a:latin typeface="Cambria Math" panose="02040503050406030204" pitchFamily="18" charset="0"/>
                                </a:rPr>
                              </m:ctrlPr>
                            </m:fPr>
                            <m:num>
                              <m:r>
                                <a:rPr lang="en-US" b="0" i="1" dirty="0" smtClean="0">
                                  <a:latin typeface="Cambria Math" panose="02040503050406030204" pitchFamily="18" charset="0"/>
                                </a:rPr>
                                <m:t>𝐴</m:t>
                              </m:r>
                            </m:num>
                            <m:den>
                              <m:sSub>
                                <m:sSubPr>
                                  <m:ctrlPr>
                                    <a:rPr lang="en-US" b="0" i="1" dirty="0" smtClean="0">
                                      <a:latin typeface="Cambria Math" panose="02040503050406030204" pitchFamily="18" charset="0"/>
                                    </a:rPr>
                                  </m:ctrlPr>
                                </m:sSubPr>
                                <m:e>
                                  <m:r>
                                    <m:rPr>
                                      <m:sty m:val="p"/>
                                    </m:rPr>
                                    <a:rPr lang="en-US" b="0" i="0" dirty="0" smtClean="0">
                                      <a:latin typeface="Cambria Math" panose="02040503050406030204" pitchFamily="18" charset="0"/>
                                    </a:rPr>
                                    <m:t>Φ</m:t>
                                  </m:r>
                                </m:e>
                                <m:sub>
                                  <m:r>
                                    <a:rPr lang="en-US" b="0" i="1" dirty="0" smtClean="0">
                                      <a:latin typeface="Cambria Math" panose="02040503050406030204" pitchFamily="18" charset="0"/>
                                    </a:rPr>
                                    <m:t>0</m:t>
                                  </m:r>
                                </m:sub>
                              </m:sSub>
                            </m:den>
                          </m:f>
                        </m:e>
                      </m:rad>
                      <m:r>
                        <a:rPr lang="en-US" b="0" i="1" dirty="0" smtClean="0">
                          <a:latin typeface="Cambria Math" panose="02040503050406030204" pitchFamily="18" charset="0"/>
                        </a:rPr>
                        <m:t>,</m:t>
                      </m:r>
                      <m:r>
                        <m:rPr>
                          <m:sty m:val="p"/>
                        </m:rPr>
                        <a:rPr lang="en-US" b="0" i="0" dirty="0" smtClean="0">
                          <a:latin typeface="Cambria Math" panose="02040503050406030204" pitchFamily="18" charset="0"/>
                        </a:rPr>
                        <m:t>where</m:t>
                      </m:r>
                      <m:r>
                        <a:rPr lang="ru-RU" b="0" i="0" dirty="0" smtClean="0">
                          <a:latin typeface="Cambria Math" panose="02040503050406030204" pitchFamily="18" charset="0"/>
                        </a:rPr>
                        <m:t> </m:t>
                      </m:r>
                      <m:r>
                        <a:rPr lang="en-US" i="1" dirty="0">
                          <a:latin typeface="Cambria Math" panose="02040503050406030204" pitchFamily="18" charset="0"/>
                        </a:rPr>
                        <m:t>𝛼</m:t>
                      </m:r>
                      <m:r>
                        <a:rPr lang="en-US" b="0" i="1" dirty="0" smtClean="0">
                          <a:latin typeface="Cambria Math" panose="02040503050406030204" pitchFamily="18" charset="0"/>
                        </a:rPr>
                        <m:t>~1</m:t>
                      </m:r>
                    </m:oMath>
                  </m:oMathPara>
                </a14:m>
                <a:endParaRPr lang="ru-RU" dirty="0"/>
              </a:p>
            </p:txBody>
          </p:sp>
        </mc:Choice>
        <mc:Fallback xmlns="">
          <p:sp>
            <p:nvSpPr>
              <p:cNvPr id="3" name="TextBox 2">
                <a:extLst>
                  <a:ext uri="{FF2B5EF4-FFF2-40B4-BE49-F238E27FC236}">
                    <a16:creationId xmlns:a16="http://schemas.microsoft.com/office/drawing/2014/main" id="{A0BCA4FC-5259-40CB-9198-3450D61F5048}"/>
                  </a:ext>
                </a:extLst>
              </p:cNvPr>
              <p:cNvSpPr txBox="1">
                <a:spLocks noRot="1" noChangeAspect="1" noMove="1" noResize="1" noEditPoints="1" noAdjustHandles="1" noChangeArrowheads="1" noChangeShapeType="1" noTextEdit="1"/>
              </p:cNvSpPr>
              <p:nvPr/>
            </p:nvSpPr>
            <p:spPr>
              <a:xfrm>
                <a:off x="1246300" y="5539933"/>
                <a:ext cx="2803973" cy="910699"/>
              </a:xfrm>
              <a:prstGeom prst="rect">
                <a:avLst/>
              </a:prstGeom>
              <a:blipFill>
                <a:blip r:embed="rId9"/>
                <a:stretch>
                  <a:fillRect/>
                </a:stretch>
              </a:blipFill>
              <a:ln w="19050">
                <a:solidFill>
                  <a:schemeClr val="tx1"/>
                </a:solidFill>
              </a:ln>
            </p:spPr>
            <p:txBody>
              <a:bodyPr/>
              <a:lstStyle/>
              <a:p>
                <a:r>
                  <a:rPr lang="ru-RU">
                    <a:noFill/>
                  </a:rPr>
                  <a:t> </a:t>
                </a:r>
              </a:p>
            </p:txBody>
          </p:sp>
        </mc:Fallback>
      </mc:AlternateContent>
      <p:sp>
        <p:nvSpPr>
          <p:cNvPr id="6" name="Номер слайда 5">
            <a:extLst>
              <a:ext uri="{FF2B5EF4-FFF2-40B4-BE49-F238E27FC236}">
                <a16:creationId xmlns:a16="http://schemas.microsoft.com/office/drawing/2014/main" id="{2EC3E440-23C0-47C4-B6FB-02BC791CA299}"/>
              </a:ext>
            </a:extLst>
          </p:cNvPr>
          <p:cNvSpPr>
            <a:spLocks noGrp="1"/>
          </p:cNvSpPr>
          <p:nvPr>
            <p:ph type="sldNum" sz="quarter" idx="12"/>
          </p:nvPr>
        </p:nvSpPr>
        <p:spPr/>
        <p:txBody>
          <a:bodyPr/>
          <a:lstStyle/>
          <a:p>
            <a:fld id="{6C16B7C0-D947-475C-B0BD-CFA681FF481B}" type="slidenum">
              <a:rPr lang="ru-RU" smtClean="0"/>
              <a:pPr/>
              <a:t>14</a:t>
            </a:fld>
            <a:r>
              <a:rPr lang="en-US"/>
              <a:t>/13</a:t>
            </a:r>
            <a:endParaRPr lang="ru-RU" dirty="0"/>
          </a:p>
        </p:txBody>
      </p:sp>
    </p:spTree>
    <p:extLst>
      <p:ext uri="{BB962C8B-B14F-4D97-AF65-F5344CB8AC3E}">
        <p14:creationId xmlns:p14="http://schemas.microsoft.com/office/powerpoint/2010/main" val="3778777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57BE20-102B-434C-B913-9605247033DE}"/>
              </a:ext>
            </a:extLst>
          </p:cNvPr>
          <p:cNvSpPr>
            <a:spLocks noGrp="1"/>
          </p:cNvSpPr>
          <p:nvPr>
            <p:ph type="title"/>
          </p:nvPr>
        </p:nvSpPr>
        <p:spPr/>
        <p:txBody>
          <a:bodyPr/>
          <a:lstStyle/>
          <a:p>
            <a:r>
              <a:rPr lang="en-US" dirty="0"/>
              <a:t>Motivation</a:t>
            </a:r>
            <a:endParaRPr lang="ru-RU" dirty="0"/>
          </a:p>
        </p:txBody>
      </p:sp>
      <p:sp>
        <p:nvSpPr>
          <p:cNvPr id="3" name="Объект 2">
            <a:extLst>
              <a:ext uri="{FF2B5EF4-FFF2-40B4-BE49-F238E27FC236}">
                <a16:creationId xmlns:a16="http://schemas.microsoft.com/office/drawing/2014/main" id="{B0020C26-3BF2-4410-85FF-6ABFAA9AB80F}"/>
              </a:ext>
            </a:extLst>
          </p:cNvPr>
          <p:cNvSpPr>
            <a:spLocks noGrp="1"/>
          </p:cNvSpPr>
          <p:nvPr>
            <p:ph idx="1"/>
          </p:nvPr>
        </p:nvSpPr>
        <p:spPr>
          <a:xfrm>
            <a:off x="889690" y="1415828"/>
            <a:ext cx="10515600" cy="706232"/>
          </a:xfrm>
        </p:spPr>
        <p:txBody>
          <a:bodyPr/>
          <a:lstStyle/>
          <a:p>
            <a:pPr marL="0" indent="0">
              <a:buNone/>
            </a:pPr>
            <a:r>
              <a:rPr lang="en-US" dirty="0"/>
              <a:t>This study originated from one of the old versions of Run2.</a:t>
            </a:r>
            <a:endParaRPr lang="ru-RU" dirty="0"/>
          </a:p>
        </p:txBody>
      </p:sp>
      <p:sp>
        <p:nvSpPr>
          <p:cNvPr id="4" name="Прямоугольник 3">
            <a:extLst>
              <a:ext uri="{FF2B5EF4-FFF2-40B4-BE49-F238E27FC236}">
                <a16:creationId xmlns:a16="http://schemas.microsoft.com/office/drawing/2014/main" id="{C9EA35DF-8699-4F35-91D3-01229AC04E22}"/>
              </a:ext>
            </a:extLst>
          </p:cNvPr>
          <p:cNvSpPr/>
          <p:nvPr/>
        </p:nvSpPr>
        <p:spPr>
          <a:xfrm>
            <a:off x="2902960" y="2798155"/>
            <a:ext cx="2422860" cy="410967"/>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a:extLst>
              <a:ext uri="{FF2B5EF4-FFF2-40B4-BE49-F238E27FC236}">
                <a16:creationId xmlns:a16="http://schemas.microsoft.com/office/drawing/2014/main" id="{FBA2F3CA-38C9-4A2B-891D-67B8E2A96BC4}"/>
              </a:ext>
            </a:extLst>
          </p:cNvPr>
          <p:cNvSpPr/>
          <p:nvPr/>
        </p:nvSpPr>
        <p:spPr>
          <a:xfrm>
            <a:off x="5333232" y="2798155"/>
            <a:ext cx="4711504" cy="410967"/>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TextBox 5">
            <a:extLst>
              <a:ext uri="{FF2B5EF4-FFF2-40B4-BE49-F238E27FC236}">
                <a16:creationId xmlns:a16="http://schemas.microsoft.com/office/drawing/2014/main" id="{99458D8C-077E-4AFA-9733-1460D7CCFBAD}"/>
              </a:ext>
            </a:extLst>
          </p:cNvPr>
          <p:cNvSpPr txBox="1"/>
          <p:nvPr/>
        </p:nvSpPr>
        <p:spPr>
          <a:xfrm>
            <a:off x="3040479" y="2207099"/>
            <a:ext cx="1999543" cy="646331"/>
          </a:xfrm>
          <a:prstGeom prst="rect">
            <a:avLst/>
          </a:prstGeom>
          <a:noFill/>
        </p:spPr>
        <p:txBody>
          <a:bodyPr wrap="square" rtlCol="0">
            <a:spAutoFit/>
          </a:bodyPr>
          <a:lstStyle/>
          <a:p>
            <a:r>
              <a:rPr lang="en-US" dirty="0"/>
              <a:t>The first section, laser ionization</a:t>
            </a:r>
            <a:endParaRPr lang="ru-RU" dirty="0"/>
          </a:p>
        </p:txBody>
      </p:sp>
      <p:sp>
        <p:nvSpPr>
          <p:cNvPr id="7" name="TextBox 6">
            <a:extLst>
              <a:ext uri="{FF2B5EF4-FFF2-40B4-BE49-F238E27FC236}">
                <a16:creationId xmlns:a16="http://schemas.microsoft.com/office/drawing/2014/main" id="{080EB11B-87BA-4A21-8980-5E69057BCF01}"/>
              </a:ext>
            </a:extLst>
          </p:cNvPr>
          <p:cNvSpPr txBox="1"/>
          <p:nvPr/>
        </p:nvSpPr>
        <p:spPr>
          <a:xfrm>
            <a:off x="5870682" y="2438049"/>
            <a:ext cx="3636603" cy="369332"/>
          </a:xfrm>
          <a:prstGeom prst="rect">
            <a:avLst/>
          </a:prstGeom>
          <a:noFill/>
        </p:spPr>
        <p:txBody>
          <a:bodyPr wrap="square" rtlCol="0">
            <a:spAutoFit/>
          </a:bodyPr>
          <a:lstStyle/>
          <a:p>
            <a:r>
              <a:rPr lang="en-US" dirty="0"/>
              <a:t>The second section is pre-ionized</a:t>
            </a:r>
            <a:endParaRPr lang="ru-RU" dirty="0"/>
          </a:p>
        </p:txBody>
      </p:sp>
      <p:grpSp>
        <p:nvGrpSpPr>
          <p:cNvPr id="8" name="Группа 7">
            <a:extLst>
              <a:ext uri="{FF2B5EF4-FFF2-40B4-BE49-F238E27FC236}">
                <a16:creationId xmlns:a16="http://schemas.microsoft.com/office/drawing/2014/main" id="{5DEFBB8F-52D6-4DB8-8481-2F65174C5B93}"/>
              </a:ext>
            </a:extLst>
          </p:cNvPr>
          <p:cNvGrpSpPr/>
          <p:nvPr/>
        </p:nvGrpSpPr>
        <p:grpSpPr>
          <a:xfrm>
            <a:off x="1128218" y="2798154"/>
            <a:ext cx="993794" cy="410967"/>
            <a:chOff x="1364845" y="1912218"/>
            <a:chExt cx="1283516" cy="562063"/>
          </a:xfrm>
        </p:grpSpPr>
        <p:sp>
          <p:nvSpPr>
            <p:cNvPr id="9" name="Овал 8">
              <a:extLst>
                <a:ext uri="{FF2B5EF4-FFF2-40B4-BE49-F238E27FC236}">
                  <a16:creationId xmlns:a16="http://schemas.microsoft.com/office/drawing/2014/main" id="{015558A9-487E-4ED2-A23B-41BB854500EC}"/>
                </a:ext>
              </a:extLst>
            </p:cNvPr>
            <p:cNvSpPr/>
            <p:nvPr/>
          </p:nvSpPr>
          <p:spPr>
            <a:xfrm>
              <a:off x="1364845" y="2037853"/>
              <a:ext cx="1283516" cy="3107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Овал 9">
              <a:extLst>
                <a:ext uri="{FF2B5EF4-FFF2-40B4-BE49-F238E27FC236}">
                  <a16:creationId xmlns:a16="http://schemas.microsoft.com/office/drawing/2014/main" id="{16B4B015-92DF-4139-9003-2218F6DB6E74}"/>
                </a:ext>
              </a:extLst>
            </p:cNvPr>
            <p:cNvSpPr/>
            <p:nvPr/>
          </p:nvSpPr>
          <p:spPr>
            <a:xfrm>
              <a:off x="2006603" y="1912218"/>
              <a:ext cx="45719" cy="56206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cxnSp>
        <p:nvCxnSpPr>
          <p:cNvPr id="11" name="Прямая со стрелкой 10">
            <a:extLst>
              <a:ext uri="{FF2B5EF4-FFF2-40B4-BE49-F238E27FC236}">
                <a16:creationId xmlns:a16="http://schemas.microsoft.com/office/drawing/2014/main" id="{579974AA-DE0F-4D28-9819-4EFB9DCD4536}"/>
              </a:ext>
            </a:extLst>
          </p:cNvPr>
          <p:cNvCxnSpPr>
            <a:stCxn id="9" idx="6"/>
          </p:cNvCxnSpPr>
          <p:nvPr/>
        </p:nvCxnSpPr>
        <p:spPr>
          <a:xfrm>
            <a:off x="2122012" y="3003637"/>
            <a:ext cx="44219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3D65DC77-3A3D-4884-B87C-AEA060593E69}"/>
              </a:ext>
            </a:extLst>
          </p:cNvPr>
          <p:cNvSpPr txBox="1"/>
          <p:nvPr/>
        </p:nvSpPr>
        <p:spPr>
          <a:xfrm>
            <a:off x="2316331" y="2705349"/>
            <a:ext cx="397866" cy="369332"/>
          </a:xfrm>
          <a:prstGeom prst="rect">
            <a:avLst/>
          </a:prstGeom>
          <a:noFill/>
        </p:spPr>
        <p:txBody>
          <a:bodyPr wrap="none" rtlCol="0">
            <a:spAutoFit/>
          </a:bodyPr>
          <a:lstStyle/>
          <a:p>
            <a:r>
              <a:rPr lang="en-US" dirty="0"/>
              <a:t>≈c</a:t>
            </a:r>
            <a:endParaRPr lang="ru-RU" dirty="0"/>
          </a:p>
        </p:txBody>
      </p:sp>
      <p:sp>
        <p:nvSpPr>
          <p:cNvPr id="33" name="Объект 2">
            <a:extLst>
              <a:ext uri="{FF2B5EF4-FFF2-40B4-BE49-F238E27FC236}">
                <a16:creationId xmlns:a16="http://schemas.microsoft.com/office/drawing/2014/main" id="{C2927AEA-C7E6-47F3-98E9-E1A8918BD2E9}"/>
              </a:ext>
            </a:extLst>
          </p:cNvPr>
          <p:cNvSpPr txBox="1">
            <a:spLocks/>
          </p:cNvSpPr>
          <p:nvPr/>
        </p:nvSpPr>
        <p:spPr>
          <a:xfrm>
            <a:off x="742326" y="3436390"/>
            <a:ext cx="9905962" cy="706232"/>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What is the problem</a:t>
            </a:r>
            <a:r>
              <a:rPr lang="ru-RU" dirty="0"/>
              <a:t>? </a:t>
            </a:r>
            <a:r>
              <a:rPr lang="en-US" dirty="0"/>
              <a:t>The front part </a:t>
            </a:r>
            <a:r>
              <a:rPr lang="ru-RU" dirty="0"/>
              <a:t>(</a:t>
            </a:r>
            <a:r>
              <a:rPr lang="en-US" dirty="0"/>
              <a:t>head</a:t>
            </a:r>
            <a:r>
              <a:rPr lang="ru-RU" dirty="0"/>
              <a:t>) </a:t>
            </a:r>
            <a:r>
              <a:rPr lang="en-US" dirty="0"/>
              <a:t>self-modulates </a:t>
            </a:r>
            <a:r>
              <a:rPr lang="ru-RU" dirty="0"/>
              <a:t>(</a:t>
            </a:r>
            <a:r>
              <a:rPr lang="en-US" dirty="0"/>
              <a:t>with a random phase</a:t>
            </a:r>
            <a:r>
              <a:rPr lang="ru-RU" dirty="0"/>
              <a:t>) </a:t>
            </a:r>
            <a:r>
              <a:rPr lang="en-US" dirty="0"/>
              <a:t>in the second section and</a:t>
            </a:r>
            <a:r>
              <a:rPr lang="ru-RU" dirty="0"/>
              <a:t> </a:t>
            </a:r>
            <a:r>
              <a:rPr lang="en-US" dirty="0"/>
              <a:t>destroys the</a:t>
            </a:r>
            <a:r>
              <a:rPr lang="ru-RU" dirty="0"/>
              <a:t> </a:t>
            </a:r>
            <a:r>
              <a:rPr lang="en-US" dirty="0"/>
              <a:t>rear part (tail)</a:t>
            </a:r>
            <a:r>
              <a:rPr lang="ru-RU" dirty="0"/>
              <a:t>.</a:t>
            </a:r>
          </a:p>
          <a:p>
            <a:pPr marL="0" indent="0">
              <a:buFont typeface="Arial" panose="020B0604020202020204" pitchFamily="34" charset="0"/>
              <a:buNone/>
            </a:pPr>
            <a:endParaRPr lang="ru-RU" dirty="0"/>
          </a:p>
        </p:txBody>
      </p:sp>
      <p:grpSp>
        <p:nvGrpSpPr>
          <p:cNvPr id="77" name="Группа 76">
            <a:extLst>
              <a:ext uri="{FF2B5EF4-FFF2-40B4-BE49-F238E27FC236}">
                <a16:creationId xmlns:a16="http://schemas.microsoft.com/office/drawing/2014/main" id="{34EC79AB-0606-4C2D-A9FD-1AA2E004968F}"/>
              </a:ext>
            </a:extLst>
          </p:cNvPr>
          <p:cNvGrpSpPr/>
          <p:nvPr/>
        </p:nvGrpSpPr>
        <p:grpSpPr>
          <a:xfrm>
            <a:off x="1219516" y="4373633"/>
            <a:ext cx="3474318" cy="1104018"/>
            <a:chOff x="154524" y="4312987"/>
            <a:chExt cx="4277776" cy="1320724"/>
          </a:xfrm>
        </p:grpSpPr>
        <p:sp>
          <p:nvSpPr>
            <p:cNvPr id="35" name="Овал 34">
              <a:extLst>
                <a:ext uri="{FF2B5EF4-FFF2-40B4-BE49-F238E27FC236}">
                  <a16:creationId xmlns:a16="http://schemas.microsoft.com/office/drawing/2014/main" id="{9A7BD947-3697-417E-9DF2-4E1C44EA8A16}"/>
                </a:ext>
              </a:extLst>
            </p:cNvPr>
            <p:cNvSpPr/>
            <p:nvPr/>
          </p:nvSpPr>
          <p:spPr>
            <a:xfrm>
              <a:off x="1681482" y="4312987"/>
              <a:ext cx="113762" cy="132072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6" name="Овал 35">
              <a:extLst>
                <a:ext uri="{FF2B5EF4-FFF2-40B4-BE49-F238E27FC236}">
                  <a16:creationId xmlns:a16="http://schemas.microsoft.com/office/drawing/2014/main" id="{47427DD0-268F-42CB-9947-A8978AC25B3C}"/>
                </a:ext>
              </a:extLst>
            </p:cNvPr>
            <p:cNvSpPr/>
            <p:nvPr/>
          </p:nvSpPr>
          <p:spPr>
            <a:xfrm>
              <a:off x="1520530" y="4608201"/>
              <a:ext cx="75397" cy="73029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7" name="Овал 36">
              <a:extLst>
                <a:ext uri="{FF2B5EF4-FFF2-40B4-BE49-F238E27FC236}">
                  <a16:creationId xmlns:a16="http://schemas.microsoft.com/office/drawing/2014/main" id="{76DE4CF4-73A4-4830-A55B-E5ADBEA8D1F1}"/>
                </a:ext>
              </a:extLst>
            </p:cNvPr>
            <p:cNvSpPr/>
            <p:nvPr/>
          </p:nvSpPr>
          <p:spPr>
            <a:xfrm>
              <a:off x="1887457" y="4605331"/>
              <a:ext cx="75397" cy="73029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8" name="Овал 37">
              <a:extLst>
                <a:ext uri="{FF2B5EF4-FFF2-40B4-BE49-F238E27FC236}">
                  <a16:creationId xmlns:a16="http://schemas.microsoft.com/office/drawing/2014/main" id="{CF181A2D-72A0-4B0D-85B9-7346290A54EC}"/>
                </a:ext>
              </a:extLst>
            </p:cNvPr>
            <p:cNvSpPr/>
            <p:nvPr/>
          </p:nvSpPr>
          <p:spPr>
            <a:xfrm>
              <a:off x="1330626" y="4641398"/>
              <a:ext cx="75397" cy="663902"/>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9" name="Овал 38">
              <a:extLst>
                <a:ext uri="{FF2B5EF4-FFF2-40B4-BE49-F238E27FC236}">
                  <a16:creationId xmlns:a16="http://schemas.microsoft.com/office/drawing/2014/main" id="{84636843-1DC1-4704-9A80-1653453892D5}"/>
                </a:ext>
              </a:extLst>
            </p:cNvPr>
            <p:cNvSpPr/>
            <p:nvPr/>
          </p:nvSpPr>
          <p:spPr>
            <a:xfrm>
              <a:off x="2079852" y="4641395"/>
              <a:ext cx="75397" cy="66390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0" name="Овал 39">
              <a:extLst>
                <a:ext uri="{FF2B5EF4-FFF2-40B4-BE49-F238E27FC236}">
                  <a16:creationId xmlns:a16="http://schemas.microsoft.com/office/drawing/2014/main" id="{FCC8C074-3991-4562-B18A-CAE2FE1FDCE8}"/>
                </a:ext>
              </a:extLst>
            </p:cNvPr>
            <p:cNvSpPr/>
            <p:nvPr/>
          </p:nvSpPr>
          <p:spPr>
            <a:xfrm>
              <a:off x="1139478" y="4660250"/>
              <a:ext cx="75397" cy="63233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1" name="Овал 40">
              <a:extLst>
                <a:ext uri="{FF2B5EF4-FFF2-40B4-BE49-F238E27FC236}">
                  <a16:creationId xmlns:a16="http://schemas.microsoft.com/office/drawing/2014/main" id="{E6489DA3-6F57-4E1F-A951-0376747CE591}"/>
                </a:ext>
              </a:extLst>
            </p:cNvPr>
            <p:cNvSpPr/>
            <p:nvPr/>
          </p:nvSpPr>
          <p:spPr>
            <a:xfrm>
              <a:off x="2272246" y="4641395"/>
              <a:ext cx="75397" cy="66390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2" name="Овал 41">
              <a:extLst>
                <a:ext uri="{FF2B5EF4-FFF2-40B4-BE49-F238E27FC236}">
                  <a16:creationId xmlns:a16="http://schemas.microsoft.com/office/drawing/2014/main" id="{C577F884-CC59-4F84-BBCF-60B85CA11A0F}"/>
                </a:ext>
              </a:extLst>
            </p:cNvPr>
            <p:cNvSpPr/>
            <p:nvPr/>
          </p:nvSpPr>
          <p:spPr>
            <a:xfrm>
              <a:off x="949188" y="4680686"/>
              <a:ext cx="75397" cy="57485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3" name="Овал 42">
              <a:extLst>
                <a:ext uri="{FF2B5EF4-FFF2-40B4-BE49-F238E27FC236}">
                  <a16:creationId xmlns:a16="http://schemas.microsoft.com/office/drawing/2014/main" id="{14571658-7F6A-43D7-9740-754161A808C5}"/>
                </a:ext>
              </a:extLst>
            </p:cNvPr>
            <p:cNvSpPr/>
            <p:nvPr/>
          </p:nvSpPr>
          <p:spPr>
            <a:xfrm>
              <a:off x="2464641" y="4671575"/>
              <a:ext cx="75397" cy="603549"/>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4" name="Овал 43">
              <a:extLst>
                <a:ext uri="{FF2B5EF4-FFF2-40B4-BE49-F238E27FC236}">
                  <a16:creationId xmlns:a16="http://schemas.microsoft.com/office/drawing/2014/main" id="{3D31EC36-2DDA-4389-8AFC-280C3CFC050B}"/>
                </a:ext>
              </a:extLst>
            </p:cNvPr>
            <p:cNvSpPr/>
            <p:nvPr/>
          </p:nvSpPr>
          <p:spPr>
            <a:xfrm>
              <a:off x="742326" y="4709181"/>
              <a:ext cx="75397" cy="522592"/>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5" name="Овал 44">
              <a:extLst>
                <a:ext uri="{FF2B5EF4-FFF2-40B4-BE49-F238E27FC236}">
                  <a16:creationId xmlns:a16="http://schemas.microsoft.com/office/drawing/2014/main" id="{00BB9E38-083E-4AC2-B418-8E516D43F8E4}"/>
                </a:ext>
              </a:extLst>
            </p:cNvPr>
            <p:cNvSpPr/>
            <p:nvPr/>
          </p:nvSpPr>
          <p:spPr>
            <a:xfrm>
              <a:off x="2664192" y="4709181"/>
              <a:ext cx="75397" cy="522592"/>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6" name="Овал 45">
              <a:extLst>
                <a:ext uri="{FF2B5EF4-FFF2-40B4-BE49-F238E27FC236}">
                  <a16:creationId xmlns:a16="http://schemas.microsoft.com/office/drawing/2014/main" id="{98A0C6FA-2B7B-4814-B4E0-8640D48C58CF}"/>
                </a:ext>
              </a:extLst>
            </p:cNvPr>
            <p:cNvSpPr/>
            <p:nvPr/>
          </p:nvSpPr>
          <p:spPr>
            <a:xfrm>
              <a:off x="544937" y="4754530"/>
              <a:ext cx="75397" cy="431899"/>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7" name="Овал 46">
              <a:extLst>
                <a:ext uri="{FF2B5EF4-FFF2-40B4-BE49-F238E27FC236}">
                  <a16:creationId xmlns:a16="http://schemas.microsoft.com/office/drawing/2014/main" id="{0D9E4783-FB55-4A8E-A56F-2CB5CD75E558}"/>
                </a:ext>
              </a:extLst>
            </p:cNvPr>
            <p:cNvSpPr/>
            <p:nvPr/>
          </p:nvSpPr>
          <p:spPr>
            <a:xfrm>
              <a:off x="2858075" y="4754527"/>
              <a:ext cx="75397" cy="431899"/>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8" name="Овал 47">
              <a:extLst>
                <a:ext uri="{FF2B5EF4-FFF2-40B4-BE49-F238E27FC236}">
                  <a16:creationId xmlns:a16="http://schemas.microsoft.com/office/drawing/2014/main" id="{7FDFD6DF-A6AD-4C63-BD61-6225C400EA2A}"/>
                </a:ext>
              </a:extLst>
            </p:cNvPr>
            <p:cNvSpPr/>
            <p:nvPr/>
          </p:nvSpPr>
          <p:spPr>
            <a:xfrm>
              <a:off x="353099" y="4792005"/>
              <a:ext cx="75397" cy="356939"/>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9" name="Овал 48">
              <a:extLst>
                <a:ext uri="{FF2B5EF4-FFF2-40B4-BE49-F238E27FC236}">
                  <a16:creationId xmlns:a16="http://schemas.microsoft.com/office/drawing/2014/main" id="{5ADB52E3-8312-451D-9B36-C5C007F8A33E}"/>
                </a:ext>
              </a:extLst>
            </p:cNvPr>
            <p:cNvSpPr/>
            <p:nvPr/>
          </p:nvSpPr>
          <p:spPr>
            <a:xfrm>
              <a:off x="3048689" y="4808228"/>
              <a:ext cx="75397" cy="32449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0" name="Овал 49">
              <a:extLst>
                <a:ext uri="{FF2B5EF4-FFF2-40B4-BE49-F238E27FC236}">
                  <a16:creationId xmlns:a16="http://schemas.microsoft.com/office/drawing/2014/main" id="{A1541D7A-A7E9-4C63-8C01-372FBDB83B04}"/>
                </a:ext>
              </a:extLst>
            </p:cNvPr>
            <p:cNvSpPr/>
            <p:nvPr/>
          </p:nvSpPr>
          <p:spPr>
            <a:xfrm>
              <a:off x="154524" y="4894782"/>
              <a:ext cx="75397" cy="15137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1" name="Овал 50">
              <a:extLst>
                <a:ext uri="{FF2B5EF4-FFF2-40B4-BE49-F238E27FC236}">
                  <a16:creationId xmlns:a16="http://schemas.microsoft.com/office/drawing/2014/main" id="{0CAE72F1-3A07-404F-A4BA-ECD16A6B76E2}"/>
                </a:ext>
              </a:extLst>
            </p:cNvPr>
            <p:cNvSpPr/>
            <p:nvPr/>
          </p:nvSpPr>
          <p:spPr>
            <a:xfrm>
              <a:off x="3239303" y="4894779"/>
              <a:ext cx="75397" cy="15137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cxnSp>
          <p:nvCxnSpPr>
            <p:cNvPr id="52" name="Прямая со стрелкой 51">
              <a:extLst>
                <a:ext uri="{FF2B5EF4-FFF2-40B4-BE49-F238E27FC236}">
                  <a16:creationId xmlns:a16="http://schemas.microsoft.com/office/drawing/2014/main" id="{A074F2BC-02EF-4DEE-966C-751EAA0D8E44}"/>
                </a:ext>
              </a:extLst>
            </p:cNvPr>
            <p:cNvCxnSpPr>
              <a:cxnSpLocks/>
            </p:cNvCxnSpPr>
            <p:nvPr/>
          </p:nvCxnSpPr>
          <p:spPr>
            <a:xfrm>
              <a:off x="3314700" y="4968108"/>
              <a:ext cx="940242" cy="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3" name="TextBox 52">
              <a:extLst>
                <a:ext uri="{FF2B5EF4-FFF2-40B4-BE49-F238E27FC236}">
                  <a16:creationId xmlns:a16="http://schemas.microsoft.com/office/drawing/2014/main" id="{460CB9EC-01C3-4F83-ADC5-325B7F7CEC52}"/>
                </a:ext>
              </a:extLst>
            </p:cNvPr>
            <p:cNvSpPr txBox="1"/>
            <p:nvPr/>
          </p:nvSpPr>
          <p:spPr>
            <a:xfrm>
              <a:off x="3648315" y="4484177"/>
              <a:ext cx="783985" cy="625922"/>
            </a:xfrm>
            <a:prstGeom prst="rect">
              <a:avLst/>
            </a:prstGeom>
            <a:noFill/>
          </p:spPr>
          <p:txBody>
            <a:bodyPr wrap="square" rtlCol="0">
              <a:spAutoFit/>
            </a:bodyPr>
            <a:lstStyle/>
            <a:p>
              <a:r>
                <a:rPr lang="en-US" sz="2800" dirty="0"/>
                <a:t>≈c</a:t>
              </a:r>
              <a:endParaRPr lang="ru-RU" sz="2800" dirty="0"/>
            </a:p>
          </p:txBody>
        </p:sp>
      </p:grpSp>
      <p:grpSp>
        <p:nvGrpSpPr>
          <p:cNvPr id="59" name="Группа 58">
            <a:extLst>
              <a:ext uri="{FF2B5EF4-FFF2-40B4-BE49-F238E27FC236}">
                <a16:creationId xmlns:a16="http://schemas.microsoft.com/office/drawing/2014/main" id="{5E017499-93E6-429B-B78A-32223B5DCC9D}"/>
              </a:ext>
            </a:extLst>
          </p:cNvPr>
          <p:cNvGrpSpPr/>
          <p:nvPr/>
        </p:nvGrpSpPr>
        <p:grpSpPr>
          <a:xfrm>
            <a:off x="7126790" y="4395083"/>
            <a:ext cx="3401507" cy="1052356"/>
            <a:chOff x="7496940" y="4316055"/>
            <a:chExt cx="4268947" cy="1320724"/>
          </a:xfrm>
        </p:grpSpPr>
        <p:sp>
          <p:nvSpPr>
            <p:cNvPr id="79" name="Овал 78">
              <a:extLst>
                <a:ext uri="{FF2B5EF4-FFF2-40B4-BE49-F238E27FC236}">
                  <a16:creationId xmlns:a16="http://schemas.microsoft.com/office/drawing/2014/main" id="{2661E883-2D53-45C7-B893-5FA1B3D7C5FB}"/>
                </a:ext>
              </a:extLst>
            </p:cNvPr>
            <p:cNvSpPr/>
            <p:nvPr/>
          </p:nvSpPr>
          <p:spPr>
            <a:xfrm>
              <a:off x="9015070" y="4316055"/>
              <a:ext cx="113762" cy="132072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0" name="Овал 79">
              <a:extLst>
                <a:ext uri="{FF2B5EF4-FFF2-40B4-BE49-F238E27FC236}">
                  <a16:creationId xmlns:a16="http://schemas.microsoft.com/office/drawing/2014/main" id="{F3133162-F94D-4AC2-8DB2-68EC51AB56FF}"/>
                </a:ext>
              </a:extLst>
            </p:cNvPr>
            <p:cNvSpPr/>
            <p:nvPr/>
          </p:nvSpPr>
          <p:spPr>
            <a:xfrm flipH="1">
              <a:off x="8866319" y="4916688"/>
              <a:ext cx="50996" cy="11945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1" name="Овал 80">
              <a:extLst>
                <a:ext uri="{FF2B5EF4-FFF2-40B4-BE49-F238E27FC236}">
                  <a16:creationId xmlns:a16="http://schemas.microsoft.com/office/drawing/2014/main" id="{4E84E08D-0DF4-46EB-A7D2-3755EE0A5C58}"/>
                </a:ext>
              </a:extLst>
            </p:cNvPr>
            <p:cNvSpPr/>
            <p:nvPr/>
          </p:nvSpPr>
          <p:spPr>
            <a:xfrm>
              <a:off x="9235884" y="4836929"/>
              <a:ext cx="45720" cy="27323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2" name="Овал 81">
              <a:extLst>
                <a:ext uri="{FF2B5EF4-FFF2-40B4-BE49-F238E27FC236}">
                  <a16:creationId xmlns:a16="http://schemas.microsoft.com/office/drawing/2014/main" id="{D4E2D6B7-1A75-4089-9FE5-010C21993635}"/>
                </a:ext>
              </a:extLst>
            </p:cNvPr>
            <p:cNvSpPr/>
            <p:nvPr/>
          </p:nvSpPr>
          <p:spPr>
            <a:xfrm flipH="1">
              <a:off x="8673042" y="4922119"/>
              <a:ext cx="57742" cy="10859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3" name="Овал 82">
              <a:extLst>
                <a:ext uri="{FF2B5EF4-FFF2-40B4-BE49-F238E27FC236}">
                  <a16:creationId xmlns:a16="http://schemas.microsoft.com/office/drawing/2014/main" id="{1E428F49-7DC8-4464-B97B-980FF1BE0627}"/>
                </a:ext>
              </a:extLst>
            </p:cNvPr>
            <p:cNvSpPr/>
            <p:nvPr/>
          </p:nvSpPr>
          <p:spPr>
            <a:xfrm>
              <a:off x="9428279" y="4852218"/>
              <a:ext cx="45720" cy="24839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4" name="Овал 83">
              <a:extLst>
                <a:ext uri="{FF2B5EF4-FFF2-40B4-BE49-F238E27FC236}">
                  <a16:creationId xmlns:a16="http://schemas.microsoft.com/office/drawing/2014/main" id="{48A25213-D640-4895-892C-2920D7EB9268}"/>
                </a:ext>
              </a:extLst>
            </p:cNvPr>
            <p:cNvSpPr/>
            <p:nvPr/>
          </p:nvSpPr>
          <p:spPr>
            <a:xfrm flipH="1">
              <a:off x="8481894" y="4927769"/>
              <a:ext cx="57742" cy="103432"/>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5" name="Овал 84">
              <a:extLst>
                <a:ext uri="{FF2B5EF4-FFF2-40B4-BE49-F238E27FC236}">
                  <a16:creationId xmlns:a16="http://schemas.microsoft.com/office/drawing/2014/main" id="{BDAA546F-F26C-48B5-A585-B09E2D7910BC}"/>
                </a:ext>
              </a:extLst>
            </p:cNvPr>
            <p:cNvSpPr/>
            <p:nvPr/>
          </p:nvSpPr>
          <p:spPr>
            <a:xfrm>
              <a:off x="9620673" y="4852218"/>
              <a:ext cx="45720" cy="24839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6" name="Овал 85">
              <a:extLst>
                <a:ext uri="{FF2B5EF4-FFF2-40B4-BE49-F238E27FC236}">
                  <a16:creationId xmlns:a16="http://schemas.microsoft.com/office/drawing/2014/main" id="{A4D021BB-63F6-4939-B35B-2BACCA14A1F6}"/>
                </a:ext>
              </a:extLst>
            </p:cNvPr>
            <p:cNvSpPr/>
            <p:nvPr/>
          </p:nvSpPr>
          <p:spPr>
            <a:xfrm flipH="1">
              <a:off x="8291604" y="4924164"/>
              <a:ext cx="57742" cy="9403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7" name="Овал 86">
              <a:extLst>
                <a:ext uri="{FF2B5EF4-FFF2-40B4-BE49-F238E27FC236}">
                  <a16:creationId xmlns:a16="http://schemas.microsoft.com/office/drawing/2014/main" id="{19D01624-392E-47DB-9032-3F105E01A6CF}"/>
                </a:ext>
              </a:extLst>
            </p:cNvPr>
            <p:cNvSpPr/>
            <p:nvPr/>
          </p:nvSpPr>
          <p:spPr>
            <a:xfrm>
              <a:off x="9813068" y="4863511"/>
              <a:ext cx="45720" cy="22581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8" name="Овал 87">
              <a:extLst>
                <a:ext uri="{FF2B5EF4-FFF2-40B4-BE49-F238E27FC236}">
                  <a16:creationId xmlns:a16="http://schemas.microsoft.com/office/drawing/2014/main" id="{87386765-08AE-480E-9720-0623A5B4A1CE}"/>
                </a:ext>
              </a:extLst>
            </p:cNvPr>
            <p:cNvSpPr/>
            <p:nvPr/>
          </p:nvSpPr>
          <p:spPr>
            <a:xfrm flipH="1">
              <a:off x="8084742" y="4930804"/>
              <a:ext cx="57742" cy="85482"/>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9" name="Овал 88">
              <a:extLst>
                <a:ext uri="{FF2B5EF4-FFF2-40B4-BE49-F238E27FC236}">
                  <a16:creationId xmlns:a16="http://schemas.microsoft.com/office/drawing/2014/main" id="{F57B706E-FA39-4285-9433-E88C89005C7E}"/>
                </a:ext>
              </a:extLst>
            </p:cNvPr>
            <p:cNvSpPr/>
            <p:nvPr/>
          </p:nvSpPr>
          <p:spPr>
            <a:xfrm>
              <a:off x="10012619" y="4875783"/>
              <a:ext cx="45720" cy="19552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0" name="Овал 89">
              <a:extLst>
                <a:ext uri="{FF2B5EF4-FFF2-40B4-BE49-F238E27FC236}">
                  <a16:creationId xmlns:a16="http://schemas.microsoft.com/office/drawing/2014/main" id="{1083E2E9-9C62-419D-8493-5EAE87266CA0}"/>
                </a:ext>
              </a:extLst>
            </p:cNvPr>
            <p:cNvSpPr/>
            <p:nvPr/>
          </p:nvSpPr>
          <p:spPr>
            <a:xfrm flipH="1">
              <a:off x="7887353" y="4938225"/>
              <a:ext cx="57742" cy="7064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1" name="Овал 90">
              <a:extLst>
                <a:ext uri="{FF2B5EF4-FFF2-40B4-BE49-F238E27FC236}">
                  <a16:creationId xmlns:a16="http://schemas.microsoft.com/office/drawing/2014/main" id="{3F07F967-8432-4558-B3F7-746DA922BDCD}"/>
                </a:ext>
              </a:extLst>
            </p:cNvPr>
            <p:cNvSpPr/>
            <p:nvPr/>
          </p:nvSpPr>
          <p:spPr>
            <a:xfrm>
              <a:off x="10206502" y="4892749"/>
              <a:ext cx="45720" cy="161592"/>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2" name="Овал 91">
              <a:extLst>
                <a:ext uri="{FF2B5EF4-FFF2-40B4-BE49-F238E27FC236}">
                  <a16:creationId xmlns:a16="http://schemas.microsoft.com/office/drawing/2014/main" id="{BE35B289-4FDE-42F8-A4FB-309AA05E2FAB}"/>
                </a:ext>
              </a:extLst>
            </p:cNvPr>
            <p:cNvSpPr/>
            <p:nvPr/>
          </p:nvSpPr>
          <p:spPr>
            <a:xfrm flipH="1">
              <a:off x="7695515" y="4944350"/>
              <a:ext cx="57742" cy="5838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3" name="Овал 92">
              <a:extLst>
                <a:ext uri="{FF2B5EF4-FFF2-40B4-BE49-F238E27FC236}">
                  <a16:creationId xmlns:a16="http://schemas.microsoft.com/office/drawing/2014/main" id="{8B23E4AF-97D6-4C35-B179-27ABD87E8A3A}"/>
                </a:ext>
              </a:extLst>
            </p:cNvPr>
            <p:cNvSpPr/>
            <p:nvPr/>
          </p:nvSpPr>
          <p:spPr>
            <a:xfrm>
              <a:off x="10397116" y="4912838"/>
              <a:ext cx="45720" cy="12140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4" name="Овал 93">
              <a:extLst>
                <a:ext uri="{FF2B5EF4-FFF2-40B4-BE49-F238E27FC236}">
                  <a16:creationId xmlns:a16="http://schemas.microsoft.com/office/drawing/2014/main" id="{5A30E58A-0A3F-43BB-B26D-15E3F9907DF5}"/>
                </a:ext>
              </a:extLst>
            </p:cNvPr>
            <p:cNvSpPr/>
            <p:nvPr/>
          </p:nvSpPr>
          <p:spPr>
            <a:xfrm flipH="1">
              <a:off x="7496940" y="4950679"/>
              <a:ext cx="57742" cy="4572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5" name="Овал 94">
              <a:extLst>
                <a:ext uri="{FF2B5EF4-FFF2-40B4-BE49-F238E27FC236}">
                  <a16:creationId xmlns:a16="http://schemas.microsoft.com/office/drawing/2014/main" id="{EBEED7C4-F37C-490B-A75A-6D9942A858BF}"/>
                </a:ext>
              </a:extLst>
            </p:cNvPr>
            <p:cNvSpPr/>
            <p:nvPr/>
          </p:nvSpPr>
          <p:spPr>
            <a:xfrm>
              <a:off x="10587730" y="4930786"/>
              <a:ext cx="45720" cy="8550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cxnSp>
          <p:nvCxnSpPr>
            <p:cNvPr id="96" name="Прямая со стрелкой 95">
              <a:extLst>
                <a:ext uri="{FF2B5EF4-FFF2-40B4-BE49-F238E27FC236}">
                  <a16:creationId xmlns:a16="http://schemas.microsoft.com/office/drawing/2014/main" id="{F5A92538-F5AD-4D8A-B8C1-9D83EF9E1FE3}"/>
                </a:ext>
              </a:extLst>
            </p:cNvPr>
            <p:cNvCxnSpPr>
              <a:cxnSpLocks/>
            </p:cNvCxnSpPr>
            <p:nvPr/>
          </p:nvCxnSpPr>
          <p:spPr>
            <a:xfrm>
              <a:off x="10648288" y="4971176"/>
              <a:ext cx="940242" cy="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7" name="TextBox 96">
              <a:extLst>
                <a:ext uri="{FF2B5EF4-FFF2-40B4-BE49-F238E27FC236}">
                  <a16:creationId xmlns:a16="http://schemas.microsoft.com/office/drawing/2014/main" id="{EEE307F5-C8DA-4021-803C-095D05295FDD}"/>
                </a:ext>
              </a:extLst>
            </p:cNvPr>
            <p:cNvSpPr txBox="1"/>
            <p:nvPr/>
          </p:nvSpPr>
          <p:spPr>
            <a:xfrm>
              <a:off x="10959174" y="4431535"/>
              <a:ext cx="806713" cy="656650"/>
            </a:xfrm>
            <a:prstGeom prst="rect">
              <a:avLst/>
            </a:prstGeom>
            <a:noFill/>
          </p:spPr>
          <p:txBody>
            <a:bodyPr wrap="square" rtlCol="0">
              <a:spAutoFit/>
            </a:bodyPr>
            <a:lstStyle/>
            <a:p>
              <a:r>
                <a:rPr lang="en-US" sz="2800" dirty="0"/>
                <a:t>≈c</a:t>
              </a:r>
              <a:endParaRPr lang="ru-RU" sz="2800" dirty="0"/>
            </a:p>
          </p:txBody>
        </p:sp>
      </p:grpSp>
      <p:sp>
        <p:nvSpPr>
          <p:cNvPr id="98" name="Стрелка: вправо 97">
            <a:extLst>
              <a:ext uri="{FF2B5EF4-FFF2-40B4-BE49-F238E27FC236}">
                <a16:creationId xmlns:a16="http://schemas.microsoft.com/office/drawing/2014/main" id="{DC17DB8D-ACA2-4223-8607-87B3572BED5B}"/>
              </a:ext>
            </a:extLst>
          </p:cNvPr>
          <p:cNvSpPr/>
          <p:nvPr/>
        </p:nvSpPr>
        <p:spPr>
          <a:xfrm>
            <a:off x="4809354" y="4761993"/>
            <a:ext cx="2064226" cy="318508"/>
          </a:xfrm>
          <a:prstGeom prst="rightArrow">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0" name="Объект 2">
            <a:extLst>
              <a:ext uri="{FF2B5EF4-FFF2-40B4-BE49-F238E27FC236}">
                <a16:creationId xmlns:a16="http://schemas.microsoft.com/office/drawing/2014/main" id="{E6FBB84D-DF12-4C60-AC51-E5537D3018D1}"/>
              </a:ext>
            </a:extLst>
          </p:cNvPr>
          <p:cNvSpPr txBox="1">
            <a:spLocks/>
          </p:cNvSpPr>
          <p:nvPr/>
        </p:nvSpPr>
        <p:spPr>
          <a:xfrm>
            <a:off x="838200" y="5859143"/>
            <a:ext cx="11125200" cy="706232"/>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How is the tail destroyed? How long does it take? What value of a perturbation can the sequence "resist"? What value of perturbation can the front part create?</a:t>
            </a:r>
            <a:endParaRPr lang="ru-RU" dirty="0"/>
          </a:p>
        </p:txBody>
      </p:sp>
      <p:sp>
        <p:nvSpPr>
          <p:cNvPr id="34" name="Прямоугольник 33">
            <a:extLst>
              <a:ext uri="{FF2B5EF4-FFF2-40B4-BE49-F238E27FC236}">
                <a16:creationId xmlns:a16="http://schemas.microsoft.com/office/drawing/2014/main" id="{BF2F873C-F064-4987-AC8F-ED6B37FADFE5}"/>
              </a:ext>
            </a:extLst>
          </p:cNvPr>
          <p:cNvSpPr/>
          <p:nvPr/>
        </p:nvSpPr>
        <p:spPr>
          <a:xfrm>
            <a:off x="2911854" y="2898326"/>
            <a:ext cx="1491868" cy="204647"/>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118" name="Группа 117">
            <a:extLst>
              <a:ext uri="{FF2B5EF4-FFF2-40B4-BE49-F238E27FC236}">
                <a16:creationId xmlns:a16="http://schemas.microsoft.com/office/drawing/2014/main" id="{93E20101-F515-4172-AC9A-1EAC152A1AEF}"/>
              </a:ext>
            </a:extLst>
          </p:cNvPr>
          <p:cNvGrpSpPr/>
          <p:nvPr/>
        </p:nvGrpSpPr>
        <p:grpSpPr>
          <a:xfrm>
            <a:off x="4071846" y="2858733"/>
            <a:ext cx="670524" cy="279282"/>
            <a:chOff x="5146936" y="3200437"/>
            <a:chExt cx="986682" cy="410967"/>
          </a:xfrm>
        </p:grpSpPr>
        <p:sp>
          <p:nvSpPr>
            <p:cNvPr id="119" name="Овал 98">
              <a:extLst>
                <a:ext uri="{FF2B5EF4-FFF2-40B4-BE49-F238E27FC236}">
                  <a16:creationId xmlns:a16="http://schemas.microsoft.com/office/drawing/2014/main" id="{1DBA2E17-0B1A-4E80-9B7B-3E3590DF4886}"/>
                </a:ext>
              </a:extLst>
            </p:cNvPr>
            <p:cNvSpPr/>
            <p:nvPr/>
          </p:nvSpPr>
          <p:spPr>
            <a:xfrm>
              <a:off x="5646540" y="3293855"/>
              <a:ext cx="487078" cy="220669"/>
            </a:xfrm>
            <a:custGeom>
              <a:avLst/>
              <a:gdLst>
                <a:gd name="connsiteX0" fmla="*/ 0 w 1814136"/>
                <a:gd name="connsiteY0" fmla="*/ 207413 h 414825"/>
                <a:gd name="connsiteX1" fmla="*/ 907068 w 1814136"/>
                <a:gd name="connsiteY1" fmla="*/ 0 h 414825"/>
                <a:gd name="connsiteX2" fmla="*/ 1814136 w 1814136"/>
                <a:gd name="connsiteY2" fmla="*/ 207413 h 414825"/>
                <a:gd name="connsiteX3" fmla="*/ 907068 w 1814136"/>
                <a:gd name="connsiteY3" fmla="*/ 414826 h 414825"/>
                <a:gd name="connsiteX4" fmla="*/ 0 w 1814136"/>
                <a:gd name="connsiteY4" fmla="*/ 207413 h 414825"/>
                <a:gd name="connsiteX0" fmla="*/ 67846 w 973932"/>
                <a:gd name="connsiteY0" fmla="*/ 213771 h 414843"/>
                <a:gd name="connsiteX1" fmla="*/ 66864 w 973932"/>
                <a:gd name="connsiteY1" fmla="*/ 8 h 414843"/>
                <a:gd name="connsiteX2" fmla="*/ 973932 w 973932"/>
                <a:gd name="connsiteY2" fmla="*/ 207421 h 414843"/>
                <a:gd name="connsiteX3" fmla="*/ 66864 w 973932"/>
                <a:gd name="connsiteY3" fmla="*/ 414834 h 414843"/>
                <a:gd name="connsiteX4" fmla="*/ 67846 w 973932"/>
                <a:gd name="connsiteY4" fmla="*/ 213771 h 414843"/>
                <a:gd name="connsiteX0" fmla="*/ 67846 w 973932"/>
                <a:gd name="connsiteY0" fmla="*/ 213955 h 415027"/>
                <a:gd name="connsiteX1" fmla="*/ 66864 w 973932"/>
                <a:gd name="connsiteY1" fmla="*/ 192 h 415027"/>
                <a:gd name="connsiteX2" fmla="*/ 973932 w 973932"/>
                <a:gd name="connsiteY2" fmla="*/ 207605 h 415027"/>
                <a:gd name="connsiteX3" fmla="*/ 66864 w 973932"/>
                <a:gd name="connsiteY3" fmla="*/ 415018 h 415027"/>
                <a:gd name="connsiteX4" fmla="*/ 67846 w 973932"/>
                <a:gd name="connsiteY4" fmla="*/ 213955 h 415027"/>
                <a:gd name="connsiteX0" fmla="*/ 9996 w 916082"/>
                <a:gd name="connsiteY0" fmla="*/ 213955 h 415027"/>
                <a:gd name="connsiteX1" fmla="*/ 9014 w 916082"/>
                <a:gd name="connsiteY1" fmla="*/ 192 h 415027"/>
                <a:gd name="connsiteX2" fmla="*/ 916082 w 916082"/>
                <a:gd name="connsiteY2" fmla="*/ 207605 h 415027"/>
                <a:gd name="connsiteX3" fmla="*/ 9014 w 916082"/>
                <a:gd name="connsiteY3" fmla="*/ 415018 h 415027"/>
                <a:gd name="connsiteX4" fmla="*/ 9996 w 916082"/>
                <a:gd name="connsiteY4" fmla="*/ 213955 h 41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082" h="415027">
                  <a:moveTo>
                    <a:pt x="9996" y="213955"/>
                  </a:moveTo>
                  <a:cubicBezTo>
                    <a:pt x="9996" y="99404"/>
                    <a:pt x="-11825" y="-5100"/>
                    <a:pt x="9014" y="192"/>
                  </a:cubicBezTo>
                  <a:cubicBezTo>
                    <a:pt x="29853" y="5484"/>
                    <a:pt x="916082" y="93054"/>
                    <a:pt x="916082" y="207605"/>
                  </a:cubicBezTo>
                  <a:cubicBezTo>
                    <a:pt x="916082" y="322156"/>
                    <a:pt x="23503" y="413960"/>
                    <a:pt x="9014" y="415018"/>
                  </a:cubicBezTo>
                  <a:cubicBezTo>
                    <a:pt x="-5475" y="416076"/>
                    <a:pt x="9996" y="328506"/>
                    <a:pt x="9996" y="213955"/>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0" name="Овал 119">
              <a:extLst>
                <a:ext uri="{FF2B5EF4-FFF2-40B4-BE49-F238E27FC236}">
                  <a16:creationId xmlns:a16="http://schemas.microsoft.com/office/drawing/2014/main" id="{C7278918-15EA-4B68-98AE-0A039DD69499}"/>
                </a:ext>
              </a:extLst>
            </p:cNvPr>
            <p:cNvSpPr/>
            <p:nvPr/>
          </p:nvSpPr>
          <p:spPr>
            <a:xfrm>
              <a:off x="5622076" y="3200437"/>
              <a:ext cx="35399" cy="41096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1" name="Овал 120">
              <a:extLst>
                <a:ext uri="{FF2B5EF4-FFF2-40B4-BE49-F238E27FC236}">
                  <a16:creationId xmlns:a16="http://schemas.microsoft.com/office/drawing/2014/main" id="{CC23F858-78A1-4A59-A841-C84386F0B4CE}"/>
                </a:ext>
              </a:extLst>
            </p:cNvPr>
            <p:cNvSpPr/>
            <p:nvPr/>
          </p:nvSpPr>
          <p:spPr>
            <a:xfrm>
              <a:off x="5571993" y="3292298"/>
              <a:ext cx="23461" cy="22724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2" name="Овал 121">
              <a:extLst>
                <a:ext uri="{FF2B5EF4-FFF2-40B4-BE49-F238E27FC236}">
                  <a16:creationId xmlns:a16="http://schemas.microsoft.com/office/drawing/2014/main" id="{BE91789D-340F-4203-9814-75FCC0BE6907}"/>
                </a:ext>
              </a:extLst>
            </p:cNvPr>
            <p:cNvSpPr/>
            <p:nvPr/>
          </p:nvSpPr>
          <p:spPr>
            <a:xfrm>
              <a:off x="5512901" y="3302628"/>
              <a:ext cx="23461" cy="20658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3" name="Овал 122">
              <a:extLst>
                <a:ext uri="{FF2B5EF4-FFF2-40B4-BE49-F238E27FC236}">
                  <a16:creationId xmlns:a16="http://schemas.microsoft.com/office/drawing/2014/main" id="{36BCDED5-41F0-4C2E-A298-4F190C709E35}"/>
                </a:ext>
              </a:extLst>
            </p:cNvPr>
            <p:cNvSpPr/>
            <p:nvPr/>
          </p:nvSpPr>
          <p:spPr>
            <a:xfrm>
              <a:off x="5453422" y="3308494"/>
              <a:ext cx="23461" cy="196762"/>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4" name="Овал 123">
              <a:extLst>
                <a:ext uri="{FF2B5EF4-FFF2-40B4-BE49-F238E27FC236}">
                  <a16:creationId xmlns:a16="http://schemas.microsoft.com/office/drawing/2014/main" id="{DC6809A7-3304-4479-BFC8-036F5ABF4D1B}"/>
                </a:ext>
              </a:extLst>
            </p:cNvPr>
            <p:cNvSpPr/>
            <p:nvPr/>
          </p:nvSpPr>
          <p:spPr>
            <a:xfrm>
              <a:off x="5394210" y="3314853"/>
              <a:ext cx="23461" cy="17887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5" name="Овал 124">
              <a:extLst>
                <a:ext uri="{FF2B5EF4-FFF2-40B4-BE49-F238E27FC236}">
                  <a16:creationId xmlns:a16="http://schemas.microsoft.com/office/drawing/2014/main" id="{EF81006C-0690-439B-AFFB-D9D9ACF6196E}"/>
                </a:ext>
              </a:extLst>
            </p:cNvPr>
            <p:cNvSpPr/>
            <p:nvPr/>
          </p:nvSpPr>
          <p:spPr>
            <a:xfrm>
              <a:off x="5329841" y="3323720"/>
              <a:ext cx="23461" cy="16261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6" name="Овал 125">
              <a:extLst>
                <a:ext uri="{FF2B5EF4-FFF2-40B4-BE49-F238E27FC236}">
                  <a16:creationId xmlns:a16="http://schemas.microsoft.com/office/drawing/2014/main" id="{A3873A7A-151C-4A93-96D1-D59467E009FC}"/>
                </a:ext>
              </a:extLst>
            </p:cNvPr>
            <p:cNvSpPr/>
            <p:nvPr/>
          </p:nvSpPr>
          <p:spPr>
            <a:xfrm>
              <a:off x="5268420" y="3337831"/>
              <a:ext cx="23461" cy="134393"/>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7" name="Овал 126">
              <a:extLst>
                <a:ext uri="{FF2B5EF4-FFF2-40B4-BE49-F238E27FC236}">
                  <a16:creationId xmlns:a16="http://schemas.microsoft.com/office/drawing/2014/main" id="{889E3A4B-5EA5-429D-8FAB-014D28D63116}"/>
                </a:ext>
              </a:extLst>
            </p:cNvPr>
            <p:cNvSpPr/>
            <p:nvPr/>
          </p:nvSpPr>
          <p:spPr>
            <a:xfrm>
              <a:off x="5208726" y="3349492"/>
              <a:ext cx="23461" cy="11106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8" name="Овал 127">
              <a:extLst>
                <a:ext uri="{FF2B5EF4-FFF2-40B4-BE49-F238E27FC236}">
                  <a16:creationId xmlns:a16="http://schemas.microsoft.com/office/drawing/2014/main" id="{4C39B6B5-96BC-407C-92D0-042D2DB682B6}"/>
                </a:ext>
              </a:extLst>
            </p:cNvPr>
            <p:cNvSpPr/>
            <p:nvPr/>
          </p:nvSpPr>
          <p:spPr>
            <a:xfrm>
              <a:off x="5146936" y="3381473"/>
              <a:ext cx="23461" cy="4710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cxnSp>
        <p:nvCxnSpPr>
          <p:cNvPr id="129" name="Прямая со стрелкой 128">
            <a:extLst>
              <a:ext uri="{FF2B5EF4-FFF2-40B4-BE49-F238E27FC236}">
                <a16:creationId xmlns:a16="http://schemas.microsoft.com/office/drawing/2014/main" id="{CB71EB12-D399-4870-AC1C-3FF88178778E}"/>
              </a:ext>
            </a:extLst>
          </p:cNvPr>
          <p:cNvCxnSpPr>
            <a:cxnSpLocks/>
          </p:cNvCxnSpPr>
          <p:nvPr/>
        </p:nvCxnSpPr>
        <p:spPr>
          <a:xfrm>
            <a:off x="4745269" y="2996271"/>
            <a:ext cx="367928" cy="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55" name="Группа 54">
            <a:extLst>
              <a:ext uri="{FF2B5EF4-FFF2-40B4-BE49-F238E27FC236}">
                <a16:creationId xmlns:a16="http://schemas.microsoft.com/office/drawing/2014/main" id="{537816A9-E94D-44D9-8206-9939D011A831}"/>
              </a:ext>
            </a:extLst>
          </p:cNvPr>
          <p:cNvGrpSpPr/>
          <p:nvPr/>
        </p:nvGrpSpPr>
        <p:grpSpPr>
          <a:xfrm>
            <a:off x="8701913" y="2971947"/>
            <a:ext cx="1102898" cy="63380"/>
            <a:chOff x="8941838" y="2410191"/>
            <a:chExt cx="1102898" cy="63380"/>
          </a:xfrm>
        </p:grpSpPr>
        <p:sp>
          <p:nvSpPr>
            <p:cNvPr id="101" name="Овал 100">
              <a:extLst>
                <a:ext uri="{FF2B5EF4-FFF2-40B4-BE49-F238E27FC236}">
                  <a16:creationId xmlns:a16="http://schemas.microsoft.com/office/drawing/2014/main" id="{5C13ACBD-F3A8-4900-A157-DC27781227F0}"/>
                </a:ext>
              </a:extLst>
            </p:cNvPr>
            <p:cNvSpPr/>
            <p:nvPr/>
          </p:nvSpPr>
          <p:spPr>
            <a:xfrm flipH="1">
              <a:off x="9259485" y="2428692"/>
              <a:ext cx="11829" cy="27709"/>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2" name="Овал 101">
              <a:extLst>
                <a:ext uri="{FF2B5EF4-FFF2-40B4-BE49-F238E27FC236}">
                  <a16:creationId xmlns:a16="http://schemas.microsoft.com/office/drawing/2014/main" id="{3779AC23-F8FB-42F8-B8A2-1CD0D458D453}"/>
                </a:ext>
              </a:extLst>
            </p:cNvPr>
            <p:cNvSpPr/>
            <p:nvPr/>
          </p:nvSpPr>
          <p:spPr>
            <a:xfrm>
              <a:off x="9345210" y="2410191"/>
              <a:ext cx="10605" cy="6338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3" name="Овал 102">
              <a:extLst>
                <a:ext uri="{FF2B5EF4-FFF2-40B4-BE49-F238E27FC236}">
                  <a16:creationId xmlns:a16="http://schemas.microsoft.com/office/drawing/2014/main" id="{9BEFABB2-8BC6-4145-8B76-D73C7BB449A9}"/>
                </a:ext>
              </a:extLst>
            </p:cNvPr>
            <p:cNvSpPr/>
            <p:nvPr/>
          </p:nvSpPr>
          <p:spPr>
            <a:xfrm flipH="1">
              <a:off x="9214651" y="2429952"/>
              <a:ext cx="13394" cy="2519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4" name="Овал 103">
              <a:extLst>
                <a:ext uri="{FF2B5EF4-FFF2-40B4-BE49-F238E27FC236}">
                  <a16:creationId xmlns:a16="http://schemas.microsoft.com/office/drawing/2014/main" id="{C56D05A5-2EE6-4097-8D05-DBF37FF4D2B5}"/>
                </a:ext>
              </a:extLst>
            </p:cNvPr>
            <p:cNvSpPr/>
            <p:nvPr/>
          </p:nvSpPr>
          <p:spPr>
            <a:xfrm>
              <a:off x="9389839" y="2413737"/>
              <a:ext cx="10605" cy="57619"/>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5" name="Овал 104">
              <a:extLst>
                <a:ext uri="{FF2B5EF4-FFF2-40B4-BE49-F238E27FC236}">
                  <a16:creationId xmlns:a16="http://schemas.microsoft.com/office/drawing/2014/main" id="{E68D9224-F5E3-496E-A4ED-56228A093ED5}"/>
                </a:ext>
              </a:extLst>
            </p:cNvPr>
            <p:cNvSpPr/>
            <p:nvPr/>
          </p:nvSpPr>
          <p:spPr>
            <a:xfrm flipH="1">
              <a:off x="9170312" y="2431263"/>
              <a:ext cx="13394" cy="23993"/>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6" name="Овал 105">
              <a:extLst>
                <a:ext uri="{FF2B5EF4-FFF2-40B4-BE49-F238E27FC236}">
                  <a16:creationId xmlns:a16="http://schemas.microsoft.com/office/drawing/2014/main" id="{A1E18577-8C8B-4AB2-B35D-F0D3BF799EC0}"/>
                </a:ext>
              </a:extLst>
            </p:cNvPr>
            <p:cNvSpPr/>
            <p:nvPr/>
          </p:nvSpPr>
          <p:spPr>
            <a:xfrm>
              <a:off x="9434468" y="2413737"/>
              <a:ext cx="10605" cy="57619"/>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7" name="Овал 106">
              <a:extLst>
                <a:ext uri="{FF2B5EF4-FFF2-40B4-BE49-F238E27FC236}">
                  <a16:creationId xmlns:a16="http://schemas.microsoft.com/office/drawing/2014/main" id="{53F61344-ECFA-4ABD-B025-D74A861341C2}"/>
                </a:ext>
              </a:extLst>
            </p:cNvPr>
            <p:cNvSpPr/>
            <p:nvPr/>
          </p:nvSpPr>
          <p:spPr>
            <a:xfrm flipH="1">
              <a:off x="9126172" y="2430426"/>
              <a:ext cx="13394" cy="21811"/>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8" name="Овал 107">
              <a:extLst>
                <a:ext uri="{FF2B5EF4-FFF2-40B4-BE49-F238E27FC236}">
                  <a16:creationId xmlns:a16="http://schemas.microsoft.com/office/drawing/2014/main" id="{1CF8077F-FA16-4D07-96FC-F6A467D72ACB}"/>
                </a:ext>
              </a:extLst>
            </p:cNvPr>
            <p:cNvSpPr/>
            <p:nvPr/>
          </p:nvSpPr>
          <p:spPr>
            <a:xfrm>
              <a:off x="9479097" y="2416357"/>
              <a:ext cx="10605" cy="52381"/>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9" name="Овал 108">
              <a:extLst>
                <a:ext uri="{FF2B5EF4-FFF2-40B4-BE49-F238E27FC236}">
                  <a16:creationId xmlns:a16="http://schemas.microsoft.com/office/drawing/2014/main" id="{208E5A86-A1E9-4A5F-A9CB-C93EDDE4DD9F}"/>
                </a:ext>
              </a:extLst>
            </p:cNvPr>
            <p:cNvSpPr/>
            <p:nvPr/>
          </p:nvSpPr>
          <p:spPr>
            <a:xfrm flipH="1">
              <a:off x="9078187" y="2431966"/>
              <a:ext cx="13394" cy="19829"/>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0" name="Овал 109">
              <a:extLst>
                <a:ext uri="{FF2B5EF4-FFF2-40B4-BE49-F238E27FC236}">
                  <a16:creationId xmlns:a16="http://schemas.microsoft.com/office/drawing/2014/main" id="{86D2F964-2F7C-453F-B0FB-2222970E2D17}"/>
                </a:ext>
              </a:extLst>
            </p:cNvPr>
            <p:cNvSpPr/>
            <p:nvPr/>
          </p:nvSpPr>
          <p:spPr>
            <a:xfrm>
              <a:off x="9525385" y="2419203"/>
              <a:ext cx="10605" cy="4535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1" name="Овал 110">
              <a:extLst>
                <a:ext uri="{FF2B5EF4-FFF2-40B4-BE49-F238E27FC236}">
                  <a16:creationId xmlns:a16="http://schemas.microsoft.com/office/drawing/2014/main" id="{94A4DC47-A96F-4F78-A7D1-09E1DC7065D4}"/>
                </a:ext>
              </a:extLst>
            </p:cNvPr>
            <p:cNvSpPr/>
            <p:nvPr/>
          </p:nvSpPr>
          <p:spPr>
            <a:xfrm flipH="1">
              <a:off x="9032400" y="2433688"/>
              <a:ext cx="13394" cy="16387"/>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2" name="Овал 111">
              <a:extLst>
                <a:ext uri="{FF2B5EF4-FFF2-40B4-BE49-F238E27FC236}">
                  <a16:creationId xmlns:a16="http://schemas.microsoft.com/office/drawing/2014/main" id="{65D182D7-3CB1-4250-AE6C-A17A5DFFAC57}"/>
                </a:ext>
              </a:extLst>
            </p:cNvPr>
            <p:cNvSpPr/>
            <p:nvPr/>
          </p:nvSpPr>
          <p:spPr>
            <a:xfrm>
              <a:off x="9570359" y="2423139"/>
              <a:ext cx="10605" cy="37483"/>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3" name="Овал 112">
              <a:extLst>
                <a:ext uri="{FF2B5EF4-FFF2-40B4-BE49-F238E27FC236}">
                  <a16:creationId xmlns:a16="http://schemas.microsoft.com/office/drawing/2014/main" id="{0F3BF4C5-EAF1-4F51-AE17-CB458A8C4450}"/>
                </a:ext>
              </a:extLst>
            </p:cNvPr>
            <p:cNvSpPr/>
            <p:nvPr/>
          </p:nvSpPr>
          <p:spPr>
            <a:xfrm flipH="1">
              <a:off x="8987901" y="2435109"/>
              <a:ext cx="13394" cy="1354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4" name="Овал 113">
              <a:extLst>
                <a:ext uri="{FF2B5EF4-FFF2-40B4-BE49-F238E27FC236}">
                  <a16:creationId xmlns:a16="http://schemas.microsoft.com/office/drawing/2014/main" id="{2CA2EA74-67E6-4011-9010-A6A1DE261206}"/>
                </a:ext>
              </a:extLst>
            </p:cNvPr>
            <p:cNvSpPr/>
            <p:nvPr/>
          </p:nvSpPr>
          <p:spPr>
            <a:xfrm>
              <a:off x="9614575" y="2427799"/>
              <a:ext cx="10605" cy="28161"/>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5" name="Овал 114">
              <a:extLst>
                <a:ext uri="{FF2B5EF4-FFF2-40B4-BE49-F238E27FC236}">
                  <a16:creationId xmlns:a16="http://schemas.microsoft.com/office/drawing/2014/main" id="{6AE017CF-B624-4B60-AC9D-1CEE98C20B88}"/>
                </a:ext>
              </a:extLst>
            </p:cNvPr>
            <p:cNvSpPr/>
            <p:nvPr/>
          </p:nvSpPr>
          <p:spPr>
            <a:xfrm flipH="1">
              <a:off x="8941838" y="2436577"/>
              <a:ext cx="13394" cy="1060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6" name="Овал 115">
              <a:extLst>
                <a:ext uri="{FF2B5EF4-FFF2-40B4-BE49-F238E27FC236}">
                  <a16:creationId xmlns:a16="http://schemas.microsoft.com/office/drawing/2014/main" id="{6992DBA2-9B52-49EE-AA9B-69B16E080146}"/>
                </a:ext>
              </a:extLst>
            </p:cNvPr>
            <p:cNvSpPr/>
            <p:nvPr/>
          </p:nvSpPr>
          <p:spPr>
            <a:xfrm>
              <a:off x="9658791" y="2431962"/>
              <a:ext cx="10605" cy="19833"/>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cxnSp>
          <p:nvCxnSpPr>
            <p:cNvPr id="130" name="Прямая со стрелкой 129">
              <a:extLst>
                <a:ext uri="{FF2B5EF4-FFF2-40B4-BE49-F238E27FC236}">
                  <a16:creationId xmlns:a16="http://schemas.microsoft.com/office/drawing/2014/main" id="{7E234735-7D19-4BA4-8802-B743AAD164D3}"/>
                </a:ext>
              </a:extLst>
            </p:cNvPr>
            <p:cNvCxnSpPr>
              <a:cxnSpLocks/>
            </p:cNvCxnSpPr>
            <p:nvPr/>
          </p:nvCxnSpPr>
          <p:spPr>
            <a:xfrm>
              <a:off x="9676808" y="2441330"/>
              <a:ext cx="367928" cy="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2" name="Овал 31">
              <a:extLst>
                <a:ext uri="{FF2B5EF4-FFF2-40B4-BE49-F238E27FC236}">
                  <a16:creationId xmlns:a16="http://schemas.microsoft.com/office/drawing/2014/main" id="{8E62102D-FFEF-450A-87BE-08DD644CFF77}"/>
                </a:ext>
              </a:extLst>
            </p:cNvPr>
            <p:cNvSpPr/>
            <p:nvPr/>
          </p:nvSpPr>
          <p:spPr>
            <a:xfrm>
              <a:off x="9301720" y="2418683"/>
              <a:ext cx="10605" cy="49423"/>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grpSp>
        <p:nvGrpSpPr>
          <p:cNvPr id="58" name="Группа 57">
            <a:extLst>
              <a:ext uri="{FF2B5EF4-FFF2-40B4-BE49-F238E27FC236}">
                <a16:creationId xmlns:a16="http://schemas.microsoft.com/office/drawing/2014/main" id="{D7718684-1973-4BA3-B33D-F2CF859ACFB6}"/>
              </a:ext>
            </a:extLst>
          </p:cNvPr>
          <p:cNvGrpSpPr/>
          <p:nvPr/>
        </p:nvGrpSpPr>
        <p:grpSpPr>
          <a:xfrm>
            <a:off x="6491185" y="2916015"/>
            <a:ext cx="1013166" cy="163413"/>
            <a:chOff x="7545437" y="2235175"/>
            <a:chExt cx="1013166" cy="163413"/>
          </a:xfrm>
        </p:grpSpPr>
        <p:cxnSp>
          <p:nvCxnSpPr>
            <p:cNvPr id="31" name="Прямая со стрелкой 30">
              <a:extLst>
                <a:ext uri="{FF2B5EF4-FFF2-40B4-BE49-F238E27FC236}">
                  <a16:creationId xmlns:a16="http://schemas.microsoft.com/office/drawing/2014/main" id="{F667C8D1-45D2-4EA2-AB60-6AEDB9AA8A31}"/>
                </a:ext>
              </a:extLst>
            </p:cNvPr>
            <p:cNvCxnSpPr>
              <a:cxnSpLocks/>
            </p:cNvCxnSpPr>
            <p:nvPr/>
          </p:nvCxnSpPr>
          <p:spPr>
            <a:xfrm>
              <a:off x="8190675" y="2316484"/>
              <a:ext cx="367928" cy="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Овал 14">
              <a:extLst>
                <a:ext uri="{FF2B5EF4-FFF2-40B4-BE49-F238E27FC236}">
                  <a16:creationId xmlns:a16="http://schemas.microsoft.com/office/drawing/2014/main" id="{299BD819-058F-46E9-A7AD-7623940B4A3C}"/>
                </a:ext>
              </a:extLst>
            </p:cNvPr>
            <p:cNvSpPr/>
            <p:nvPr/>
          </p:nvSpPr>
          <p:spPr>
            <a:xfrm>
              <a:off x="7827712" y="2242113"/>
              <a:ext cx="15580" cy="15091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6" name="Овал 15">
              <a:extLst>
                <a:ext uri="{FF2B5EF4-FFF2-40B4-BE49-F238E27FC236}">
                  <a16:creationId xmlns:a16="http://schemas.microsoft.com/office/drawing/2014/main" id="{1D418396-12AD-47AD-ADC6-29FDED9D911F}"/>
                </a:ext>
              </a:extLst>
            </p:cNvPr>
            <p:cNvSpPr/>
            <p:nvPr/>
          </p:nvSpPr>
          <p:spPr>
            <a:xfrm>
              <a:off x="7903535" y="2241520"/>
              <a:ext cx="15580" cy="15091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7" name="Овал 16">
              <a:extLst>
                <a:ext uri="{FF2B5EF4-FFF2-40B4-BE49-F238E27FC236}">
                  <a16:creationId xmlns:a16="http://schemas.microsoft.com/office/drawing/2014/main" id="{D93B33AA-00C9-4A84-95AD-1A50F52BEBAD}"/>
                </a:ext>
              </a:extLst>
            </p:cNvPr>
            <p:cNvSpPr/>
            <p:nvPr/>
          </p:nvSpPr>
          <p:spPr>
            <a:xfrm>
              <a:off x="7788470" y="2248973"/>
              <a:ext cx="15580" cy="13719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8" name="Овал 17">
              <a:extLst>
                <a:ext uri="{FF2B5EF4-FFF2-40B4-BE49-F238E27FC236}">
                  <a16:creationId xmlns:a16="http://schemas.microsoft.com/office/drawing/2014/main" id="{EAE42ECE-0E7E-4DE6-9513-844445459447}"/>
                </a:ext>
              </a:extLst>
            </p:cNvPr>
            <p:cNvSpPr/>
            <p:nvPr/>
          </p:nvSpPr>
          <p:spPr>
            <a:xfrm>
              <a:off x="7943292" y="2248972"/>
              <a:ext cx="15580" cy="137191"/>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9" name="Овал 18">
              <a:extLst>
                <a:ext uri="{FF2B5EF4-FFF2-40B4-BE49-F238E27FC236}">
                  <a16:creationId xmlns:a16="http://schemas.microsoft.com/office/drawing/2014/main" id="{E0F5E7E6-3CBC-41E0-8767-FFB3C953480D}"/>
                </a:ext>
              </a:extLst>
            </p:cNvPr>
            <p:cNvSpPr/>
            <p:nvPr/>
          </p:nvSpPr>
          <p:spPr>
            <a:xfrm>
              <a:off x="7748971" y="2252868"/>
              <a:ext cx="15580" cy="130667"/>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0" name="Овал 19">
              <a:extLst>
                <a:ext uri="{FF2B5EF4-FFF2-40B4-BE49-F238E27FC236}">
                  <a16:creationId xmlns:a16="http://schemas.microsoft.com/office/drawing/2014/main" id="{991F0034-115E-4DD5-87BE-6874114697EB}"/>
                </a:ext>
              </a:extLst>
            </p:cNvPr>
            <p:cNvSpPr/>
            <p:nvPr/>
          </p:nvSpPr>
          <p:spPr>
            <a:xfrm>
              <a:off x="7983049" y="2248972"/>
              <a:ext cx="15580" cy="137191"/>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1" name="Овал 20">
              <a:extLst>
                <a:ext uri="{FF2B5EF4-FFF2-40B4-BE49-F238E27FC236}">
                  <a16:creationId xmlns:a16="http://schemas.microsoft.com/office/drawing/2014/main" id="{81D0AB00-2EF3-4E9F-B68F-BF05F526A078}"/>
                </a:ext>
              </a:extLst>
            </p:cNvPr>
            <p:cNvSpPr/>
            <p:nvPr/>
          </p:nvSpPr>
          <p:spPr>
            <a:xfrm>
              <a:off x="7709649" y="2257091"/>
              <a:ext cx="15580" cy="118789"/>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2" name="Овал 21">
              <a:extLst>
                <a:ext uri="{FF2B5EF4-FFF2-40B4-BE49-F238E27FC236}">
                  <a16:creationId xmlns:a16="http://schemas.microsoft.com/office/drawing/2014/main" id="{6EE1801A-DC9F-4A7F-9461-0437CF0872A7}"/>
                </a:ext>
              </a:extLst>
            </p:cNvPr>
            <p:cNvSpPr/>
            <p:nvPr/>
          </p:nvSpPr>
          <p:spPr>
            <a:xfrm>
              <a:off x="8022806" y="2255209"/>
              <a:ext cx="15580" cy="124719"/>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3" name="Овал 22">
              <a:extLst>
                <a:ext uri="{FF2B5EF4-FFF2-40B4-BE49-F238E27FC236}">
                  <a16:creationId xmlns:a16="http://schemas.microsoft.com/office/drawing/2014/main" id="{9496CEAF-003E-4C63-901F-F4C2772408C4}"/>
                </a:ext>
              </a:extLst>
            </p:cNvPr>
            <p:cNvSpPr/>
            <p:nvPr/>
          </p:nvSpPr>
          <p:spPr>
            <a:xfrm>
              <a:off x="7666902" y="2262980"/>
              <a:ext cx="15580" cy="10799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4" name="Овал 23">
              <a:extLst>
                <a:ext uri="{FF2B5EF4-FFF2-40B4-BE49-F238E27FC236}">
                  <a16:creationId xmlns:a16="http://schemas.microsoft.com/office/drawing/2014/main" id="{80C902BE-3736-4460-916B-33A1E49EB9E5}"/>
                </a:ext>
              </a:extLst>
            </p:cNvPr>
            <p:cNvSpPr/>
            <p:nvPr/>
          </p:nvSpPr>
          <p:spPr>
            <a:xfrm>
              <a:off x="8064042" y="2262980"/>
              <a:ext cx="15580" cy="107990"/>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5" name="Овал 24">
              <a:extLst>
                <a:ext uri="{FF2B5EF4-FFF2-40B4-BE49-F238E27FC236}">
                  <a16:creationId xmlns:a16="http://schemas.microsoft.com/office/drawing/2014/main" id="{7CBC64D5-48A8-4121-934E-12B4100C9D62}"/>
                </a:ext>
              </a:extLst>
            </p:cNvPr>
            <p:cNvSpPr/>
            <p:nvPr/>
          </p:nvSpPr>
          <p:spPr>
            <a:xfrm>
              <a:off x="7626113" y="2272351"/>
              <a:ext cx="15580" cy="89249"/>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6" name="Овал 25">
              <a:extLst>
                <a:ext uri="{FF2B5EF4-FFF2-40B4-BE49-F238E27FC236}">
                  <a16:creationId xmlns:a16="http://schemas.microsoft.com/office/drawing/2014/main" id="{8445B1FF-3A05-406C-82FC-CCBE2D738A11}"/>
                </a:ext>
              </a:extLst>
            </p:cNvPr>
            <p:cNvSpPr/>
            <p:nvPr/>
          </p:nvSpPr>
          <p:spPr>
            <a:xfrm>
              <a:off x="8104107" y="2272350"/>
              <a:ext cx="15580" cy="89249"/>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7" name="Овал 26">
              <a:extLst>
                <a:ext uri="{FF2B5EF4-FFF2-40B4-BE49-F238E27FC236}">
                  <a16:creationId xmlns:a16="http://schemas.microsoft.com/office/drawing/2014/main" id="{8EC6DD1F-1F08-446C-B625-891BA4A39C51}"/>
                </a:ext>
              </a:extLst>
            </p:cNvPr>
            <p:cNvSpPr/>
            <p:nvPr/>
          </p:nvSpPr>
          <p:spPr>
            <a:xfrm>
              <a:off x="7586471" y="2280095"/>
              <a:ext cx="15580" cy="73759"/>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8" name="Овал 27">
              <a:extLst>
                <a:ext uri="{FF2B5EF4-FFF2-40B4-BE49-F238E27FC236}">
                  <a16:creationId xmlns:a16="http://schemas.microsoft.com/office/drawing/2014/main" id="{50B486C6-ACFE-4ECC-A82E-67FEDFA7273F}"/>
                </a:ext>
              </a:extLst>
            </p:cNvPr>
            <p:cNvSpPr/>
            <p:nvPr/>
          </p:nvSpPr>
          <p:spPr>
            <a:xfrm>
              <a:off x="8143496" y="2283447"/>
              <a:ext cx="15580" cy="6705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9" name="Овал 28">
              <a:extLst>
                <a:ext uri="{FF2B5EF4-FFF2-40B4-BE49-F238E27FC236}">
                  <a16:creationId xmlns:a16="http://schemas.microsoft.com/office/drawing/2014/main" id="{56D45D55-498C-47FB-A8E5-6B53B43646E6}"/>
                </a:ext>
              </a:extLst>
            </p:cNvPr>
            <p:cNvSpPr/>
            <p:nvPr/>
          </p:nvSpPr>
          <p:spPr>
            <a:xfrm>
              <a:off x="7545437" y="2301333"/>
              <a:ext cx="15580" cy="31281"/>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0" name="Овал 29">
              <a:extLst>
                <a:ext uri="{FF2B5EF4-FFF2-40B4-BE49-F238E27FC236}">
                  <a16:creationId xmlns:a16="http://schemas.microsoft.com/office/drawing/2014/main" id="{2D71581A-20A9-4DC7-8ECC-8B1E83E38FD2}"/>
                </a:ext>
              </a:extLst>
            </p:cNvPr>
            <p:cNvSpPr/>
            <p:nvPr/>
          </p:nvSpPr>
          <p:spPr>
            <a:xfrm>
              <a:off x="8182885" y="2301332"/>
              <a:ext cx="15580" cy="31281"/>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6" name="Овал 55">
              <a:extLst>
                <a:ext uri="{FF2B5EF4-FFF2-40B4-BE49-F238E27FC236}">
                  <a16:creationId xmlns:a16="http://schemas.microsoft.com/office/drawing/2014/main" id="{5DF2C530-B936-45B2-B274-EB2501FC48C6}"/>
                </a:ext>
              </a:extLst>
            </p:cNvPr>
            <p:cNvSpPr/>
            <p:nvPr/>
          </p:nvSpPr>
          <p:spPr>
            <a:xfrm>
              <a:off x="7867082" y="2235175"/>
              <a:ext cx="13554" cy="163413"/>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pic>
        <p:nvPicPr>
          <p:cNvPr id="117" name="Picture 3">
            <a:extLst>
              <a:ext uri="{FF2B5EF4-FFF2-40B4-BE49-F238E27FC236}">
                <a16:creationId xmlns:a16="http://schemas.microsoft.com/office/drawing/2014/main" id="{325E7595-90DC-4655-99A3-94356DF664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613" y="0"/>
            <a:ext cx="792162"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1" name="Picture 4">
            <a:extLst>
              <a:ext uri="{FF2B5EF4-FFF2-40B4-BE49-F238E27FC236}">
                <a16:creationId xmlns:a16="http://schemas.microsoft.com/office/drawing/2014/main" id="{9197B4E3-EA74-49EC-96DA-C553999F272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2" name="Рисунок 131">
            <a:extLst>
              <a:ext uri="{FF2B5EF4-FFF2-40B4-BE49-F238E27FC236}">
                <a16:creationId xmlns:a16="http://schemas.microsoft.com/office/drawing/2014/main" id="{AC48B087-E367-40A9-8B97-9CE04892B3DD}"/>
              </a:ext>
            </a:extLst>
          </p:cNvPr>
          <p:cNvPicPr>
            <a:picLocks noChangeAspect="1"/>
          </p:cNvPicPr>
          <p:nvPr/>
        </p:nvPicPr>
        <p:blipFill>
          <a:blip r:embed="rId5"/>
          <a:stretch>
            <a:fillRect/>
          </a:stretch>
        </p:blipFill>
        <p:spPr>
          <a:xfrm>
            <a:off x="807059" y="850"/>
            <a:ext cx="1120483" cy="420181"/>
          </a:xfrm>
          <a:prstGeom prst="rect">
            <a:avLst/>
          </a:prstGeom>
        </p:spPr>
      </p:pic>
      <p:sp>
        <p:nvSpPr>
          <p:cNvPr id="54" name="Номер слайда 53">
            <a:extLst>
              <a:ext uri="{FF2B5EF4-FFF2-40B4-BE49-F238E27FC236}">
                <a16:creationId xmlns:a16="http://schemas.microsoft.com/office/drawing/2014/main" id="{1F32D6DE-8870-4A9A-892C-EDA41661213A}"/>
              </a:ext>
            </a:extLst>
          </p:cNvPr>
          <p:cNvSpPr>
            <a:spLocks noGrp="1"/>
          </p:cNvSpPr>
          <p:nvPr>
            <p:ph type="sldNum" sz="quarter" idx="12"/>
          </p:nvPr>
        </p:nvSpPr>
        <p:spPr/>
        <p:txBody>
          <a:bodyPr/>
          <a:lstStyle/>
          <a:p>
            <a:fld id="{6C16B7C0-D947-475C-B0BD-CFA681FF481B}" type="slidenum">
              <a:rPr lang="ru-RU" smtClean="0"/>
              <a:pPr/>
              <a:t>2</a:t>
            </a:fld>
            <a:r>
              <a:rPr lang="en-US"/>
              <a:t>/13</a:t>
            </a:r>
            <a:endParaRPr lang="ru-RU" dirty="0"/>
          </a:p>
        </p:txBody>
      </p:sp>
    </p:spTree>
    <p:extLst>
      <p:ext uri="{BB962C8B-B14F-4D97-AF65-F5344CB8AC3E}">
        <p14:creationId xmlns:p14="http://schemas.microsoft.com/office/powerpoint/2010/main" val="3160085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77CC27B-D6C3-42D6-A471-6B9EDCBC93BF}"/>
              </a:ext>
            </a:extLst>
          </p:cNvPr>
          <p:cNvSpPr>
            <a:spLocks noGrp="1"/>
          </p:cNvSpPr>
          <p:nvPr>
            <p:ph type="title"/>
          </p:nvPr>
        </p:nvSpPr>
        <p:spPr>
          <a:xfrm>
            <a:off x="838200" y="365125"/>
            <a:ext cx="6416040" cy="1325563"/>
          </a:xfrm>
        </p:spPr>
        <p:txBody>
          <a:bodyPr/>
          <a:lstStyle/>
          <a:p>
            <a:r>
              <a:rPr lang="en-US" dirty="0"/>
              <a:t>A new task</a:t>
            </a:r>
            <a:endParaRPr lang="ru-RU" dirty="0"/>
          </a:p>
        </p:txBody>
      </p:sp>
      <p:sp>
        <p:nvSpPr>
          <p:cNvPr id="10" name="TextBox 9">
            <a:extLst>
              <a:ext uri="{FF2B5EF4-FFF2-40B4-BE49-F238E27FC236}">
                <a16:creationId xmlns:a16="http://schemas.microsoft.com/office/drawing/2014/main" id="{03CDB2D7-EB07-451D-956D-391B4AC927D0}"/>
              </a:ext>
            </a:extLst>
          </p:cNvPr>
          <p:cNvSpPr txBox="1"/>
          <p:nvPr/>
        </p:nvSpPr>
        <p:spPr>
          <a:xfrm>
            <a:off x="831666" y="3347750"/>
            <a:ext cx="6639731" cy="830997"/>
          </a:xfrm>
          <a:prstGeom prst="rect">
            <a:avLst/>
          </a:prstGeom>
          <a:noFill/>
        </p:spPr>
        <p:txBody>
          <a:bodyPr wrap="square" rtlCol="0">
            <a:spAutoFit/>
          </a:bodyPr>
          <a:lstStyle/>
          <a:p>
            <a:r>
              <a:rPr lang="en-US" sz="2400" dirty="0"/>
              <a:t>a) We generate the equilibrium bunch train by self-modulating a long beam ((b) is plasma density step).</a:t>
            </a:r>
            <a:endParaRPr lang="ru-RU" sz="2400" dirty="0"/>
          </a:p>
        </p:txBody>
      </p:sp>
      <p:sp>
        <p:nvSpPr>
          <p:cNvPr id="79" name="TextBox 78">
            <a:extLst>
              <a:ext uri="{FF2B5EF4-FFF2-40B4-BE49-F238E27FC236}">
                <a16:creationId xmlns:a16="http://schemas.microsoft.com/office/drawing/2014/main" id="{F7A7678E-FB99-4DDD-8D3A-D11656CE3779}"/>
              </a:ext>
            </a:extLst>
          </p:cNvPr>
          <p:cNvSpPr txBox="1"/>
          <p:nvPr/>
        </p:nvSpPr>
        <p:spPr>
          <a:xfrm>
            <a:off x="807059" y="4223784"/>
            <a:ext cx="6639731" cy="830997"/>
          </a:xfrm>
          <a:prstGeom prst="rect">
            <a:avLst/>
          </a:prstGeom>
          <a:noFill/>
        </p:spPr>
        <p:txBody>
          <a:bodyPr wrap="square" rtlCol="0">
            <a:spAutoFit/>
          </a:bodyPr>
          <a:lstStyle/>
          <a:p>
            <a:r>
              <a:rPr lang="en-US" sz="2400" dirty="0"/>
              <a:t>c) Then we create a perturbation by a hard bunch and analyze how the sequence is destroyed.</a:t>
            </a:r>
          </a:p>
        </p:txBody>
      </p:sp>
      <p:pic>
        <p:nvPicPr>
          <p:cNvPr id="62" name="Picture 3">
            <a:extLst>
              <a:ext uri="{FF2B5EF4-FFF2-40B4-BE49-F238E27FC236}">
                <a16:creationId xmlns:a16="http://schemas.microsoft.com/office/drawing/2014/main" id="{396D9724-3963-4572-9303-B942CFFFFF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613" y="0"/>
            <a:ext cx="792162"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 name="Picture 4">
            <a:extLst>
              <a:ext uri="{FF2B5EF4-FFF2-40B4-BE49-F238E27FC236}">
                <a16:creationId xmlns:a16="http://schemas.microsoft.com/office/drawing/2014/main" id="{5DA1D6D9-DD32-4912-9103-FDD452FC5FF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 name="Рисунок 63">
            <a:extLst>
              <a:ext uri="{FF2B5EF4-FFF2-40B4-BE49-F238E27FC236}">
                <a16:creationId xmlns:a16="http://schemas.microsoft.com/office/drawing/2014/main" id="{E4B222CE-5B11-40B9-AA99-A99A1B02AEE1}"/>
              </a:ext>
            </a:extLst>
          </p:cNvPr>
          <p:cNvPicPr>
            <a:picLocks noChangeAspect="1"/>
          </p:cNvPicPr>
          <p:nvPr/>
        </p:nvPicPr>
        <p:blipFill>
          <a:blip r:embed="rId4"/>
          <a:stretch>
            <a:fillRect/>
          </a:stretch>
        </p:blipFill>
        <p:spPr>
          <a:xfrm>
            <a:off x="807059" y="850"/>
            <a:ext cx="1120483" cy="420181"/>
          </a:xfrm>
          <a:prstGeom prst="rect">
            <a:avLst/>
          </a:prstGeom>
        </p:spPr>
      </p:pic>
      <p:sp>
        <p:nvSpPr>
          <p:cNvPr id="65" name="TextBox 64">
            <a:extLst>
              <a:ext uri="{FF2B5EF4-FFF2-40B4-BE49-F238E27FC236}">
                <a16:creationId xmlns:a16="http://schemas.microsoft.com/office/drawing/2014/main" id="{B179D194-FF6E-4762-9455-DCA5DA55AE97}"/>
              </a:ext>
            </a:extLst>
          </p:cNvPr>
          <p:cNvSpPr txBox="1"/>
          <p:nvPr/>
        </p:nvSpPr>
        <p:spPr>
          <a:xfrm>
            <a:off x="913913" y="1646298"/>
            <a:ext cx="10538281" cy="461665"/>
          </a:xfrm>
          <a:prstGeom prst="rect">
            <a:avLst/>
          </a:prstGeom>
          <a:noFill/>
        </p:spPr>
        <p:txBody>
          <a:bodyPr wrap="square" rtlCol="0">
            <a:spAutoFit/>
          </a:bodyPr>
          <a:lstStyle/>
          <a:p>
            <a:r>
              <a:rPr lang="en-US" sz="2400" dirty="0"/>
              <a:t>How does the external </a:t>
            </a:r>
            <a:r>
              <a:rPr lang="en-US" sz="2400" dirty="0" err="1"/>
              <a:t>wakefield</a:t>
            </a:r>
            <a:r>
              <a:rPr lang="en-US" sz="2400" dirty="0"/>
              <a:t> perturbation affect the equilibrium bunch train?</a:t>
            </a:r>
            <a:endParaRPr lang="ru-RU" sz="2400" dirty="0"/>
          </a:p>
        </p:txBody>
      </p:sp>
      <p:sp>
        <p:nvSpPr>
          <p:cNvPr id="66" name="Заголовок 1">
            <a:extLst>
              <a:ext uri="{FF2B5EF4-FFF2-40B4-BE49-F238E27FC236}">
                <a16:creationId xmlns:a16="http://schemas.microsoft.com/office/drawing/2014/main" id="{D8434D42-4430-488F-88F0-34C2988355C2}"/>
              </a:ext>
            </a:extLst>
          </p:cNvPr>
          <p:cNvSpPr txBox="1">
            <a:spLocks/>
          </p:cNvSpPr>
          <p:nvPr/>
        </p:nvSpPr>
        <p:spPr>
          <a:xfrm>
            <a:off x="855956" y="2316971"/>
            <a:ext cx="6416040" cy="96899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t>A study plan</a:t>
            </a:r>
            <a:endParaRPr lang="ru-RU" sz="3600" dirty="0"/>
          </a:p>
        </p:txBody>
      </p:sp>
      <p:pic>
        <p:nvPicPr>
          <p:cNvPr id="53" name="Объект 3">
            <a:extLst>
              <a:ext uri="{FF2B5EF4-FFF2-40B4-BE49-F238E27FC236}">
                <a16:creationId xmlns:a16="http://schemas.microsoft.com/office/drawing/2014/main" id="{FC5D6727-6431-43E3-9D06-03CECDC1D151}"/>
              </a:ext>
            </a:extLst>
          </p:cNvPr>
          <p:cNvPicPr>
            <a:picLocks noChangeAspect="1"/>
          </p:cNvPicPr>
          <p:nvPr/>
        </p:nvPicPr>
        <p:blipFill>
          <a:blip r:embed="rId5"/>
          <a:stretch>
            <a:fillRect/>
          </a:stretch>
        </p:blipFill>
        <p:spPr>
          <a:xfrm>
            <a:off x="7366762" y="2384403"/>
            <a:ext cx="4746463" cy="3955386"/>
          </a:xfrm>
          <a:prstGeom prst="rect">
            <a:avLst/>
          </a:prstGeom>
        </p:spPr>
      </p:pic>
      <p:sp>
        <p:nvSpPr>
          <p:cNvPr id="57" name="TextBox 56">
            <a:extLst>
              <a:ext uri="{FF2B5EF4-FFF2-40B4-BE49-F238E27FC236}">
                <a16:creationId xmlns:a16="http://schemas.microsoft.com/office/drawing/2014/main" id="{ECF561EF-327F-4596-8316-376E4F0ACC8E}"/>
              </a:ext>
            </a:extLst>
          </p:cNvPr>
          <p:cNvSpPr txBox="1"/>
          <p:nvPr/>
        </p:nvSpPr>
        <p:spPr>
          <a:xfrm>
            <a:off x="807354" y="5232122"/>
            <a:ext cx="6639731" cy="830997"/>
          </a:xfrm>
          <a:prstGeom prst="rect">
            <a:avLst/>
          </a:prstGeom>
          <a:noFill/>
        </p:spPr>
        <p:txBody>
          <a:bodyPr wrap="square" rtlCol="0">
            <a:spAutoFit/>
          </a:bodyPr>
          <a:lstStyle/>
          <a:p>
            <a:r>
              <a:rPr lang="en-US" sz="2400" dirty="0"/>
              <a:t>d) After that we remove the perturbation and analyze further bunch train destruction.</a:t>
            </a:r>
          </a:p>
        </p:txBody>
      </p:sp>
      <p:sp>
        <p:nvSpPr>
          <p:cNvPr id="5" name="Номер слайда 4">
            <a:extLst>
              <a:ext uri="{FF2B5EF4-FFF2-40B4-BE49-F238E27FC236}">
                <a16:creationId xmlns:a16="http://schemas.microsoft.com/office/drawing/2014/main" id="{93BBAA4E-DE35-445C-94EF-263740F827BD}"/>
              </a:ext>
            </a:extLst>
          </p:cNvPr>
          <p:cNvSpPr>
            <a:spLocks noGrp="1"/>
          </p:cNvSpPr>
          <p:nvPr>
            <p:ph type="sldNum" sz="quarter" idx="12"/>
          </p:nvPr>
        </p:nvSpPr>
        <p:spPr/>
        <p:txBody>
          <a:bodyPr/>
          <a:lstStyle/>
          <a:p>
            <a:fld id="{6C16B7C0-D947-475C-B0BD-CFA681FF481B}" type="slidenum">
              <a:rPr lang="ru-RU" smtClean="0"/>
              <a:pPr/>
              <a:t>3</a:t>
            </a:fld>
            <a:r>
              <a:rPr lang="en-US"/>
              <a:t>/13</a:t>
            </a:r>
            <a:endParaRPr lang="ru-RU" dirty="0"/>
          </a:p>
        </p:txBody>
      </p:sp>
    </p:spTree>
    <p:extLst>
      <p:ext uri="{BB962C8B-B14F-4D97-AF65-F5344CB8AC3E}">
        <p14:creationId xmlns:p14="http://schemas.microsoft.com/office/powerpoint/2010/main" val="4283433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BF8886D8-0139-47EC-891D-90C3F34A27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357" y="4267202"/>
            <a:ext cx="7382707" cy="2530468"/>
          </a:xfrm>
          <a:prstGeom prst="rect">
            <a:avLst/>
          </a:prstGeom>
        </p:spPr>
      </p:pic>
      <p:pic>
        <p:nvPicPr>
          <p:cNvPr id="9" name="Рисунок 8">
            <a:extLst>
              <a:ext uri="{FF2B5EF4-FFF2-40B4-BE49-F238E27FC236}">
                <a16:creationId xmlns:a16="http://schemas.microsoft.com/office/drawing/2014/main" id="{3B39FC16-E382-4B49-87C8-51F0BFE659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5360" y="2029106"/>
            <a:ext cx="4856640" cy="1979310"/>
          </a:xfrm>
          <a:prstGeom prst="rect">
            <a:avLst/>
          </a:prstGeom>
        </p:spPr>
      </p:pic>
      <p:sp>
        <p:nvSpPr>
          <p:cNvPr id="2" name="Заголовок 1">
            <a:extLst>
              <a:ext uri="{FF2B5EF4-FFF2-40B4-BE49-F238E27FC236}">
                <a16:creationId xmlns:a16="http://schemas.microsoft.com/office/drawing/2014/main" id="{823B2ED3-271E-4720-831A-F76E5AE846D0}"/>
              </a:ext>
            </a:extLst>
          </p:cNvPr>
          <p:cNvSpPr>
            <a:spLocks noGrp="1"/>
          </p:cNvSpPr>
          <p:nvPr>
            <p:ph type="title"/>
          </p:nvPr>
        </p:nvSpPr>
        <p:spPr/>
        <p:txBody>
          <a:bodyPr/>
          <a:lstStyle/>
          <a:p>
            <a:r>
              <a:rPr lang="en-US" sz="4400" dirty="0"/>
              <a:t>A model bunch</a:t>
            </a:r>
            <a:r>
              <a:rPr lang="en-US" dirty="0"/>
              <a:t> train</a:t>
            </a:r>
            <a:endParaRPr lang="ru-RU" dirty="0"/>
          </a:p>
        </p:txBody>
      </p:sp>
      <mc:AlternateContent xmlns:mc="http://schemas.openxmlformats.org/markup-compatibility/2006">
        <mc:Choice xmlns:a14="http://schemas.microsoft.com/office/drawing/2010/main" Requires="a14">
          <p:sp>
            <p:nvSpPr>
              <p:cNvPr id="3" name="Объект 2">
                <a:extLst>
                  <a:ext uri="{FF2B5EF4-FFF2-40B4-BE49-F238E27FC236}">
                    <a16:creationId xmlns:a16="http://schemas.microsoft.com/office/drawing/2014/main" id="{A7844076-704D-49FB-9D67-4B14F2C92BF8}"/>
                  </a:ext>
                </a:extLst>
              </p:cNvPr>
              <p:cNvSpPr>
                <a:spLocks noGrp="1"/>
              </p:cNvSpPr>
              <p:nvPr>
                <p:ph idx="1"/>
              </p:nvPr>
            </p:nvSpPr>
            <p:spPr>
              <a:xfrm>
                <a:off x="838200" y="1719098"/>
                <a:ext cx="6272814" cy="2511109"/>
              </a:xfrm>
            </p:spPr>
            <p:txBody>
              <a:bodyPr>
                <a:normAutofit/>
              </a:bodyPr>
              <a:lstStyle/>
              <a:p>
                <a:pPr marL="0" indent="0">
                  <a:buNone/>
                </a:pPr>
                <a:r>
                  <a:rPr lang="en-US" sz="2000" dirty="0"/>
                  <a:t>The toy model from Phys. Plasmas 22, 103110 (2015)</a:t>
                </a:r>
                <a:r>
                  <a:rPr lang="ru-RU" sz="2000" dirty="0"/>
                  <a:t>:</a:t>
                </a:r>
              </a:p>
              <a:p>
                <a:pPr lvl="1"/>
                <a:r>
                  <a:rPr lang="en-US" sz="2000" dirty="0"/>
                  <a:t>Linear regime</a:t>
                </a:r>
                <a:r>
                  <a:rPr lang="ru-RU" sz="2000" dirty="0"/>
                  <a:t>(</a:t>
                </a:r>
                <a14:m>
                  <m:oMath xmlns:m="http://schemas.openxmlformats.org/officeDocument/2006/math">
                    <m:sSub>
                      <m:sSubPr>
                        <m:ctrlPr>
                          <a:rPr lang="ru-RU" sz="2000" i="1" smtClean="0">
                            <a:solidFill>
                              <a:srgbClr val="836967"/>
                            </a:solidFill>
                            <a:latin typeface="Cambria Math" panose="02040503050406030204" pitchFamily="18" charset="0"/>
                          </a:rPr>
                        </m:ctrlPr>
                      </m:sSubPr>
                      <m:e>
                        <m:r>
                          <a:rPr lang="ru-RU" sz="2000" i="1" smtClean="0">
                            <a:latin typeface="Cambria Math" panose="02040503050406030204" pitchFamily="18" charset="0"/>
                          </a:rPr>
                          <m:t>𝑛</m:t>
                        </m:r>
                      </m:e>
                      <m:sub>
                        <m:r>
                          <a:rPr lang="ru-RU" sz="2000" i="1" smtClean="0">
                            <a:latin typeface="Cambria Math" panose="02040503050406030204" pitchFamily="18" charset="0"/>
                          </a:rPr>
                          <m:t>𝑏</m:t>
                        </m:r>
                        <m:r>
                          <a:rPr lang="en-US" sz="2000" b="0" i="1" smtClean="0">
                            <a:latin typeface="Cambria Math" panose="02040503050406030204" pitchFamily="18" charset="0"/>
                          </a:rPr>
                          <m:t>𝑒𝑎𝑚</m:t>
                        </m:r>
                      </m:sub>
                    </m:sSub>
                    <m:r>
                      <a:rPr lang="en-US" sz="2000" b="0" i="0" smtClean="0">
                        <a:latin typeface="Cambria Math" panose="02040503050406030204" pitchFamily="18" charset="0"/>
                      </a:rPr>
                      <m:t>=4</m:t>
                    </m:r>
                    <m:r>
                      <a:rPr lang="en-US" sz="2000" b="0" i="1" smtClean="0">
                        <a:latin typeface="Cambria Math" panose="02040503050406030204" pitchFamily="18" charset="0"/>
                        <a:ea typeface="Cambria Math" panose="02040503050406030204" pitchFamily="18" charset="0"/>
                      </a:rPr>
                      <m:t>∙</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10</m:t>
                        </m:r>
                      </m:e>
                      <m:sup>
                        <m:r>
                          <a:rPr lang="en-US" sz="2000" b="0" i="1" smtClean="0">
                            <a:latin typeface="Cambria Math" panose="02040503050406030204" pitchFamily="18" charset="0"/>
                            <a:ea typeface="Cambria Math" panose="02040503050406030204" pitchFamily="18" charset="0"/>
                          </a:rPr>
                          <m:t>−3</m:t>
                        </m:r>
                      </m:sup>
                    </m:sSup>
                    <m:sSub>
                      <m:sSubPr>
                        <m:ctrlPr>
                          <a:rPr lang="ru-RU" sz="2000" i="1" smtClean="0">
                            <a:solidFill>
                              <a:srgbClr val="836967"/>
                            </a:solidFill>
                            <a:latin typeface="Cambria Math" panose="02040503050406030204" pitchFamily="18" charset="0"/>
                          </a:rPr>
                        </m:ctrlPr>
                      </m:sSubPr>
                      <m:e>
                        <m:r>
                          <a:rPr lang="ru-RU" sz="2000" i="1" smtClean="0">
                            <a:latin typeface="Cambria Math" panose="02040503050406030204" pitchFamily="18" charset="0"/>
                          </a:rPr>
                          <m:t>𝑛</m:t>
                        </m:r>
                      </m:e>
                      <m:sub>
                        <m:r>
                          <a:rPr lang="en-US" sz="2000" b="0" i="1" smtClean="0">
                            <a:latin typeface="Cambria Math" panose="02040503050406030204" pitchFamily="18" charset="0"/>
                          </a:rPr>
                          <m:t>𝑝𝑙𝑎𝑠𝑚𝑎</m:t>
                        </m:r>
                      </m:sub>
                    </m:sSub>
                  </m:oMath>
                </a14:m>
                <a:r>
                  <a:rPr lang="ru-RU" sz="2000" dirty="0"/>
                  <a:t>).</a:t>
                </a:r>
              </a:p>
              <a:p>
                <a:pPr lvl="1"/>
                <a:r>
                  <a:rPr lang="en-US" sz="2000" dirty="0"/>
                  <a:t>Immobile ions.</a:t>
                </a:r>
              </a:p>
              <a:p>
                <a:pPr lvl="1"/>
                <a:r>
                  <a:rPr lang="en-US" sz="2000" dirty="0"/>
                  <a:t>Constant initial beam current.</a:t>
                </a:r>
              </a:p>
              <a:p>
                <a:pPr lvl="1"/>
                <a:r>
                  <a:rPr lang="en-US" sz="2000" dirty="0"/>
                  <a:t>The optimal plasma density profile is known:</a:t>
                </a:r>
                <a:endParaRPr lang="ru-RU" sz="2000" dirty="0"/>
              </a:p>
              <a:p>
                <a:pPr lvl="1"/>
                <a:r>
                  <a:rPr lang="en-US" sz="2000" dirty="0"/>
                  <a:t>The first 10 bunches are considered.</a:t>
                </a:r>
              </a:p>
              <a:p>
                <a:pPr lvl="1"/>
                <a:r>
                  <a:rPr lang="en-US" sz="2000" dirty="0"/>
                  <a:t>Seeding self-modulation with a sharp leading edge.</a:t>
                </a:r>
                <a:endParaRPr lang="ru-RU" sz="2000" dirty="0"/>
              </a:p>
            </p:txBody>
          </p:sp>
        </mc:Choice>
        <mc:Fallback>
          <p:sp>
            <p:nvSpPr>
              <p:cNvPr id="3" name="Объект 2">
                <a:extLst>
                  <a:ext uri="{FF2B5EF4-FFF2-40B4-BE49-F238E27FC236}">
                    <a16:creationId xmlns:a16="http://schemas.microsoft.com/office/drawing/2014/main" id="{A7844076-704D-49FB-9D67-4B14F2C92BF8}"/>
                  </a:ext>
                </a:extLst>
              </p:cNvPr>
              <p:cNvSpPr>
                <a:spLocks noGrp="1" noRot="1" noChangeAspect="1" noMove="1" noResize="1" noEditPoints="1" noAdjustHandles="1" noChangeArrowheads="1" noChangeShapeType="1" noTextEdit="1"/>
              </p:cNvSpPr>
              <p:nvPr>
                <p:ph idx="1"/>
              </p:nvPr>
            </p:nvSpPr>
            <p:spPr>
              <a:xfrm>
                <a:off x="838200" y="1719098"/>
                <a:ext cx="6272814" cy="2511109"/>
              </a:xfrm>
              <a:blipFill>
                <a:blip r:embed="rId5"/>
                <a:stretch>
                  <a:fillRect l="-1069" t="-2427" b="-728"/>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F92DE12-6E2B-46A9-A4D1-A460ECEB1060}"/>
                  </a:ext>
                </a:extLst>
              </p:cNvPr>
              <p:cNvSpPr txBox="1"/>
              <p:nvPr/>
            </p:nvSpPr>
            <p:spPr>
              <a:xfrm>
                <a:off x="8882994" y="4552235"/>
                <a:ext cx="2604559" cy="1946174"/>
              </a:xfrm>
              <a:prstGeom prst="rect">
                <a:avLst/>
              </a:prstGeom>
              <a:noFill/>
            </p:spPr>
            <p:txBody>
              <a:bodyPr wrap="none" rtlCol="0">
                <a:spAutoFit/>
              </a:bodyPr>
              <a:lstStyle/>
              <a:p>
                <a:r>
                  <a:rPr lang="en-US" dirty="0"/>
                  <a:t>The plasma frequency:</a:t>
                </a:r>
                <a:endParaRPr lang="en-US" dirty="0">
                  <a:solidFill>
                    <a:srgbClr val="836967"/>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i="1" smtClean="0">
                              <a:solidFill>
                                <a:srgbClr val="836967"/>
                              </a:solidFill>
                              <a:latin typeface="Cambria Math" panose="02040503050406030204" pitchFamily="18" charset="0"/>
                            </a:rPr>
                          </m:ctrlPr>
                        </m:sSubPr>
                        <m:e>
                          <m:r>
                            <a:rPr lang="en-US" i="1" smtClean="0">
                              <a:latin typeface="Cambria Math" panose="02040503050406030204" pitchFamily="18" charset="0"/>
                            </a:rPr>
                            <m:t>𝜔</m:t>
                          </m:r>
                        </m:e>
                        <m:sub>
                          <m:r>
                            <a:rPr lang="en-US" i="1" smtClean="0">
                              <a:latin typeface="Cambria Math" panose="02040503050406030204" pitchFamily="18" charset="0"/>
                            </a:rPr>
                            <m:t>𝑝</m:t>
                          </m:r>
                        </m:sub>
                      </m:sSub>
                      <m:r>
                        <a:rPr lang="ru-RU" b="0" i="1" smtClean="0">
                          <a:latin typeface="Cambria Math" panose="02040503050406030204" pitchFamily="18" charset="0"/>
                        </a:rPr>
                        <m:t>=</m:t>
                      </m:r>
                      <m:rad>
                        <m:radPr>
                          <m:degHide m:val="on"/>
                          <m:ctrlPr>
                            <a:rPr lang="ru-RU"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1" smtClean="0">
                                  <a:latin typeface="Cambria Math" panose="02040503050406030204" pitchFamily="18" charset="0"/>
                                </a:rPr>
                                <m:t>4</m:t>
                              </m:r>
                              <m:r>
                                <a:rPr lang="en-US" b="0" i="1" smtClean="0">
                                  <a:latin typeface="Cambria Math" panose="02040503050406030204" pitchFamily="18" charset="0"/>
                                  <a:ea typeface="Cambria Math" panose="02040503050406030204" pitchFamily="18" charset="0"/>
                                </a:rPr>
                                <m:t>𝜋</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𝑛</m:t>
                                  </m:r>
                                </m:e>
                                <m:sub>
                                  <m:r>
                                    <a:rPr lang="en-US" b="0" i="1" smtClean="0">
                                      <a:latin typeface="Cambria Math" panose="02040503050406030204" pitchFamily="18" charset="0"/>
                                      <a:ea typeface="Cambria Math" panose="02040503050406030204" pitchFamily="18" charset="0"/>
                                    </a:rPr>
                                    <m:t>𝑝𝑙𝑎𝑠𝑚𝑎</m:t>
                                  </m:r>
                                </m:sub>
                              </m:sSub>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𝑒</m:t>
                                  </m:r>
                                </m:e>
                                <m:sup>
                                  <m:r>
                                    <a:rPr lang="en-US" b="0" i="1" smtClean="0">
                                      <a:latin typeface="Cambria Math" panose="02040503050406030204" pitchFamily="18" charset="0"/>
                                      <a:ea typeface="Cambria Math" panose="02040503050406030204" pitchFamily="18" charset="0"/>
                                    </a:rPr>
                                    <m:t>2</m:t>
                                  </m:r>
                                </m:sup>
                              </m:sSup>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𝑒</m:t>
                                  </m:r>
                                </m:sub>
                              </m:sSub>
                            </m:den>
                          </m:f>
                        </m:e>
                      </m:rad>
                    </m:oMath>
                  </m:oMathPara>
                </a14:m>
                <a:endParaRPr lang="en-US" dirty="0"/>
              </a:p>
              <a:p>
                <a:r>
                  <a:rPr lang="en-US" dirty="0"/>
                  <a:t>The plasma wavenumber</a:t>
                </a:r>
                <a:r>
                  <a:rPr lang="ru-RU" dirty="0"/>
                  <a:t>:</a:t>
                </a:r>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𝑝</m:t>
                          </m:r>
                        </m:sub>
                      </m:sSub>
                      <m:r>
                        <a:rPr lang="en-US" b="0" i="1" smtClean="0">
                          <a:latin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𝑝</m:t>
                              </m:r>
                            </m:sub>
                          </m:sSub>
                        </m:num>
                        <m:den>
                          <m:r>
                            <a:rPr lang="en-US" b="0" i="1" smtClean="0">
                              <a:latin typeface="Cambria Math" panose="02040503050406030204" pitchFamily="18" charset="0"/>
                              <a:ea typeface="Cambria Math" panose="02040503050406030204" pitchFamily="18" charset="0"/>
                            </a:rPr>
                            <m:t>𝑐</m:t>
                          </m:r>
                        </m:den>
                      </m:f>
                    </m:oMath>
                  </m:oMathPara>
                </a14:m>
                <a:endParaRPr lang="en-US" dirty="0"/>
              </a:p>
            </p:txBody>
          </p:sp>
        </mc:Choice>
        <mc:Fallback xmlns="">
          <p:sp>
            <p:nvSpPr>
              <p:cNvPr id="8" name="TextBox 7">
                <a:extLst>
                  <a:ext uri="{FF2B5EF4-FFF2-40B4-BE49-F238E27FC236}">
                    <a16:creationId xmlns:a16="http://schemas.microsoft.com/office/drawing/2014/main" id="{EF92DE12-6E2B-46A9-A4D1-A460ECEB1060}"/>
                  </a:ext>
                </a:extLst>
              </p:cNvPr>
              <p:cNvSpPr txBox="1">
                <a:spLocks noRot="1" noChangeAspect="1" noMove="1" noResize="1" noEditPoints="1" noAdjustHandles="1" noChangeArrowheads="1" noChangeShapeType="1" noTextEdit="1"/>
              </p:cNvSpPr>
              <p:nvPr/>
            </p:nvSpPr>
            <p:spPr>
              <a:xfrm>
                <a:off x="8882994" y="4552235"/>
                <a:ext cx="2604559" cy="1946174"/>
              </a:xfrm>
              <a:prstGeom prst="rect">
                <a:avLst/>
              </a:prstGeom>
              <a:blipFill>
                <a:blip r:embed="rId6"/>
                <a:stretch>
                  <a:fillRect l="-1874" t="-1881" r="-1639"/>
                </a:stretch>
              </a:blipFill>
            </p:spPr>
            <p:txBody>
              <a:bodyPr/>
              <a:lstStyle/>
              <a:p>
                <a:r>
                  <a:rPr lang="ru-RU">
                    <a:noFill/>
                  </a:rPr>
                  <a:t> </a:t>
                </a:r>
              </a:p>
            </p:txBody>
          </p:sp>
        </mc:Fallback>
      </mc:AlternateContent>
      <p:sp>
        <p:nvSpPr>
          <p:cNvPr id="10" name="TextBox 9">
            <a:extLst>
              <a:ext uri="{FF2B5EF4-FFF2-40B4-BE49-F238E27FC236}">
                <a16:creationId xmlns:a16="http://schemas.microsoft.com/office/drawing/2014/main" id="{B7078787-EDBD-4103-951C-23EF31BA6F8B}"/>
              </a:ext>
            </a:extLst>
          </p:cNvPr>
          <p:cNvSpPr txBox="1"/>
          <p:nvPr/>
        </p:nvSpPr>
        <p:spPr>
          <a:xfrm>
            <a:off x="9157317" y="2609049"/>
            <a:ext cx="2499711" cy="338554"/>
          </a:xfrm>
          <a:prstGeom prst="rect">
            <a:avLst/>
          </a:prstGeom>
          <a:noFill/>
        </p:spPr>
        <p:txBody>
          <a:bodyPr wrap="square" rtlCol="0">
            <a:spAutoFit/>
          </a:bodyPr>
          <a:lstStyle/>
          <a:p>
            <a:r>
              <a:rPr lang="en-US" sz="1600" dirty="0"/>
              <a:t>Plasma density step</a:t>
            </a:r>
            <a:endParaRPr lang="ru-RU" sz="1600" dirty="0"/>
          </a:p>
        </p:txBody>
      </p:sp>
      <p:cxnSp>
        <p:nvCxnSpPr>
          <p:cNvPr id="11" name="Прямая со стрелкой 10">
            <a:extLst>
              <a:ext uri="{FF2B5EF4-FFF2-40B4-BE49-F238E27FC236}">
                <a16:creationId xmlns:a16="http://schemas.microsoft.com/office/drawing/2014/main" id="{2C10BE6A-6AD5-4B95-ACE8-16B5DD639764}"/>
              </a:ext>
            </a:extLst>
          </p:cNvPr>
          <p:cNvCxnSpPr>
            <a:cxnSpLocks/>
            <a:stCxn id="10" idx="1"/>
          </p:cNvCxnSpPr>
          <p:nvPr/>
        </p:nvCxnSpPr>
        <p:spPr>
          <a:xfrm flipH="1">
            <a:off x="8593585" y="2778326"/>
            <a:ext cx="563732" cy="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Прямоугольник 4">
            <a:extLst>
              <a:ext uri="{FF2B5EF4-FFF2-40B4-BE49-F238E27FC236}">
                <a16:creationId xmlns:a16="http://schemas.microsoft.com/office/drawing/2014/main" id="{4CE4824D-6D53-44EC-B03D-A74426283F14}"/>
              </a:ext>
            </a:extLst>
          </p:cNvPr>
          <p:cNvSpPr/>
          <p:nvPr/>
        </p:nvSpPr>
        <p:spPr>
          <a:xfrm>
            <a:off x="4458710" y="6543709"/>
            <a:ext cx="367290" cy="2539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5D6F2B5-C987-4C18-9E78-1F8FA1B35547}"/>
                  </a:ext>
                </a:extLst>
              </p:cNvPr>
              <p:cNvSpPr txBox="1"/>
              <p:nvPr/>
            </p:nvSpPr>
            <p:spPr>
              <a:xfrm>
                <a:off x="4179040" y="6465333"/>
                <a:ext cx="129392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ru-RU" i="1" smtClean="0">
                          <a:latin typeface="Cambria Math" panose="02040503050406030204" pitchFamily="18" charset="0"/>
                        </a:rPr>
                        <m:t>𝜉</m:t>
                      </m:r>
                      <m:r>
                        <a:rPr lang="ru-RU" i="0" smtClean="0">
                          <a:latin typeface="Cambria Math" panose="02040503050406030204" pitchFamily="18" charset="0"/>
                        </a:rPr>
                        <m:t>=</m:t>
                      </m:r>
                      <m:r>
                        <a:rPr lang="ru-RU" i="1" smtClean="0">
                          <a:latin typeface="Cambria Math" panose="02040503050406030204" pitchFamily="18" charset="0"/>
                        </a:rPr>
                        <m:t>𝑧</m:t>
                      </m:r>
                      <m:r>
                        <a:rPr lang="ru-RU" i="0" smtClean="0">
                          <a:latin typeface="Cambria Math" panose="02040503050406030204" pitchFamily="18" charset="0"/>
                        </a:rPr>
                        <m:t>−</m:t>
                      </m:r>
                      <m:r>
                        <a:rPr lang="ru-RU" i="1" smtClean="0">
                          <a:latin typeface="Cambria Math" panose="02040503050406030204" pitchFamily="18" charset="0"/>
                        </a:rPr>
                        <m:t>𝑐𝑡</m:t>
                      </m:r>
                    </m:oMath>
                  </m:oMathPara>
                </a14:m>
                <a:endParaRPr lang="ru-RU" dirty="0"/>
              </a:p>
            </p:txBody>
          </p:sp>
        </mc:Choice>
        <mc:Fallback xmlns="">
          <p:sp>
            <p:nvSpPr>
              <p:cNvPr id="12" name="TextBox 11">
                <a:extLst>
                  <a:ext uri="{FF2B5EF4-FFF2-40B4-BE49-F238E27FC236}">
                    <a16:creationId xmlns:a16="http://schemas.microsoft.com/office/drawing/2014/main" id="{25D6F2B5-C987-4C18-9E78-1F8FA1B35547}"/>
                  </a:ext>
                </a:extLst>
              </p:cNvPr>
              <p:cNvSpPr txBox="1">
                <a:spLocks noRot="1" noChangeAspect="1" noMove="1" noResize="1" noEditPoints="1" noAdjustHandles="1" noChangeArrowheads="1" noChangeShapeType="1" noTextEdit="1"/>
              </p:cNvSpPr>
              <p:nvPr/>
            </p:nvSpPr>
            <p:spPr>
              <a:xfrm>
                <a:off x="4179040" y="6465333"/>
                <a:ext cx="1293920" cy="369332"/>
              </a:xfrm>
              <a:prstGeom prst="rect">
                <a:avLst/>
              </a:prstGeom>
              <a:blipFill>
                <a:blip r:embed="rId7"/>
                <a:stretch>
                  <a:fillRect b="-13333"/>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4E2579C-2D8D-4990-9940-8FEB26B96435}"/>
                  </a:ext>
                </a:extLst>
              </p:cNvPr>
              <p:cNvSpPr txBox="1"/>
              <p:nvPr/>
            </p:nvSpPr>
            <p:spPr>
              <a:xfrm rot="16200000">
                <a:off x="596512" y="5220571"/>
                <a:ext cx="552944" cy="369332"/>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oMath>
                  </m:oMathPara>
                </a14:m>
                <a:endParaRPr lang="ru-RU" dirty="0"/>
              </a:p>
            </p:txBody>
          </p:sp>
        </mc:Choice>
        <mc:Fallback xmlns="">
          <p:sp>
            <p:nvSpPr>
              <p:cNvPr id="14" name="TextBox 13">
                <a:extLst>
                  <a:ext uri="{FF2B5EF4-FFF2-40B4-BE49-F238E27FC236}">
                    <a16:creationId xmlns:a16="http://schemas.microsoft.com/office/drawing/2014/main" id="{64E2579C-2D8D-4990-9940-8FEB26B96435}"/>
                  </a:ext>
                </a:extLst>
              </p:cNvPr>
              <p:cNvSpPr txBox="1">
                <a:spLocks noRot="1" noChangeAspect="1" noMove="1" noResize="1" noEditPoints="1" noAdjustHandles="1" noChangeArrowheads="1" noChangeShapeType="1" noTextEdit="1"/>
              </p:cNvSpPr>
              <p:nvPr/>
            </p:nvSpPr>
            <p:spPr>
              <a:xfrm rot="16200000">
                <a:off x="596512" y="5220571"/>
                <a:ext cx="552944" cy="369332"/>
              </a:xfrm>
              <a:prstGeom prst="rect">
                <a:avLst/>
              </a:prstGeom>
              <a:blipFill>
                <a:blip r:embed="rId8"/>
                <a:stretch>
                  <a:fillRect/>
                </a:stretch>
              </a:blipFill>
            </p:spPr>
            <p:txBody>
              <a:bodyPr/>
              <a:lstStyle/>
              <a:p>
                <a:r>
                  <a:rPr lang="ru-RU">
                    <a:noFill/>
                  </a:rPr>
                  <a:t> </a:t>
                </a:r>
              </a:p>
            </p:txBody>
          </p:sp>
        </mc:Fallback>
      </mc:AlternateContent>
      <p:pic>
        <p:nvPicPr>
          <p:cNvPr id="17" name="Picture 3">
            <a:extLst>
              <a:ext uri="{FF2B5EF4-FFF2-40B4-BE49-F238E27FC236}">
                <a16:creationId xmlns:a16="http://schemas.microsoft.com/office/drawing/2014/main" id="{5B231D70-FB6D-4828-8FD4-9D27A04D084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79613" y="0"/>
            <a:ext cx="792162"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4">
            <a:extLst>
              <a:ext uri="{FF2B5EF4-FFF2-40B4-BE49-F238E27FC236}">
                <a16:creationId xmlns:a16="http://schemas.microsoft.com/office/drawing/2014/main" id="{75B4C68F-6F68-428A-85E9-D5D6DB1B6BCB}"/>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Рисунок 18">
            <a:extLst>
              <a:ext uri="{FF2B5EF4-FFF2-40B4-BE49-F238E27FC236}">
                <a16:creationId xmlns:a16="http://schemas.microsoft.com/office/drawing/2014/main" id="{6F59F3F0-475F-46AA-AEED-49BB829F89FD}"/>
              </a:ext>
            </a:extLst>
          </p:cNvPr>
          <p:cNvPicPr>
            <a:picLocks noChangeAspect="1"/>
          </p:cNvPicPr>
          <p:nvPr/>
        </p:nvPicPr>
        <p:blipFill>
          <a:blip r:embed="rId11"/>
          <a:stretch>
            <a:fillRect/>
          </a:stretch>
        </p:blipFill>
        <p:spPr>
          <a:xfrm>
            <a:off x="807059" y="850"/>
            <a:ext cx="1120483" cy="420181"/>
          </a:xfrm>
          <a:prstGeom prst="rect">
            <a:avLst/>
          </a:prstGeom>
        </p:spPr>
      </p:pic>
      <p:cxnSp>
        <p:nvCxnSpPr>
          <p:cNvPr id="13" name="Прямая со стрелкой 12">
            <a:extLst>
              <a:ext uri="{FF2B5EF4-FFF2-40B4-BE49-F238E27FC236}">
                <a16:creationId xmlns:a16="http://schemas.microsoft.com/office/drawing/2014/main" id="{CCD81B67-F08D-43F9-A19D-4351320708EB}"/>
              </a:ext>
            </a:extLst>
          </p:cNvPr>
          <p:cNvCxnSpPr/>
          <p:nvPr/>
        </p:nvCxnSpPr>
        <p:spPr>
          <a:xfrm flipV="1">
            <a:off x="6303146" y="3124940"/>
            <a:ext cx="967666" cy="177553"/>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
        <p:nvSpPr>
          <p:cNvPr id="15" name="Номер слайда 14">
            <a:extLst>
              <a:ext uri="{FF2B5EF4-FFF2-40B4-BE49-F238E27FC236}">
                <a16:creationId xmlns:a16="http://schemas.microsoft.com/office/drawing/2014/main" id="{4AC26043-3A89-47FA-BBCD-0ED9E0296834}"/>
              </a:ext>
            </a:extLst>
          </p:cNvPr>
          <p:cNvSpPr>
            <a:spLocks noGrp="1"/>
          </p:cNvSpPr>
          <p:nvPr>
            <p:ph type="sldNum" sz="quarter" idx="12"/>
          </p:nvPr>
        </p:nvSpPr>
        <p:spPr/>
        <p:txBody>
          <a:bodyPr/>
          <a:lstStyle/>
          <a:p>
            <a:fld id="{6C16B7C0-D947-475C-B0BD-CFA681FF481B}" type="slidenum">
              <a:rPr lang="ru-RU" smtClean="0"/>
              <a:pPr/>
              <a:t>4</a:t>
            </a:fld>
            <a:r>
              <a:rPr lang="en-US"/>
              <a:t>/13</a:t>
            </a:r>
            <a:endParaRPr lang="ru-RU" dirty="0"/>
          </a:p>
        </p:txBody>
      </p:sp>
    </p:spTree>
    <p:extLst>
      <p:ext uri="{BB962C8B-B14F-4D97-AF65-F5344CB8AC3E}">
        <p14:creationId xmlns:p14="http://schemas.microsoft.com/office/powerpoint/2010/main" val="1657739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Рисунок 12">
            <a:extLst>
              <a:ext uri="{FF2B5EF4-FFF2-40B4-BE49-F238E27FC236}">
                <a16:creationId xmlns:a16="http://schemas.microsoft.com/office/drawing/2014/main" id="{094C400B-1996-46EF-AB65-C7A6759364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51439" y="1587354"/>
            <a:ext cx="5113486" cy="3221555"/>
          </a:xfrm>
          <a:prstGeom prst="rect">
            <a:avLst/>
          </a:prstGeom>
        </p:spPr>
      </p:pic>
      <p:sp>
        <p:nvSpPr>
          <p:cNvPr id="2" name="Заголовок 1">
            <a:extLst>
              <a:ext uri="{FF2B5EF4-FFF2-40B4-BE49-F238E27FC236}">
                <a16:creationId xmlns:a16="http://schemas.microsoft.com/office/drawing/2014/main" id="{E9AAA0B2-6052-4049-BB4C-5E519A57154A}"/>
              </a:ext>
            </a:extLst>
          </p:cNvPr>
          <p:cNvSpPr>
            <a:spLocks noGrp="1"/>
          </p:cNvSpPr>
          <p:nvPr>
            <p:ph type="title"/>
          </p:nvPr>
        </p:nvSpPr>
        <p:spPr/>
        <p:txBody>
          <a:bodyPr/>
          <a:lstStyle/>
          <a:p>
            <a:r>
              <a:rPr lang="en-US" dirty="0"/>
              <a:t>Natural units of the problem</a:t>
            </a:r>
            <a:endParaRPr lang="ru-RU" dirty="0"/>
          </a:p>
        </p:txBody>
      </p:sp>
      <mc:AlternateContent xmlns:mc="http://schemas.openxmlformats.org/markup-compatibility/2006" xmlns:a14="http://schemas.microsoft.com/office/drawing/2010/main">
        <mc:Choice Requires="a14">
          <p:sp>
            <p:nvSpPr>
              <p:cNvPr id="3" name="Объект 2">
                <a:extLst>
                  <a:ext uri="{FF2B5EF4-FFF2-40B4-BE49-F238E27FC236}">
                    <a16:creationId xmlns:a16="http://schemas.microsoft.com/office/drawing/2014/main" id="{6890C604-FBBD-4C6E-89B0-FB37499581AE}"/>
                  </a:ext>
                </a:extLst>
              </p:cNvPr>
              <p:cNvSpPr>
                <a:spLocks noGrp="1"/>
              </p:cNvSpPr>
              <p:nvPr>
                <p:ph idx="1"/>
              </p:nvPr>
            </p:nvSpPr>
            <p:spPr>
              <a:xfrm>
                <a:off x="838199" y="1825625"/>
                <a:ext cx="6352713" cy="4351338"/>
              </a:xfrm>
            </p:spPr>
            <p:txBody>
              <a:bodyPr>
                <a:normAutofit fontScale="77500" lnSpcReduction="20000"/>
              </a:bodyPr>
              <a:lstStyle/>
              <a:p>
                <a:pPr>
                  <a:spcAft>
                    <a:spcPts val="600"/>
                  </a:spcAft>
                </a:pPr>
                <a:r>
                  <a:rPr lang="en-US" sz="2400" dirty="0"/>
                  <a:t>Beam evolution time: reverse </a:t>
                </a:r>
                <a:r>
                  <a:rPr lang="en-US" sz="2400" dirty="0" err="1"/>
                  <a:t>betatron</a:t>
                </a:r>
                <a:r>
                  <a:rPr lang="en-US" sz="2400" dirty="0"/>
                  <a:t> frequency for the original beam</a:t>
                </a:r>
                <a:r>
                  <a:rPr lang="ru-RU" sz="2400" dirty="0"/>
                  <a:t>,</a:t>
                </a:r>
                <a:endParaRPr lang="en-US" sz="2400" dirty="0">
                  <a:solidFill>
                    <a:srgbClr val="836967"/>
                  </a:solidFill>
                  <a:latin typeface="Cambria Math" panose="02040503050406030204" pitchFamily="18" charset="0"/>
                </a:endParaRPr>
              </a:p>
              <a:p>
                <a:pPr marL="0" indent="0">
                  <a:buNone/>
                </a:pPr>
                <a14:m>
                  <m:oMathPara xmlns:m="http://schemas.openxmlformats.org/officeDocument/2006/math">
                    <m:oMathParaPr>
                      <m:jc m:val="center"/>
                    </m:oMathParaPr>
                    <m:oMath xmlns:m="http://schemas.openxmlformats.org/officeDocument/2006/math">
                      <m:sSub>
                        <m:sSubPr>
                          <m:ctrlPr>
                            <a:rPr lang="ru-RU" sz="2400" i="1" dirty="0" smtClean="0">
                              <a:solidFill>
                                <a:srgbClr val="836967"/>
                              </a:solidFill>
                              <a:latin typeface="Cambria Math" panose="02040503050406030204" pitchFamily="18" charset="0"/>
                            </a:rPr>
                          </m:ctrlPr>
                        </m:sSubPr>
                        <m:e>
                          <m:r>
                            <a:rPr lang="ru-RU" sz="2400" i="1" dirty="0">
                              <a:latin typeface="Cambria Math" panose="02040503050406030204" pitchFamily="18" charset="0"/>
                            </a:rPr>
                            <m:t>𝜏</m:t>
                          </m:r>
                        </m:e>
                        <m:sub>
                          <m:r>
                            <a:rPr lang="en-US" sz="2400" b="0" i="1" dirty="0" smtClean="0">
                              <a:latin typeface="Cambria Math" panose="02040503050406030204" pitchFamily="18" charset="0"/>
                            </a:rPr>
                            <m:t>0</m:t>
                          </m:r>
                        </m:sub>
                      </m:sSub>
                      <m:r>
                        <a:rPr lang="ru-RU" sz="2400" b="0" i="1" dirty="0" smtClean="0">
                          <a:latin typeface="Cambria Math" panose="02040503050406030204" pitchFamily="18" charset="0"/>
                        </a:rPr>
                        <m:t>=</m:t>
                      </m:r>
                      <m:sSubSup>
                        <m:sSubSupPr>
                          <m:ctrlPr>
                            <a:rPr lang="ru-RU" sz="2400" b="0" i="1" dirty="0" smtClean="0">
                              <a:solidFill>
                                <a:srgbClr val="836967"/>
                              </a:solidFill>
                              <a:latin typeface="Cambria Math" panose="02040503050406030204" pitchFamily="18" charset="0"/>
                            </a:rPr>
                          </m:ctrlPr>
                        </m:sSubSupPr>
                        <m:e>
                          <m:r>
                            <a:rPr lang="ru-RU" sz="2400" b="0" i="1" dirty="0" smtClean="0">
                              <a:latin typeface="Cambria Math" panose="02040503050406030204" pitchFamily="18" charset="0"/>
                            </a:rPr>
                            <m:t>𝜔</m:t>
                          </m:r>
                        </m:e>
                        <m:sub>
                          <m:r>
                            <a:rPr lang="ru-RU" sz="2400" b="0" i="1" dirty="0" smtClean="0">
                              <a:latin typeface="Cambria Math" panose="02040503050406030204" pitchFamily="18" charset="0"/>
                            </a:rPr>
                            <m:t>𝑝</m:t>
                          </m:r>
                        </m:sub>
                        <m:sup>
                          <m:r>
                            <a:rPr lang="ru-RU" sz="2400" b="0" i="1" dirty="0" smtClean="0">
                              <a:latin typeface="Cambria Math" panose="02040503050406030204" pitchFamily="18" charset="0"/>
                            </a:rPr>
                            <m:t>−1</m:t>
                          </m:r>
                        </m:sup>
                      </m:sSubSup>
                      <m:rad>
                        <m:radPr>
                          <m:degHide m:val="on"/>
                          <m:ctrlPr>
                            <a:rPr lang="ru-RU" sz="2400" b="0" i="1" dirty="0" smtClean="0">
                              <a:latin typeface="Cambria Math" panose="02040503050406030204" pitchFamily="18" charset="0"/>
                            </a:rPr>
                          </m:ctrlPr>
                        </m:radPr>
                        <m:deg/>
                        <m:e>
                          <m:f>
                            <m:fPr>
                              <m:ctrlPr>
                                <a:rPr lang="ru-RU" sz="2400" b="0" i="1" dirty="0" smtClean="0">
                                  <a:latin typeface="Cambria Math" panose="02040503050406030204" pitchFamily="18" charset="0"/>
                                </a:rPr>
                              </m:ctrlPr>
                            </m:fPr>
                            <m:num>
                              <m:r>
                                <a:rPr lang="en-US" sz="2400" b="0" i="1" dirty="0" smtClean="0">
                                  <a:latin typeface="Cambria Math" panose="02040503050406030204" pitchFamily="18" charset="0"/>
                                </a:rPr>
                                <m:t>2</m:t>
                              </m:r>
                              <m:sSub>
                                <m:sSubPr>
                                  <m:ctrlPr>
                                    <a:rPr lang="en-US" sz="2400" b="0" i="1" dirty="0" smtClean="0">
                                      <a:latin typeface="Cambria Math" panose="02040503050406030204" pitchFamily="18" charset="0"/>
                                      <a:ea typeface="Cambria Math" panose="02040503050406030204" pitchFamily="18" charset="0"/>
                                    </a:rPr>
                                  </m:ctrlPr>
                                </m:sSubPr>
                                <m:e>
                                  <m:r>
                                    <a:rPr lang="ru-RU" sz="2400" b="0" i="1" dirty="0" smtClean="0">
                                      <a:latin typeface="Cambria Math" panose="02040503050406030204" pitchFamily="18" charset="0"/>
                                      <a:ea typeface="Cambria Math" panose="02040503050406030204" pitchFamily="18" charset="0"/>
                                    </a:rPr>
                                    <m:t>𝛾</m:t>
                                  </m:r>
                                </m:e>
                                <m:sub>
                                  <m:r>
                                    <a:rPr lang="en-US" sz="2400" b="0" i="1" dirty="0" smtClean="0">
                                      <a:latin typeface="Cambria Math" panose="02040503050406030204" pitchFamily="18" charset="0"/>
                                      <a:ea typeface="Cambria Math" panose="02040503050406030204" pitchFamily="18" charset="0"/>
                                    </a:rPr>
                                    <m:t>𝑏𝑒𝑎𝑚</m:t>
                                  </m:r>
                                </m:sub>
                              </m:sSub>
                              <m:sSub>
                                <m:sSubPr>
                                  <m:ctrlPr>
                                    <a:rPr lang="ru-RU" sz="2400" i="1">
                                      <a:solidFill>
                                        <a:srgbClr val="836967"/>
                                      </a:solidFill>
                                      <a:latin typeface="Cambria Math" panose="02040503050406030204" pitchFamily="18" charset="0"/>
                                    </a:rPr>
                                  </m:ctrlPr>
                                </m:sSubPr>
                                <m:e>
                                  <m:r>
                                    <a:rPr lang="ru-RU" sz="2400" i="1">
                                      <a:latin typeface="Cambria Math" panose="02040503050406030204" pitchFamily="18" charset="0"/>
                                    </a:rPr>
                                    <m:t>𝑛</m:t>
                                  </m:r>
                                </m:e>
                                <m:sub>
                                  <m:r>
                                    <a:rPr lang="en-US" sz="2400" i="1">
                                      <a:latin typeface="Cambria Math" panose="02040503050406030204" pitchFamily="18" charset="0"/>
                                    </a:rPr>
                                    <m:t>𝑝𝑙𝑎𝑠𝑚𝑎</m:t>
                                  </m:r>
                                </m:sub>
                              </m:s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𝑚</m:t>
                                  </m:r>
                                </m:e>
                                <m:sub>
                                  <m:r>
                                    <a:rPr lang="en-US" sz="2400" b="0" i="1" smtClean="0">
                                      <a:latin typeface="Cambria Math" panose="02040503050406030204" pitchFamily="18" charset="0"/>
                                    </a:rPr>
                                    <m:t>𝑏</m:t>
                                  </m:r>
                                </m:sub>
                              </m:sSub>
                            </m:num>
                            <m:den>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𝑛</m:t>
                                  </m:r>
                                </m:e>
                                <m:sub>
                                  <m:r>
                                    <a:rPr lang="en-US" sz="2400" b="0" i="1" dirty="0" smtClean="0">
                                      <a:latin typeface="Cambria Math" panose="02040503050406030204" pitchFamily="18" charset="0"/>
                                    </a:rPr>
                                    <m:t>𝑏𝑒𝑎𝑚</m:t>
                                  </m:r>
                                </m:sub>
                              </m:sSub>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𝑚</m:t>
                                  </m:r>
                                </m:e>
                                <m:sub>
                                  <m:r>
                                    <a:rPr lang="en-US" sz="2400" b="0" i="1" dirty="0" smtClean="0">
                                      <a:latin typeface="Cambria Math" panose="02040503050406030204" pitchFamily="18" charset="0"/>
                                    </a:rPr>
                                    <m:t>𝑒</m:t>
                                  </m:r>
                                </m:sub>
                              </m:sSub>
                            </m:den>
                          </m:f>
                        </m:e>
                      </m:rad>
                      <m:r>
                        <a:rPr lang="ru-RU" sz="2400" b="0" i="1" dirty="0" smtClean="0">
                          <a:latin typeface="Cambria Math" panose="02040503050406030204" pitchFamily="18" charset="0"/>
                        </a:rPr>
                        <m:t> </m:t>
                      </m:r>
                    </m:oMath>
                  </m:oMathPara>
                </a14:m>
                <a:endParaRPr lang="ru-RU" sz="2400" dirty="0"/>
              </a:p>
              <a:p>
                <a:pPr marL="0" indent="0">
                  <a:buNone/>
                </a:pPr>
                <a:r>
                  <a:rPr lang="ru-RU" sz="2400" dirty="0"/>
                  <a:t> </a:t>
                </a:r>
                <a:r>
                  <a:rPr lang="en-US" sz="2400" dirty="0"/>
                  <a:t>It is also the characteristic time of self-modulation</a:t>
                </a:r>
                <a:r>
                  <a:rPr lang="ru-RU" sz="2400" dirty="0"/>
                  <a:t>.</a:t>
                </a:r>
              </a:p>
              <a:p>
                <a:pPr>
                  <a:lnSpc>
                    <a:spcPct val="120000"/>
                  </a:lnSpc>
                  <a:spcAft>
                    <a:spcPts val="600"/>
                  </a:spcAft>
                </a:pPr>
                <a:r>
                  <a:rPr lang="en-US" sz="2400" dirty="0"/>
                  <a:t>Wave amplitude: Amplitude of the wake potential oscillations in the seed wave </a:t>
                </a:r>
                <a14:m>
                  <m:oMath xmlns:m="http://schemas.openxmlformats.org/officeDocument/2006/math">
                    <m:sSub>
                      <m:sSubPr>
                        <m:ctrlPr>
                          <a:rPr lang="ru-RU" sz="2400" i="1" dirty="0" smtClean="0">
                            <a:solidFill>
                              <a:srgbClr val="836967"/>
                            </a:solidFill>
                            <a:latin typeface="Cambria Math" panose="02040503050406030204" pitchFamily="18" charset="0"/>
                          </a:rPr>
                        </m:ctrlPr>
                      </m:sSubPr>
                      <m:e>
                        <m:r>
                          <a:rPr lang="ru-RU" sz="2400" i="1" dirty="0">
                            <a:latin typeface="Cambria Math" panose="02040503050406030204" pitchFamily="18" charset="0"/>
                          </a:rPr>
                          <m:t>𝛷</m:t>
                        </m:r>
                      </m:e>
                      <m:sub>
                        <m:r>
                          <a:rPr lang="ru-RU" sz="2400" i="0" dirty="0">
                            <a:latin typeface="Cambria Math" panose="02040503050406030204" pitchFamily="18" charset="0"/>
                          </a:rPr>
                          <m:t>0</m:t>
                        </m:r>
                      </m:sub>
                    </m:sSub>
                  </m:oMath>
                </a14:m>
                <a:r>
                  <a:rPr lang="ru-RU" sz="2400" dirty="0"/>
                  <a:t>. </a:t>
                </a:r>
              </a:p>
              <a:p>
                <a:pPr marL="0" indent="0">
                  <a:spcAft>
                    <a:spcPts val="600"/>
                  </a:spcAft>
                  <a:buNone/>
                </a:pPr>
                <a:r>
                  <a:rPr lang="en-US" sz="2400" dirty="0"/>
                  <a:t>Force per beam particle </a:t>
                </a:r>
                <a14:m>
                  <m:oMath xmlns:m="http://schemas.openxmlformats.org/officeDocument/2006/math">
                    <m:acc>
                      <m:accPr>
                        <m:chr m:val="⃗"/>
                        <m:ctrlPr>
                          <a:rPr lang="en-US" sz="2400" b="0" i="1" smtClean="0">
                            <a:latin typeface="Cambria Math" panose="02040503050406030204" pitchFamily="18" charset="0"/>
                          </a:rPr>
                        </m:ctrlPr>
                      </m:accPr>
                      <m:e>
                        <m:r>
                          <a:rPr lang="en-US" sz="2400" i="1">
                            <a:latin typeface="Cambria Math" panose="02040503050406030204" pitchFamily="18" charset="0"/>
                          </a:rPr>
                          <m:t>𝐹</m:t>
                        </m:r>
                      </m:e>
                    </m:acc>
                    <m:r>
                      <a:rPr lang="en-US" sz="2400" b="0" i="1" smtClean="0">
                        <a:latin typeface="Cambria Math" panose="02040503050406030204" pitchFamily="18" charset="0"/>
                      </a:rPr>
                      <m:t>=−</m:t>
                    </m:r>
                    <m:r>
                      <a:rPr lang="en-US" sz="2400" b="0" i="1" smtClean="0">
                        <a:latin typeface="Cambria Math" panose="02040503050406030204" pitchFamily="18" charset="0"/>
                      </a:rPr>
                      <m:t>𝑞</m:t>
                    </m:r>
                    <m:r>
                      <a:rPr lang="ru-RU" sz="2400" dirty="0" smtClean="0">
                        <a:latin typeface="Cambria Math" panose="02040503050406030204" pitchFamily="18" charset="0"/>
                      </a:rPr>
                      <m:t>𝛻</m:t>
                    </m:r>
                    <m:r>
                      <a:rPr lang="ru-RU" sz="2400" i="1" dirty="0">
                        <a:latin typeface="Cambria Math" panose="02040503050406030204" pitchFamily="18" charset="0"/>
                      </a:rPr>
                      <m:t>𝛷</m:t>
                    </m:r>
                  </m:oMath>
                </a14:m>
                <a:endParaRPr lang="ru-RU" sz="2400" dirty="0"/>
              </a:p>
              <a:p>
                <a:pPr marL="0" indent="0">
                  <a:spcAft>
                    <a:spcPts val="600"/>
                  </a:spcAft>
                  <a:buNone/>
                </a:pPr>
                <a:r>
                  <a:rPr lang="en-US" sz="2400" dirty="0"/>
                  <a:t>For a Gaussian beam</a:t>
                </a:r>
                <a:endParaRPr lang="ru-RU" sz="2400" dirty="0"/>
              </a:p>
              <a:p>
                <a:pPr marL="0" indent="0">
                  <a:buNone/>
                </a:pPr>
                <a14:m>
                  <m:oMathPara xmlns:m="http://schemas.openxmlformats.org/officeDocument/2006/math">
                    <m:oMathParaPr>
                      <m:jc m:val="centerGroup"/>
                    </m:oMathParaPr>
                    <m:oMath xmlns:m="http://schemas.openxmlformats.org/officeDocument/2006/math">
                      <m:sSub>
                        <m:sSubPr>
                          <m:ctrlPr>
                            <a:rPr lang="ru-RU" sz="2400" i="1" dirty="0" smtClean="0">
                              <a:solidFill>
                                <a:srgbClr val="836967"/>
                              </a:solidFill>
                              <a:latin typeface="Cambria Math" panose="02040503050406030204" pitchFamily="18" charset="0"/>
                            </a:rPr>
                          </m:ctrlPr>
                        </m:sSubPr>
                        <m:e>
                          <m:r>
                            <a:rPr lang="ru-RU" sz="2400" i="1" dirty="0">
                              <a:latin typeface="Cambria Math" panose="02040503050406030204" pitchFamily="18" charset="0"/>
                            </a:rPr>
                            <m:t>𝛷</m:t>
                          </m:r>
                        </m:e>
                        <m:sub>
                          <m:r>
                            <a:rPr lang="ru-RU" sz="2400" i="0" dirty="0">
                              <a:latin typeface="Cambria Math" panose="02040503050406030204" pitchFamily="18" charset="0"/>
                            </a:rPr>
                            <m:t>0</m:t>
                          </m:r>
                        </m:sub>
                      </m:sSub>
                      <m:r>
                        <a:rPr lang="ru-RU" sz="2400" b="0" i="1" dirty="0" smtClean="0">
                          <a:latin typeface="Cambria Math" panose="02040503050406030204" pitchFamily="18" charset="0"/>
                        </a:rPr>
                        <m:t>=4</m:t>
                      </m:r>
                      <m:r>
                        <a:rPr lang="ru-RU" sz="2400" b="0" i="1" dirty="0" smtClean="0">
                          <a:latin typeface="Cambria Math" panose="02040503050406030204" pitchFamily="18" charset="0"/>
                          <a:ea typeface="Cambria Math" panose="02040503050406030204" pitchFamily="18" charset="0"/>
                        </a:rPr>
                        <m:t>𝜋</m:t>
                      </m:r>
                      <m:r>
                        <a:rPr lang="en-US" sz="2400" b="0" i="1" dirty="0" smtClean="0">
                          <a:latin typeface="Cambria Math" panose="02040503050406030204" pitchFamily="18" charset="0"/>
                          <a:ea typeface="Cambria Math" panose="02040503050406030204" pitchFamily="18" charset="0"/>
                        </a:rPr>
                        <m:t>𝑒</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𝑛</m:t>
                          </m:r>
                        </m:e>
                        <m:sub>
                          <m:r>
                            <a:rPr lang="en-US" sz="2400" i="1" dirty="0">
                              <a:latin typeface="Cambria Math" panose="02040503050406030204" pitchFamily="18" charset="0"/>
                            </a:rPr>
                            <m:t>𝑏𝑒𝑎𝑚</m:t>
                          </m:r>
                        </m:sub>
                      </m:sSub>
                      <m:nary>
                        <m:naryPr>
                          <m:limLoc m:val="undOvr"/>
                          <m:grow m:val="on"/>
                          <m:ctrlPr>
                            <a:rPr lang="en-US" sz="2400" i="1" dirty="0" smtClean="0">
                              <a:latin typeface="Cambria Math" panose="02040503050406030204" pitchFamily="18" charset="0"/>
                            </a:rPr>
                          </m:ctrlPr>
                        </m:naryPr>
                        <m:sub>
                          <m:r>
                            <a:rPr lang="en-US" sz="2400" i="0" dirty="0">
                              <a:latin typeface="Cambria Math" panose="02040503050406030204" pitchFamily="18" charset="0"/>
                            </a:rPr>
                            <m:t>0</m:t>
                          </m:r>
                        </m:sub>
                        <m:sup>
                          <m:r>
                            <a:rPr lang="en-US" sz="2400" i="0" dirty="0">
                              <a:latin typeface="Cambria Math" panose="02040503050406030204" pitchFamily="18" charset="0"/>
                            </a:rPr>
                            <m:t>+∞</m:t>
                          </m:r>
                        </m:sup>
                        <m:e>
                          <m:sSub>
                            <m:sSubPr>
                              <m:ctrlPr>
                                <a:rPr lang="en-US" sz="2400" i="1" dirty="0">
                                  <a:latin typeface="Cambria Math" panose="02040503050406030204" pitchFamily="18" charset="0"/>
                                </a:rPr>
                              </m:ctrlPr>
                            </m:sSubPr>
                            <m:e>
                              <m:r>
                                <a:rPr lang="en-US" sz="2400" i="1" dirty="0">
                                  <a:latin typeface="Cambria Math" panose="02040503050406030204" pitchFamily="18" charset="0"/>
                                </a:rPr>
                                <m:t>𝐾</m:t>
                              </m:r>
                            </m:e>
                            <m:sub>
                              <m:r>
                                <a:rPr lang="en-US" sz="2400" i="1" dirty="0">
                                  <a:latin typeface="Cambria Math" panose="02040503050406030204" pitchFamily="18" charset="0"/>
                                </a:rPr>
                                <m:t>0</m:t>
                              </m:r>
                            </m:sub>
                          </m:sSub>
                          <m:d>
                            <m:dPr>
                              <m:ctrlPr>
                                <a:rPr lang="en-US" sz="2400" i="1" dirty="0">
                                  <a:latin typeface="Cambria Math" panose="02040503050406030204" pitchFamily="18" charset="0"/>
                                </a:rPr>
                              </m:ctrlPr>
                            </m:dPr>
                            <m:e>
                              <m:sSub>
                                <m:sSubPr>
                                  <m:ctrlPr>
                                    <a:rPr lang="en-US" sz="2400" i="1" dirty="0">
                                      <a:latin typeface="Cambria Math" panose="02040503050406030204" pitchFamily="18" charset="0"/>
                                    </a:rPr>
                                  </m:ctrlPr>
                                </m:sSubPr>
                                <m:e>
                                  <m:r>
                                    <a:rPr lang="en-US" sz="2400" i="1" dirty="0">
                                      <a:latin typeface="Cambria Math" panose="02040503050406030204" pitchFamily="18" charset="0"/>
                                    </a:rPr>
                                    <m:t>𝑘</m:t>
                                  </m:r>
                                </m:e>
                                <m:sub>
                                  <m:r>
                                    <a:rPr lang="en-US" sz="2400" i="1" dirty="0">
                                      <a:latin typeface="Cambria Math" panose="02040503050406030204" pitchFamily="18" charset="0"/>
                                    </a:rPr>
                                    <m:t>𝑝</m:t>
                                  </m:r>
                                </m:sub>
                              </m:sSub>
                              <m:r>
                                <a:rPr lang="en-US" sz="2400" i="1" dirty="0">
                                  <a:latin typeface="Cambria Math" panose="02040503050406030204" pitchFamily="18" charset="0"/>
                                </a:rPr>
                                <m:t>𝑟</m:t>
                              </m:r>
                            </m:e>
                          </m:d>
                          <m:func>
                            <m:funcPr>
                              <m:ctrlPr>
                                <a:rPr lang="en-US" sz="2400" b="0" i="1" dirty="0" smtClean="0">
                                  <a:latin typeface="Cambria Math" panose="02040503050406030204" pitchFamily="18" charset="0"/>
                                </a:rPr>
                              </m:ctrlPr>
                            </m:funcPr>
                            <m:fName>
                              <m:r>
                                <m:rPr>
                                  <m:sty m:val="p"/>
                                </m:rPr>
                                <a:rPr lang="en-US" sz="2400" b="0" i="0" dirty="0" smtClean="0">
                                  <a:latin typeface="Cambria Math" panose="02040503050406030204" pitchFamily="18" charset="0"/>
                                </a:rPr>
                                <m:t>exp</m:t>
                              </m:r>
                            </m:fName>
                            <m:e>
                              <m:d>
                                <m:dPr>
                                  <m:ctrlPr>
                                    <a:rPr lang="en-US" sz="2400" b="0" i="1" dirty="0" smtClean="0">
                                      <a:latin typeface="Cambria Math" panose="02040503050406030204" pitchFamily="18" charset="0"/>
                                    </a:rPr>
                                  </m:ctrlPr>
                                </m:dPr>
                                <m:e>
                                  <m:r>
                                    <a:rPr lang="en-US" sz="2400" b="0" i="1" dirty="0" smtClean="0">
                                      <a:latin typeface="Cambria Math" panose="02040503050406030204" pitchFamily="18" charset="0"/>
                                    </a:rPr>
                                    <m:t>−</m:t>
                                  </m:r>
                                  <m:f>
                                    <m:fPr>
                                      <m:ctrlPr>
                                        <a:rPr lang="en-US" sz="2400" b="0" i="1" dirty="0" smtClean="0">
                                          <a:latin typeface="Cambria Math" panose="02040503050406030204" pitchFamily="18" charset="0"/>
                                        </a:rPr>
                                      </m:ctrlPr>
                                    </m:fPr>
                                    <m:num>
                                      <m:sSup>
                                        <m:sSupPr>
                                          <m:ctrlPr>
                                            <a:rPr lang="en-US" sz="2400" b="0" i="1" dirty="0" smtClean="0">
                                              <a:latin typeface="Cambria Math" panose="02040503050406030204" pitchFamily="18" charset="0"/>
                                            </a:rPr>
                                          </m:ctrlPr>
                                        </m:sSupPr>
                                        <m:e>
                                          <m:r>
                                            <a:rPr lang="en-US" sz="2400" b="0" i="1" dirty="0" smtClean="0">
                                              <a:latin typeface="Cambria Math" panose="02040503050406030204" pitchFamily="18" charset="0"/>
                                            </a:rPr>
                                            <m:t>𝑟</m:t>
                                          </m:r>
                                        </m:e>
                                        <m:sup>
                                          <m:r>
                                            <a:rPr lang="en-US" sz="2400" b="0" i="1" dirty="0" smtClean="0">
                                              <a:latin typeface="Cambria Math" panose="02040503050406030204" pitchFamily="18" charset="0"/>
                                            </a:rPr>
                                            <m:t>2</m:t>
                                          </m:r>
                                        </m:sup>
                                      </m:sSup>
                                    </m:num>
                                    <m:den>
                                      <m:r>
                                        <a:rPr lang="en-US" sz="2400" b="0" i="1" dirty="0" smtClean="0">
                                          <a:latin typeface="Cambria Math" panose="02040503050406030204" pitchFamily="18" charset="0"/>
                                        </a:rPr>
                                        <m:t>2</m:t>
                                      </m:r>
                                      <m:sSubSup>
                                        <m:sSubSupPr>
                                          <m:ctrlPr>
                                            <a:rPr lang="en-US" sz="2400" b="0" i="1" dirty="0" smtClean="0">
                                              <a:latin typeface="Cambria Math" panose="02040503050406030204" pitchFamily="18" charset="0"/>
                                              <a:ea typeface="Cambria Math" panose="02040503050406030204" pitchFamily="18" charset="0"/>
                                            </a:rPr>
                                          </m:ctrlPr>
                                        </m:sSubSupPr>
                                        <m:e>
                                          <m:r>
                                            <a:rPr lang="en-US" sz="2400" b="0" i="1" dirty="0" smtClean="0">
                                              <a:latin typeface="Cambria Math" panose="02040503050406030204" pitchFamily="18" charset="0"/>
                                              <a:ea typeface="Cambria Math" panose="02040503050406030204" pitchFamily="18" charset="0"/>
                                            </a:rPr>
                                            <m:t>𝜎</m:t>
                                          </m:r>
                                        </m:e>
                                        <m:sub>
                                          <m:r>
                                            <a:rPr lang="en-US" sz="2400" b="0" i="1" dirty="0" smtClean="0">
                                              <a:latin typeface="Cambria Math" panose="02040503050406030204" pitchFamily="18" charset="0"/>
                                              <a:ea typeface="Cambria Math" panose="02040503050406030204" pitchFamily="18" charset="0"/>
                                            </a:rPr>
                                            <m:t>𝑟</m:t>
                                          </m:r>
                                        </m:sub>
                                        <m:sup>
                                          <m:r>
                                            <a:rPr lang="en-US" sz="2400" b="0" i="1" dirty="0" smtClean="0">
                                              <a:latin typeface="Cambria Math" panose="02040503050406030204" pitchFamily="18" charset="0"/>
                                              <a:ea typeface="Cambria Math" panose="02040503050406030204" pitchFamily="18" charset="0"/>
                                            </a:rPr>
                                            <m:t>2</m:t>
                                          </m:r>
                                        </m:sup>
                                      </m:sSubSup>
                                    </m:den>
                                  </m:f>
                                </m:e>
                              </m:d>
                            </m:e>
                          </m:func>
                          <m:r>
                            <a:rPr lang="en-US" sz="2400" b="0" i="1" dirty="0" smtClean="0">
                              <a:latin typeface="Cambria Math" panose="02040503050406030204" pitchFamily="18" charset="0"/>
                            </a:rPr>
                            <m:t>𝑟𝑑𝑟</m:t>
                          </m:r>
                        </m:e>
                      </m:nary>
                    </m:oMath>
                  </m:oMathPara>
                </a14:m>
                <a:endParaRPr lang="en-US" sz="2400" dirty="0"/>
              </a:p>
            </p:txBody>
          </p:sp>
        </mc:Choice>
        <mc:Fallback xmlns="">
          <p:sp>
            <p:nvSpPr>
              <p:cNvPr id="3" name="Объект 2">
                <a:extLst>
                  <a:ext uri="{FF2B5EF4-FFF2-40B4-BE49-F238E27FC236}">
                    <a16:creationId xmlns:a16="http://schemas.microsoft.com/office/drawing/2014/main" id="{6890C604-FBBD-4C6E-89B0-FB37499581AE}"/>
                  </a:ext>
                </a:extLst>
              </p:cNvPr>
              <p:cNvSpPr>
                <a:spLocks noGrp="1" noRot="1" noChangeAspect="1" noMove="1" noResize="1" noEditPoints="1" noAdjustHandles="1" noChangeArrowheads="1" noChangeShapeType="1" noTextEdit="1"/>
              </p:cNvSpPr>
              <p:nvPr>
                <p:ph idx="1"/>
              </p:nvPr>
            </p:nvSpPr>
            <p:spPr>
              <a:xfrm>
                <a:off x="838199" y="1825625"/>
                <a:ext cx="6352713" cy="4351338"/>
              </a:xfrm>
              <a:blipFill>
                <a:blip r:embed="rId4"/>
                <a:stretch>
                  <a:fillRect l="-863" t="-2381"/>
                </a:stretch>
              </a:blipFill>
            </p:spPr>
            <p:txBody>
              <a:bodyPr/>
              <a:lstStyle/>
              <a:p>
                <a:r>
                  <a:rPr lang="ru-RU">
                    <a:noFill/>
                  </a:rPr>
                  <a:t> </a:t>
                </a:r>
              </a:p>
            </p:txBody>
          </p:sp>
        </mc:Fallback>
      </mc:AlternateContent>
      <p:sp>
        <p:nvSpPr>
          <p:cNvPr id="4" name="TextBox 3">
            <a:extLst>
              <a:ext uri="{FF2B5EF4-FFF2-40B4-BE49-F238E27FC236}">
                <a16:creationId xmlns:a16="http://schemas.microsoft.com/office/drawing/2014/main" id="{E1EC8FD1-F0DD-4715-8103-A1AFBD7BC904}"/>
              </a:ext>
            </a:extLst>
          </p:cNvPr>
          <p:cNvSpPr txBox="1"/>
          <p:nvPr/>
        </p:nvSpPr>
        <p:spPr>
          <a:xfrm>
            <a:off x="7862752" y="4810942"/>
            <a:ext cx="3657408" cy="646331"/>
          </a:xfrm>
          <a:prstGeom prst="rect">
            <a:avLst/>
          </a:prstGeom>
          <a:noFill/>
        </p:spPr>
        <p:txBody>
          <a:bodyPr wrap="square" rtlCol="0">
            <a:spAutoFit/>
          </a:bodyPr>
          <a:lstStyle/>
          <a:p>
            <a:pPr algn="ctr"/>
            <a:r>
              <a:rPr lang="en-US" sz="1800" dirty="0"/>
              <a:t>Amplitude of potential oscillations in the process of self-modulation</a:t>
            </a:r>
            <a:endParaRPr lang="ru-RU" dirty="0"/>
          </a:p>
        </p:txBody>
      </p:sp>
      <p:sp>
        <p:nvSpPr>
          <p:cNvPr id="7" name="TextBox 6">
            <a:extLst>
              <a:ext uri="{FF2B5EF4-FFF2-40B4-BE49-F238E27FC236}">
                <a16:creationId xmlns:a16="http://schemas.microsoft.com/office/drawing/2014/main" id="{9985A7DC-5D18-4E4E-B647-A074D25F3139}"/>
              </a:ext>
            </a:extLst>
          </p:cNvPr>
          <p:cNvSpPr txBox="1"/>
          <p:nvPr/>
        </p:nvSpPr>
        <p:spPr>
          <a:xfrm>
            <a:off x="8358327" y="2941290"/>
            <a:ext cx="2499711" cy="338554"/>
          </a:xfrm>
          <a:prstGeom prst="rect">
            <a:avLst/>
          </a:prstGeom>
          <a:noFill/>
        </p:spPr>
        <p:txBody>
          <a:bodyPr wrap="square" rtlCol="0">
            <a:spAutoFit/>
          </a:bodyPr>
          <a:lstStyle/>
          <a:p>
            <a:r>
              <a:rPr lang="en-US" sz="1600" dirty="0"/>
              <a:t>Plasma density step</a:t>
            </a:r>
            <a:endParaRPr lang="ru-RU" sz="1600" dirty="0"/>
          </a:p>
        </p:txBody>
      </p:sp>
      <p:cxnSp>
        <p:nvCxnSpPr>
          <p:cNvPr id="9" name="Прямая со стрелкой 8">
            <a:extLst>
              <a:ext uri="{FF2B5EF4-FFF2-40B4-BE49-F238E27FC236}">
                <a16:creationId xmlns:a16="http://schemas.microsoft.com/office/drawing/2014/main" id="{F1855989-6933-4F17-A1F0-9278DB72F37F}"/>
              </a:ext>
            </a:extLst>
          </p:cNvPr>
          <p:cNvCxnSpPr>
            <a:cxnSpLocks/>
          </p:cNvCxnSpPr>
          <p:nvPr/>
        </p:nvCxnSpPr>
        <p:spPr>
          <a:xfrm flipH="1">
            <a:off x="7732452" y="3269980"/>
            <a:ext cx="1251750" cy="7110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8" name="Picture 3">
            <a:extLst>
              <a:ext uri="{FF2B5EF4-FFF2-40B4-BE49-F238E27FC236}">
                <a16:creationId xmlns:a16="http://schemas.microsoft.com/office/drawing/2014/main" id="{1B9E4414-2850-46BB-8BEA-34C6C74E48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613" y="0"/>
            <a:ext cx="792162"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a:extLst>
              <a:ext uri="{FF2B5EF4-FFF2-40B4-BE49-F238E27FC236}">
                <a16:creationId xmlns:a16="http://schemas.microsoft.com/office/drawing/2014/main" id="{25E8A7FA-12D2-4E58-84DB-9E9C304194D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Рисунок 10">
            <a:extLst>
              <a:ext uri="{FF2B5EF4-FFF2-40B4-BE49-F238E27FC236}">
                <a16:creationId xmlns:a16="http://schemas.microsoft.com/office/drawing/2014/main" id="{4158482E-5346-4A7A-BA25-2436CB8A7782}"/>
              </a:ext>
            </a:extLst>
          </p:cNvPr>
          <p:cNvPicPr>
            <a:picLocks noChangeAspect="1"/>
          </p:cNvPicPr>
          <p:nvPr/>
        </p:nvPicPr>
        <p:blipFill>
          <a:blip r:embed="rId7"/>
          <a:stretch>
            <a:fillRect/>
          </a:stretch>
        </p:blipFill>
        <p:spPr>
          <a:xfrm>
            <a:off x="807059" y="850"/>
            <a:ext cx="1120483" cy="420181"/>
          </a:xfrm>
          <a:prstGeom prst="rect">
            <a:avLst/>
          </a:prstGeo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0ED1FFB9-9A9A-4001-AD34-0053FBC7D42E}"/>
                  </a:ext>
                </a:extLst>
              </p:cNvPr>
              <p:cNvSpPr txBox="1"/>
              <p:nvPr/>
            </p:nvSpPr>
            <p:spPr>
              <a:xfrm>
                <a:off x="7051439" y="5548937"/>
                <a:ext cx="5113486" cy="1200329"/>
              </a:xfrm>
              <a:prstGeom prst="rect">
                <a:avLst/>
              </a:prstGeom>
              <a:noFill/>
            </p:spPr>
            <p:txBody>
              <a:bodyPr wrap="square" rtlCol="0">
                <a:spAutoFit/>
              </a:bodyPr>
              <a:lstStyle/>
              <a:p>
                <a:r>
                  <a:rPr lang="en-US" dirty="0"/>
                  <a:t>The natural units are well chosen. Self-modulation occurs in a time of several </a:t>
                </a:r>
                <a14:m>
                  <m:oMath xmlns:m="http://schemas.openxmlformats.org/officeDocument/2006/math">
                    <m:sSub>
                      <m:sSubPr>
                        <m:ctrlPr>
                          <a:rPr lang="ru-RU" sz="1800" i="1" dirty="0" smtClean="0">
                            <a:solidFill>
                              <a:srgbClr val="836967"/>
                            </a:solidFill>
                            <a:latin typeface="Cambria Math" panose="02040503050406030204" pitchFamily="18" charset="0"/>
                          </a:rPr>
                        </m:ctrlPr>
                      </m:sSubPr>
                      <m:e>
                        <m:r>
                          <a:rPr lang="ru-RU" sz="1800" i="1" dirty="0">
                            <a:latin typeface="Cambria Math" panose="02040503050406030204" pitchFamily="18" charset="0"/>
                          </a:rPr>
                          <m:t>𝜏</m:t>
                        </m:r>
                      </m:e>
                      <m:sub>
                        <m:r>
                          <a:rPr lang="en-US" sz="1800" b="0" i="1" dirty="0" smtClean="0">
                            <a:latin typeface="Cambria Math" panose="02040503050406030204" pitchFamily="18" charset="0"/>
                          </a:rPr>
                          <m:t>0</m:t>
                        </m:r>
                      </m:sub>
                    </m:sSub>
                  </m:oMath>
                </a14:m>
                <a:r>
                  <a:rPr lang="en-US" dirty="0"/>
                  <a:t> and the</a:t>
                </a:r>
                <a:r>
                  <a:rPr lang="ru-RU" dirty="0"/>
                  <a:t> </a:t>
                </a:r>
                <a:r>
                  <a:rPr lang="en-US" dirty="0"/>
                  <a:t>equilibrium amplitude of potential oscillations is close to the number of microbunches in the bunch train.</a:t>
                </a:r>
                <a:endParaRPr lang="ru-RU" dirty="0"/>
              </a:p>
            </p:txBody>
          </p:sp>
        </mc:Choice>
        <mc:Fallback xmlns="">
          <p:sp>
            <p:nvSpPr>
              <p:cNvPr id="12" name="TextBox 11">
                <a:extLst>
                  <a:ext uri="{FF2B5EF4-FFF2-40B4-BE49-F238E27FC236}">
                    <a16:creationId xmlns:a16="http://schemas.microsoft.com/office/drawing/2014/main" id="{0ED1FFB9-9A9A-4001-AD34-0053FBC7D42E}"/>
                  </a:ext>
                </a:extLst>
              </p:cNvPr>
              <p:cNvSpPr txBox="1">
                <a:spLocks noRot="1" noChangeAspect="1" noMove="1" noResize="1" noEditPoints="1" noAdjustHandles="1" noChangeArrowheads="1" noChangeShapeType="1" noTextEdit="1"/>
              </p:cNvSpPr>
              <p:nvPr/>
            </p:nvSpPr>
            <p:spPr>
              <a:xfrm>
                <a:off x="7051439" y="5548937"/>
                <a:ext cx="5113486" cy="1200329"/>
              </a:xfrm>
              <a:prstGeom prst="rect">
                <a:avLst/>
              </a:prstGeom>
              <a:blipFill>
                <a:blip r:embed="rId8"/>
                <a:stretch>
                  <a:fillRect l="-1073" t="-2538" b="-7107"/>
                </a:stretch>
              </a:blipFill>
            </p:spPr>
            <p:txBody>
              <a:bodyPr/>
              <a:lstStyle/>
              <a:p>
                <a:r>
                  <a:rPr lang="ru-RU">
                    <a:noFill/>
                  </a:rPr>
                  <a:t> </a:t>
                </a:r>
              </a:p>
            </p:txBody>
          </p:sp>
        </mc:Fallback>
      </mc:AlternateContent>
      <p:sp>
        <p:nvSpPr>
          <p:cNvPr id="14" name="Номер слайда 13">
            <a:extLst>
              <a:ext uri="{FF2B5EF4-FFF2-40B4-BE49-F238E27FC236}">
                <a16:creationId xmlns:a16="http://schemas.microsoft.com/office/drawing/2014/main" id="{43E1F7DF-3968-47D4-BF4F-CA70AEFF90DC}"/>
              </a:ext>
            </a:extLst>
          </p:cNvPr>
          <p:cNvSpPr>
            <a:spLocks noGrp="1"/>
          </p:cNvSpPr>
          <p:nvPr>
            <p:ph type="sldNum" sz="quarter" idx="12"/>
          </p:nvPr>
        </p:nvSpPr>
        <p:spPr/>
        <p:txBody>
          <a:bodyPr/>
          <a:lstStyle/>
          <a:p>
            <a:fld id="{6C16B7C0-D947-475C-B0BD-CFA681FF481B}" type="slidenum">
              <a:rPr lang="ru-RU" smtClean="0"/>
              <a:pPr/>
              <a:t>5</a:t>
            </a:fld>
            <a:r>
              <a:rPr lang="en-US" dirty="0"/>
              <a:t>/13</a:t>
            </a:r>
            <a:endParaRPr lang="ru-RU" dirty="0"/>
          </a:p>
        </p:txBody>
      </p:sp>
    </p:spTree>
    <p:extLst>
      <p:ext uri="{BB962C8B-B14F-4D97-AF65-F5344CB8AC3E}">
        <p14:creationId xmlns:p14="http://schemas.microsoft.com/office/powerpoint/2010/main" val="836981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B316B9E-28E5-4C78-B56D-0755568C92D7}"/>
              </a:ext>
            </a:extLst>
          </p:cNvPr>
          <p:cNvSpPr>
            <a:spLocks noGrp="1"/>
          </p:cNvSpPr>
          <p:nvPr>
            <p:ph type="title"/>
          </p:nvPr>
        </p:nvSpPr>
        <p:spPr>
          <a:xfrm>
            <a:off x="838200" y="365125"/>
            <a:ext cx="6903128" cy="1325563"/>
          </a:xfrm>
        </p:spPr>
        <p:txBody>
          <a:bodyPr/>
          <a:lstStyle/>
          <a:p>
            <a:r>
              <a:rPr lang="en-US" dirty="0"/>
              <a:t>Effective current</a:t>
            </a:r>
            <a:endParaRPr lang="ru-RU" dirty="0"/>
          </a:p>
        </p:txBody>
      </p:sp>
      <mc:AlternateContent xmlns:mc="http://schemas.openxmlformats.org/markup-compatibility/2006" xmlns:a14="http://schemas.microsoft.com/office/drawing/2010/main">
        <mc:Choice Requires="a14">
          <p:sp>
            <p:nvSpPr>
              <p:cNvPr id="3" name="Объект 2">
                <a:extLst>
                  <a:ext uri="{FF2B5EF4-FFF2-40B4-BE49-F238E27FC236}">
                    <a16:creationId xmlns:a16="http://schemas.microsoft.com/office/drawing/2014/main" id="{4D9A9CCA-569C-4F76-B35C-7715F0A7EC22}"/>
                  </a:ext>
                </a:extLst>
              </p:cNvPr>
              <p:cNvSpPr>
                <a:spLocks noGrp="1"/>
              </p:cNvSpPr>
              <p:nvPr>
                <p:ph idx="1"/>
              </p:nvPr>
            </p:nvSpPr>
            <p:spPr>
              <a:xfrm>
                <a:off x="541538" y="1825625"/>
                <a:ext cx="7688062" cy="4351338"/>
              </a:xfrm>
            </p:spPr>
            <p:txBody>
              <a:bodyPr>
                <a:normAutofit fontScale="92500" lnSpcReduction="10000"/>
              </a:bodyPr>
              <a:lstStyle/>
              <a:p>
                <a14:m>
                  <m:oMath xmlns:m="http://schemas.openxmlformats.org/officeDocument/2006/math">
                    <m:r>
                      <a:rPr lang="ru-RU" i="1" smtClean="0">
                        <a:latin typeface="Cambria Math" panose="02040503050406030204" pitchFamily="18" charset="0"/>
                      </a:rPr>
                      <m:t>𝜉</m:t>
                    </m:r>
                    <m:r>
                      <a:rPr lang="ru-RU" i="0" smtClean="0">
                        <a:latin typeface="Cambria Math" panose="02040503050406030204" pitchFamily="18" charset="0"/>
                      </a:rPr>
                      <m:t>=</m:t>
                    </m:r>
                    <m:r>
                      <a:rPr lang="ru-RU" i="1" smtClean="0">
                        <a:latin typeface="Cambria Math" panose="02040503050406030204" pitchFamily="18" charset="0"/>
                      </a:rPr>
                      <m:t>𝑧</m:t>
                    </m:r>
                    <m:r>
                      <a:rPr lang="ru-RU" i="0" smtClean="0">
                        <a:latin typeface="Cambria Math" panose="02040503050406030204" pitchFamily="18" charset="0"/>
                      </a:rPr>
                      <m:t>−</m:t>
                    </m:r>
                    <m:r>
                      <a:rPr lang="ru-RU" i="1" smtClean="0">
                        <a:latin typeface="Cambria Math" panose="02040503050406030204" pitchFamily="18" charset="0"/>
                      </a:rPr>
                      <m:t>𝑐𝑡</m:t>
                    </m:r>
                  </m:oMath>
                </a14:m>
                <a:endParaRPr lang="ru-RU" dirty="0"/>
              </a:p>
              <a:p>
                <a:r>
                  <a:rPr lang="en-US" dirty="0"/>
                  <a:t>Effective current </a:t>
                </a:r>
                <a14:m>
                  <m:oMath xmlns:m="http://schemas.openxmlformats.org/officeDocument/2006/math">
                    <m:sSub>
                      <m:sSubPr>
                        <m:ctrlPr>
                          <a:rPr lang="ru-RU" i="1" dirty="0" smtClean="0">
                            <a:solidFill>
                              <a:srgbClr val="836967"/>
                            </a:solidFill>
                            <a:latin typeface="Cambria Math" panose="02040503050406030204" pitchFamily="18" charset="0"/>
                          </a:rPr>
                        </m:ctrlPr>
                      </m:sSubPr>
                      <m:e>
                        <m:r>
                          <a:rPr lang="ru-RU" i="1" dirty="0">
                            <a:latin typeface="Cambria Math" panose="02040503050406030204" pitchFamily="18" charset="0"/>
                          </a:rPr>
                          <m:t>𝐼</m:t>
                        </m:r>
                      </m:e>
                      <m:sub>
                        <m:r>
                          <m:rPr>
                            <m:sty m:val="p"/>
                          </m:rPr>
                          <a:rPr lang="ru-RU" i="0" dirty="0">
                            <a:latin typeface="Cambria Math" panose="02040503050406030204" pitchFamily="18" charset="0"/>
                          </a:rPr>
                          <m:t>e</m:t>
                        </m:r>
                        <m:r>
                          <m:rPr>
                            <m:sty m:val="p"/>
                          </m:rPr>
                          <a:rPr lang="en-US" b="0" i="0" dirty="0" smtClean="0">
                            <a:latin typeface="Cambria Math" panose="02040503050406030204" pitchFamily="18" charset="0"/>
                          </a:rPr>
                          <m:t>f</m:t>
                        </m:r>
                        <m:r>
                          <m:rPr>
                            <m:sty m:val="p"/>
                          </m:rPr>
                          <a:rPr lang="ru-RU" i="0" dirty="0">
                            <a:latin typeface="Cambria Math" panose="02040503050406030204" pitchFamily="18" charset="0"/>
                          </a:rPr>
                          <m:t>f</m:t>
                        </m:r>
                      </m:sub>
                    </m:sSub>
                  </m:oMath>
                </a14:m>
                <a:r>
                  <a:rPr lang="ru-RU" dirty="0"/>
                  <a:t> </a:t>
                </a:r>
                <a:r>
                  <a:rPr lang="en-US" dirty="0"/>
                  <a:t>for beam density</a:t>
                </a:r>
                <a:r>
                  <a:rPr lang="ru-RU" dirty="0"/>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𝑏</m:t>
                        </m:r>
                      </m:sub>
                    </m:sSub>
                    <m:r>
                      <a:rPr lang="en-US" b="0" i="1" smtClean="0">
                        <a:latin typeface="Cambria Math" panose="02040503050406030204" pitchFamily="18" charset="0"/>
                      </a:rPr>
                      <m:t>(</m:t>
                    </m:r>
                    <m:r>
                      <a:rPr lang="en-US" b="0" i="1" smtClean="0">
                        <a:latin typeface="Cambria Math" panose="02040503050406030204" pitchFamily="18" charset="0"/>
                      </a:rPr>
                      <m:t>𝑟</m:t>
                    </m:r>
                    <m:r>
                      <a:rPr lang="en-US" b="0" i="1" smtClean="0">
                        <a:latin typeface="Cambria Math" panose="02040503050406030204" pitchFamily="18" charset="0"/>
                      </a:rPr>
                      <m:t>,</m:t>
                    </m:r>
                    <m:r>
                      <a:rPr lang="ru-RU" i="1" dirty="0" smtClean="0">
                        <a:latin typeface="Cambria Math" panose="02040503050406030204" pitchFamily="18" charset="0"/>
                      </a:rPr>
                      <m:t>𝜉</m:t>
                    </m:r>
                    <m:r>
                      <a:rPr lang="en-US" b="0" i="1" dirty="0" smtClean="0">
                        <a:latin typeface="Cambria Math" panose="02040503050406030204" pitchFamily="18" charset="0"/>
                      </a:rPr>
                      <m:t>,</m:t>
                    </m:r>
                    <m:r>
                      <a:rPr lang="en-US" b="0" i="1" dirty="0" smtClean="0">
                        <a:latin typeface="Cambria Math" panose="02040503050406030204" pitchFamily="18" charset="0"/>
                      </a:rPr>
                      <m:t>𝑧</m:t>
                    </m:r>
                    <m:r>
                      <a:rPr lang="en-US" b="0" i="1" dirty="0" smtClean="0">
                        <a:latin typeface="Cambria Math" panose="02040503050406030204" pitchFamily="18" charset="0"/>
                      </a:rPr>
                      <m:t>)</m:t>
                    </m:r>
                  </m:oMath>
                </a14:m>
                <a:r>
                  <a:rPr lang="en-US" dirty="0"/>
                  <a:t>:</a:t>
                </a:r>
                <a:endParaRPr lang="ru-RU" dirty="0"/>
              </a:p>
              <a:p>
                <a:pPr marL="0" indent="0">
                  <a:buNone/>
                </a:pPr>
                <a14:m>
                  <m:oMathPara xmlns:m="http://schemas.openxmlformats.org/officeDocument/2006/math">
                    <m:oMathParaPr>
                      <m:jc m:val="left"/>
                    </m:oMathParaPr>
                    <m:oMath xmlns:m="http://schemas.openxmlformats.org/officeDocument/2006/math">
                      <m:sSub>
                        <m:sSubPr>
                          <m:ctrlPr>
                            <a:rPr lang="ru-RU" i="1" dirty="0" smtClean="0">
                              <a:solidFill>
                                <a:srgbClr val="836967"/>
                              </a:solidFill>
                              <a:latin typeface="Cambria Math" panose="02040503050406030204" pitchFamily="18" charset="0"/>
                            </a:rPr>
                          </m:ctrlPr>
                        </m:sSubPr>
                        <m:e>
                          <m:r>
                            <a:rPr lang="ru-RU" i="1" dirty="0">
                              <a:latin typeface="Cambria Math" panose="02040503050406030204" pitchFamily="18" charset="0"/>
                            </a:rPr>
                            <m:t>𝐼</m:t>
                          </m:r>
                        </m:e>
                        <m:sub>
                          <m:r>
                            <m:rPr>
                              <m:sty m:val="p"/>
                            </m:rPr>
                            <a:rPr lang="ru-RU" i="0" dirty="0">
                              <a:latin typeface="Cambria Math" panose="02040503050406030204" pitchFamily="18" charset="0"/>
                            </a:rPr>
                            <m:t>e</m:t>
                          </m:r>
                          <m:r>
                            <m:rPr>
                              <m:sty m:val="p"/>
                            </m:rPr>
                            <a:rPr lang="en-US" b="0" i="0" dirty="0" smtClean="0">
                              <a:latin typeface="Cambria Math" panose="02040503050406030204" pitchFamily="18" charset="0"/>
                            </a:rPr>
                            <m:t>ff</m:t>
                          </m:r>
                        </m:sub>
                      </m:sSub>
                      <m:d>
                        <m:dPr>
                          <m:ctrlPr>
                            <a:rPr lang="en-US" b="0" i="1" dirty="0" smtClean="0">
                              <a:latin typeface="Cambria Math" panose="02040503050406030204" pitchFamily="18" charset="0"/>
                            </a:rPr>
                          </m:ctrlPr>
                        </m:dPr>
                        <m:e>
                          <m:r>
                            <a:rPr lang="ru-RU" b="0" i="1" dirty="0" smtClean="0">
                              <a:latin typeface="Cambria Math" panose="02040503050406030204" pitchFamily="18" charset="0"/>
                            </a:rPr>
                            <m:t>𝜉</m:t>
                          </m:r>
                          <m:r>
                            <a:rPr lang="en-US" b="0" i="1" dirty="0" smtClean="0">
                              <a:latin typeface="Cambria Math" panose="02040503050406030204" pitchFamily="18" charset="0"/>
                            </a:rPr>
                            <m:t>,</m:t>
                          </m:r>
                          <m:r>
                            <a:rPr lang="en-US" b="0" i="1" dirty="0" smtClean="0">
                              <a:latin typeface="Cambria Math" panose="02040503050406030204" pitchFamily="18" charset="0"/>
                            </a:rPr>
                            <m:t>𝑧</m:t>
                          </m:r>
                        </m:e>
                      </m:d>
                      <m:r>
                        <a:rPr lang="ru-RU" b="0" i="1" dirty="0" smtClean="0">
                          <a:latin typeface="Cambria Math" panose="02040503050406030204" pitchFamily="18" charset="0"/>
                        </a:rPr>
                        <m:t>=</m:t>
                      </m:r>
                      <m:r>
                        <a:rPr lang="ru-RU" i="1" dirty="0">
                          <a:latin typeface="Cambria Math" panose="02040503050406030204" pitchFamily="18" charset="0"/>
                        </a:rPr>
                        <m:t>4</m:t>
                      </m:r>
                      <m:r>
                        <a:rPr lang="ru-RU" i="1" dirty="0">
                          <a:latin typeface="Cambria Math" panose="02040503050406030204" pitchFamily="18" charset="0"/>
                          <a:ea typeface="Cambria Math" panose="02040503050406030204" pitchFamily="18" charset="0"/>
                        </a:rPr>
                        <m:t>𝜋</m:t>
                      </m:r>
                      <m:r>
                        <a:rPr lang="en-US" i="1" dirty="0">
                          <a:latin typeface="Cambria Math" panose="02040503050406030204" pitchFamily="18" charset="0"/>
                          <a:ea typeface="Cambria Math" panose="02040503050406030204" pitchFamily="18" charset="0"/>
                        </a:rPr>
                        <m:t>𝑒</m:t>
                      </m:r>
                      <m:nary>
                        <m:naryPr>
                          <m:limLoc m:val="undOvr"/>
                          <m:grow m:val="on"/>
                          <m:ctrlPr>
                            <a:rPr lang="en-US" i="1" dirty="0">
                              <a:latin typeface="Cambria Math" panose="02040503050406030204" pitchFamily="18" charset="0"/>
                            </a:rPr>
                          </m:ctrlPr>
                        </m:naryPr>
                        <m:sub>
                          <m:r>
                            <a:rPr lang="en-US" dirty="0">
                              <a:latin typeface="Cambria Math" panose="02040503050406030204" pitchFamily="18" charset="0"/>
                            </a:rPr>
                            <m:t>0</m:t>
                          </m:r>
                        </m:sub>
                        <m:sup>
                          <m:r>
                            <a:rPr lang="en-US" dirty="0">
                              <a:latin typeface="Cambria Math" panose="02040503050406030204" pitchFamily="18" charset="0"/>
                            </a:rPr>
                            <m:t>+∞</m:t>
                          </m:r>
                        </m:sup>
                        <m:e>
                          <m:sSub>
                            <m:sSubPr>
                              <m:ctrlPr>
                                <a:rPr lang="en-US" i="1" dirty="0">
                                  <a:latin typeface="Cambria Math" panose="02040503050406030204" pitchFamily="18" charset="0"/>
                                </a:rPr>
                              </m:ctrlPr>
                            </m:sSubPr>
                            <m:e>
                              <m:r>
                                <a:rPr lang="en-US" i="1" dirty="0">
                                  <a:latin typeface="Cambria Math" panose="02040503050406030204" pitchFamily="18" charset="0"/>
                                </a:rPr>
                                <m:t>𝐾</m:t>
                              </m:r>
                            </m:e>
                            <m:sub>
                              <m:r>
                                <a:rPr lang="en-US" i="1" dirty="0">
                                  <a:latin typeface="Cambria Math" panose="02040503050406030204" pitchFamily="18" charset="0"/>
                                </a:rPr>
                                <m:t>0</m:t>
                              </m:r>
                            </m:sub>
                          </m:sSub>
                          <m:d>
                            <m:dPr>
                              <m:ctrlPr>
                                <a:rPr lang="en-US" i="1" dirty="0">
                                  <a:latin typeface="Cambria Math" panose="02040503050406030204" pitchFamily="18" charset="0"/>
                                </a:rPr>
                              </m:ctrlPr>
                            </m:dPr>
                            <m:e>
                              <m:sSub>
                                <m:sSubPr>
                                  <m:ctrlPr>
                                    <a:rPr lang="en-US" i="1" dirty="0">
                                      <a:latin typeface="Cambria Math" panose="02040503050406030204" pitchFamily="18" charset="0"/>
                                    </a:rPr>
                                  </m:ctrlPr>
                                </m:sSubPr>
                                <m:e>
                                  <m:r>
                                    <a:rPr lang="en-US" i="1" dirty="0">
                                      <a:latin typeface="Cambria Math" panose="02040503050406030204" pitchFamily="18" charset="0"/>
                                    </a:rPr>
                                    <m:t>𝑘</m:t>
                                  </m:r>
                                </m:e>
                                <m:sub>
                                  <m:r>
                                    <a:rPr lang="en-US" i="1" dirty="0">
                                      <a:latin typeface="Cambria Math" panose="02040503050406030204" pitchFamily="18" charset="0"/>
                                    </a:rPr>
                                    <m:t>𝑝</m:t>
                                  </m:r>
                                </m:sub>
                              </m:sSub>
                              <m:r>
                                <a:rPr lang="en-US" i="1" dirty="0">
                                  <a:latin typeface="Cambria Math" panose="02040503050406030204" pitchFamily="18" charset="0"/>
                                </a:rPr>
                                <m:t>𝑟</m:t>
                              </m:r>
                            </m:e>
                          </m:d>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𝑏</m:t>
                              </m:r>
                            </m:sub>
                          </m:sSub>
                          <m:r>
                            <a:rPr lang="en-US" i="1">
                              <a:latin typeface="Cambria Math" panose="02040503050406030204" pitchFamily="18" charset="0"/>
                            </a:rPr>
                            <m:t>(</m:t>
                          </m:r>
                          <m:r>
                            <a:rPr lang="en-US" i="1">
                              <a:latin typeface="Cambria Math" panose="02040503050406030204" pitchFamily="18" charset="0"/>
                            </a:rPr>
                            <m:t>𝑟</m:t>
                          </m:r>
                          <m:r>
                            <a:rPr lang="en-US" i="1">
                              <a:latin typeface="Cambria Math" panose="02040503050406030204" pitchFamily="18" charset="0"/>
                            </a:rPr>
                            <m:t>,</m:t>
                          </m:r>
                          <m:r>
                            <a:rPr lang="ru-RU" i="1" dirty="0">
                              <a:latin typeface="Cambria Math" panose="02040503050406030204" pitchFamily="18" charset="0"/>
                            </a:rPr>
                            <m:t>𝜉</m:t>
                          </m:r>
                          <m:r>
                            <a:rPr lang="en-US" i="1" dirty="0">
                              <a:latin typeface="Cambria Math" panose="02040503050406030204" pitchFamily="18" charset="0"/>
                            </a:rPr>
                            <m:t>,</m:t>
                          </m:r>
                          <m:r>
                            <a:rPr lang="en-US" i="1" dirty="0">
                              <a:latin typeface="Cambria Math" panose="02040503050406030204" pitchFamily="18" charset="0"/>
                            </a:rPr>
                            <m:t>𝑧</m:t>
                          </m:r>
                          <m:r>
                            <a:rPr lang="en-US" i="1" dirty="0">
                              <a:latin typeface="Cambria Math" panose="02040503050406030204" pitchFamily="18" charset="0"/>
                            </a:rPr>
                            <m:t>)</m:t>
                          </m:r>
                          <m:r>
                            <a:rPr lang="en-US" i="1" dirty="0">
                              <a:latin typeface="Cambria Math" panose="02040503050406030204" pitchFamily="18" charset="0"/>
                            </a:rPr>
                            <m:t>𝑟𝑑𝑟</m:t>
                          </m:r>
                        </m:e>
                      </m:nary>
                    </m:oMath>
                  </m:oMathPara>
                </a14:m>
                <a:endParaRPr lang="en-US" b="0" i="1" dirty="0">
                  <a:latin typeface="Cambria Math" panose="02040503050406030204" pitchFamily="18" charset="0"/>
                </a:endParaRPr>
              </a:p>
              <a:p>
                <a:pPr marL="0" indent="0">
                  <a:buNone/>
                </a:pPr>
                <a:r>
                  <a:rPr lang="en-US" dirty="0"/>
                  <a:t>Wake potential on the axis</a:t>
                </a:r>
                <a:r>
                  <a:rPr lang="ru-RU" dirty="0"/>
                  <a:t>:</a:t>
                </a:r>
              </a:p>
              <a:p>
                <a:pPr marL="0" indent="0">
                  <a:buNone/>
                </a:pPr>
                <a14:m>
                  <m:oMathPara xmlns:m="http://schemas.openxmlformats.org/officeDocument/2006/math">
                    <m:oMathParaPr>
                      <m:jc m:val="left"/>
                    </m:oMathParaPr>
                    <m:oMath xmlns:m="http://schemas.openxmlformats.org/officeDocument/2006/math">
                      <m:r>
                        <a:rPr lang="ru-RU" i="1" dirty="0">
                          <a:latin typeface="Cambria Math" panose="02040503050406030204" pitchFamily="18" charset="0"/>
                        </a:rPr>
                        <m:t>𝛷</m:t>
                      </m:r>
                      <m:d>
                        <m:dPr>
                          <m:ctrlPr>
                            <a:rPr lang="ru-RU" b="0" i="1" dirty="0" smtClean="0">
                              <a:latin typeface="Cambria Math" panose="02040503050406030204" pitchFamily="18" charset="0"/>
                            </a:rPr>
                          </m:ctrlPr>
                        </m:dPr>
                        <m:e>
                          <m:r>
                            <a:rPr lang="ru-RU" i="1" dirty="0" smtClean="0">
                              <a:latin typeface="Cambria Math" panose="02040503050406030204" pitchFamily="18" charset="0"/>
                            </a:rPr>
                            <m:t>𝜉</m:t>
                          </m:r>
                          <m:r>
                            <a:rPr lang="en-US" b="0" i="1" dirty="0" smtClean="0">
                              <a:latin typeface="Cambria Math" panose="02040503050406030204" pitchFamily="18" charset="0"/>
                            </a:rPr>
                            <m:t>,</m:t>
                          </m:r>
                          <m:r>
                            <a:rPr lang="en-US" b="0" i="1" dirty="0" smtClean="0">
                              <a:latin typeface="Cambria Math" panose="02040503050406030204" pitchFamily="18" charset="0"/>
                            </a:rPr>
                            <m:t>𝑧</m:t>
                          </m:r>
                        </m:e>
                      </m:d>
                      <m:r>
                        <a:rPr lang="ru-RU" i="0" dirty="0">
                          <a:latin typeface="Cambria Math" panose="02040503050406030204" pitchFamily="18" charset="0"/>
                        </a:rPr>
                        <m:t>=−</m:t>
                      </m:r>
                      <m:sSub>
                        <m:sSubPr>
                          <m:ctrlPr>
                            <a:rPr lang="ru-RU" i="1" dirty="0">
                              <a:solidFill>
                                <a:srgbClr val="836967"/>
                              </a:solidFill>
                              <a:latin typeface="Cambria Math" panose="02040503050406030204" pitchFamily="18" charset="0"/>
                            </a:rPr>
                          </m:ctrlPr>
                        </m:sSubPr>
                        <m:e>
                          <m:r>
                            <a:rPr lang="ru-RU" i="1" dirty="0">
                              <a:latin typeface="Cambria Math" panose="02040503050406030204" pitchFamily="18" charset="0"/>
                            </a:rPr>
                            <m:t>𝑘</m:t>
                          </m:r>
                        </m:e>
                        <m:sub>
                          <m:r>
                            <a:rPr lang="ru-RU" i="1" dirty="0">
                              <a:latin typeface="Cambria Math" panose="02040503050406030204" pitchFamily="18" charset="0"/>
                            </a:rPr>
                            <m:t>𝑝</m:t>
                          </m:r>
                        </m:sub>
                      </m:sSub>
                      <m:nary>
                        <m:naryPr>
                          <m:limLoc m:val="undOvr"/>
                          <m:grow m:val="on"/>
                          <m:ctrlPr>
                            <a:rPr lang="ru-RU" i="1" dirty="0">
                              <a:latin typeface="Cambria Math" panose="02040503050406030204" pitchFamily="18" charset="0"/>
                            </a:rPr>
                          </m:ctrlPr>
                        </m:naryPr>
                        <m:sub>
                          <m:r>
                            <a:rPr lang="ru-RU" i="1" dirty="0">
                              <a:latin typeface="Cambria Math" panose="02040503050406030204" pitchFamily="18" charset="0"/>
                            </a:rPr>
                            <m:t>𝜉</m:t>
                          </m:r>
                        </m:sub>
                        <m:sup>
                          <m:r>
                            <a:rPr lang="ru-RU" i="0" dirty="0">
                              <a:latin typeface="Cambria Math" panose="02040503050406030204" pitchFamily="18" charset="0"/>
                            </a:rPr>
                            <m:t>+∞</m:t>
                          </m:r>
                        </m:sup>
                        <m:e>
                          <m:func>
                            <m:funcPr>
                              <m:ctrlPr>
                                <a:rPr lang="ru-RU" i="1" dirty="0">
                                  <a:latin typeface="Cambria Math" panose="02040503050406030204" pitchFamily="18" charset="0"/>
                                </a:rPr>
                              </m:ctrlPr>
                            </m:funcPr>
                            <m:fName>
                              <m:r>
                                <m:rPr>
                                  <m:sty m:val="p"/>
                                </m:rPr>
                                <a:rPr lang="ru-RU" i="0" dirty="0">
                                  <a:latin typeface="Cambria Math" panose="02040503050406030204" pitchFamily="18" charset="0"/>
                                </a:rPr>
                                <m:t>sin</m:t>
                              </m:r>
                            </m:fName>
                            <m:e>
                              <m:d>
                                <m:dPr>
                                  <m:ctrlPr>
                                    <a:rPr lang="ru-RU" b="0" i="1" dirty="0" smtClean="0">
                                      <a:solidFill>
                                        <a:schemeClr val="tx1"/>
                                      </a:solidFill>
                                      <a:latin typeface="Cambria Math" panose="02040503050406030204" pitchFamily="18" charset="0"/>
                                    </a:rPr>
                                  </m:ctrlPr>
                                </m:dPr>
                                <m:e>
                                  <m:sSub>
                                    <m:sSubPr>
                                      <m:ctrlPr>
                                        <a:rPr lang="ru-RU" i="1" dirty="0">
                                          <a:solidFill>
                                            <a:schemeClr val="tx1"/>
                                          </a:solidFill>
                                          <a:latin typeface="Cambria Math" panose="02040503050406030204" pitchFamily="18" charset="0"/>
                                        </a:rPr>
                                      </m:ctrlPr>
                                    </m:sSubPr>
                                    <m:e>
                                      <m:r>
                                        <a:rPr lang="ru-RU" i="1" dirty="0">
                                          <a:solidFill>
                                            <a:schemeClr val="tx1"/>
                                          </a:solidFill>
                                          <a:latin typeface="Cambria Math" panose="02040503050406030204" pitchFamily="18" charset="0"/>
                                        </a:rPr>
                                        <m:t>𝑘</m:t>
                                      </m:r>
                                    </m:e>
                                    <m:sub>
                                      <m:r>
                                        <a:rPr lang="ru-RU" i="1" dirty="0">
                                          <a:solidFill>
                                            <a:schemeClr val="tx1"/>
                                          </a:solidFill>
                                          <a:latin typeface="Cambria Math" panose="02040503050406030204" pitchFamily="18" charset="0"/>
                                        </a:rPr>
                                        <m:t>𝑝</m:t>
                                      </m:r>
                                    </m:sub>
                                  </m:sSub>
                                  <m:d>
                                    <m:dPr>
                                      <m:ctrlPr>
                                        <a:rPr lang="ru-RU" i="1" dirty="0" smtClean="0">
                                          <a:solidFill>
                                            <a:schemeClr val="tx1"/>
                                          </a:solidFill>
                                          <a:latin typeface="Cambria Math" panose="02040503050406030204" pitchFamily="18" charset="0"/>
                                        </a:rPr>
                                      </m:ctrlPr>
                                    </m:dPr>
                                    <m:e>
                                      <m:r>
                                        <a:rPr lang="ru-RU" i="1" dirty="0">
                                          <a:solidFill>
                                            <a:schemeClr val="tx1"/>
                                          </a:solidFill>
                                          <a:latin typeface="Cambria Math" panose="02040503050406030204" pitchFamily="18" charset="0"/>
                                        </a:rPr>
                                        <m:t>𝑥</m:t>
                                      </m:r>
                                      <m:r>
                                        <a:rPr lang="ru-RU" i="0" dirty="0">
                                          <a:solidFill>
                                            <a:schemeClr val="tx1"/>
                                          </a:solidFill>
                                          <a:latin typeface="Cambria Math" panose="02040503050406030204" pitchFamily="18" charset="0"/>
                                        </a:rPr>
                                        <m:t>−</m:t>
                                      </m:r>
                                      <m:r>
                                        <a:rPr lang="ru-RU" i="1" dirty="0">
                                          <a:solidFill>
                                            <a:schemeClr val="tx1"/>
                                          </a:solidFill>
                                          <a:latin typeface="Cambria Math" panose="02040503050406030204" pitchFamily="18" charset="0"/>
                                        </a:rPr>
                                        <m:t>𝜉</m:t>
                                      </m:r>
                                    </m:e>
                                  </m:d>
                                </m:e>
                              </m:d>
                            </m:e>
                          </m:func>
                          <m:sSub>
                            <m:sSubPr>
                              <m:ctrlPr>
                                <a:rPr lang="ru-RU" i="1" dirty="0" smtClean="0">
                                  <a:solidFill>
                                    <a:srgbClr val="836967"/>
                                  </a:solidFill>
                                  <a:latin typeface="Cambria Math" panose="02040503050406030204" pitchFamily="18" charset="0"/>
                                </a:rPr>
                              </m:ctrlPr>
                            </m:sSubPr>
                            <m:e>
                              <m:r>
                                <a:rPr lang="ru-RU" i="1" dirty="0">
                                  <a:latin typeface="Cambria Math" panose="02040503050406030204" pitchFamily="18" charset="0"/>
                                </a:rPr>
                                <m:t>𝐼</m:t>
                              </m:r>
                            </m:e>
                            <m:sub>
                              <m:r>
                                <m:rPr>
                                  <m:sty m:val="p"/>
                                </m:rPr>
                                <a:rPr lang="ru-RU" i="0" dirty="0">
                                  <a:latin typeface="Cambria Math" panose="02040503050406030204" pitchFamily="18" charset="0"/>
                                </a:rPr>
                                <m:t>e</m:t>
                              </m:r>
                              <m:r>
                                <m:rPr>
                                  <m:sty m:val="p"/>
                                </m:rPr>
                                <a:rPr lang="en-US" b="0" i="0" dirty="0" smtClean="0">
                                  <a:latin typeface="Cambria Math" panose="02040503050406030204" pitchFamily="18" charset="0"/>
                                </a:rPr>
                                <m:t>f</m:t>
                              </m:r>
                              <m:r>
                                <m:rPr>
                                  <m:sty m:val="p"/>
                                </m:rPr>
                                <a:rPr lang="ru-RU" i="0" dirty="0">
                                  <a:latin typeface="Cambria Math" panose="02040503050406030204" pitchFamily="18" charset="0"/>
                                </a:rPr>
                                <m:t>f</m:t>
                              </m:r>
                            </m:sub>
                          </m:sSub>
                          <m:d>
                            <m:dPr>
                              <m:ctrlPr>
                                <a:rPr lang="en-US" b="0" i="1" dirty="0" smtClean="0">
                                  <a:latin typeface="Cambria Math" panose="02040503050406030204" pitchFamily="18" charset="0"/>
                                </a:rPr>
                              </m:ctrlPr>
                            </m:dPr>
                            <m:e>
                              <m:r>
                                <a:rPr lang="en-US" b="0" i="1" dirty="0" smtClean="0">
                                  <a:latin typeface="Cambria Math" panose="02040503050406030204" pitchFamily="18" charset="0"/>
                                </a:rPr>
                                <m:t>𝑥</m:t>
                              </m:r>
                              <m:r>
                                <a:rPr lang="en-US" b="0" i="1" dirty="0" smtClean="0">
                                  <a:latin typeface="Cambria Math" panose="02040503050406030204" pitchFamily="18" charset="0"/>
                                </a:rPr>
                                <m:t>,</m:t>
                              </m:r>
                              <m:r>
                                <a:rPr lang="en-US" b="0" i="1" dirty="0" smtClean="0">
                                  <a:latin typeface="Cambria Math" panose="02040503050406030204" pitchFamily="18" charset="0"/>
                                </a:rPr>
                                <m:t>𝑧</m:t>
                              </m:r>
                            </m:e>
                          </m:d>
                          <m:r>
                            <a:rPr lang="en-US" b="0" i="1" dirty="0" smtClean="0">
                              <a:latin typeface="Cambria Math" panose="02040503050406030204" pitchFamily="18" charset="0"/>
                            </a:rPr>
                            <m:t>𝑑𝑥</m:t>
                          </m:r>
                        </m:e>
                      </m:nary>
                    </m:oMath>
                  </m:oMathPara>
                </a14:m>
                <a:endParaRPr lang="en-US" dirty="0"/>
              </a:p>
              <a:p>
                <a:pPr marL="0" indent="0">
                  <a:buNone/>
                </a:pPr>
                <a:r>
                  <a:rPr lang="en-US" dirty="0"/>
                  <a:t>The unit of effective current is the same as for the wake potential – </a:t>
                </a:r>
                <a14:m>
                  <m:oMath xmlns:m="http://schemas.openxmlformats.org/officeDocument/2006/math">
                    <m:sSub>
                      <m:sSubPr>
                        <m:ctrlPr>
                          <a:rPr lang="ru-RU" sz="2800" i="1" dirty="0" smtClean="0">
                            <a:solidFill>
                              <a:srgbClr val="836967"/>
                            </a:solidFill>
                            <a:latin typeface="Cambria Math" panose="02040503050406030204" pitchFamily="18" charset="0"/>
                          </a:rPr>
                        </m:ctrlPr>
                      </m:sSubPr>
                      <m:e>
                        <m:r>
                          <a:rPr lang="ru-RU" sz="2800" i="1" dirty="0">
                            <a:latin typeface="Cambria Math" panose="02040503050406030204" pitchFamily="18" charset="0"/>
                          </a:rPr>
                          <m:t>𝛷</m:t>
                        </m:r>
                      </m:e>
                      <m:sub>
                        <m:r>
                          <a:rPr lang="ru-RU" sz="2800" i="0" dirty="0">
                            <a:latin typeface="Cambria Math" panose="02040503050406030204" pitchFamily="18" charset="0"/>
                          </a:rPr>
                          <m:t>0</m:t>
                        </m:r>
                      </m:sub>
                    </m:sSub>
                  </m:oMath>
                </a14:m>
                <a:r>
                  <a:rPr lang="ru-RU" dirty="0"/>
                  <a:t>.</a:t>
                </a:r>
              </a:p>
            </p:txBody>
          </p:sp>
        </mc:Choice>
        <mc:Fallback xmlns="">
          <p:sp>
            <p:nvSpPr>
              <p:cNvPr id="3" name="Объект 2">
                <a:extLst>
                  <a:ext uri="{FF2B5EF4-FFF2-40B4-BE49-F238E27FC236}">
                    <a16:creationId xmlns:a16="http://schemas.microsoft.com/office/drawing/2014/main" id="{4D9A9CCA-569C-4F76-B35C-7715F0A7EC22}"/>
                  </a:ext>
                </a:extLst>
              </p:cNvPr>
              <p:cNvSpPr>
                <a:spLocks noGrp="1" noRot="1" noChangeAspect="1" noMove="1" noResize="1" noEditPoints="1" noAdjustHandles="1" noChangeArrowheads="1" noChangeShapeType="1" noTextEdit="1"/>
              </p:cNvSpPr>
              <p:nvPr>
                <p:ph idx="1"/>
              </p:nvPr>
            </p:nvSpPr>
            <p:spPr>
              <a:xfrm>
                <a:off x="541538" y="1825625"/>
                <a:ext cx="7688062" cy="4351338"/>
              </a:xfrm>
              <a:blipFill>
                <a:blip r:embed="rId3"/>
                <a:stretch>
                  <a:fillRect l="-1427" r="-1586" b="-1961"/>
                </a:stretch>
              </a:blipFill>
            </p:spPr>
            <p:txBody>
              <a:bodyPr/>
              <a:lstStyle/>
              <a:p>
                <a:r>
                  <a:rPr lang="ru-RU">
                    <a:noFill/>
                  </a:rPr>
                  <a:t> </a:t>
                </a:r>
              </a:p>
            </p:txBody>
          </p:sp>
        </mc:Fallback>
      </mc:AlternateContent>
      <p:sp>
        <p:nvSpPr>
          <p:cNvPr id="4" name="TextBox 3">
            <a:extLst>
              <a:ext uri="{FF2B5EF4-FFF2-40B4-BE49-F238E27FC236}">
                <a16:creationId xmlns:a16="http://schemas.microsoft.com/office/drawing/2014/main" id="{C0BBAE6D-24CB-4562-83FC-1F745D04F7C0}"/>
              </a:ext>
            </a:extLst>
          </p:cNvPr>
          <p:cNvSpPr txBox="1"/>
          <p:nvPr/>
        </p:nvSpPr>
        <p:spPr>
          <a:xfrm>
            <a:off x="8678477" y="2059619"/>
            <a:ext cx="3456373" cy="3416320"/>
          </a:xfrm>
          <a:prstGeom prst="rect">
            <a:avLst/>
          </a:prstGeom>
          <a:noFill/>
        </p:spPr>
        <p:txBody>
          <a:bodyPr wrap="square" rtlCol="0">
            <a:spAutoFit/>
          </a:bodyPr>
          <a:lstStyle/>
          <a:p>
            <a:r>
              <a:rPr lang="ru-RU" dirty="0"/>
              <a:t>Для </a:t>
            </a:r>
            <a:r>
              <a:rPr lang="en-US" dirty="0"/>
              <a:t>z=0:</a:t>
            </a:r>
            <a:endParaRPr lang="ru-RU" dirty="0"/>
          </a:p>
          <a:p>
            <a:r>
              <a:rPr lang="ru-RU" dirty="0"/>
              <a:t>Пучок, нарисованный частицами.</a:t>
            </a:r>
          </a:p>
          <a:p>
            <a:r>
              <a:rPr lang="ru-RU" dirty="0"/>
              <a:t>Эффективный ток.</a:t>
            </a:r>
          </a:p>
          <a:p>
            <a:r>
              <a:rPr lang="ru-RU" dirty="0"/>
              <a:t>Потенциал.</a:t>
            </a:r>
          </a:p>
          <a:p>
            <a:endParaRPr lang="ru-RU" dirty="0"/>
          </a:p>
          <a:p>
            <a:r>
              <a:rPr lang="ru-RU" dirty="0"/>
              <a:t>Для последнего момента</a:t>
            </a:r>
            <a:r>
              <a:rPr lang="en-US" dirty="0"/>
              <a:t>:</a:t>
            </a:r>
            <a:endParaRPr lang="ru-RU" dirty="0"/>
          </a:p>
          <a:p>
            <a:r>
              <a:rPr lang="ru-RU" dirty="0"/>
              <a:t>Пучок, нарисованный частицами.</a:t>
            </a:r>
          </a:p>
          <a:p>
            <a:r>
              <a:rPr lang="ru-RU" dirty="0"/>
              <a:t>Эффективный ток.</a:t>
            </a:r>
          </a:p>
          <a:p>
            <a:r>
              <a:rPr lang="ru-RU" dirty="0"/>
              <a:t>Потенциал.</a:t>
            </a:r>
          </a:p>
          <a:p>
            <a:endParaRPr lang="ru-RU" dirty="0"/>
          </a:p>
          <a:p>
            <a:r>
              <a:rPr lang="ru-RU" dirty="0"/>
              <a:t>Одинаковый масштаб для оси потенциала.</a:t>
            </a:r>
          </a:p>
        </p:txBody>
      </p:sp>
      <p:pic>
        <p:nvPicPr>
          <p:cNvPr id="7" name="Рисунок 6">
            <a:extLst>
              <a:ext uri="{FF2B5EF4-FFF2-40B4-BE49-F238E27FC236}">
                <a16:creationId xmlns:a16="http://schemas.microsoft.com/office/drawing/2014/main" id="{B84773D9-F203-4C22-A9B5-8C80651CF9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23067" y="71022"/>
            <a:ext cx="3934447" cy="6708904"/>
          </a:xfrm>
          <a:prstGeom prst="rect">
            <a:avLst/>
          </a:prstGeom>
        </p:spPr>
      </p:pic>
      <p:sp>
        <p:nvSpPr>
          <p:cNvPr id="5" name="TextBox 4">
            <a:extLst>
              <a:ext uri="{FF2B5EF4-FFF2-40B4-BE49-F238E27FC236}">
                <a16:creationId xmlns:a16="http://schemas.microsoft.com/office/drawing/2014/main" id="{48B59428-6A3D-480E-A998-3682838FD5B2}"/>
              </a:ext>
            </a:extLst>
          </p:cNvPr>
          <p:cNvSpPr txBox="1"/>
          <p:nvPr/>
        </p:nvSpPr>
        <p:spPr>
          <a:xfrm>
            <a:off x="8678477" y="69789"/>
            <a:ext cx="580608" cy="338554"/>
          </a:xfrm>
          <a:prstGeom prst="rect">
            <a:avLst/>
          </a:prstGeom>
          <a:noFill/>
        </p:spPr>
        <p:txBody>
          <a:bodyPr wrap="none" rtlCol="0">
            <a:spAutoFit/>
          </a:bodyPr>
          <a:lstStyle/>
          <a:p>
            <a:r>
              <a:rPr lang="en-US" sz="1600" dirty="0"/>
              <a:t>z = 0</a:t>
            </a:r>
            <a:endParaRPr lang="ru-RU" sz="1600"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2AF3F33-89CB-4877-BFA9-960D74F968BA}"/>
                  </a:ext>
                </a:extLst>
              </p:cNvPr>
              <p:cNvSpPr txBox="1"/>
              <p:nvPr/>
            </p:nvSpPr>
            <p:spPr>
              <a:xfrm>
                <a:off x="8678477" y="3465618"/>
                <a:ext cx="1014893" cy="338554"/>
              </a:xfrm>
              <a:prstGeom prst="rect">
                <a:avLst/>
              </a:prstGeom>
              <a:noFill/>
            </p:spPr>
            <p:txBody>
              <a:bodyPr wrap="none" rtlCol="0">
                <a:spAutoFit/>
              </a:bodyPr>
              <a:lstStyle/>
              <a:p>
                <a:r>
                  <a:rPr lang="en-US" sz="1600" dirty="0"/>
                  <a:t>z ≈ 14</a:t>
                </a:r>
                <a:r>
                  <a:rPr lang="ru-RU" sz="1600" dirty="0">
                    <a:solidFill>
                      <a:srgbClr val="836967"/>
                    </a:solidFill>
                  </a:rPr>
                  <a:t> </a:t>
                </a:r>
                <a14:m>
                  <m:oMath xmlns:m="http://schemas.openxmlformats.org/officeDocument/2006/math">
                    <m:r>
                      <a:rPr lang="en-US" sz="1600" b="0" i="1" dirty="0" smtClean="0">
                        <a:solidFill>
                          <a:schemeClr val="tx1"/>
                        </a:solidFill>
                        <a:latin typeface="Cambria Math" panose="02040503050406030204" pitchFamily="18" charset="0"/>
                      </a:rPr>
                      <m:t>𝑐</m:t>
                    </m:r>
                    <m:sSub>
                      <m:sSubPr>
                        <m:ctrlPr>
                          <a:rPr lang="ru-RU" sz="1600" i="1" dirty="0" smtClean="0">
                            <a:solidFill>
                              <a:srgbClr val="836967"/>
                            </a:solidFill>
                            <a:latin typeface="Cambria Math" panose="02040503050406030204" pitchFamily="18" charset="0"/>
                          </a:rPr>
                        </m:ctrlPr>
                      </m:sSubPr>
                      <m:e>
                        <m:r>
                          <a:rPr lang="ru-RU" sz="1600" i="1" dirty="0">
                            <a:latin typeface="Cambria Math" panose="02040503050406030204" pitchFamily="18" charset="0"/>
                          </a:rPr>
                          <m:t>𝜏</m:t>
                        </m:r>
                      </m:e>
                      <m:sub>
                        <m:r>
                          <a:rPr lang="en-US" sz="1600" b="0" i="1" dirty="0" smtClean="0">
                            <a:latin typeface="Cambria Math" panose="02040503050406030204" pitchFamily="18" charset="0"/>
                          </a:rPr>
                          <m:t>0</m:t>
                        </m:r>
                      </m:sub>
                    </m:sSub>
                  </m:oMath>
                </a14:m>
                <a:endParaRPr lang="ru-RU" sz="1600" dirty="0"/>
              </a:p>
            </p:txBody>
          </p:sp>
        </mc:Choice>
        <mc:Fallback xmlns="">
          <p:sp>
            <p:nvSpPr>
              <p:cNvPr id="6" name="TextBox 5">
                <a:extLst>
                  <a:ext uri="{FF2B5EF4-FFF2-40B4-BE49-F238E27FC236}">
                    <a16:creationId xmlns:a16="http://schemas.microsoft.com/office/drawing/2014/main" id="{F2AF3F33-89CB-4877-BFA9-960D74F968BA}"/>
                  </a:ext>
                </a:extLst>
              </p:cNvPr>
              <p:cNvSpPr txBox="1">
                <a:spLocks noRot="1" noChangeAspect="1" noMove="1" noResize="1" noEditPoints="1" noAdjustHandles="1" noChangeArrowheads="1" noChangeShapeType="1" noTextEdit="1"/>
              </p:cNvSpPr>
              <p:nvPr/>
            </p:nvSpPr>
            <p:spPr>
              <a:xfrm>
                <a:off x="8678477" y="3465618"/>
                <a:ext cx="1014893" cy="338554"/>
              </a:xfrm>
              <a:prstGeom prst="rect">
                <a:avLst/>
              </a:prstGeom>
              <a:blipFill>
                <a:blip r:embed="rId5"/>
                <a:stretch>
                  <a:fillRect l="-3614" t="-5455" b="-23636"/>
                </a:stretch>
              </a:blipFill>
            </p:spPr>
            <p:txBody>
              <a:bodyPr/>
              <a:lstStyle/>
              <a:p>
                <a:r>
                  <a:rPr lang="ru-RU">
                    <a:noFill/>
                  </a:rPr>
                  <a:t> </a:t>
                </a:r>
              </a:p>
            </p:txBody>
          </p:sp>
        </mc:Fallback>
      </mc:AlternateContent>
      <p:pic>
        <p:nvPicPr>
          <p:cNvPr id="8" name="Picture 3">
            <a:extLst>
              <a:ext uri="{FF2B5EF4-FFF2-40B4-BE49-F238E27FC236}">
                <a16:creationId xmlns:a16="http://schemas.microsoft.com/office/drawing/2014/main" id="{C6D2B2A7-C9E8-47CB-9FF4-D55AA7D4A82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79613" y="0"/>
            <a:ext cx="792162"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a:extLst>
              <a:ext uri="{FF2B5EF4-FFF2-40B4-BE49-F238E27FC236}">
                <a16:creationId xmlns:a16="http://schemas.microsoft.com/office/drawing/2014/main" id="{42D78588-DDE8-49FF-A957-C3E71A6657E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Рисунок 9">
            <a:extLst>
              <a:ext uri="{FF2B5EF4-FFF2-40B4-BE49-F238E27FC236}">
                <a16:creationId xmlns:a16="http://schemas.microsoft.com/office/drawing/2014/main" id="{3C86A4B2-01CC-4D06-8663-024696AECBF8}"/>
              </a:ext>
            </a:extLst>
          </p:cNvPr>
          <p:cNvPicPr>
            <a:picLocks noChangeAspect="1"/>
          </p:cNvPicPr>
          <p:nvPr/>
        </p:nvPicPr>
        <p:blipFill>
          <a:blip r:embed="rId8"/>
          <a:stretch>
            <a:fillRect/>
          </a:stretch>
        </p:blipFill>
        <p:spPr>
          <a:xfrm>
            <a:off x="807059" y="850"/>
            <a:ext cx="1120483" cy="420181"/>
          </a:xfrm>
          <a:prstGeom prst="rect">
            <a:avLst/>
          </a:prstGeom>
        </p:spPr>
      </p:pic>
      <mc:AlternateContent xmlns:mc="http://schemas.openxmlformats.org/markup-compatibility/2006" xmlns:a14="http://schemas.microsoft.com/office/drawing/2010/main">
        <mc:Choice Requires="a14">
          <p:sp>
            <p:nvSpPr>
              <p:cNvPr id="13" name="Прямоугольник 12">
                <a:extLst>
                  <a:ext uri="{FF2B5EF4-FFF2-40B4-BE49-F238E27FC236}">
                    <a16:creationId xmlns:a16="http://schemas.microsoft.com/office/drawing/2014/main" id="{0BAE8EDD-7BE7-4E0E-A34D-36D7A6E4A38B}"/>
                  </a:ext>
                </a:extLst>
              </p:cNvPr>
              <p:cNvSpPr/>
              <p:nvPr/>
            </p:nvSpPr>
            <p:spPr>
              <a:xfrm>
                <a:off x="11443673" y="1690688"/>
                <a:ext cx="435006" cy="440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m:rPr>
                          <m:sty m:val="p"/>
                        </m:rPr>
                        <a:rPr lang="en-US" sz="1400" b="0" i="0" smtClean="0">
                          <a:solidFill>
                            <a:schemeClr val="tx1"/>
                          </a:solidFill>
                          <a:latin typeface="Cambria Math" panose="02040503050406030204" pitchFamily="18" charset="0"/>
                        </a:rPr>
                        <m:t>Φ</m:t>
                      </m:r>
                      <m:r>
                        <a:rPr lang="en-US" sz="1400" b="0" i="1" smtClean="0">
                          <a:solidFill>
                            <a:schemeClr val="tx1"/>
                          </a:solidFill>
                          <a:latin typeface="Cambria Math" panose="02040503050406030204" pitchFamily="18" charset="0"/>
                        </a:rPr>
                        <m:t>(</m:t>
                      </m:r>
                      <m:r>
                        <a:rPr lang="en-US" sz="1400" b="0" i="1" smtClean="0">
                          <a:solidFill>
                            <a:schemeClr val="tx1"/>
                          </a:solidFill>
                          <a:latin typeface="Cambria Math" panose="02040503050406030204" pitchFamily="18" charset="0"/>
                        </a:rPr>
                        <m:t>𝜉</m:t>
                      </m:r>
                      <m:r>
                        <a:rPr lang="en-US" sz="1400" b="0" i="1" smtClean="0">
                          <a:solidFill>
                            <a:schemeClr val="tx1"/>
                          </a:solidFill>
                          <a:latin typeface="Cambria Math" panose="02040503050406030204" pitchFamily="18" charset="0"/>
                        </a:rPr>
                        <m:t>)</m:t>
                      </m:r>
                    </m:oMath>
                  </m:oMathPara>
                </a14:m>
                <a:endParaRPr lang="en-US" sz="1400" b="0" i="1" dirty="0">
                  <a:solidFill>
                    <a:schemeClr val="tx1"/>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b>
                        <m:sSubPr>
                          <m:ctrlPr>
                            <a:rPr lang="en-US" sz="1400" b="0" i="1" smtClean="0">
                              <a:solidFill>
                                <a:schemeClr val="tx1"/>
                              </a:solidFill>
                              <a:latin typeface="Cambria Math" panose="02040503050406030204" pitchFamily="18" charset="0"/>
                            </a:rPr>
                          </m:ctrlPr>
                        </m:sSubPr>
                        <m:e>
                          <m:r>
                            <a:rPr lang="en-US" sz="1400" b="0" i="1" smtClean="0">
                              <a:solidFill>
                                <a:schemeClr val="tx1"/>
                              </a:solidFill>
                              <a:latin typeface="Cambria Math" panose="02040503050406030204" pitchFamily="18" charset="0"/>
                            </a:rPr>
                            <m:t>𝐼</m:t>
                          </m:r>
                        </m:e>
                        <m:sub>
                          <m:r>
                            <m:rPr>
                              <m:sty m:val="p"/>
                            </m:rPr>
                            <a:rPr lang="en-US" sz="1400" b="0" i="0" smtClean="0">
                              <a:solidFill>
                                <a:schemeClr val="tx1"/>
                              </a:solidFill>
                              <a:latin typeface="Cambria Math" panose="02040503050406030204" pitchFamily="18" charset="0"/>
                            </a:rPr>
                            <m:t>eff</m:t>
                          </m:r>
                        </m:sub>
                      </m:sSub>
                      <m:r>
                        <a:rPr lang="en-US" sz="1400" b="0" i="1" smtClean="0">
                          <a:solidFill>
                            <a:schemeClr val="tx1"/>
                          </a:solidFill>
                          <a:latin typeface="Cambria Math" panose="02040503050406030204" pitchFamily="18" charset="0"/>
                        </a:rPr>
                        <m:t>(</m:t>
                      </m:r>
                      <m:r>
                        <a:rPr lang="en-US" sz="1400" b="0" i="1" smtClean="0">
                          <a:solidFill>
                            <a:schemeClr val="tx1"/>
                          </a:solidFill>
                          <a:latin typeface="Cambria Math" panose="02040503050406030204" pitchFamily="18" charset="0"/>
                        </a:rPr>
                        <m:t>𝜉</m:t>
                      </m:r>
                      <m:r>
                        <a:rPr lang="en-US" sz="1400" b="0" i="1" smtClean="0">
                          <a:solidFill>
                            <a:schemeClr val="tx1"/>
                          </a:solidFill>
                          <a:latin typeface="Cambria Math" panose="02040503050406030204" pitchFamily="18" charset="0"/>
                        </a:rPr>
                        <m:t>)</m:t>
                      </m:r>
                    </m:oMath>
                  </m:oMathPara>
                </a14:m>
                <a:endParaRPr lang="ru-RU" sz="1400" dirty="0"/>
              </a:p>
            </p:txBody>
          </p:sp>
        </mc:Choice>
        <mc:Fallback xmlns="">
          <p:sp>
            <p:nvSpPr>
              <p:cNvPr id="13" name="Прямоугольник 12">
                <a:extLst>
                  <a:ext uri="{FF2B5EF4-FFF2-40B4-BE49-F238E27FC236}">
                    <a16:creationId xmlns:a16="http://schemas.microsoft.com/office/drawing/2014/main" id="{0BAE8EDD-7BE7-4E0E-A34D-36D7A6E4A38B}"/>
                  </a:ext>
                </a:extLst>
              </p:cNvPr>
              <p:cNvSpPr>
                <a:spLocks noRot="1" noChangeAspect="1" noMove="1" noResize="1" noEditPoints="1" noAdjustHandles="1" noChangeArrowheads="1" noChangeShapeType="1" noTextEdit="1"/>
              </p:cNvSpPr>
              <p:nvPr/>
            </p:nvSpPr>
            <p:spPr>
              <a:xfrm>
                <a:off x="11443673" y="1690688"/>
                <a:ext cx="435006" cy="440600"/>
              </a:xfrm>
              <a:prstGeom prst="rect">
                <a:avLst/>
              </a:prstGeom>
              <a:blipFill>
                <a:blip r:embed="rId9"/>
                <a:stretch>
                  <a:fillRect l="-22222" r="-16667" b="-13699"/>
                </a:stretch>
              </a:blipFill>
              <a:ln>
                <a:noFill/>
              </a:ln>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4" name="Прямоугольник 13">
                <a:extLst>
                  <a:ext uri="{FF2B5EF4-FFF2-40B4-BE49-F238E27FC236}">
                    <a16:creationId xmlns:a16="http://schemas.microsoft.com/office/drawing/2014/main" id="{3AE4C535-DDC9-4CD8-A019-BE2AA26F5C69}"/>
                  </a:ext>
                </a:extLst>
              </p:cNvPr>
              <p:cNvSpPr/>
              <p:nvPr/>
            </p:nvSpPr>
            <p:spPr>
              <a:xfrm>
                <a:off x="11432959" y="5088607"/>
                <a:ext cx="435006" cy="440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m:rPr>
                          <m:sty m:val="p"/>
                        </m:rPr>
                        <a:rPr lang="en-US" sz="1400" b="0" i="0" smtClean="0">
                          <a:solidFill>
                            <a:schemeClr val="tx1"/>
                          </a:solidFill>
                          <a:latin typeface="Cambria Math" panose="02040503050406030204" pitchFamily="18" charset="0"/>
                        </a:rPr>
                        <m:t>Φ</m:t>
                      </m:r>
                      <m:r>
                        <a:rPr lang="en-US" sz="1400" b="0" i="1" smtClean="0">
                          <a:solidFill>
                            <a:schemeClr val="tx1"/>
                          </a:solidFill>
                          <a:latin typeface="Cambria Math" panose="02040503050406030204" pitchFamily="18" charset="0"/>
                        </a:rPr>
                        <m:t>(</m:t>
                      </m:r>
                      <m:r>
                        <a:rPr lang="en-US" sz="1400" b="0" i="1" smtClean="0">
                          <a:solidFill>
                            <a:schemeClr val="tx1"/>
                          </a:solidFill>
                          <a:latin typeface="Cambria Math" panose="02040503050406030204" pitchFamily="18" charset="0"/>
                        </a:rPr>
                        <m:t>𝜉</m:t>
                      </m:r>
                      <m:r>
                        <a:rPr lang="en-US" sz="1400" b="0" i="1" smtClean="0">
                          <a:solidFill>
                            <a:schemeClr val="tx1"/>
                          </a:solidFill>
                          <a:latin typeface="Cambria Math" panose="02040503050406030204" pitchFamily="18" charset="0"/>
                        </a:rPr>
                        <m:t>)</m:t>
                      </m:r>
                    </m:oMath>
                  </m:oMathPara>
                </a14:m>
                <a:endParaRPr lang="en-US" sz="1400" b="0" i="1" dirty="0">
                  <a:solidFill>
                    <a:schemeClr val="tx1"/>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b>
                        <m:sSubPr>
                          <m:ctrlPr>
                            <a:rPr lang="en-US" sz="1400" b="0" i="1" smtClean="0">
                              <a:solidFill>
                                <a:schemeClr val="tx1"/>
                              </a:solidFill>
                              <a:latin typeface="Cambria Math" panose="02040503050406030204" pitchFamily="18" charset="0"/>
                            </a:rPr>
                          </m:ctrlPr>
                        </m:sSubPr>
                        <m:e>
                          <m:r>
                            <a:rPr lang="en-US" sz="1400" b="0" i="1" smtClean="0">
                              <a:solidFill>
                                <a:schemeClr val="tx1"/>
                              </a:solidFill>
                              <a:latin typeface="Cambria Math" panose="02040503050406030204" pitchFamily="18" charset="0"/>
                            </a:rPr>
                            <m:t>𝐼</m:t>
                          </m:r>
                        </m:e>
                        <m:sub>
                          <m:r>
                            <m:rPr>
                              <m:sty m:val="p"/>
                            </m:rPr>
                            <a:rPr lang="en-US" sz="1400" b="0" i="0" smtClean="0">
                              <a:solidFill>
                                <a:schemeClr val="tx1"/>
                              </a:solidFill>
                              <a:latin typeface="Cambria Math" panose="02040503050406030204" pitchFamily="18" charset="0"/>
                            </a:rPr>
                            <m:t>eff</m:t>
                          </m:r>
                        </m:sub>
                      </m:sSub>
                      <m:r>
                        <a:rPr lang="en-US" sz="1400" b="0" i="1" smtClean="0">
                          <a:solidFill>
                            <a:schemeClr val="tx1"/>
                          </a:solidFill>
                          <a:latin typeface="Cambria Math" panose="02040503050406030204" pitchFamily="18" charset="0"/>
                        </a:rPr>
                        <m:t>(</m:t>
                      </m:r>
                      <m:r>
                        <a:rPr lang="en-US" sz="1400" b="0" i="1" smtClean="0">
                          <a:solidFill>
                            <a:schemeClr val="tx1"/>
                          </a:solidFill>
                          <a:latin typeface="Cambria Math" panose="02040503050406030204" pitchFamily="18" charset="0"/>
                        </a:rPr>
                        <m:t>𝜉</m:t>
                      </m:r>
                      <m:r>
                        <a:rPr lang="en-US" sz="1400" b="0" i="1" smtClean="0">
                          <a:solidFill>
                            <a:schemeClr val="tx1"/>
                          </a:solidFill>
                          <a:latin typeface="Cambria Math" panose="02040503050406030204" pitchFamily="18" charset="0"/>
                        </a:rPr>
                        <m:t>)</m:t>
                      </m:r>
                    </m:oMath>
                  </m:oMathPara>
                </a14:m>
                <a:endParaRPr lang="ru-RU" sz="1400" dirty="0"/>
              </a:p>
            </p:txBody>
          </p:sp>
        </mc:Choice>
        <mc:Fallback xmlns="">
          <p:sp>
            <p:nvSpPr>
              <p:cNvPr id="14" name="Прямоугольник 13">
                <a:extLst>
                  <a:ext uri="{FF2B5EF4-FFF2-40B4-BE49-F238E27FC236}">
                    <a16:creationId xmlns:a16="http://schemas.microsoft.com/office/drawing/2014/main" id="{3AE4C535-DDC9-4CD8-A019-BE2AA26F5C69}"/>
                  </a:ext>
                </a:extLst>
              </p:cNvPr>
              <p:cNvSpPr>
                <a:spLocks noRot="1" noChangeAspect="1" noMove="1" noResize="1" noEditPoints="1" noAdjustHandles="1" noChangeArrowheads="1" noChangeShapeType="1" noTextEdit="1"/>
              </p:cNvSpPr>
              <p:nvPr/>
            </p:nvSpPr>
            <p:spPr>
              <a:xfrm>
                <a:off x="11432959" y="5088607"/>
                <a:ext cx="435006" cy="440600"/>
              </a:xfrm>
              <a:prstGeom prst="rect">
                <a:avLst/>
              </a:prstGeom>
              <a:blipFill>
                <a:blip r:embed="rId10"/>
                <a:stretch>
                  <a:fillRect l="-20833" r="-16667" b="-13889"/>
                </a:stretch>
              </a:blipFill>
              <a:ln>
                <a:noFill/>
              </a:ln>
            </p:spPr>
            <p:txBody>
              <a:bodyPr/>
              <a:lstStyle/>
              <a:p>
                <a:r>
                  <a:rPr lang="ru-RU">
                    <a:noFill/>
                  </a:rPr>
                  <a:t> </a:t>
                </a:r>
              </a:p>
            </p:txBody>
          </p:sp>
        </mc:Fallback>
      </mc:AlternateContent>
      <p:sp>
        <p:nvSpPr>
          <p:cNvPr id="15" name="Номер слайда 14">
            <a:extLst>
              <a:ext uri="{FF2B5EF4-FFF2-40B4-BE49-F238E27FC236}">
                <a16:creationId xmlns:a16="http://schemas.microsoft.com/office/drawing/2014/main" id="{AE2E90FF-C9DF-472A-9AAE-BC52D7E9240D}"/>
              </a:ext>
            </a:extLst>
          </p:cNvPr>
          <p:cNvSpPr>
            <a:spLocks noGrp="1"/>
          </p:cNvSpPr>
          <p:nvPr>
            <p:ph type="sldNum" sz="quarter" idx="12"/>
          </p:nvPr>
        </p:nvSpPr>
        <p:spPr/>
        <p:txBody>
          <a:bodyPr/>
          <a:lstStyle/>
          <a:p>
            <a:fld id="{6C16B7C0-D947-475C-B0BD-CFA681FF481B}" type="slidenum">
              <a:rPr lang="ru-RU" smtClean="0"/>
              <a:pPr/>
              <a:t>6</a:t>
            </a:fld>
            <a:r>
              <a:rPr lang="en-US"/>
              <a:t>/13</a:t>
            </a:r>
            <a:endParaRPr lang="ru-RU" dirty="0"/>
          </a:p>
        </p:txBody>
      </p:sp>
    </p:spTree>
    <p:extLst>
      <p:ext uri="{BB962C8B-B14F-4D97-AF65-F5344CB8AC3E}">
        <p14:creationId xmlns:p14="http://schemas.microsoft.com/office/powerpoint/2010/main" val="1455505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Объект 20">
            <a:extLst>
              <a:ext uri="{FF2B5EF4-FFF2-40B4-BE49-F238E27FC236}">
                <a16:creationId xmlns:a16="http://schemas.microsoft.com/office/drawing/2014/main" id="{CDF929D5-A879-4194-A035-90F7A175778B}"/>
              </a:ext>
            </a:extLst>
          </p:cNvPr>
          <p:cNvPicPr>
            <a:picLocks noChangeAspect="1"/>
          </p:cNvPicPr>
          <p:nvPr/>
        </p:nvPicPr>
        <p:blipFill>
          <a:blip r:embed="rId3"/>
          <a:stretch>
            <a:fillRect/>
          </a:stretch>
        </p:blipFill>
        <p:spPr>
          <a:xfrm>
            <a:off x="6979671" y="2108281"/>
            <a:ext cx="5094446" cy="4239214"/>
          </a:xfrm>
          <a:prstGeom prst="rect">
            <a:avLst/>
          </a:prstGeom>
        </p:spPr>
      </p:pic>
      <p:pic>
        <p:nvPicPr>
          <p:cNvPr id="13" name="Рисунок 12">
            <a:extLst>
              <a:ext uri="{FF2B5EF4-FFF2-40B4-BE49-F238E27FC236}">
                <a16:creationId xmlns:a16="http://schemas.microsoft.com/office/drawing/2014/main" id="{51397E56-5CE2-4340-8A31-65E72111B416}"/>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921996" y="2454733"/>
            <a:ext cx="5417023" cy="4123619"/>
          </a:xfrm>
          <a:prstGeom prst="rect">
            <a:avLst/>
          </a:prstGeom>
        </p:spPr>
      </p:pic>
      <p:sp>
        <p:nvSpPr>
          <p:cNvPr id="2" name="Заголовок 1">
            <a:extLst>
              <a:ext uri="{FF2B5EF4-FFF2-40B4-BE49-F238E27FC236}">
                <a16:creationId xmlns:a16="http://schemas.microsoft.com/office/drawing/2014/main" id="{02209807-CCAA-4AE2-BE5F-BBC687EC8B75}"/>
              </a:ext>
            </a:extLst>
          </p:cNvPr>
          <p:cNvSpPr>
            <a:spLocks noGrp="1"/>
          </p:cNvSpPr>
          <p:nvPr>
            <p:ph type="title"/>
          </p:nvPr>
        </p:nvSpPr>
        <p:spPr>
          <a:xfrm>
            <a:off x="838200" y="332947"/>
            <a:ext cx="10515600" cy="797732"/>
          </a:xfrm>
        </p:spPr>
        <p:txBody>
          <a:bodyPr/>
          <a:lstStyle/>
          <a:p>
            <a:r>
              <a:rPr lang="en-US" dirty="0"/>
              <a:t>Complex amplitude</a:t>
            </a:r>
            <a:endParaRPr lang="ru-RU" dirty="0"/>
          </a:p>
        </p:txBody>
      </p:sp>
      <mc:AlternateContent xmlns:mc="http://schemas.openxmlformats.org/markup-compatibility/2006">
        <mc:Choice xmlns:a14="http://schemas.microsoft.com/office/drawing/2010/main" Requires="a14">
          <p:sp>
            <p:nvSpPr>
              <p:cNvPr id="3" name="Объект 2">
                <a:extLst>
                  <a:ext uri="{FF2B5EF4-FFF2-40B4-BE49-F238E27FC236}">
                    <a16:creationId xmlns:a16="http://schemas.microsoft.com/office/drawing/2014/main" id="{D528CABC-5F8E-4627-9C2D-559AF642EE20}"/>
                  </a:ext>
                </a:extLst>
              </p:cNvPr>
              <p:cNvSpPr>
                <a:spLocks noGrp="1"/>
              </p:cNvSpPr>
              <p:nvPr>
                <p:ph idx="1"/>
              </p:nvPr>
            </p:nvSpPr>
            <p:spPr>
              <a:xfrm>
                <a:off x="838200" y="1080663"/>
                <a:ext cx="9983680" cy="1652663"/>
              </a:xfrm>
            </p:spPr>
            <p:txBody>
              <a:bodyPr>
                <a:normAutofit/>
              </a:bodyPr>
              <a:lstStyle/>
              <a:p>
                <a:pPr marL="0" indent="0">
                  <a:buNone/>
                </a:pPr>
                <a:r>
                  <a:rPr lang="en-US" sz="2400" dirty="0"/>
                  <a:t>A complex wake potential </a:t>
                </a:r>
                <a14:m>
                  <m:oMath xmlns:m="http://schemas.openxmlformats.org/officeDocument/2006/math">
                    <m:acc>
                      <m:accPr>
                        <m:chr m:val="̃"/>
                        <m:ctrlPr>
                          <a:rPr lang="ru-RU" sz="2400" i="1" dirty="0" smtClean="0">
                            <a:latin typeface="Cambria Math" panose="02040503050406030204" pitchFamily="18" charset="0"/>
                          </a:rPr>
                        </m:ctrlPr>
                      </m:accPr>
                      <m:e>
                        <m:r>
                          <a:rPr lang="ru-RU" sz="2400" i="1" dirty="0">
                            <a:latin typeface="Cambria Math" panose="02040503050406030204" pitchFamily="18" charset="0"/>
                          </a:rPr>
                          <m:t>𝛷</m:t>
                        </m:r>
                      </m:e>
                    </m:acc>
                    <m:d>
                      <m:dPr>
                        <m:ctrlPr>
                          <a:rPr lang="ru-RU" sz="2400" b="0" i="1" dirty="0" smtClean="0">
                            <a:latin typeface="Cambria Math" panose="02040503050406030204" pitchFamily="18" charset="0"/>
                          </a:rPr>
                        </m:ctrlPr>
                      </m:dPr>
                      <m:e>
                        <m:r>
                          <a:rPr lang="ru-RU" sz="2400" i="0" dirty="0" smtClean="0">
                            <a:latin typeface="Cambria Math" panose="02040503050406030204" pitchFamily="18" charset="0"/>
                          </a:rPr>
                          <m:t>𝜉</m:t>
                        </m:r>
                      </m:e>
                    </m:d>
                    <m:r>
                      <a:rPr lang="ru-RU" sz="2400" i="1" dirty="0" smtClean="0">
                        <a:latin typeface="Cambria Math" panose="02040503050406030204" pitchFamily="18" charset="0"/>
                      </a:rPr>
                      <m:t> </m:t>
                    </m:r>
                  </m:oMath>
                </a14:m>
                <a:r>
                  <a:rPr lang="ru-RU" sz="2400" dirty="0"/>
                  <a:t>:</a:t>
                </a:r>
              </a:p>
              <a:p>
                <a:pPr marL="0" indent="0">
                  <a:buNone/>
                </a:pPr>
                <a14:m>
                  <m:oMathPara xmlns:m="http://schemas.openxmlformats.org/officeDocument/2006/math">
                    <m:oMathParaPr>
                      <m:jc m:val="left"/>
                    </m:oMathParaPr>
                    <m:oMath xmlns:m="http://schemas.openxmlformats.org/officeDocument/2006/math">
                      <m:acc>
                        <m:accPr>
                          <m:chr m:val="̃"/>
                          <m:ctrlPr>
                            <a:rPr lang="ru-RU" sz="2400" i="1" dirty="0" smtClean="0">
                              <a:latin typeface="Cambria Math" panose="02040503050406030204" pitchFamily="18" charset="0"/>
                            </a:rPr>
                          </m:ctrlPr>
                        </m:accPr>
                        <m:e>
                          <m:r>
                            <a:rPr lang="ru-RU" sz="2400" i="1" dirty="0">
                              <a:latin typeface="Cambria Math" panose="02040503050406030204" pitchFamily="18" charset="0"/>
                            </a:rPr>
                            <m:t>𝛷</m:t>
                          </m:r>
                        </m:e>
                      </m:acc>
                      <m:d>
                        <m:dPr>
                          <m:ctrlPr>
                            <a:rPr lang="ru-RU" sz="2400" b="0" i="1" dirty="0" smtClean="0">
                              <a:latin typeface="Cambria Math" panose="02040503050406030204" pitchFamily="18" charset="0"/>
                            </a:rPr>
                          </m:ctrlPr>
                        </m:dPr>
                        <m:e>
                          <m:r>
                            <a:rPr lang="ru-RU" sz="2400" i="0" dirty="0" smtClean="0">
                              <a:latin typeface="Cambria Math" panose="02040503050406030204" pitchFamily="18" charset="0"/>
                            </a:rPr>
                            <m:t>𝜉</m:t>
                          </m:r>
                        </m:e>
                      </m:d>
                      <m:r>
                        <a:rPr lang="ru-RU" sz="2400" i="0" dirty="0">
                          <a:latin typeface="Cambria Math" panose="02040503050406030204" pitchFamily="18" charset="0"/>
                        </a:rPr>
                        <m:t>=</m:t>
                      </m:r>
                      <m:sSub>
                        <m:sSubPr>
                          <m:ctrlPr>
                            <a:rPr lang="ru-RU" sz="2400" i="1" dirty="0" smtClean="0">
                              <a:latin typeface="Cambria Math" panose="02040503050406030204" pitchFamily="18" charset="0"/>
                            </a:rPr>
                          </m:ctrlPr>
                        </m:sSubPr>
                        <m:e>
                          <m:r>
                            <a:rPr lang="ru-RU" sz="2400" i="1" dirty="0">
                              <a:latin typeface="Cambria Math" panose="02040503050406030204" pitchFamily="18" charset="0"/>
                            </a:rPr>
                            <m:t>𝛷</m:t>
                          </m:r>
                        </m:e>
                        <m:sub>
                          <m:r>
                            <a:rPr lang="ru-RU" sz="2400" b="0" i="1" dirty="0" smtClean="0">
                              <a:latin typeface="Cambria Math" panose="02040503050406030204" pitchFamily="18" charset="0"/>
                            </a:rPr>
                            <m:t>А</m:t>
                          </m:r>
                        </m:sub>
                      </m:sSub>
                      <m:sSup>
                        <m:sSupPr>
                          <m:ctrlPr>
                            <a:rPr lang="en-US" sz="2400" i="1" dirty="0" smtClean="0">
                              <a:latin typeface="Cambria Math" panose="02040503050406030204" pitchFamily="18" charset="0"/>
                            </a:rPr>
                          </m:ctrlPr>
                        </m:sSupPr>
                        <m:e>
                          <m:r>
                            <a:rPr lang="en-US" sz="2400" i="1" dirty="0" smtClean="0">
                              <a:latin typeface="Cambria Math" panose="02040503050406030204" pitchFamily="18" charset="0"/>
                            </a:rPr>
                            <m:t>𝑒</m:t>
                          </m:r>
                        </m:e>
                        <m:sup>
                          <m:r>
                            <a:rPr lang="en-US" sz="2400" i="1" dirty="0" smtClean="0">
                              <a:latin typeface="Cambria Math" panose="02040503050406030204" pitchFamily="18" charset="0"/>
                            </a:rPr>
                            <m:t>𝑖</m:t>
                          </m:r>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𝑘</m:t>
                              </m:r>
                            </m:e>
                            <m:sub>
                              <m:r>
                                <a:rPr lang="en-US" sz="2400" b="0" i="1" dirty="0" smtClean="0">
                                  <a:latin typeface="Cambria Math" panose="02040503050406030204" pitchFamily="18" charset="0"/>
                                </a:rPr>
                                <m:t>𝑝</m:t>
                              </m:r>
                            </m:sub>
                          </m:sSub>
                          <m:r>
                            <a:rPr lang="en-US" sz="2400" i="1" dirty="0" smtClean="0">
                              <a:latin typeface="Cambria Math" panose="02040503050406030204" pitchFamily="18" charset="0"/>
                            </a:rPr>
                            <m:t>𝜉</m:t>
                          </m:r>
                        </m:sup>
                      </m:sSup>
                      <m:r>
                        <a:rPr lang="en-US" sz="2400" b="0" i="1" dirty="0" smtClean="0">
                          <a:latin typeface="Cambria Math" panose="02040503050406030204" pitchFamily="18" charset="0"/>
                        </a:rPr>
                        <m:t>;</m:t>
                      </m:r>
                      <m:r>
                        <a:rPr lang="ru-RU" sz="2400" b="0" i="1" dirty="0" smtClean="0">
                          <a:latin typeface="Cambria Math" panose="02040503050406030204" pitchFamily="18" charset="0"/>
                        </a:rPr>
                        <m:t> </m:t>
                      </m:r>
                      <m:r>
                        <a:rPr lang="en-US" sz="2400" b="0" i="1" dirty="0" smtClean="0">
                          <a:latin typeface="Cambria Math" panose="02040503050406030204" pitchFamily="18" charset="0"/>
                        </a:rPr>
                        <m:t>  </m:t>
                      </m:r>
                      <m:r>
                        <a:rPr lang="ru-RU" sz="2400" i="1" dirty="0">
                          <a:latin typeface="Cambria Math" panose="02040503050406030204" pitchFamily="18" charset="0"/>
                        </a:rPr>
                        <m:t>𝛷</m:t>
                      </m:r>
                      <m:d>
                        <m:dPr>
                          <m:ctrlPr>
                            <a:rPr lang="ru-RU" sz="2400" b="0" i="1" dirty="0" smtClean="0">
                              <a:latin typeface="Cambria Math" panose="02040503050406030204" pitchFamily="18" charset="0"/>
                            </a:rPr>
                          </m:ctrlPr>
                        </m:dPr>
                        <m:e>
                          <m:r>
                            <a:rPr lang="ru-RU" sz="2400" i="0" dirty="0" smtClean="0">
                              <a:latin typeface="Cambria Math" panose="02040503050406030204" pitchFamily="18" charset="0"/>
                            </a:rPr>
                            <m:t>𝜉</m:t>
                          </m:r>
                        </m:e>
                      </m:d>
                      <m:r>
                        <a:rPr lang="en-US" sz="2400" b="0" i="1" dirty="0" smtClean="0">
                          <a:latin typeface="Cambria Math" panose="02040503050406030204" pitchFamily="18" charset="0"/>
                        </a:rPr>
                        <m:t>=</m:t>
                      </m:r>
                      <m:r>
                        <a:rPr lang="en-US" sz="2400" b="0" i="1" dirty="0" smtClean="0">
                          <a:latin typeface="Cambria Math" panose="02040503050406030204" pitchFamily="18" charset="0"/>
                        </a:rPr>
                        <m:t>𝑅𝑒</m:t>
                      </m:r>
                      <m:d>
                        <m:dPr>
                          <m:ctrlPr>
                            <a:rPr lang="en-US" sz="2400" b="0" i="1" dirty="0" smtClean="0">
                              <a:latin typeface="Cambria Math" panose="02040503050406030204" pitchFamily="18" charset="0"/>
                            </a:rPr>
                          </m:ctrlPr>
                        </m:dPr>
                        <m:e>
                          <m:acc>
                            <m:accPr>
                              <m:chr m:val="̃"/>
                              <m:ctrlPr>
                                <a:rPr lang="ru-RU" sz="2400" i="1" dirty="0" smtClean="0">
                                  <a:latin typeface="Cambria Math" panose="02040503050406030204" pitchFamily="18" charset="0"/>
                                </a:rPr>
                              </m:ctrlPr>
                            </m:accPr>
                            <m:e>
                              <m:r>
                                <a:rPr lang="ru-RU" sz="2400" i="1" dirty="0">
                                  <a:latin typeface="Cambria Math" panose="02040503050406030204" pitchFamily="18" charset="0"/>
                                </a:rPr>
                                <m:t>𝛷</m:t>
                              </m:r>
                            </m:e>
                          </m:acc>
                          <m:d>
                            <m:dPr>
                              <m:ctrlPr>
                                <a:rPr lang="ru-RU" sz="2400" b="0" i="1" dirty="0" smtClean="0">
                                  <a:latin typeface="Cambria Math" panose="02040503050406030204" pitchFamily="18" charset="0"/>
                                </a:rPr>
                              </m:ctrlPr>
                            </m:dPr>
                            <m:e>
                              <m:r>
                                <a:rPr lang="ru-RU" sz="2400" i="0" dirty="0" smtClean="0">
                                  <a:latin typeface="Cambria Math" panose="02040503050406030204" pitchFamily="18" charset="0"/>
                                </a:rPr>
                                <m:t>𝜉</m:t>
                              </m:r>
                            </m:e>
                          </m:d>
                        </m:e>
                      </m:d>
                      <m:r>
                        <a:rPr lang="en-US" sz="2400" b="0" i="1" dirty="0" smtClean="0">
                          <a:latin typeface="Cambria Math" panose="02040503050406030204" pitchFamily="18" charset="0"/>
                        </a:rPr>
                        <m:t>;   </m:t>
                      </m:r>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𝐸</m:t>
                          </m:r>
                        </m:e>
                        <m:sub>
                          <m:r>
                            <a:rPr lang="en-US" sz="2400" b="0" i="1" dirty="0" smtClean="0">
                              <a:latin typeface="Cambria Math" panose="02040503050406030204" pitchFamily="18" charset="0"/>
                            </a:rPr>
                            <m:t>𝑧</m:t>
                          </m:r>
                        </m:sub>
                      </m:sSub>
                      <m:d>
                        <m:dPr>
                          <m:ctrlPr>
                            <a:rPr lang="ru-RU" sz="2400" i="1" dirty="0">
                              <a:latin typeface="Cambria Math" panose="02040503050406030204" pitchFamily="18" charset="0"/>
                            </a:rPr>
                          </m:ctrlPr>
                        </m:dPr>
                        <m:e>
                          <m:r>
                            <a:rPr lang="ru-RU" sz="2400" dirty="0">
                              <a:latin typeface="Cambria Math" panose="02040503050406030204" pitchFamily="18" charset="0"/>
                            </a:rPr>
                            <m:t>𝜉</m:t>
                          </m:r>
                        </m:e>
                      </m:d>
                      <m:r>
                        <a:rPr lang="en-US" sz="2400" b="0" i="1" dirty="0" smtClean="0">
                          <a:latin typeface="Cambria Math" panose="02040503050406030204" pitchFamily="18" charset="0"/>
                        </a:rPr>
                        <m:t>=</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𝑘</m:t>
                          </m:r>
                        </m:e>
                        <m:sub>
                          <m:r>
                            <a:rPr lang="en-US" sz="2400" i="1" dirty="0">
                              <a:latin typeface="Cambria Math" panose="02040503050406030204" pitchFamily="18" charset="0"/>
                            </a:rPr>
                            <m:t>𝑝</m:t>
                          </m:r>
                        </m:sub>
                      </m:sSub>
                      <m:r>
                        <a:rPr lang="en-US" sz="2400" b="0" i="1" dirty="0" smtClean="0">
                          <a:latin typeface="Cambria Math" panose="02040503050406030204" pitchFamily="18" charset="0"/>
                        </a:rPr>
                        <m:t>𝐼𝑚</m:t>
                      </m:r>
                      <m:d>
                        <m:dPr>
                          <m:ctrlPr>
                            <a:rPr lang="en-US" sz="2400" b="0" i="1" dirty="0" smtClean="0">
                              <a:latin typeface="Cambria Math" panose="02040503050406030204" pitchFamily="18" charset="0"/>
                            </a:rPr>
                          </m:ctrlPr>
                        </m:dPr>
                        <m:e>
                          <m:acc>
                            <m:accPr>
                              <m:chr m:val="̃"/>
                              <m:ctrlPr>
                                <a:rPr lang="ru-RU" sz="2400" i="1" dirty="0">
                                  <a:latin typeface="Cambria Math" panose="02040503050406030204" pitchFamily="18" charset="0"/>
                                </a:rPr>
                              </m:ctrlPr>
                            </m:accPr>
                            <m:e>
                              <m:r>
                                <a:rPr lang="ru-RU" sz="2400" i="1" dirty="0">
                                  <a:latin typeface="Cambria Math" panose="02040503050406030204" pitchFamily="18" charset="0"/>
                                </a:rPr>
                                <m:t>𝛷</m:t>
                              </m:r>
                            </m:e>
                          </m:acc>
                          <m:d>
                            <m:dPr>
                              <m:ctrlPr>
                                <a:rPr lang="ru-RU" sz="2400" i="1" dirty="0">
                                  <a:latin typeface="Cambria Math" panose="02040503050406030204" pitchFamily="18" charset="0"/>
                                </a:rPr>
                              </m:ctrlPr>
                            </m:dPr>
                            <m:e>
                              <m:r>
                                <a:rPr lang="ru-RU" sz="2400" dirty="0">
                                  <a:latin typeface="Cambria Math" panose="02040503050406030204" pitchFamily="18" charset="0"/>
                                </a:rPr>
                                <m:t>𝜉</m:t>
                              </m:r>
                            </m:e>
                          </m:d>
                        </m:e>
                      </m:d>
                      <m:r>
                        <a:rPr lang="en-US" sz="2400" b="0" i="1" dirty="0" smtClean="0">
                          <a:latin typeface="Cambria Math" panose="02040503050406030204" pitchFamily="18" charset="0"/>
                        </a:rPr>
                        <m:t>;</m:t>
                      </m:r>
                    </m:oMath>
                  </m:oMathPara>
                </a14:m>
                <a:endParaRPr lang="ru-RU" sz="2400" b="0" i="1" dirty="0">
                  <a:latin typeface="Cambria Math" panose="02040503050406030204" pitchFamily="18" charset="0"/>
                </a:endParaRPr>
              </a:p>
              <a:p>
                <a:pPr marL="0" indent="0">
                  <a:buNone/>
                </a:pPr>
                <a14:m>
                  <m:oMath xmlns:m="http://schemas.openxmlformats.org/officeDocument/2006/math">
                    <m:sSub>
                      <m:sSubPr>
                        <m:ctrlPr>
                          <a:rPr lang="ru-RU" sz="2400" i="1" dirty="0">
                            <a:latin typeface="Cambria Math" panose="02040503050406030204" pitchFamily="18" charset="0"/>
                          </a:rPr>
                        </m:ctrlPr>
                      </m:sSubPr>
                      <m:e>
                        <m:r>
                          <a:rPr lang="ru-RU" sz="2400" i="1" dirty="0">
                            <a:latin typeface="Cambria Math" panose="02040503050406030204" pitchFamily="18" charset="0"/>
                          </a:rPr>
                          <m:t>𝛷</m:t>
                        </m:r>
                      </m:e>
                      <m:sub>
                        <m:r>
                          <a:rPr lang="ru-RU" sz="2400" i="1" dirty="0">
                            <a:latin typeface="Cambria Math" panose="02040503050406030204" pitchFamily="18" charset="0"/>
                          </a:rPr>
                          <m:t>А</m:t>
                        </m:r>
                      </m:sub>
                    </m:sSub>
                  </m:oMath>
                </a14:m>
                <a:r>
                  <a:rPr lang="en-US" sz="2400" dirty="0"/>
                  <a:t> is complex amplitude</a:t>
                </a:r>
              </a:p>
            </p:txBody>
          </p:sp>
        </mc:Choice>
        <mc:Fallback>
          <p:sp>
            <p:nvSpPr>
              <p:cNvPr id="3" name="Объект 2">
                <a:extLst>
                  <a:ext uri="{FF2B5EF4-FFF2-40B4-BE49-F238E27FC236}">
                    <a16:creationId xmlns:a16="http://schemas.microsoft.com/office/drawing/2014/main" id="{D528CABC-5F8E-4627-9C2D-559AF642EE20}"/>
                  </a:ext>
                </a:extLst>
              </p:cNvPr>
              <p:cNvSpPr>
                <a:spLocks noGrp="1" noRot="1" noChangeAspect="1" noMove="1" noResize="1" noEditPoints="1" noAdjustHandles="1" noChangeArrowheads="1" noChangeShapeType="1" noTextEdit="1"/>
              </p:cNvSpPr>
              <p:nvPr>
                <p:ph idx="1"/>
              </p:nvPr>
            </p:nvSpPr>
            <p:spPr>
              <a:xfrm>
                <a:off x="838200" y="1080663"/>
                <a:ext cx="9983680" cy="1652663"/>
              </a:xfrm>
              <a:blipFill>
                <a:blip r:embed="rId5"/>
                <a:stretch>
                  <a:fillRect l="-977" t="-4428"/>
                </a:stretch>
              </a:blipFill>
            </p:spPr>
            <p:txBody>
              <a:bodyPr/>
              <a:lstStyle/>
              <a:p>
                <a:r>
                  <a:rPr lang="ru-RU">
                    <a:noFill/>
                  </a:rPr>
                  <a:t> </a:t>
                </a:r>
              </a:p>
            </p:txBody>
          </p:sp>
        </mc:Fallback>
      </mc:AlternateContent>
      <p:sp>
        <p:nvSpPr>
          <p:cNvPr id="8" name="TextBox 7">
            <a:extLst>
              <a:ext uri="{FF2B5EF4-FFF2-40B4-BE49-F238E27FC236}">
                <a16:creationId xmlns:a16="http://schemas.microsoft.com/office/drawing/2014/main" id="{76430C2A-2DA2-4F2B-9CE9-0E988B5C7C2E}"/>
              </a:ext>
            </a:extLst>
          </p:cNvPr>
          <p:cNvSpPr txBox="1"/>
          <p:nvPr/>
        </p:nvSpPr>
        <p:spPr>
          <a:xfrm>
            <a:off x="8113286" y="6287862"/>
            <a:ext cx="3577069" cy="369332"/>
          </a:xfrm>
          <a:prstGeom prst="rect">
            <a:avLst/>
          </a:prstGeom>
          <a:noFill/>
        </p:spPr>
        <p:txBody>
          <a:bodyPr wrap="none" rtlCol="0">
            <a:spAutoFit/>
          </a:bodyPr>
          <a:lstStyle/>
          <a:p>
            <a:r>
              <a:rPr lang="en-US" dirty="0"/>
              <a:t>Contribution of the first microbunch</a:t>
            </a:r>
            <a:endParaRPr lang="ru-RU" dirty="0"/>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2292C4B6-855D-45F9-B694-102EFC423DF1}"/>
                  </a:ext>
                </a:extLst>
              </p:cNvPr>
              <p:cNvSpPr txBox="1"/>
              <p:nvPr/>
            </p:nvSpPr>
            <p:spPr>
              <a:xfrm>
                <a:off x="7719289" y="4581299"/>
                <a:ext cx="2423605" cy="707886"/>
              </a:xfrm>
              <a:prstGeom prst="rect">
                <a:avLst/>
              </a:prstGeom>
              <a:noFill/>
            </p:spPr>
            <p:txBody>
              <a:bodyPr wrap="square" rtlCol="0">
                <a:spAutoFit/>
              </a:bodyPr>
              <a:lstStyle/>
              <a:p>
                <a:pPr algn="r"/>
                <a:r>
                  <a:rPr lang="en-US" sz="2000" dirty="0"/>
                  <a:t>The dots on the line follow through </a:t>
                </a:r>
                <a14:m>
                  <m:oMath xmlns:m="http://schemas.openxmlformats.org/officeDocument/2006/math">
                    <m:sSub>
                      <m:sSubPr>
                        <m:ctrlPr>
                          <a:rPr lang="ru-RU" sz="2000" b="0" i="1" smtClean="0">
                            <a:solidFill>
                              <a:schemeClr val="tx1"/>
                            </a:solidFill>
                            <a:latin typeface="Cambria Math" panose="02040503050406030204" pitchFamily="18" charset="0"/>
                            <a:ea typeface="Cambria Math" panose="02040503050406030204" pitchFamily="18" charset="0"/>
                          </a:rPr>
                        </m:ctrlPr>
                      </m:sSubPr>
                      <m:e>
                        <m:r>
                          <m:rPr>
                            <m:sty m:val="p"/>
                          </m:rPr>
                          <a:rPr lang="el-GR" sz="2000" i="1" smtClean="0">
                            <a:solidFill>
                              <a:schemeClr val="tx1"/>
                            </a:solidFill>
                            <a:latin typeface="Cambria Math" panose="02040503050406030204" pitchFamily="18" charset="0"/>
                            <a:ea typeface="Cambria Math" panose="02040503050406030204" pitchFamily="18" charset="0"/>
                          </a:rPr>
                          <m:t>τ</m:t>
                        </m:r>
                      </m:e>
                      <m:sub>
                        <m:r>
                          <a:rPr lang="ru-RU" sz="2000" b="0" i="1" smtClean="0">
                            <a:solidFill>
                              <a:schemeClr val="tx1"/>
                            </a:solidFill>
                            <a:latin typeface="Cambria Math" panose="02040503050406030204" pitchFamily="18" charset="0"/>
                            <a:ea typeface="Cambria Math" panose="02040503050406030204" pitchFamily="18" charset="0"/>
                          </a:rPr>
                          <m:t>0</m:t>
                        </m:r>
                      </m:sub>
                    </m:sSub>
                  </m:oMath>
                </a14:m>
                <a:endParaRPr lang="ru-RU" sz="2000" dirty="0"/>
              </a:p>
            </p:txBody>
          </p:sp>
        </mc:Choice>
        <mc:Fallback xmlns="">
          <p:sp>
            <p:nvSpPr>
              <p:cNvPr id="9" name="TextBox 8">
                <a:extLst>
                  <a:ext uri="{FF2B5EF4-FFF2-40B4-BE49-F238E27FC236}">
                    <a16:creationId xmlns:a16="http://schemas.microsoft.com/office/drawing/2014/main" id="{2292C4B6-855D-45F9-B694-102EFC423DF1}"/>
                  </a:ext>
                </a:extLst>
              </p:cNvPr>
              <p:cNvSpPr txBox="1">
                <a:spLocks noRot="1" noChangeAspect="1" noMove="1" noResize="1" noEditPoints="1" noAdjustHandles="1" noChangeArrowheads="1" noChangeShapeType="1" noTextEdit="1"/>
              </p:cNvSpPr>
              <p:nvPr/>
            </p:nvSpPr>
            <p:spPr>
              <a:xfrm>
                <a:off x="7719289" y="4581299"/>
                <a:ext cx="2423605" cy="707886"/>
              </a:xfrm>
              <a:prstGeom prst="rect">
                <a:avLst/>
              </a:prstGeom>
              <a:blipFill>
                <a:blip r:embed="rId6"/>
                <a:stretch>
                  <a:fillRect t="-5172" r="-4774" b="-14655"/>
                </a:stretch>
              </a:blipFill>
            </p:spPr>
            <p:txBody>
              <a:bodyPr/>
              <a:lstStyle/>
              <a:p>
                <a:r>
                  <a:rPr lang="ru-RU">
                    <a:noFill/>
                  </a:rPr>
                  <a:t> </a:t>
                </a:r>
              </a:p>
            </p:txBody>
          </p:sp>
        </mc:Fallback>
      </mc:AlternateContent>
      <p:cxnSp>
        <p:nvCxnSpPr>
          <p:cNvPr id="11" name="Прямая со стрелкой 10">
            <a:extLst>
              <a:ext uri="{FF2B5EF4-FFF2-40B4-BE49-F238E27FC236}">
                <a16:creationId xmlns:a16="http://schemas.microsoft.com/office/drawing/2014/main" id="{3C354E53-A54F-46D2-BAF7-5795CCF31EB8}"/>
              </a:ext>
            </a:extLst>
          </p:cNvPr>
          <p:cNvCxnSpPr>
            <a:cxnSpLocks/>
          </p:cNvCxnSpPr>
          <p:nvPr/>
        </p:nvCxnSpPr>
        <p:spPr>
          <a:xfrm flipV="1">
            <a:off x="9901820" y="2850937"/>
            <a:ext cx="836838" cy="172298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a:extLst>
              <a:ext uri="{FF2B5EF4-FFF2-40B4-BE49-F238E27FC236}">
                <a16:creationId xmlns:a16="http://schemas.microsoft.com/office/drawing/2014/main" id="{4A6F3910-AD6D-48C1-B86E-C236AAB89587}"/>
              </a:ext>
            </a:extLst>
          </p:cNvPr>
          <p:cNvCxnSpPr>
            <a:cxnSpLocks/>
          </p:cNvCxnSpPr>
          <p:nvPr/>
        </p:nvCxnSpPr>
        <p:spPr>
          <a:xfrm flipV="1">
            <a:off x="10142894" y="3566547"/>
            <a:ext cx="1354017" cy="10679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a:extLst>
              <a:ext uri="{FF2B5EF4-FFF2-40B4-BE49-F238E27FC236}">
                <a16:creationId xmlns:a16="http://schemas.microsoft.com/office/drawing/2014/main" id="{DFBD4524-8E22-4B61-A44F-0BFFE1576596}"/>
              </a:ext>
            </a:extLst>
          </p:cNvPr>
          <p:cNvCxnSpPr>
            <a:cxnSpLocks/>
          </p:cNvCxnSpPr>
          <p:nvPr/>
        </p:nvCxnSpPr>
        <p:spPr>
          <a:xfrm flipV="1">
            <a:off x="10142894" y="4349728"/>
            <a:ext cx="1477976" cy="5323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9A782354-1B8D-4042-8EC4-89907D7909D0}"/>
                  </a:ext>
                </a:extLst>
              </p:cNvPr>
              <p:cNvSpPr txBox="1"/>
              <p:nvPr/>
            </p:nvSpPr>
            <p:spPr>
              <a:xfrm>
                <a:off x="5691196" y="3174911"/>
                <a:ext cx="272989" cy="33855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𝜉</m:t>
                      </m:r>
                    </m:oMath>
                  </m:oMathPara>
                </a14:m>
                <a:endParaRPr lang="ru-RU" sz="1600" dirty="0"/>
              </a:p>
            </p:txBody>
          </p:sp>
        </mc:Choice>
        <mc:Fallback xmlns="">
          <p:sp>
            <p:nvSpPr>
              <p:cNvPr id="31" name="TextBox 30">
                <a:extLst>
                  <a:ext uri="{FF2B5EF4-FFF2-40B4-BE49-F238E27FC236}">
                    <a16:creationId xmlns:a16="http://schemas.microsoft.com/office/drawing/2014/main" id="{9A782354-1B8D-4042-8EC4-89907D7909D0}"/>
                  </a:ext>
                </a:extLst>
              </p:cNvPr>
              <p:cNvSpPr txBox="1">
                <a:spLocks noRot="1" noChangeAspect="1" noMove="1" noResize="1" noEditPoints="1" noAdjustHandles="1" noChangeArrowheads="1" noChangeShapeType="1" noTextEdit="1"/>
              </p:cNvSpPr>
              <p:nvPr/>
            </p:nvSpPr>
            <p:spPr>
              <a:xfrm>
                <a:off x="5691196" y="3174911"/>
                <a:ext cx="272989" cy="338554"/>
              </a:xfrm>
              <a:prstGeom prst="rect">
                <a:avLst/>
              </a:prstGeom>
              <a:blipFill>
                <a:blip r:embed="rId7"/>
                <a:stretch>
                  <a:fillRect l="-2273" r="-4545" b="-10909"/>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E211AB1E-5376-4403-8252-FFF08C2086A3}"/>
                  </a:ext>
                </a:extLst>
              </p:cNvPr>
              <p:cNvSpPr txBox="1"/>
              <p:nvPr/>
            </p:nvSpPr>
            <p:spPr>
              <a:xfrm>
                <a:off x="5708955" y="4465247"/>
                <a:ext cx="272989" cy="33855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𝜉</m:t>
                      </m:r>
                    </m:oMath>
                  </m:oMathPara>
                </a14:m>
                <a:endParaRPr lang="ru-RU" sz="1600" dirty="0"/>
              </a:p>
            </p:txBody>
          </p:sp>
        </mc:Choice>
        <mc:Fallback xmlns="">
          <p:sp>
            <p:nvSpPr>
              <p:cNvPr id="32" name="TextBox 31">
                <a:extLst>
                  <a:ext uri="{FF2B5EF4-FFF2-40B4-BE49-F238E27FC236}">
                    <a16:creationId xmlns:a16="http://schemas.microsoft.com/office/drawing/2014/main" id="{E211AB1E-5376-4403-8252-FFF08C2086A3}"/>
                  </a:ext>
                </a:extLst>
              </p:cNvPr>
              <p:cNvSpPr txBox="1">
                <a:spLocks noRot="1" noChangeAspect="1" noMove="1" noResize="1" noEditPoints="1" noAdjustHandles="1" noChangeArrowheads="1" noChangeShapeType="1" noTextEdit="1"/>
              </p:cNvSpPr>
              <p:nvPr/>
            </p:nvSpPr>
            <p:spPr>
              <a:xfrm>
                <a:off x="5708955" y="4465247"/>
                <a:ext cx="272989" cy="338554"/>
              </a:xfrm>
              <a:prstGeom prst="rect">
                <a:avLst/>
              </a:prstGeom>
              <a:blipFill>
                <a:blip r:embed="rId8"/>
                <a:stretch>
                  <a:fillRect l="-2273" r="-4545" b="-8929"/>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D768D0A7-028F-41A7-B4EE-022C0B36AB84}"/>
                  </a:ext>
                </a:extLst>
              </p:cNvPr>
              <p:cNvSpPr txBox="1"/>
              <p:nvPr/>
            </p:nvSpPr>
            <p:spPr>
              <a:xfrm>
                <a:off x="5708955" y="5755583"/>
                <a:ext cx="272989" cy="33855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𝜉</m:t>
                      </m:r>
                    </m:oMath>
                  </m:oMathPara>
                </a14:m>
                <a:endParaRPr lang="ru-RU" sz="1600" dirty="0"/>
              </a:p>
            </p:txBody>
          </p:sp>
        </mc:Choice>
        <mc:Fallback xmlns="">
          <p:sp>
            <p:nvSpPr>
              <p:cNvPr id="33" name="TextBox 32">
                <a:extLst>
                  <a:ext uri="{FF2B5EF4-FFF2-40B4-BE49-F238E27FC236}">
                    <a16:creationId xmlns:a16="http://schemas.microsoft.com/office/drawing/2014/main" id="{D768D0A7-028F-41A7-B4EE-022C0B36AB84}"/>
                  </a:ext>
                </a:extLst>
              </p:cNvPr>
              <p:cNvSpPr txBox="1">
                <a:spLocks noRot="1" noChangeAspect="1" noMove="1" noResize="1" noEditPoints="1" noAdjustHandles="1" noChangeArrowheads="1" noChangeShapeType="1" noTextEdit="1"/>
              </p:cNvSpPr>
              <p:nvPr/>
            </p:nvSpPr>
            <p:spPr>
              <a:xfrm>
                <a:off x="5708955" y="5755583"/>
                <a:ext cx="272989" cy="338554"/>
              </a:xfrm>
              <a:prstGeom prst="rect">
                <a:avLst/>
              </a:prstGeom>
              <a:blipFill>
                <a:blip r:embed="rId9"/>
                <a:stretch>
                  <a:fillRect l="-2273" r="-4545" b="-8929"/>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57497A04-40EA-4EB1-92EB-CB382486C2E7}"/>
                  </a:ext>
                </a:extLst>
              </p:cNvPr>
              <p:cNvSpPr txBox="1"/>
              <p:nvPr/>
            </p:nvSpPr>
            <p:spPr>
              <a:xfrm>
                <a:off x="4990155" y="2720968"/>
                <a:ext cx="37397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b="0" i="1" dirty="0" smtClean="0">
                              <a:latin typeface="Cambria Math" panose="02040503050406030204" pitchFamily="18" charset="0"/>
                            </a:rPr>
                          </m:ctrlPr>
                        </m:sSubPr>
                        <m:e>
                          <m:r>
                            <a:rPr lang="en-US" sz="1800" b="0" i="1" dirty="0" smtClean="0">
                              <a:latin typeface="Cambria Math" panose="02040503050406030204" pitchFamily="18" charset="0"/>
                            </a:rPr>
                            <m:t>𝑛</m:t>
                          </m:r>
                        </m:e>
                        <m:sub>
                          <m:r>
                            <a:rPr lang="en-US" sz="1800" b="0" i="1" dirty="0" smtClean="0">
                              <a:latin typeface="Cambria Math" panose="02040503050406030204" pitchFamily="18" charset="0"/>
                            </a:rPr>
                            <m:t>𝑏</m:t>
                          </m:r>
                        </m:sub>
                      </m:sSub>
                    </m:oMath>
                  </m:oMathPara>
                </a14:m>
                <a:endParaRPr lang="ru-RU" dirty="0"/>
              </a:p>
            </p:txBody>
          </p:sp>
        </mc:Choice>
        <mc:Fallback xmlns="">
          <p:sp>
            <p:nvSpPr>
              <p:cNvPr id="38" name="TextBox 37">
                <a:extLst>
                  <a:ext uri="{FF2B5EF4-FFF2-40B4-BE49-F238E27FC236}">
                    <a16:creationId xmlns:a16="http://schemas.microsoft.com/office/drawing/2014/main" id="{57497A04-40EA-4EB1-92EB-CB382486C2E7}"/>
                  </a:ext>
                </a:extLst>
              </p:cNvPr>
              <p:cNvSpPr txBox="1">
                <a:spLocks noRot="1" noChangeAspect="1" noMove="1" noResize="1" noEditPoints="1" noAdjustHandles="1" noChangeArrowheads="1" noChangeShapeType="1" noTextEdit="1"/>
              </p:cNvSpPr>
              <p:nvPr/>
            </p:nvSpPr>
            <p:spPr>
              <a:xfrm>
                <a:off x="4990155" y="2720968"/>
                <a:ext cx="373972" cy="369332"/>
              </a:xfrm>
              <a:prstGeom prst="rect">
                <a:avLst/>
              </a:prstGeom>
              <a:blipFill>
                <a:blip r:embed="rId10"/>
                <a:stretch>
                  <a:fillRect r="-4918"/>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679665B6-7982-49B6-96B1-DD54F97447DB}"/>
                  </a:ext>
                </a:extLst>
              </p:cNvPr>
              <p:cNvSpPr txBox="1"/>
              <p:nvPr/>
            </p:nvSpPr>
            <p:spPr>
              <a:xfrm>
                <a:off x="4981468" y="4051284"/>
                <a:ext cx="37397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b="0" i="1" dirty="0" smtClean="0">
                              <a:latin typeface="Cambria Math" panose="02040503050406030204" pitchFamily="18" charset="0"/>
                            </a:rPr>
                          </m:ctrlPr>
                        </m:sSubPr>
                        <m:e>
                          <m:r>
                            <a:rPr lang="en-US" sz="1800" b="0" i="1" dirty="0" smtClean="0">
                              <a:latin typeface="Cambria Math" panose="02040503050406030204" pitchFamily="18" charset="0"/>
                            </a:rPr>
                            <m:t>𝑛</m:t>
                          </m:r>
                        </m:e>
                        <m:sub>
                          <m:r>
                            <a:rPr lang="en-US" sz="1800" b="0" i="1" dirty="0" smtClean="0">
                              <a:latin typeface="Cambria Math" panose="02040503050406030204" pitchFamily="18" charset="0"/>
                            </a:rPr>
                            <m:t>𝑏</m:t>
                          </m:r>
                        </m:sub>
                      </m:sSub>
                    </m:oMath>
                  </m:oMathPara>
                </a14:m>
                <a:endParaRPr lang="ru-RU" dirty="0"/>
              </a:p>
            </p:txBody>
          </p:sp>
        </mc:Choice>
        <mc:Fallback xmlns="">
          <p:sp>
            <p:nvSpPr>
              <p:cNvPr id="39" name="TextBox 38">
                <a:extLst>
                  <a:ext uri="{FF2B5EF4-FFF2-40B4-BE49-F238E27FC236}">
                    <a16:creationId xmlns:a16="http://schemas.microsoft.com/office/drawing/2014/main" id="{679665B6-7982-49B6-96B1-DD54F97447DB}"/>
                  </a:ext>
                </a:extLst>
              </p:cNvPr>
              <p:cNvSpPr txBox="1">
                <a:spLocks noRot="1" noChangeAspect="1" noMove="1" noResize="1" noEditPoints="1" noAdjustHandles="1" noChangeArrowheads="1" noChangeShapeType="1" noTextEdit="1"/>
              </p:cNvSpPr>
              <p:nvPr/>
            </p:nvSpPr>
            <p:spPr>
              <a:xfrm>
                <a:off x="4981468" y="4051284"/>
                <a:ext cx="373972" cy="369332"/>
              </a:xfrm>
              <a:prstGeom prst="rect">
                <a:avLst/>
              </a:prstGeom>
              <a:blipFill>
                <a:blip r:embed="rId11"/>
                <a:stretch>
                  <a:fillRect r="-3226"/>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B8B4EFB3-7374-4788-8ADF-2433C2D29338}"/>
                  </a:ext>
                </a:extLst>
              </p:cNvPr>
              <p:cNvSpPr txBox="1"/>
              <p:nvPr/>
            </p:nvSpPr>
            <p:spPr>
              <a:xfrm>
                <a:off x="4990155" y="5282176"/>
                <a:ext cx="37397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b="0" i="1" dirty="0" smtClean="0">
                              <a:latin typeface="Cambria Math" panose="02040503050406030204" pitchFamily="18" charset="0"/>
                            </a:rPr>
                          </m:ctrlPr>
                        </m:sSubPr>
                        <m:e>
                          <m:r>
                            <a:rPr lang="en-US" sz="1800" b="0" i="1" dirty="0" smtClean="0">
                              <a:latin typeface="Cambria Math" panose="02040503050406030204" pitchFamily="18" charset="0"/>
                            </a:rPr>
                            <m:t>𝑛</m:t>
                          </m:r>
                        </m:e>
                        <m:sub>
                          <m:r>
                            <a:rPr lang="en-US" sz="1800" b="0" i="1" dirty="0" smtClean="0">
                              <a:latin typeface="Cambria Math" panose="02040503050406030204" pitchFamily="18" charset="0"/>
                            </a:rPr>
                            <m:t>𝑏</m:t>
                          </m:r>
                        </m:sub>
                      </m:sSub>
                    </m:oMath>
                  </m:oMathPara>
                </a14:m>
                <a:endParaRPr lang="ru-RU" dirty="0"/>
              </a:p>
            </p:txBody>
          </p:sp>
        </mc:Choice>
        <mc:Fallback xmlns="">
          <p:sp>
            <p:nvSpPr>
              <p:cNvPr id="40" name="TextBox 39">
                <a:extLst>
                  <a:ext uri="{FF2B5EF4-FFF2-40B4-BE49-F238E27FC236}">
                    <a16:creationId xmlns:a16="http://schemas.microsoft.com/office/drawing/2014/main" id="{B8B4EFB3-7374-4788-8ADF-2433C2D29338}"/>
                  </a:ext>
                </a:extLst>
              </p:cNvPr>
              <p:cNvSpPr txBox="1">
                <a:spLocks noRot="1" noChangeAspect="1" noMove="1" noResize="1" noEditPoints="1" noAdjustHandles="1" noChangeArrowheads="1" noChangeShapeType="1" noTextEdit="1"/>
              </p:cNvSpPr>
              <p:nvPr/>
            </p:nvSpPr>
            <p:spPr>
              <a:xfrm>
                <a:off x="4990155" y="5282176"/>
                <a:ext cx="373972" cy="369332"/>
              </a:xfrm>
              <a:prstGeom prst="rect">
                <a:avLst/>
              </a:prstGeom>
              <a:blipFill>
                <a:blip r:embed="rId12"/>
                <a:stretch>
                  <a:fillRect r="-4918"/>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08B4D86E-117F-4856-B33C-CA41B94E6D26}"/>
                  </a:ext>
                </a:extLst>
              </p:cNvPr>
              <p:cNvSpPr txBox="1"/>
              <p:nvPr/>
            </p:nvSpPr>
            <p:spPr>
              <a:xfrm>
                <a:off x="5470417" y="2667296"/>
                <a:ext cx="37397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b="0" i="1" dirty="0" smtClean="0">
                              <a:latin typeface="Cambria Math" panose="02040503050406030204" pitchFamily="18" charset="0"/>
                            </a:rPr>
                          </m:ctrlPr>
                        </m:sSubPr>
                        <m:e>
                          <m:r>
                            <a:rPr lang="ru-RU" sz="1800" i="1" dirty="0" smtClean="0">
                              <a:latin typeface="Cambria Math" panose="02040503050406030204" pitchFamily="18" charset="0"/>
                            </a:rPr>
                            <m:t>𝛷</m:t>
                          </m:r>
                        </m:e>
                        <m:sub>
                          <m:r>
                            <a:rPr lang="en-US" sz="1800" b="0" i="1" dirty="0" smtClean="0">
                              <a:latin typeface="Cambria Math" panose="02040503050406030204" pitchFamily="18" charset="0"/>
                            </a:rPr>
                            <m:t>0</m:t>
                          </m:r>
                        </m:sub>
                      </m:sSub>
                    </m:oMath>
                  </m:oMathPara>
                </a14:m>
                <a:endParaRPr lang="ru-RU" dirty="0"/>
              </a:p>
            </p:txBody>
          </p:sp>
        </mc:Choice>
        <mc:Fallback xmlns="">
          <p:sp>
            <p:nvSpPr>
              <p:cNvPr id="44" name="TextBox 43">
                <a:extLst>
                  <a:ext uri="{FF2B5EF4-FFF2-40B4-BE49-F238E27FC236}">
                    <a16:creationId xmlns:a16="http://schemas.microsoft.com/office/drawing/2014/main" id="{08B4D86E-117F-4856-B33C-CA41B94E6D26}"/>
                  </a:ext>
                </a:extLst>
              </p:cNvPr>
              <p:cNvSpPr txBox="1">
                <a:spLocks noRot="1" noChangeAspect="1" noMove="1" noResize="1" noEditPoints="1" noAdjustHandles="1" noChangeArrowheads="1" noChangeShapeType="1" noTextEdit="1"/>
              </p:cNvSpPr>
              <p:nvPr/>
            </p:nvSpPr>
            <p:spPr>
              <a:xfrm>
                <a:off x="5470417" y="2667296"/>
                <a:ext cx="373973" cy="369332"/>
              </a:xfrm>
              <a:prstGeom prst="rect">
                <a:avLst/>
              </a:prstGeom>
              <a:blipFill>
                <a:blip r:embed="rId13"/>
                <a:stretch>
                  <a:fillRect r="-9677"/>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67726623-5862-4A8B-9163-169F10B096AB}"/>
                  </a:ext>
                </a:extLst>
              </p:cNvPr>
              <p:cNvSpPr txBox="1"/>
              <p:nvPr/>
            </p:nvSpPr>
            <p:spPr>
              <a:xfrm>
                <a:off x="5475846" y="3970747"/>
                <a:ext cx="37397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b="0" i="1" dirty="0" smtClean="0">
                              <a:latin typeface="Cambria Math" panose="02040503050406030204" pitchFamily="18" charset="0"/>
                            </a:rPr>
                          </m:ctrlPr>
                        </m:sSubPr>
                        <m:e>
                          <m:r>
                            <a:rPr lang="ru-RU" sz="1800" i="1" dirty="0" smtClean="0">
                              <a:latin typeface="Cambria Math" panose="02040503050406030204" pitchFamily="18" charset="0"/>
                            </a:rPr>
                            <m:t>𝛷</m:t>
                          </m:r>
                        </m:e>
                        <m:sub>
                          <m:r>
                            <a:rPr lang="en-US" sz="1800" b="0" i="1" dirty="0" smtClean="0">
                              <a:latin typeface="Cambria Math" panose="02040503050406030204" pitchFamily="18" charset="0"/>
                            </a:rPr>
                            <m:t>0</m:t>
                          </m:r>
                        </m:sub>
                      </m:sSub>
                    </m:oMath>
                  </m:oMathPara>
                </a14:m>
                <a:endParaRPr lang="ru-RU" dirty="0"/>
              </a:p>
            </p:txBody>
          </p:sp>
        </mc:Choice>
        <mc:Fallback xmlns="">
          <p:sp>
            <p:nvSpPr>
              <p:cNvPr id="45" name="TextBox 44">
                <a:extLst>
                  <a:ext uri="{FF2B5EF4-FFF2-40B4-BE49-F238E27FC236}">
                    <a16:creationId xmlns:a16="http://schemas.microsoft.com/office/drawing/2014/main" id="{67726623-5862-4A8B-9163-169F10B096AB}"/>
                  </a:ext>
                </a:extLst>
              </p:cNvPr>
              <p:cNvSpPr txBox="1">
                <a:spLocks noRot="1" noChangeAspect="1" noMove="1" noResize="1" noEditPoints="1" noAdjustHandles="1" noChangeArrowheads="1" noChangeShapeType="1" noTextEdit="1"/>
              </p:cNvSpPr>
              <p:nvPr/>
            </p:nvSpPr>
            <p:spPr>
              <a:xfrm>
                <a:off x="5475846" y="3970747"/>
                <a:ext cx="373973" cy="369332"/>
              </a:xfrm>
              <a:prstGeom prst="rect">
                <a:avLst/>
              </a:prstGeom>
              <a:blipFill>
                <a:blip r:embed="rId14"/>
                <a:stretch>
                  <a:fillRect r="-9677"/>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36909649-ECA1-4303-BC0B-BA4F83C6BAFC}"/>
                  </a:ext>
                </a:extLst>
              </p:cNvPr>
              <p:cNvSpPr txBox="1"/>
              <p:nvPr/>
            </p:nvSpPr>
            <p:spPr>
              <a:xfrm>
                <a:off x="5476746" y="5274198"/>
                <a:ext cx="37397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b="0" i="1" dirty="0" smtClean="0">
                              <a:latin typeface="Cambria Math" panose="02040503050406030204" pitchFamily="18" charset="0"/>
                            </a:rPr>
                          </m:ctrlPr>
                        </m:sSubPr>
                        <m:e>
                          <m:r>
                            <a:rPr lang="ru-RU" sz="1800" i="1" dirty="0" smtClean="0">
                              <a:latin typeface="Cambria Math" panose="02040503050406030204" pitchFamily="18" charset="0"/>
                            </a:rPr>
                            <m:t>𝛷</m:t>
                          </m:r>
                        </m:e>
                        <m:sub>
                          <m:r>
                            <a:rPr lang="en-US" sz="1800" b="0" i="1" dirty="0" smtClean="0">
                              <a:latin typeface="Cambria Math" panose="02040503050406030204" pitchFamily="18" charset="0"/>
                            </a:rPr>
                            <m:t>0</m:t>
                          </m:r>
                        </m:sub>
                      </m:sSub>
                    </m:oMath>
                  </m:oMathPara>
                </a14:m>
                <a:endParaRPr lang="ru-RU" dirty="0"/>
              </a:p>
            </p:txBody>
          </p:sp>
        </mc:Choice>
        <mc:Fallback xmlns="">
          <p:sp>
            <p:nvSpPr>
              <p:cNvPr id="46" name="TextBox 45">
                <a:extLst>
                  <a:ext uri="{FF2B5EF4-FFF2-40B4-BE49-F238E27FC236}">
                    <a16:creationId xmlns:a16="http://schemas.microsoft.com/office/drawing/2014/main" id="{36909649-ECA1-4303-BC0B-BA4F83C6BAFC}"/>
                  </a:ext>
                </a:extLst>
              </p:cNvPr>
              <p:cNvSpPr txBox="1">
                <a:spLocks noRot="1" noChangeAspect="1" noMove="1" noResize="1" noEditPoints="1" noAdjustHandles="1" noChangeArrowheads="1" noChangeShapeType="1" noTextEdit="1"/>
              </p:cNvSpPr>
              <p:nvPr/>
            </p:nvSpPr>
            <p:spPr>
              <a:xfrm>
                <a:off x="5476746" y="5274198"/>
                <a:ext cx="373973" cy="369332"/>
              </a:xfrm>
              <a:prstGeom prst="rect">
                <a:avLst/>
              </a:prstGeom>
              <a:blipFill>
                <a:blip r:embed="rId15"/>
                <a:stretch>
                  <a:fillRect r="-9677"/>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A4845B1E-F782-41A0-94CE-A4128BB5B5EC}"/>
                  </a:ext>
                </a:extLst>
              </p:cNvPr>
              <p:cNvSpPr txBox="1"/>
              <p:nvPr/>
            </p:nvSpPr>
            <p:spPr>
              <a:xfrm>
                <a:off x="2004845" y="3004052"/>
                <a:ext cx="37397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b="0" i="1" dirty="0" smtClean="0">
                              <a:solidFill>
                                <a:srgbClr val="EC0E17"/>
                              </a:solidFill>
                              <a:latin typeface="Cambria Math" panose="02040503050406030204" pitchFamily="18" charset="0"/>
                            </a:rPr>
                          </m:ctrlPr>
                        </m:sSubPr>
                        <m:e>
                          <m:r>
                            <a:rPr lang="ru-RU" sz="1800" i="1" dirty="0" smtClean="0">
                              <a:solidFill>
                                <a:srgbClr val="EC0E17"/>
                              </a:solidFill>
                              <a:latin typeface="Cambria Math" panose="02040503050406030204" pitchFamily="18" charset="0"/>
                            </a:rPr>
                            <m:t>𝛷</m:t>
                          </m:r>
                        </m:e>
                        <m:sub>
                          <m:r>
                            <a:rPr lang="en-US" sz="1800" b="0" i="1" dirty="0" smtClean="0">
                              <a:solidFill>
                                <a:srgbClr val="EC0E17"/>
                              </a:solidFill>
                              <a:latin typeface="Cambria Math" panose="02040503050406030204" pitchFamily="18" charset="0"/>
                            </a:rPr>
                            <m:t>𝐴</m:t>
                          </m:r>
                          <m:r>
                            <a:rPr lang="en-US" sz="1800" b="0" i="1" dirty="0" smtClean="0">
                              <a:solidFill>
                                <a:srgbClr val="EC0E17"/>
                              </a:solidFill>
                              <a:latin typeface="Cambria Math" panose="02040503050406030204" pitchFamily="18" charset="0"/>
                            </a:rPr>
                            <m:t>0</m:t>
                          </m:r>
                        </m:sub>
                      </m:sSub>
                    </m:oMath>
                  </m:oMathPara>
                </a14:m>
                <a:endParaRPr lang="ru-RU" dirty="0">
                  <a:solidFill>
                    <a:srgbClr val="EC0E17"/>
                  </a:solidFill>
                </a:endParaRPr>
              </a:p>
            </p:txBody>
          </p:sp>
        </mc:Choice>
        <mc:Fallback xmlns="">
          <p:sp>
            <p:nvSpPr>
              <p:cNvPr id="47" name="TextBox 46">
                <a:extLst>
                  <a:ext uri="{FF2B5EF4-FFF2-40B4-BE49-F238E27FC236}">
                    <a16:creationId xmlns:a16="http://schemas.microsoft.com/office/drawing/2014/main" id="{A4845B1E-F782-41A0-94CE-A4128BB5B5EC}"/>
                  </a:ext>
                </a:extLst>
              </p:cNvPr>
              <p:cNvSpPr txBox="1">
                <a:spLocks noRot="1" noChangeAspect="1" noMove="1" noResize="1" noEditPoints="1" noAdjustHandles="1" noChangeArrowheads="1" noChangeShapeType="1" noTextEdit="1"/>
              </p:cNvSpPr>
              <p:nvPr/>
            </p:nvSpPr>
            <p:spPr>
              <a:xfrm>
                <a:off x="2004845" y="3004052"/>
                <a:ext cx="373973" cy="369332"/>
              </a:xfrm>
              <a:prstGeom prst="rect">
                <a:avLst/>
              </a:prstGeom>
              <a:blipFill>
                <a:blip r:embed="rId16"/>
                <a:stretch>
                  <a:fillRect r="-37705"/>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FFA72D0E-78FC-4EEC-8C82-C8FC2502F04C}"/>
                  </a:ext>
                </a:extLst>
              </p:cNvPr>
              <p:cNvSpPr txBox="1"/>
              <p:nvPr/>
            </p:nvSpPr>
            <p:spPr>
              <a:xfrm>
                <a:off x="2004844" y="4697438"/>
                <a:ext cx="37397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b="0" i="1" dirty="0" smtClean="0">
                              <a:solidFill>
                                <a:srgbClr val="EC0E17"/>
                              </a:solidFill>
                              <a:latin typeface="Cambria Math" panose="02040503050406030204" pitchFamily="18" charset="0"/>
                            </a:rPr>
                          </m:ctrlPr>
                        </m:sSubPr>
                        <m:e>
                          <m:r>
                            <a:rPr lang="ru-RU" sz="1800" i="1" dirty="0" smtClean="0">
                              <a:solidFill>
                                <a:srgbClr val="EC0E17"/>
                              </a:solidFill>
                              <a:latin typeface="Cambria Math" panose="02040503050406030204" pitchFamily="18" charset="0"/>
                            </a:rPr>
                            <m:t>𝛷</m:t>
                          </m:r>
                        </m:e>
                        <m:sub>
                          <m:r>
                            <a:rPr lang="en-US" sz="1800" b="0" i="1" dirty="0" smtClean="0">
                              <a:solidFill>
                                <a:srgbClr val="EC0E17"/>
                              </a:solidFill>
                              <a:latin typeface="Cambria Math" panose="02040503050406030204" pitchFamily="18" charset="0"/>
                            </a:rPr>
                            <m:t>𝐴</m:t>
                          </m:r>
                          <m:r>
                            <a:rPr lang="en-US" sz="1800" b="0" i="1" dirty="0" smtClean="0">
                              <a:solidFill>
                                <a:srgbClr val="EC0E17"/>
                              </a:solidFill>
                              <a:latin typeface="Cambria Math" panose="02040503050406030204" pitchFamily="18" charset="0"/>
                            </a:rPr>
                            <m:t>0</m:t>
                          </m:r>
                        </m:sub>
                      </m:sSub>
                    </m:oMath>
                  </m:oMathPara>
                </a14:m>
                <a:endParaRPr lang="ru-RU" dirty="0">
                  <a:solidFill>
                    <a:srgbClr val="EC0E17"/>
                  </a:solidFill>
                </a:endParaRPr>
              </a:p>
            </p:txBody>
          </p:sp>
        </mc:Choice>
        <mc:Fallback xmlns="">
          <p:sp>
            <p:nvSpPr>
              <p:cNvPr id="48" name="TextBox 47">
                <a:extLst>
                  <a:ext uri="{FF2B5EF4-FFF2-40B4-BE49-F238E27FC236}">
                    <a16:creationId xmlns:a16="http://schemas.microsoft.com/office/drawing/2014/main" id="{FFA72D0E-78FC-4EEC-8C82-C8FC2502F04C}"/>
                  </a:ext>
                </a:extLst>
              </p:cNvPr>
              <p:cNvSpPr txBox="1">
                <a:spLocks noRot="1" noChangeAspect="1" noMove="1" noResize="1" noEditPoints="1" noAdjustHandles="1" noChangeArrowheads="1" noChangeShapeType="1" noTextEdit="1"/>
              </p:cNvSpPr>
              <p:nvPr/>
            </p:nvSpPr>
            <p:spPr>
              <a:xfrm>
                <a:off x="2004844" y="4697438"/>
                <a:ext cx="373973" cy="369332"/>
              </a:xfrm>
              <a:prstGeom prst="rect">
                <a:avLst/>
              </a:prstGeom>
              <a:blipFill>
                <a:blip r:embed="rId17"/>
                <a:stretch>
                  <a:fillRect r="-37705"/>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D4AA2259-7EE5-41B8-866D-E2770D282880}"/>
                  </a:ext>
                </a:extLst>
              </p:cNvPr>
              <p:cNvSpPr txBox="1"/>
              <p:nvPr/>
            </p:nvSpPr>
            <p:spPr>
              <a:xfrm>
                <a:off x="2004844" y="5867698"/>
                <a:ext cx="37397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b="0" i="1" dirty="0" smtClean="0">
                              <a:solidFill>
                                <a:srgbClr val="EC0E17"/>
                              </a:solidFill>
                              <a:latin typeface="Cambria Math" panose="02040503050406030204" pitchFamily="18" charset="0"/>
                            </a:rPr>
                          </m:ctrlPr>
                        </m:sSubPr>
                        <m:e>
                          <m:r>
                            <a:rPr lang="ru-RU" sz="1800" i="1" dirty="0" smtClean="0">
                              <a:solidFill>
                                <a:srgbClr val="EC0E17"/>
                              </a:solidFill>
                              <a:latin typeface="Cambria Math" panose="02040503050406030204" pitchFamily="18" charset="0"/>
                            </a:rPr>
                            <m:t>𝛷</m:t>
                          </m:r>
                        </m:e>
                        <m:sub>
                          <m:r>
                            <a:rPr lang="en-US" sz="1800" b="0" i="1" dirty="0" smtClean="0">
                              <a:solidFill>
                                <a:srgbClr val="EC0E17"/>
                              </a:solidFill>
                              <a:latin typeface="Cambria Math" panose="02040503050406030204" pitchFamily="18" charset="0"/>
                            </a:rPr>
                            <m:t>𝐴</m:t>
                          </m:r>
                          <m:r>
                            <a:rPr lang="en-US" sz="1800" b="0" i="1" dirty="0" smtClean="0">
                              <a:solidFill>
                                <a:srgbClr val="EC0E17"/>
                              </a:solidFill>
                              <a:latin typeface="Cambria Math" panose="02040503050406030204" pitchFamily="18" charset="0"/>
                            </a:rPr>
                            <m:t>0</m:t>
                          </m:r>
                        </m:sub>
                      </m:sSub>
                    </m:oMath>
                  </m:oMathPara>
                </a14:m>
                <a:endParaRPr lang="ru-RU" dirty="0">
                  <a:solidFill>
                    <a:srgbClr val="EC0E17"/>
                  </a:solidFill>
                </a:endParaRPr>
              </a:p>
            </p:txBody>
          </p:sp>
        </mc:Choice>
        <mc:Fallback xmlns="">
          <p:sp>
            <p:nvSpPr>
              <p:cNvPr id="49" name="TextBox 48">
                <a:extLst>
                  <a:ext uri="{FF2B5EF4-FFF2-40B4-BE49-F238E27FC236}">
                    <a16:creationId xmlns:a16="http://schemas.microsoft.com/office/drawing/2014/main" id="{D4AA2259-7EE5-41B8-866D-E2770D282880}"/>
                  </a:ext>
                </a:extLst>
              </p:cNvPr>
              <p:cNvSpPr txBox="1">
                <a:spLocks noRot="1" noChangeAspect="1" noMove="1" noResize="1" noEditPoints="1" noAdjustHandles="1" noChangeArrowheads="1" noChangeShapeType="1" noTextEdit="1"/>
              </p:cNvSpPr>
              <p:nvPr/>
            </p:nvSpPr>
            <p:spPr>
              <a:xfrm>
                <a:off x="2004844" y="5867698"/>
                <a:ext cx="373973" cy="369332"/>
              </a:xfrm>
              <a:prstGeom prst="rect">
                <a:avLst/>
              </a:prstGeom>
              <a:blipFill>
                <a:blip r:embed="rId18"/>
                <a:stretch>
                  <a:fillRect r="-37705"/>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0EF6A9F0-6AF3-4E39-8712-3CA86AFAAF5F}"/>
                  </a:ext>
                </a:extLst>
              </p:cNvPr>
              <p:cNvSpPr txBox="1"/>
              <p:nvPr/>
            </p:nvSpPr>
            <p:spPr>
              <a:xfrm>
                <a:off x="1817858" y="4204587"/>
                <a:ext cx="37397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b="0" i="1" dirty="0" smtClean="0">
                              <a:solidFill>
                                <a:srgbClr val="24278D"/>
                              </a:solidFill>
                              <a:latin typeface="Cambria Math" panose="02040503050406030204" pitchFamily="18" charset="0"/>
                            </a:rPr>
                          </m:ctrlPr>
                        </m:sSubPr>
                        <m:e>
                          <m:r>
                            <a:rPr lang="ru-RU" sz="1800" i="1" dirty="0" smtClean="0">
                              <a:solidFill>
                                <a:srgbClr val="24278D"/>
                              </a:solidFill>
                              <a:latin typeface="Cambria Math" panose="02040503050406030204" pitchFamily="18" charset="0"/>
                            </a:rPr>
                            <m:t>𝛷</m:t>
                          </m:r>
                        </m:e>
                        <m:sub>
                          <m:r>
                            <a:rPr lang="en-US" sz="1800" b="0" i="1" dirty="0" smtClean="0">
                              <a:solidFill>
                                <a:srgbClr val="24278D"/>
                              </a:solidFill>
                              <a:latin typeface="Cambria Math" panose="02040503050406030204" pitchFamily="18" charset="0"/>
                            </a:rPr>
                            <m:t>𝐴</m:t>
                          </m:r>
                        </m:sub>
                      </m:sSub>
                    </m:oMath>
                  </m:oMathPara>
                </a14:m>
                <a:endParaRPr lang="ru-RU" dirty="0">
                  <a:solidFill>
                    <a:srgbClr val="24278D"/>
                  </a:solidFill>
                </a:endParaRPr>
              </a:p>
            </p:txBody>
          </p:sp>
        </mc:Choice>
        <mc:Fallback xmlns="">
          <p:sp>
            <p:nvSpPr>
              <p:cNvPr id="50" name="TextBox 49">
                <a:extLst>
                  <a:ext uri="{FF2B5EF4-FFF2-40B4-BE49-F238E27FC236}">
                    <a16:creationId xmlns:a16="http://schemas.microsoft.com/office/drawing/2014/main" id="{0EF6A9F0-6AF3-4E39-8712-3CA86AFAAF5F}"/>
                  </a:ext>
                </a:extLst>
              </p:cNvPr>
              <p:cNvSpPr txBox="1">
                <a:spLocks noRot="1" noChangeAspect="1" noMove="1" noResize="1" noEditPoints="1" noAdjustHandles="1" noChangeArrowheads="1" noChangeShapeType="1" noTextEdit="1"/>
              </p:cNvSpPr>
              <p:nvPr/>
            </p:nvSpPr>
            <p:spPr>
              <a:xfrm>
                <a:off x="1817858" y="4204587"/>
                <a:ext cx="373973" cy="369332"/>
              </a:xfrm>
              <a:prstGeom prst="rect">
                <a:avLst/>
              </a:prstGeom>
              <a:blipFill>
                <a:blip r:embed="rId19"/>
                <a:stretch>
                  <a:fillRect r="-11290"/>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C152E3C0-6B5B-4458-B190-0F213B183D0D}"/>
                  </a:ext>
                </a:extLst>
              </p:cNvPr>
              <p:cNvSpPr txBox="1"/>
              <p:nvPr/>
            </p:nvSpPr>
            <p:spPr>
              <a:xfrm>
                <a:off x="1753187" y="5499648"/>
                <a:ext cx="37397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b="0" i="1" dirty="0" smtClean="0">
                              <a:solidFill>
                                <a:srgbClr val="24278D"/>
                              </a:solidFill>
                              <a:latin typeface="Cambria Math" panose="02040503050406030204" pitchFamily="18" charset="0"/>
                            </a:rPr>
                          </m:ctrlPr>
                        </m:sSubPr>
                        <m:e>
                          <m:r>
                            <a:rPr lang="ru-RU" sz="1800" i="1" dirty="0" smtClean="0">
                              <a:solidFill>
                                <a:srgbClr val="24278D"/>
                              </a:solidFill>
                              <a:latin typeface="Cambria Math" panose="02040503050406030204" pitchFamily="18" charset="0"/>
                            </a:rPr>
                            <m:t>𝛷</m:t>
                          </m:r>
                        </m:e>
                        <m:sub>
                          <m:r>
                            <a:rPr lang="en-US" sz="1800" b="0" i="1" dirty="0" smtClean="0">
                              <a:solidFill>
                                <a:srgbClr val="24278D"/>
                              </a:solidFill>
                              <a:latin typeface="Cambria Math" panose="02040503050406030204" pitchFamily="18" charset="0"/>
                            </a:rPr>
                            <m:t>𝐴</m:t>
                          </m:r>
                        </m:sub>
                      </m:sSub>
                    </m:oMath>
                  </m:oMathPara>
                </a14:m>
                <a:endParaRPr lang="ru-RU" dirty="0">
                  <a:solidFill>
                    <a:srgbClr val="24278D"/>
                  </a:solidFill>
                </a:endParaRPr>
              </a:p>
            </p:txBody>
          </p:sp>
        </mc:Choice>
        <mc:Fallback xmlns="">
          <p:sp>
            <p:nvSpPr>
              <p:cNvPr id="51" name="TextBox 50">
                <a:extLst>
                  <a:ext uri="{FF2B5EF4-FFF2-40B4-BE49-F238E27FC236}">
                    <a16:creationId xmlns:a16="http://schemas.microsoft.com/office/drawing/2014/main" id="{C152E3C0-6B5B-4458-B190-0F213B183D0D}"/>
                  </a:ext>
                </a:extLst>
              </p:cNvPr>
              <p:cNvSpPr txBox="1">
                <a:spLocks noRot="1" noChangeAspect="1" noMove="1" noResize="1" noEditPoints="1" noAdjustHandles="1" noChangeArrowheads="1" noChangeShapeType="1" noTextEdit="1"/>
              </p:cNvSpPr>
              <p:nvPr/>
            </p:nvSpPr>
            <p:spPr>
              <a:xfrm>
                <a:off x="1753187" y="5499648"/>
                <a:ext cx="373973" cy="369332"/>
              </a:xfrm>
              <a:prstGeom prst="rect">
                <a:avLst/>
              </a:prstGeom>
              <a:blipFill>
                <a:blip r:embed="rId20"/>
                <a:stretch>
                  <a:fillRect r="-11475"/>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36C83B42-CA31-4E81-A9B9-F9FD5CCD95DA}"/>
                  </a:ext>
                </a:extLst>
              </p:cNvPr>
              <p:cNvSpPr txBox="1"/>
              <p:nvPr/>
            </p:nvSpPr>
            <p:spPr>
              <a:xfrm>
                <a:off x="2251930" y="3312400"/>
                <a:ext cx="37397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b="0" i="1" dirty="0" smtClean="0">
                              <a:solidFill>
                                <a:srgbClr val="24278D"/>
                              </a:solidFill>
                              <a:latin typeface="Cambria Math" panose="02040503050406030204" pitchFamily="18" charset="0"/>
                            </a:rPr>
                          </m:ctrlPr>
                        </m:sSubPr>
                        <m:e>
                          <m:r>
                            <a:rPr lang="ru-RU" sz="1800" i="1" dirty="0" smtClean="0">
                              <a:solidFill>
                                <a:srgbClr val="24278D"/>
                              </a:solidFill>
                              <a:latin typeface="Cambria Math" panose="02040503050406030204" pitchFamily="18" charset="0"/>
                            </a:rPr>
                            <m:t>𝛷</m:t>
                          </m:r>
                        </m:e>
                        <m:sub>
                          <m:r>
                            <a:rPr lang="en-US" sz="1800" b="0" i="1" dirty="0" smtClean="0">
                              <a:solidFill>
                                <a:srgbClr val="24278D"/>
                              </a:solidFill>
                              <a:latin typeface="Cambria Math" panose="02040503050406030204" pitchFamily="18" charset="0"/>
                            </a:rPr>
                            <m:t>𝐴</m:t>
                          </m:r>
                        </m:sub>
                      </m:sSub>
                    </m:oMath>
                  </m:oMathPara>
                </a14:m>
                <a:endParaRPr lang="ru-RU" dirty="0">
                  <a:solidFill>
                    <a:srgbClr val="24278D"/>
                  </a:solidFill>
                </a:endParaRPr>
              </a:p>
            </p:txBody>
          </p:sp>
        </mc:Choice>
        <mc:Fallback xmlns="">
          <p:sp>
            <p:nvSpPr>
              <p:cNvPr id="52" name="TextBox 51">
                <a:extLst>
                  <a:ext uri="{FF2B5EF4-FFF2-40B4-BE49-F238E27FC236}">
                    <a16:creationId xmlns:a16="http://schemas.microsoft.com/office/drawing/2014/main" id="{36C83B42-CA31-4E81-A9B9-F9FD5CCD95DA}"/>
                  </a:ext>
                </a:extLst>
              </p:cNvPr>
              <p:cNvSpPr txBox="1">
                <a:spLocks noRot="1" noChangeAspect="1" noMove="1" noResize="1" noEditPoints="1" noAdjustHandles="1" noChangeArrowheads="1" noChangeShapeType="1" noTextEdit="1"/>
              </p:cNvSpPr>
              <p:nvPr/>
            </p:nvSpPr>
            <p:spPr>
              <a:xfrm>
                <a:off x="2251930" y="3312400"/>
                <a:ext cx="373973" cy="369332"/>
              </a:xfrm>
              <a:prstGeom prst="rect">
                <a:avLst/>
              </a:prstGeom>
              <a:blipFill>
                <a:blip r:embed="rId21"/>
                <a:stretch>
                  <a:fillRect r="-11290"/>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D4B1AEC9-EC94-41CF-8F24-B53C0132F89B}"/>
                  </a:ext>
                </a:extLst>
              </p:cNvPr>
              <p:cNvSpPr txBox="1"/>
              <p:nvPr/>
            </p:nvSpPr>
            <p:spPr>
              <a:xfrm>
                <a:off x="2625903" y="3004052"/>
                <a:ext cx="45222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ru-RU" sz="1800" i="1" dirty="0" smtClean="0">
                          <a:solidFill>
                            <a:srgbClr val="00A54E"/>
                          </a:solidFill>
                          <a:latin typeface="Cambria Math" panose="02040503050406030204" pitchFamily="18" charset="0"/>
                          <a:ea typeface="Cambria Math" panose="02040503050406030204" pitchFamily="18" charset="0"/>
                        </a:rPr>
                        <m:t>∆</m:t>
                      </m:r>
                      <m:sSub>
                        <m:sSubPr>
                          <m:ctrlPr>
                            <a:rPr lang="en-US" sz="1800" b="0" i="1" dirty="0" smtClean="0">
                              <a:solidFill>
                                <a:srgbClr val="00A54E"/>
                              </a:solidFill>
                              <a:latin typeface="Cambria Math" panose="02040503050406030204" pitchFamily="18" charset="0"/>
                              <a:ea typeface="Cambria Math" panose="02040503050406030204" pitchFamily="18" charset="0"/>
                            </a:rPr>
                          </m:ctrlPr>
                        </m:sSubPr>
                        <m:e>
                          <m:r>
                            <a:rPr lang="ru-RU" sz="1800" i="1" dirty="0" smtClean="0">
                              <a:solidFill>
                                <a:srgbClr val="00A54E"/>
                              </a:solidFill>
                              <a:latin typeface="Cambria Math" panose="02040503050406030204" pitchFamily="18" charset="0"/>
                            </a:rPr>
                            <m:t>𝛷</m:t>
                          </m:r>
                        </m:e>
                        <m:sub>
                          <m:r>
                            <a:rPr lang="en-US" sz="1800" b="0" i="1" dirty="0" smtClean="0">
                              <a:solidFill>
                                <a:srgbClr val="00A54E"/>
                              </a:solidFill>
                              <a:latin typeface="Cambria Math" panose="02040503050406030204" pitchFamily="18" charset="0"/>
                            </a:rPr>
                            <m:t>𝐴</m:t>
                          </m:r>
                        </m:sub>
                      </m:sSub>
                    </m:oMath>
                  </m:oMathPara>
                </a14:m>
                <a:endParaRPr lang="ru-RU" dirty="0">
                  <a:solidFill>
                    <a:srgbClr val="00A54E"/>
                  </a:solidFill>
                </a:endParaRPr>
              </a:p>
            </p:txBody>
          </p:sp>
        </mc:Choice>
        <mc:Fallback xmlns="">
          <p:sp>
            <p:nvSpPr>
              <p:cNvPr id="53" name="TextBox 52">
                <a:extLst>
                  <a:ext uri="{FF2B5EF4-FFF2-40B4-BE49-F238E27FC236}">
                    <a16:creationId xmlns:a16="http://schemas.microsoft.com/office/drawing/2014/main" id="{D4B1AEC9-EC94-41CF-8F24-B53C0132F89B}"/>
                  </a:ext>
                </a:extLst>
              </p:cNvPr>
              <p:cNvSpPr txBox="1">
                <a:spLocks noRot="1" noChangeAspect="1" noMove="1" noResize="1" noEditPoints="1" noAdjustHandles="1" noChangeArrowheads="1" noChangeShapeType="1" noTextEdit="1"/>
              </p:cNvSpPr>
              <p:nvPr/>
            </p:nvSpPr>
            <p:spPr>
              <a:xfrm>
                <a:off x="2625903" y="3004052"/>
                <a:ext cx="452225" cy="369332"/>
              </a:xfrm>
              <a:prstGeom prst="rect">
                <a:avLst/>
              </a:prstGeom>
              <a:blipFill>
                <a:blip r:embed="rId22"/>
                <a:stretch>
                  <a:fillRect r="-21622"/>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C990BD89-4827-47F8-90BB-4D5C0B40EF63}"/>
                  </a:ext>
                </a:extLst>
              </p:cNvPr>
              <p:cNvSpPr txBox="1"/>
              <p:nvPr/>
            </p:nvSpPr>
            <p:spPr>
              <a:xfrm>
                <a:off x="2664657" y="4449858"/>
                <a:ext cx="45222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ru-RU" sz="1800" i="1" dirty="0" smtClean="0">
                          <a:solidFill>
                            <a:srgbClr val="00A54E"/>
                          </a:solidFill>
                          <a:latin typeface="Cambria Math" panose="02040503050406030204" pitchFamily="18" charset="0"/>
                          <a:ea typeface="Cambria Math" panose="02040503050406030204" pitchFamily="18" charset="0"/>
                        </a:rPr>
                        <m:t>∆</m:t>
                      </m:r>
                      <m:sSub>
                        <m:sSubPr>
                          <m:ctrlPr>
                            <a:rPr lang="en-US" sz="1800" b="0" i="1" dirty="0" smtClean="0">
                              <a:solidFill>
                                <a:srgbClr val="00A54E"/>
                              </a:solidFill>
                              <a:latin typeface="Cambria Math" panose="02040503050406030204" pitchFamily="18" charset="0"/>
                              <a:ea typeface="Cambria Math" panose="02040503050406030204" pitchFamily="18" charset="0"/>
                            </a:rPr>
                          </m:ctrlPr>
                        </m:sSubPr>
                        <m:e>
                          <m:r>
                            <a:rPr lang="ru-RU" sz="1800" i="1" dirty="0" smtClean="0">
                              <a:solidFill>
                                <a:srgbClr val="00A54E"/>
                              </a:solidFill>
                              <a:latin typeface="Cambria Math" panose="02040503050406030204" pitchFamily="18" charset="0"/>
                            </a:rPr>
                            <m:t>𝛷</m:t>
                          </m:r>
                        </m:e>
                        <m:sub>
                          <m:r>
                            <a:rPr lang="en-US" sz="1800" b="0" i="1" dirty="0" smtClean="0">
                              <a:solidFill>
                                <a:srgbClr val="00A54E"/>
                              </a:solidFill>
                              <a:latin typeface="Cambria Math" panose="02040503050406030204" pitchFamily="18" charset="0"/>
                            </a:rPr>
                            <m:t>𝐴</m:t>
                          </m:r>
                        </m:sub>
                      </m:sSub>
                    </m:oMath>
                  </m:oMathPara>
                </a14:m>
                <a:endParaRPr lang="ru-RU" dirty="0">
                  <a:solidFill>
                    <a:srgbClr val="00A54E"/>
                  </a:solidFill>
                </a:endParaRPr>
              </a:p>
            </p:txBody>
          </p:sp>
        </mc:Choice>
        <mc:Fallback xmlns="">
          <p:sp>
            <p:nvSpPr>
              <p:cNvPr id="54" name="TextBox 53">
                <a:extLst>
                  <a:ext uri="{FF2B5EF4-FFF2-40B4-BE49-F238E27FC236}">
                    <a16:creationId xmlns:a16="http://schemas.microsoft.com/office/drawing/2014/main" id="{C990BD89-4827-47F8-90BB-4D5C0B40EF63}"/>
                  </a:ext>
                </a:extLst>
              </p:cNvPr>
              <p:cNvSpPr txBox="1">
                <a:spLocks noRot="1" noChangeAspect="1" noMove="1" noResize="1" noEditPoints="1" noAdjustHandles="1" noChangeArrowheads="1" noChangeShapeType="1" noTextEdit="1"/>
              </p:cNvSpPr>
              <p:nvPr/>
            </p:nvSpPr>
            <p:spPr>
              <a:xfrm>
                <a:off x="2664657" y="4449858"/>
                <a:ext cx="452225" cy="369332"/>
              </a:xfrm>
              <a:prstGeom prst="rect">
                <a:avLst/>
              </a:prstGeom>
              <a:blipFill>
                <a:blip r:embed="rId23"/>
                <a:stretch>
                  <a:fillRect r="-22973"/>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D9BEAC2F-1267-4D70-9361-6E290E8BFDD8}"/>
                  </a:ext>
                </a:extLst>
              </p:cNvPr>
              <p:cNvSpPr txBox="1"/>
              <p:nvPr/>
            </p:nvSpPr>
            <p:spPr>
              <a:xfrm>
                <a:off x="2726304" y="5755583"/>
                <a:ext cx="452225"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ru-RU" sz="1800" i="1" dirty="0" smtClean="0">
                          <a:solidFill>
                            <a:srgbClr val="00A54E"/>
                          </a:solidFill>
                          <a:latin typeface="Cambria Math" panose="02040503050406030204" pitchFamily="18" charset="0"/>
                          <a:ea typeface="Cambria Math" panose="02040503050406030204" pitchFamily="18" charset="0"/>
                        </a:rPr>
                        <m:t>∆</m:t>
                      </m:r>
                      <m:sSub>
                        <m:sSubPr>
                          <m:ctrlPr>
                            <a:rPr lang="en-US" sz="1800" b="0" i="1" dirty="0" smtClean="0">
                              <a:solidFill>
                                <a:srgbClr val="00A54E"/>
                              </a:solidFill>
                              <a:latin typeface="Cambria Math" panose="02040503050406030204" pitchFamily="18" charset="0"/>
                              <a:ea typeface="Cambria Math" panose="02040503050406030204" pitchFamily="18" charset="0"/>
                            </a:rPr>
                          </m:ctrlPr>
                        </m:sSubPr>
                        <m:e>
                          <m:r>
                            <a:rPr lang="ru-RU" sz="1800" i="1" dirty="0" smtClean="0">
                              <a:solidFill>
                                <a:srgbClr val="00A54E"/>
                              </a:solidFill>
                              <a:latin typeface="Cambria Math" panose="02040503050406030204" pitchFamily="18" charset="0"/>
                            </a:rPr>
                            <m:t>𝛷</m:t>
                          </m:r>
                        </m:e>
                        <m:sub>
                          <m:r>
                            <a:rPr lang="en-US" sz="1800" b="0" i="1" dirty="0" smtClean="0">
                              <a:solidFill>
                                <a:srgbClr val="00A54E"/>
                              </a:solidFill>
                              <a:latin typeface="Cambria Math" panose="02040503050406030204" pitchFamily="18" charset="0"/>
                            </a:rPr>
                            <m:t>𝐴</m:t>
                          </m:r>
                        </m:sub>
                      </m:sSub>
                    </m:oMath>
                  </m:oMathPara>
                </a14:m>
                <a:endParaRPr lang="ru-RU" dirty="0">
                  <a:solidFill>
                    <a:srgbClr val="00A54E"/>
                  </a:solidFill>
                </a:endParaRPr>
              </a:p>
            </p:txBody>
          </p:sp>
        </mc:Choice>
        <mc:Fallback xmlns="">
          <p:sp>
            <p:nvSpPr>
              <p:cNvPr id="55" name="TextBox 54">
                <a:extLst>
                  <a:ext uri="{FF2B5EF4-FFF2-40B4-BE49-F238E27FC236}">
                    <a16:creationId xmlns:a16="http://schemas.microsoft.com/office/drawing/2014/main" id="{D9BEAC2F-1267-4D70-9361-6E290E8BFDD8}"/>
                  </a:ext>
                </a:extLst>
              </p:cNvPr>
              <p:cNvSpPr txBox="1">
                <a:spLocks noRot="1" noChangeAspect="1" noMove="1" noResize="1" noEditPoints="1" noAdjustHandles="1" noChangeArrowheads="1" noChangeShapeType="1" noTextEdit="1"/>
              </p:cNvSpPr>
              <p:nvPr/>
            </p:nvSpPr>
            <p:spPr>
              <a:xfrm>
                <a:off x="2726304" y="5755583"/>
                <a:ext cx="452225" cy="369332"/>
              </a:xfrm>
              <a:prstGeom prst="rect">
                <a:avLst/>
              </a:prstGeom>
              <a:blipFill>
                <a:blip r:embed="rId24"/>
                <a:stretch>
                  <a:fillRect r="-22973"/>
                </a:stretch>
              </a:blipFill>
            </p:spPr>
            <p:txBody>
              <a:bodyPr/>
              <a:lstStyle/>
              <a:p>
                <a:r>
                  <a:rPr lang="ru-RU">
                    <a:noFill/>
                  </a:rPr>
                  <a:t> </a:t>
                </a:r>
              </a:p>
            </p:txBody>
          </p:sp>
        </mc:Fallback>
      </mc:AlternateContent>
      <p:pic>
        <p:nvPicPr>
          <p:cNvPr id="37" name="Picture 3">
            <a:extLst>
              <a:ext uri="{FF2B5EF4-FFF2-40B4-BE49-F238E27FC236}">
                <a16:creationId xmlns:a16="http://schemas.microsoft.com/office/drawing/2014/main" id="{45DA419E-1072-42EC-8823-0E13400B634D}"/>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979613" y="0"/>
            <a:ext cx="792162"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 name="Picture 4">
            <a:extLst>
              <a:ext uri="{FF2B5EF4-FFF2-40B4-BE49-F238E27FC236}">
                <a16:creationId xmlns:a16="http://schemas.microsoft.com/office/drawing/2014/main" id="{A349B88C-D233-488D-8908-C3FD61AF955B}"/>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 name="Рисунок 57">
            <a:extLst>
              <a:ext uri="{FF2B5EF4-FFF2-40B4-BE49-F238E27FC236}">
                <a16:creationId xmlns:a16="http://schemas.microsoft.com/office/drawing/2014/main" id="{F42E9764-47CD-45BC-9B57-16456061E84E}"/>
              </a:ext>
            </a:extLst>
          </p:cNvPr>
          <p:cNvPicPr>
            <a:picLocks noChangeAspect="1"/>
          </p:cNvPicPr>
          <p:nvPr/>
        </p:nvPicPr>
        <p:blipFill>
          <a:blip r:embed="rId27"/>
          <a:stretch>
            <a:fillRect/>
          </a:stretch>
        </p:blipFill>
        <p:spPr>
          <a:xfrm>
            <a:off x="807059" y="850"/>
            <a:ext cx="1120483" cy="420181"/>
          </a:xfrm>
          <a:prstGeom prst="rect">
            <a:avLst/>
          </a:prstGeom>
        </p:spPr>
      </p:pic>
      <p:sp>
        <p:nvSpPr>
          <p:cNvPr id="5" name="Номер слайда 4">
            <a:extLst>
              <a:ext uri="{FF2B5EF4-FFF2-40B4-BE49-F238E27FC236}">
                <a16:creationId xmlns:a16="http://schemas.microsoft.com/office/drawing/2014/main" id="{2FD114A9-8CBE-4939-A7D3-B3538346AFBE}"/>
              </a:ext>
            </a:extLst>
          </p:cNvPr>
          <p:cNvSpPr>
            <a:spLocks noGrp="1"/>
          </p:cNvSpPr>
          <p:nvPr>
            <p:ph type="sldNum" sz="quarter" idx="12"/>
          </p:nvPr>
        </p:nvSpPr>
        <p:spPr/>
        <p:txBody>
          <a:bodyPr/>
          <a:lstStyle/>
          <a:p>
            <a:fld id="{6C16B7C0-D947-475C-B0BD-CFA681FF481B}" type="slidenum">
              <a:rPr lang="ru-RU" smtClean="0"/>
              <a:pPr/>
              <a:t>7</a:t>
            </a:fld>
            <a:r>
              <a:rPr lang="en-US"/>
              <a:t>/13</a:t>
            </a:r>
            <a:endParaRPr lang="ru-RU" dirty="0"/>
          </a:p>
        </p:txBody>
      </p:sp>
    </p:spTree>
    <p:extLst>
      <p:ext uri="{BB962C8B-B14F-4D97-AF65-F5344CB8AC3E}">
        <p14:creationId xmlns:p14="http://schemas.microsoft.com/office/powerpoint/2010/main" val="312576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Рисунок 29">
            <a:extLst>
              <a:ext uri="{FF2B5EF4-FFF2-40B4-BE49-F238E27FC236}">
                <a16:creationId xmlns:a16="http://schemas.microsoft.com/office/drawing/2014/main" id="{672D5559-C341-4D46-9007-CBF9ED2CF8EE}"/>
              </a:ext>
            </a:extLst>
          </p:cNvPr>
          <p:cNvPicPr>
            <a:picLocks noChangeAspect="1"/>
          </p:cNvPicPr>
          <p:nvPr/>
        </p:nvPicPr>
        <p:blipFill>
          <a:blip r:embed="rId3"/>
          <a:stretch>
            <a:fillRect/>
          </a:stretch>
        </p:blipFill>
        <p:spPr>
          <a:xfrm>
            <a:off x="5499496" y="1814398"/>
            <a:ext cx="6358929" cy="4219195"/>
          </a:xfrm>
          <a:prstGeom prst="rect">
            <a:avLst/>
          </a:prstGeom>
        </p:spPr>
      </p:pic>
      <p:pic>
        <p:nvPicPr>
          <p:cNvPr id="6" name="Рисунок 5">
            <a:extLst>
              <a:ext uri="{FF2B5EF4-FFF2-40B4-BE49-F238E27FC236}">
                <a16:creationId xmlns:a16="http://schemas.microsoft.com/office/drawing/2014/main" id="{9ADAE0FB-A1A7-437A-80F4-34AE9E93B866}"/>
              </a:ext>
            </a:extLst>
          </p:cNvPr>
          <p:cNvPicPr>
            <a:picLocks noChangeAspect="1"/>
          </p:cNvPicPr>
          <p:nvPr/>
        </p:nvPicPr>
        <p:blipFill>
          <a:blip r:embed="rId4"/>
          <a:stretch>
            <a:fillRect/>
          </a:stretch>
        </p:blipFill>
        <p:spPr>
          <a:xfrm>
            <a:off x="97104" y="1450936"/>
            <a:ext cx="5402392" cy="4694312"/>
          </a:xfrm>
          <a:prstGeom prst="rect">
            <a:avLst/>
          </a:prstGeom>
        </p:spPr>
      </p:pic>
      <p:sp>
        <p:nvSpPr>
          <p:cNvPr id="2" name="Заголовок 1">
            <a:extLst>
              <a:ext uri="{FF2B5EF4-FFF2-40B4-BE49-F238E27FC236}">
                <a16:creationId xmlns:a16="http://schemas.microsoft.com/office/drawing/2014/main" id="{9FD63CAB-4CA8-4EB3-B65C-5826D558A677}"/>
              </a:ext>
            </a:extLst>
          </p:cNvPr>
          <p:cNvSpPr>
            <a:spLocks noGrp="1"/>
          </p:cNvSpPr>
          <p:nvPr>
            <p:ph type="title"/>
          </p:nvPr>
        </p:nvSpPr>
        <p:spPr/>
        <p:txBody>
          <a:bodyPr>
            <a:normAutofit/>
          </a:bodyPr>
          <a:lstStyle/>
          <a:p>
            <a:r>
              <a:rPr lang="en-US" sz="4000" dirty="0"/>
              <a:t>The effect of a disturbance on the first microbunch</a:t>
            </a:r>
            <a:endParaRPr lang="ru-RU" sz="4000"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6AC4667-1AA0-4ABF-9B84-05B63751C244}"/>
                  </a:ext>
                </a:extLst>
              </p:cNvPr>
              <p:cNvSpPr txBox="1"/>
              <p:nvPr/>
            </p:nvSpPr>
            <p:spPr>
              <a:xfrm>
                <a:off x="5839964" y="1408772"/>
                <a:ext cx="4685898" cy="369332"/>
              </a:xfrm>
              <a:prstGeom prst="rect">
                <a:avLst/>
              </a:prstGeom>
              <a:noFill/>
            </p:spPr>
            <p:txBody>
              <a:bodyPr wrap="none" rtlCol="0">
                <a:spAutoFit/>
              </a:bodyPr>
              <a:lstStyle/>
              <a:p>
                <a:r>
                  <a:rPr lang="en-US" dirty="0"/>
                  <a:t>We add an external disturbance at</a:t>
                </a:r>
                <a:r>
                  <a:rPr lang="ru-RU" dirty="0"/>
                  <a:t> </a:t>
                </a:r>
                <a14:m>
                  <m:oMath xmlns:m="http://schemas.openxmlformats.org/officeDocument/2006/math">
                    <m:r>
                      <a:rPr lang="en-US" i="1">
                        <a:latin typeface="Cambria Math" panose="02040503050406030204" pitchFamily="18" charset="0"/>
                      </a:rPr>
                      <m:t>𝑡</m:t>
                    </m:r>
                    <m:r>
                      <a:rPr lang="en-US" i="1">
                        <a:latin typeface="Cambria Math" panose="02040503050406030204" pitchFamily="18" charset="0"/>
                      </a:rPr>
                      <m:t>=14.14 </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𝜏</m:t>
                        </m:r>
                      </m:e>
                      <m:sub>
                        <m:r>
                          <a:rPr lang="en-US" i="1">
                            <a:latin typeface="Cambria Math" panose="02040503050406030204" pitchFamily="18" charset="0"/>
                            <a:ea typeface="Cambria Math" panose="02040503050406030204" pitchFamily="18" charset="0"/>
                          </a:rPr>
                          <m:t>0</m:t>
                        </m:r>
                      </m:sub>
                    </m:sSub>
                  </m:oMath>
                </a14:m>
                <a:endParaRPr lang="ru-RU" dirty="0"/>
              </a:p>
            </p:txBody>
          </p:sp>
        </mc:Choice>
        <mc:Fallback xmlns="">
          <p:sp>
            <p:nvSpPr>
              <p:cNvPr id="8" name="TextBox 7">
                <a:extLst>
                  <a:ext uri="{FF2B5EF4-FFF2-40B4-BE49-F238E27FC236}">
                    <a16:creationId xmlns:a16="http://schemas.microsoft.com/office/drawing/2014/main" id="{C6AC4667-1AA0-4ABF-9B84-05B63751C244}"/>
                  </a:ext>
                </a:extLst>
              </p:cNvPr>
              <p:cNvSpPr txBox="1">
                <a:spLocks noRot="1" noChangeAspect="1" noMove="1" noResize="1" noEditPoints="1" noAdjustHandles="1" noChangeArrowheads="1" noChangeShapeType="1" noTextEdit="1"/>
              </p:cNvSpPr>
              <p:nvPr/>
            </p:nvSpPr>
            <p:spPr>
              <a:xfrm>
                <a:off x="5839964" y="1408772"/>
                <a:ext cx="4685898" cy="369332"/>
              </a:xfrm>
              <a:prstGeom prst="rect">
                <a:avLst/>
              </a:prstGeom>
              <a:blipFill>
                <a:blip r:embed="rId5"/>
                <a:stretch>
                  <a:fillRect l="-1040" t="-8197" b="-24590"/>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705C3BC2-6275-469E-9FDB-CAD171D2143E}"/>
                  </a:ext>
                </a:extLst>
              </p:cNvPr>
              <p:cNvSpPr txBox="1"/>
              <p:nvPr/>
            </p:nvSpPr>
            <p:spPr>
              <a:xfrm>
                <a:off x="5839964" y="5997458"/>
                <a:ext cx="5922923" cy="646331"/>
              </a:xfrm>
              <a:prstGeom prst="rect">
                <a:avLst/>
              </a:prstGeom>
              <a:noFill/>
            </p:spPr>
            <p:txBody>
              <a:bodyPr wrap="square" rtlCol="0">
                <a:spAutoFit/>
              </a:bodyPr>
              <a:lstStyle/>
              <a:p>
                <a:r>
                  <a:rPr lang="en-US" dirty="0"/>
                  <a:t>The change in the complex amplitude depends on the amplitude A and the phase </a:t>
                </a:r>
                <a14:m>
                  <m:oMath xmlns:m="http://schemas.openxmlformats.org/officeDocument/2006/math">
                    <m:r>
                      <a:rPr lang="ru-RU" i="1">
                        <a:latin typeface="Cambria Math" panose="02040503050406030204" pitchFamily="18" charset="0"/>
                      </a:rPr>
                      <m:t>𝜑</m:t>
                    </m:r>
                  </m:oMath>
                </a14:m>
                <a:r>
                  <a:rPr lang="en-US" dirty="0"/>
                  <a:t> of the disturbance.</a:t>
                </a:r>
                <a:endParaRPr lang="ru-RU" dirty="0"/>
              </a:p>
            </p:txBody>
          </p:sp>
        </mc:Choice>
        <mc:Fallback xmlns="">
          <p:sp>
            <p:nvSpPr>
              <p:cNvPr id="10" name="TextBox 9">
                <a:extLst>
                  <a:ext uri="{FF2B5EF4-FFF2-40B4-BE49-F238E27FC236}">
                    <a16:creationId xmlns:a16="http://schemas.microsoft.com/office/drawing/2014/main" id="{705C3BC2-6275-469E-9FDB-CAD171D2143E}"/>
                  </a:ext>
                </a:extLst>
              </p:cNvPr>
              <p:cNvSpPr txBox="1">
                <a:spLocks noRot="1" noChangeAspect="1" noMove="1" noResize="1" noEditPoints="1" noAdjustHandles="1" noChangeArrowheads="1" noChangeShapeType="1" noTextEdit="1"/>
              </p:cNvSpPr>
              <p:nvPr/>
            </p:nvSpPr>
            <p:spPr>
              <a:xfrm>
                <a:off x="5839964" y="5997458"/>
                <a:ext cx="5922923" cy="646331"/>
              </a:xfrm>
              <a:prstGeom prst="rect">
                <a:avLst/>
              </a:prstGeom>
              <a:blipFill>
                <a:blip r:embed="rId6"/>
                <a:stretch>
                  <a:fillRect l="-823" t="-5660" b="-14151"/>
                </a:stretch>
              </a:blipFill>
            </p:spPr>
            <p:txBody>
              <a:bodyPr/>
              <a:lstStyle/>
              <a:p>
                <a:r>
                  <a:rPr lang="ru-RU">
                    <a:noFill/>
                  </a:rPr>
                  <a:t> </a:t>
                </a:r>
              </a:p>
            </p:txBody>
          </p:sp>
        </mc:Fallback>
      </mc:AlternateContent>
      <p:cxnSp>
        <p:nvCxnSpPr>
          <p:cNvPr id="4" name="Прямая со стрелкой 3">
            <a:extLst>
              <a:ext uri="{FF2B5EF4-FFF2-40B4-BE49-F238E27FC236}">
                <a16:creationId xmlns:a16="http://schemas.microsoft.com/office/drawing/2014/main" id="{E263EB5A-B265-4CC6-9682-B51A0489BED8}"/>
              </a:ext>
            </a:extLst>
          </p:cNvPr>
          <p:cNvCxnSpPr/>
          <p:nvPr/>
        </p:nvCxnSpPr>
        <p:spPr>
          <a:xfrm flipH="1">
            <a:off x="2148396" y="2166151"/>
            <a:ext cx="506027" cy="16867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a:extLst>
              <a:ext uri="{FF2B5EF4-FFF2-40B4-BE49-F238E27FC236}">
                <a16:creationId xmlns:a16="http://schemas.microsoft.com/office/drawing/2014/main" id="{B1A2B17B-FD00-4E6A-8CD0-F2F1004B55C5}"/>
              </a:ext>
            </a:extLst>
          </p:cNvPr>
          <p:cNvCxnSpPr>
            <a:cxnSpLocks/>
          </p:cNvCxnSpPr>
          <p:nvPr/>
        </p:nvCxnSpPr>
        <p:spPr>
          <a:xfrm flipH="1">
            <a:off x="2078855" y="3027285"/>
            <a:ext cx="451281" cy="40171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a:extLst>
              <a:ext uri="{FF2B5EF4-FFF2-40B4-BE49-F238E27FC236}">
                <a16:creationId xmlns:a16="http://schemas.microsoft.com/office/drawing/2014/main" id="{21F04D6F-B81A-4549-A9EA-A85490CAC2BF}"/>
              </a:ext>
            </a:extLst>
          </p:cNvPr>
          <p:cNvCxnSpPr>
            <a:cxnSpLocks/>
          </p:cNvCxnSpPr>
          <p:nvPr/>
        </p:nvCxnSpPr>
        <p:spPr>
          <a:xfrm flipV="1">
            <a:off x="3407712" y="2006353"/>
            <a:ext cx="398014" cy="31465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a:extLst>
              <a:ext uri="{FF2B5EF4-FFF2-40B4-BE49-F238E27FC236}">
                <a16:creationId xmlns:a16="http://schemas.microsoft.com/office/drawing/2014/main" id="{CCFCBCE8-88A3-447F-8903-7A6B65683699}"/>
              </a:ext>
            </a:extLst>
          </p:cNvPr>
          <p:cNvCxnSpPr>
            <a:cxnSpLocks/>
          </p:cNvCxnSpPr>
          <p:nvPr/>
        </p:nvCxnSpPr>
        <p:spPr>
          <a:xfrm flipH="1">
            <a:off x="2982897" y="2810290"/>
            <a:ext cx="1" cy="41785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a:extLst>
              <a:ext uri="{FF2B5EF4-FFF2-40B4-BE49-F238E27FC236}">
                <a16:creationId xmlns:a16="http://schemas.microsoft.com/office/drawing/2014/main" id="{6DF533D6-1175-44ED-9129-02FB51DF5431}"/>
              </a:ext>
            </a:extLst>
          </p:cNvPr>
          <p:cNvCxnSpPr>
            <a:cxnSpLocks/>
          </p:cNvCxnSpPr>
          <p:nvPr/>
        </p:nvCxnSpPr>
        <p:spPr>
          <a:xfrm flipH="1" flipV="1">
            <a:off x="4235715" y="3008277"/>
            <a:ext cx="469450" cy="42072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FE353C4-4103-444E-A4C8-99BEEB6D0093}"/>
              </a:ext>
            </a:extLst>
          </p:cNvPr>
          <p:cNvSpPr txBox="1"/>
          <p:nvPr/>
        </p:nvSpPr>
        <p:spPr>
          <a:xfrm>
            <a:off x="10385494" y="2346368"/>
            <a:ext cx="1423531" cy="369332"/>
          </a:xfrm>
          <a:prstGeom prst="rect">
            <a:avLst/>
          </a:prstGeom>
          <a:noFill/>
        </p:spPr>
        <p:txBody>
          <a:bodyPr wrap="none" rtlCol="0">
            <a:spAutoFit/>
          </a:bodyPr>
          <a:lstStyle/>
          <a:p>
            <a:r>
              <a:rPr lang="en-US" dirty="0"/>
              <a:t>perturbation</a:t>
            </a:r>
            <a:endParaRPr lang="ru-RU" dirty="0"/>
          </a:p>
        </p:txBody>
      </p:sp>
      <p:sp>
        <p:nvSpPr>
          <p:cNvPr id="19" name="TextBox 18">
            <a:extLst>
              <a:ext uri="{FF2B5EF4-FFF2-40B4-BE49-F238E27FC236}">
                <a16:creationId xmlns:a16="http://schemas.microsoft.com/office/drawing/2014/main" id="{C6611B20-4A4B-46E4-A746-7ABAC13FEAE2}"/>
              </a:ext>
            </a:extLst>
          </p:cNvPr>
          <p:cNvSpPr txBox="1"/>
          <p:nvPr/>
        </p:nvSpPr>
        <p:spPr>
          <a:xfrm>
            <a:off x="9798631" y="3610782"/>
            <a:ext cx="1851276" cy="369332"/>
          </a:xfrm>
          <a:prstGeom prst="rect">
            <a:avLst/>
          </a:prstGeom>
          <a:noFill/>
        </p:spPr>
        <p:txBody>
          <a:bodyPr wrap="none" rtlCol="0">
            <a:spAutoFit/>
          </a:bodyPr>
          <a:lstStyle/>
          <a:p>
            <a:r>
              <a:rPr lang="en-US" dirty="0"/>
              <a:t>perturbation field</a:t>
            </a:r>
            <a:endParaRPr lang="ru-RU" dirty="0"/>
          </a:p>
        </p:txBody>
      </p:sp>
      <p:cxnSp>
        <p:nvCxnSpPr>
          <p:cNvPr id="24" name="Прямая со стрелкой 23">
            <a:extLst>
              <a:ext uri="{FF2B5EF4-FFF2-40B4-BE49-F238E27FC236}">
                <a16:creationId xmlns:a16="http://schemas.microsoft.com/office/drawing/2014/main" id="{311E05B4-7EF2-4AE0-B76B-A7FF99C3B7CF}"/>
              </a:ext>
            </a:extLst>
          </p:cNvPr>
          <p:cNvCxnSpPr>
            <a:cxnSpLocks/>
          </p:cNvCxnSpPr>
          <p:nvPr/>
        </p:nvCxnSpPr>
        <p:spPr>
          <a:xfrm flipH="1" flipV="1">
            <a:off x="9951868" y="3331100"/>
            <a:ext cx="175717" cy="27968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83350D6-E9BB-4EBE-BB90-5E26977C63CB}"/>
              </a:ext>
            </a:extLst>
          </p:cNvPr>
          <p:cNvSpPr txBox="1"/>
          <p:nvPr/>
        </p:nvSpPr>
        <p:spPr>
          <a:xfrm>
            <a:off x="7377349" y="4792875"/>
            <a:ext cx="1987532" cy="369332"/>
          </a:xfrm>
          <a:prstGeom prst="rect">
            <a:avLst/>
          </a:prstGeom>
          <a:noFill/>
        </p:spPr>
        <p:txBody>
          <a:bodyPr wrap="none" rtlCol="0">
            <a:spAutoFit/>
          </a:bodyPr>
          <a:lstStyle/>
          <a:p>
            <a:r>
              <a:rPr lang="en-US" dirty="0"/>
              <a:t>Microbunches field</a:t>
            </a:r>
            <a:endParaRPr lang="ru-RU" dirty="0"/>
          </a:p>
        </p:txBody>
      </p:sp>
      <p:cxnSp>
        <p:nvCxnSpPr>
          <p:cNvPr id="31" name="Прямая со стрелкой 30">
            <a:extLst>
              <a:ext uri="{FF2B5EF4-FFF2-40B4-BE49-F238E27FC236}">
                <a16:creationId xmlns:a16="http://schemas.microsoft.com/office/drawing/2014/main" id="{562EAA3F-4EEB-4640-9D41-0F3E8BF587B7}"/>
              </a:ext>
            </a:extLst>
          </p:cNvPr>
          <p:cNvCxnSpPr>
            <a:cxnSpLocks/>
          </p:cNvCxnSpPr>
          <p:nvPr/>
        </p:nvCxnSpPr>
        <p:spPr>
          <a:xfrm flipH="1" flipV="1">
            <a:off x="7481247" y="3922112"/>
            <a:ext cx="593174" cy="8707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5" name="Picture 3">
            <a:extLst>
              <a:ext uri="{FF2B5EF4-FFF2-40B4-BE49-F238E27FC236}">
                <a16:creationId xmlns:a16="http://schemas.microsoft.com/office/drawing/2014/main" id="{4D91A38F-2038-445F-B026-B05F9094BD2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79613" y="0"/>
            <a:ext cx="792162"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4">
            <a:extLst>
              <a:ext uri="{FF2B5EF4-FFF2-40B4-BE49-F238E27FC236}">
                <a16:creationId xmlns:a16="http://schemas.microsoft.com/office/drawing/2014/main" id="{1DA75F53-B353-440F-B8AE-00A3FD678F7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Рисунок 26">
            <a:extLst>
              <a:ext uri="{FF2B5EF4-FFF2-40B4-BE49-F238E27FC236}">
                <a16:creationId xmlns:a16="http://schemas.microsoft.com/office/drawing/2014/main" id="{A696AB6C-444A-42A6-B75C-00177FE29819}"/>
              </a:ext>
            </a:extLst>
          </p:cNvPr>
          <p:cNvPicPr>
            <a:picLocks noChangeAspect="1"/>
          </p:cNvPicPr>
          <p:nvPr/>
        </p:nvPicPr>
        <p:blipFill>
          <a:blip r:embed="rId9"/>
          <a:stretch>
            <a:fillRect/>
          </a:stretch>
        </p:blipFill>
        <p:spPr>
          <a:xfrm>
            <a:off x="807059" y="850"/>
            <a:ext cx="1120483" cy="420181"/>
          </a:xfrm>
          <a:prstGeom prst="rect">
            <a:avLst/>
          </a:prstGeom>
        </p:spPr>
      </p:pic>
      <p:pic>
        <p:nvPicPr>
          <p:cNvPr id="15" name="Рисунок 14">
            <a:extLst>
              <a:ext uri="{FF2B5EF4-FFF2-40B4-BE49-F238E27FC236}">
                <a16:creationId xmlns:a16="http://schemas.microsoft.com/office/drawing/2014/main" id="{3194F8E8-45AF-4457-8971-FECC28DF3852}"/>
              </a:ext>
            </a:extLst>
          </p:cNvPr>
          <p:cNvPicPr>
            <a:picLocks noChangeAspect="1"/>
          </p:cNvPicPr>
          <p:nvPr/>
        </p:nvPicPr>
        <p:blipFill>
          <a:blip r:embed="rId10"/>
          <a:stretch>
            <a:fillRect/>
          </a:stretch>
        </p:blipFill>
        <p:spPr>
          <a:xfrm>
            <a:off x="2078855" y="3694442"/>
            <a:ext cx="2218372" cy="1783648"/>
          </a:xfrm>
          <a:prstGeom prst="rect">
            <a:avLst/>
          </a:prstGeom>
        </p:spPr>
      </p:pic>
      <p:cxnSp>
        <p:nvCxnSpPr>
          <p:cNvPr id="39" name="Прямая со стрелкой 38">
            <a:extLst>
              <a:ext uri="{FF2B5EF4-FFF2-40B4-BE49-F238E27FC236}">
                <a16:creationId xmlns:a16="http://schemas.microsoft.com/office/drawing/2014/main" id="{B2C26048-F80A-4072-8700-A3DE5BCC71C4}"/>
              </a:ext>
            </a:extLst>
          </p:cNvPr>
          <p:cNvCxnSpPr>
            <a:cxnSpLocks/>
          </p:cNvCxnSpPr>
          <p:nvPr/>
        </p:nvCxnSpPr>
        <p:spPr>
          <a:xfrm>
            <a:off x="11272976" y="2662760"/>
            <a:ext cx="80824" cy="3023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7" name="Рисунок 6">
            <a:extLst>
              <a:ext uri="{FF2B5EF4-FFF2-40B4-BE49-F238E27FC236}">
                <a16:creationId xmlns:a16="http://schemas.microsoft.com/office/drawing/2014/main" id="{6779B125-0A72-4D3E-8F98-D3908FDD3C4D}"/>
              </a:ext>
            </a:extLst>
          </p:cNvPr>
          <p:cNvPicPr>
            <a:picLocks noChangeAspect="1"/>
          </p:cNvPicPr>
          <p:nvPr/>
        </p:nvPicPr>
        <p:blipFill>
          <a:blip r:embed="rId11"/>
          <a:stretch>
            <a:fillRect/>
          </a:stretch>
        </p:blipFill>
        <p:spPr>
          <a:xfrm>
            <a:off x="2447521" y="6101954"/>
            <a:ext cx="1481039" cy="308736"/>
          </a:xfrm>
          <a:prstGeom prst="rect">
            <a:avLst/>
          </a:prstGeom>
        </p:spPr>
      </p:pic>
      <p:sp>
        <p:nvSpPr>
          <p:cNvPr id="5" name="Номер слайда 4">
            <a:extLst>
              <a:ext uri="{FF2B5EF4-FFF2-40B4-BE49-F238E27FC236}">
                <a16:creationId xmlns:a16="http://schemas.microsoft.com/office/drawing/2014/main" id="{41D7C1EB-AB7C-4825-8A30-C596EC02CCCD}"/>
              </a:ext>
            </a:extLst>
          </p:cNvPr>
          <p:cNvSpPr>
            <a:spLocks noGrp="1"/>
          </p:cNvSpPr>
          <p:nvPr>
            <p:ph type="sldNum" sz="quarter" idx="12"/>
          </p:nvPr>
        </p:nvSpPr>
        <p:spPr/>
        <p:txBody>
          <a:bodyPr/>
          <a:lstStyle/>
          <a:p>
            <a:fld id="{6C16B7C0-D947-475C-B0BD-CFA681FF481B}" type="slidenum">
              <a:rPr lang="ru-RU" smtClean="0"/>
              <a:pPr/>
              <a:t>8</a:t>
            </a:fld>
            <a:r>
              <a:rPr lang="en-US"/>
              <a:t>/13</a:t>
            </a:r>
            <a:endParaRPr lang="ru-RU" dirty="0"/>
          </a:p>
        </p:txBody>
      </p:sp>
    </p:spTree>
    <p:extLst>
      <p:ext uri="{BB962C8B-B14F-4D97-AF65-F5344CB8AC3E}">
        <p14:creationId xmlns:p14="http://schemas.microsoft.com/office/powerpoint/2010/main" val="1099987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a:extLst>
              <a:ext uri="{FF2B5EF4-FFF2-40B4-BE49-F238E27FC236}">
                <a16:creationId xmlns:a16="http://schemas.microsoft.com/office/drawing/2014/main" id="{BE3BAA06-AEBB-49CF-8763-58D43562711C}"/>
              </a:ext>
            </a:extLst>
          </p:cNvPr>
          <p:cNvPicPr>
            <a:picLocks noChangeAspect="1"/>
          </p:cNvPicPr>
          <p:nvPr/>
        </p:nvPicPr>
        <p:blipFill>
          <a:blip r:embed="rId3"/>
          <a:stretch>
            <a:fillRect/>
          </a:stretch>
        </p:blipFill>
        <p:spPr>
          <a:xfrm>
            <a:off x="431524" y="1379971"/>
            <a:ext cx="7114495" cy="5338881"/>
          </a:xfrm>
          <a:prstGeom prst="rect">
            <a:avLst/>
          </a:prstGeom>
        </p:spPr>
      </p:pic>
      <mc:AlternateContent xmlns:mc="http://schemas.openxmlformats.org/markup-compatibility/2006">
        <mc:Choice xmlns:a14="http://schemas.microsoft.com/office/drawing/2010/main" Requires="a14">
          <p:sp>
            <p:nvSpPr>
              <p:cNvPr id="2" name="Заголовок 1">
                <a:extLst>
                  <a:ext uri="{FF2B5EF4-FFF2-40B4-BE49-F238E27FC236}">
                    <a16:creationId xmlns:a16="http://schemas.microsoft.com/office/drawing/2014/main" id="{B0B0DB51-B164-494A-88C1-3C429ED419F9}"/>
                  </a:ext>
                </a:extLst>
              </p:cNvPr>
              <p:cNvSpPr>
                <a:spLocks noGrp="1"/>
              </p:cNvSpPr>
              <p:nvPr>
                <p:ph type="title"/>
              </p:nvPr>
            </p:nvSpPr>
            <p:spPr>
              <a:xfrm>
                <a:off x="838200" y="10018"/>
                <a:ext cx="10515600" cy="1325563"/>
              </a:xfrm>
            </p:spPr>
            <p:txBody>
              <a:bodyPr/>
              <a:lstStyle/>
              <a:p>
                <a:pPr algn="ctr"/>
                <a:r>
                  <a:rPr lang="en-US" dirty="0"/>
                  <a:t>Relative change in complex amplitude </a:t>
                </a:r>
                <a14:m>
                  <m:oMath xmlns:m="http://schemas.openxmlformats.org/officeDocument/2006/math">
                    <m:r>
                      <a:rPr lang="ru-RU" i="1">
                        <a:latin typeface="Cambria Math" panose="02040503050406030204" pitchFamily="18" charset="0"/>
                      </a:rPr>
                      <m:t>𝛿𝛷</m:t>
                    </m:r>
                  </m:oMath>
                </a14:m>
                <a:endParaRPr lang="ru-RU" i="1" dirty="0"/>
              </a:p>
            </p:txBody>
          </p:sp>
        </mc:Choice>
        <mc:Fallback>
          <p:sp>
            <p:nvSpPr>
              <p:cNvPr id="2" name="Заголовок 1">
                <a:extLst>
                  <a:ext uri="{FF2B5EF4-FFF2-40B4-BE49-F238E27FC236}">
                    <a16:creationId xmlns:a16="http://schemas.microsoft.com/office/drawing/2014/main" id="{B0B0DB51-B164-494A-88C1-3C429ED419F9}"/>
                  </a:ext>
                </a:extLst>
              </p:cNvPr>
              <p:cNvSpPr>
                <a:spLocks noGrp="1" noRot="1" noChangeAspect="1" noMove="1" noResize="1" noEditPoints="1" noAdjustHandles="1" noChangeArrowheads="1" noChangeShapeType="1" noTextEdit="1"/>
              </p:cNvSpPr>
              <p:nvPr>
                <p:ph type="title"/>
              </p:nvPr>
            </p:nvSpPr>
            <p:spPr>
              <a:xfrm>
                <a:off x="838200" y="10018"/>
                <a:ext cx="10515600" cy="1325563"/>
              </a:xfrm>
              <a:blipFill>
                <a:blip r:embed="rId4"/>
                <a:stretch>
                  <a:fillRect/>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F7621B55-25C4-46B7-8258-8EA245ECAA6A}"/>
                  </a:ext>
                </a:extLst>
              </p:cNvPr>
              <p:cNvSpPr txBox="1"/>
              <p:nvPr/>
            </p:nvSpPr>
            <p:spPr>
              <a:xfrm>
                <a:off x="7895801" y="2821835"/>
                <a:ext cx="1398075" cy="6470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ru-RU" sz="2000" i="1" smtClean="0">
                          <a:latin typeface="Cambria Math" panose="02040503050406030204" pitchFamily="18" charset="0"/>
                        </a:rPr>
                        <m:t>𝛿</m:t>
                      </m:r>
                      <m:sSub>
                        <m:sSubPr>
                          <m:ctrlPr>
                            <a:rPr lang="en-US" sz="2000" b="0" i="1" smtClean="0">
                              <a:latin typeface="Cambria Math" panose="02040503050406030204" pitchFamily="18" charset="0"/>
                            </a:rPr>
                          </m:ctrlPr>
                        </m:sSubPr>
                        <m:e>
                          <m:r>
                            <a:rPr lang="ru-RU" sz="2000" i="1" smtClean="0">
                              <a:latin typeface="Cambria Math" panose="02040503050406030204" pitchFamily="18" charset="0"/>
                            </a:rPr>
                            <m:t>𝛷</m:t>
                          </m:r>
                        </m:e>
                        <m:sub>
                          <m:r>
                            <a:rPr lang="en-US" sz="2000" b="0" i="1" smtClean="0">
                              <a:latin typeface="Cambria Math" panose="02040503050406030204" pitchFamily="18" charset="0"/>
                            </a:rPr>
                            <m:t>𝑖</m:t>
                          </m:r>
                        </m:sub>
                      </m:sSub>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m:t>
                              </m:r>
                              <m:sSub>
                                <m:sSubPr>
                                  <m:ctrlPr>
                                    <a:rPr lang="en-US" sz="2000" b="0" i="1" smtClean="0">
                                      <a:latin typeface="Cambria Math" panose="02040503050406030204" pitchFamily="18" charset="0"/>
                                      <a:ea typeface="Cambria Math" panose="02040503050406030204" pitchFamily="18" charset="0"/>
                                    </a:rPr>
                                  </m:ctrlPr>
                                </m:sSubPr>
                                <m:e>
                                  <m:r>
                                    <a:rPr lang="ru-RU" sz="2000" i="1">
                                      <a:latin typeface="Cambria Math" panose="02040503050406030204" pitchFamily="18" charset="0"/>
                                    </a:rPr>
                                    <m:t>𝛷</m:t>
                                  </m:r>
                                </m:e>
                                <m:sub>
                                  <m:r>
                                    <a:rPr lang="en-US" sz="2000" b="0" i="1" smtClean="0">
                                      <a:latin typeface="Cambria Math" panose="02040503050406030204" pitchFamily="18" charset="0"/>
                                    </a:rPr>
                                    <m:t>𝑖</m:t>
                                  </m:r>
                                </m:sub>
                              </m:sSub>
                            </m:e>
                          </m:d>
                        </m:num>
                        <m:den>
                          <m:d>
                            <m:dPr>
                              <m:begChr m:val="|"/>
                              <m:endChr m:val="|"/>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a:rPr lang="ru-RU" sz="2000" i="1">
                                      <a:latin typeface="Cambria Math" panose="02040503050406030204" pitchFamily="18" charset="0"/>
                                    </a:rPr>
                                    <m:t>𝛷</m:t>
                                  </m:r>
                                </m:e>
                                <m:sub>
                                  <m:r>
                                    <a:rPr lang="en-US" sz="2000" b="0" i="1" smtClean="0">
                                      <a:latin typeface="Cambria Math" panose="02040503050406030204" pitchFamily="18" charset="0"/>
                                    </a:rPr>
                                    <m:t>𝑢</m:t>
                                  </m:r>
                                  <m:r>
                                    <a:rPr lang="en-US" sz="2000" b="0" i="1" smtClean="0">
                                      <a:latin typeface="Cambria Math" panose="02040503050406030204" pitchFamily="18" charset="0"/>
                                    </a:rPr>
                                    <m:t> </m:t>
                                  </m:r>
                                  <m:r>
                                    <a:rPr lang="en-US" sz="2000" b="0" i="1" smtClean="0">
                                      <a:latin typeface="Cambria Math" panose="02040503050406030204" pitchFamily="18" charset="0"/>
                                    </a:rPr>
                                    <m:t>𝑖</m:t>
                                  </m:r>
                                </m:sub>
                              </m:sSub>
                            </m:e>
                          </m:d>
                        </m:den>
                      </m:f>
                    </m:oMath>
                  </m:oMathPara>
                </a14:m>
                <a:endParaRPr lang="ru-RU" sz="2000" dirty="0"/>
              </a:p>
            </p:txBody>
          </p:sp>
        </mc:Choice>
        <mc:Fallback>
          <p:sp>
            <p:nvSpPr>
              <p:cNvPr id="6" name="TextBox 5">
                <a:extLst>
                  <a:ext uri="{FF2B5EF4-FFF2-40B4-BE49-F238E27FC236}">
                    <a16:creationId xmlns:a16="http://schemas.microsoft.com/office/drawing/2014/main" id="{F7621B55-25C4-46B7-8258-8EA245ECAA6A}"/>
                  </a:ext>
                </a:extLst>
              </p:cNvPr>
              <p:cNvSpPr txBox="1">
                <a:spLocks noRot="1" noChangeAspect="1" noMove="1" noResize="1" noEditPoints="1" noAdjustHandles="1" noChangeArrowheads="1" noChangeShapeType="1" noTextEdit="1"/>
              </p:cNvSpPr>
              <p:nvPr/>
            </p:nvSpPr>
            <p:spPr>
              <a:xfrm>
                <a:off x="7895801" y="2821835"/>
                <a:ext cx="1398075" cy="647037"/>
              </a:xfrm>
              <a:prstGeom prst="rect">
                <a:avLst/>
              </a:prstGeom>
              <a:blipFill>
                <a:blip r:embed="rId5"/>
                <a:stretch>
                  <a:fillRect/>
                </a:stretch>
              </a:blipFill>
            </p:spPr>
            <p:txBody>
              <a:bodyPr/>
              <a:lstStyle/>
              <a:p>
                <a:r>
                  <a:rPr lang="ru-RU">
                    <a:noFill/>
                  </a:rPr>
                  <a:t> </a:t>
                </a:r>
              </a:p>
            </p:txBody>
          </p:sp>
        </mc:Fallback>
      </mc:AlternateContent>
      <p:pic>
        <p:nvPicPr>
          <p:cNvPr id="15" name="Picture 3">
            <a:extLst>
              <a:ext uri="{FF2B5EF4-FFF2-40B4-BE49-F238E27FC236}">
                <a16:creationId xmlns:a16="http://schemas.microsoft.com/office/drawing/2014/main" id="{B2FB12C2-BF05-44C8-9801-99FAB420B88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880500"/>
            <a:ext cx="792162"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4">
            <a:extLst>
              <a:ext uri="{FF2B5EF4-FFF2-40B4-BE49-F238E27FC236}">
                <a16:creationId xmlns:a16="http://schemas.microsoft.com/office/drawing/2014/main" id="{6F4BAC47-2007-4C6C-8B8D-19B65E2B44B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Рисунок 16">
            <a:extLst>
              <a:ext uri="{FF2B5EF4-FFF2-40B4-BE49-F238E27FC236}">
                <a16:creationId xmlns:a16="http://schemas.microsoft.com/office/drawing/2014/main" id="{E7C1DAFA-06BF-45EC-9E0D-11227F9FF594}"/>
              </a:ext>
            </a:extLst>
          </p:cNvPr>
          <p:cNvPicPr>
            <a:picLocks noChangeAspect="1"/>
          </p:cNvPicPr>
          <p:nvPr/>
        </p:nvPicPr>
        <p:blipFill>
          <a:blip r:embed="rId8"/>
          <a:stretch>
            <a:fillRect/>
          </a:stretch>
        </p:blipFill>
        <p:spPr>
          <a:xfrm>
            <a:off x="-4429" y="415929"/>
            <a:ext cx="1120483" cy="420181"/>
          </a:xfrm>
          <a:prstGeom prst="rect">
            <a:avLst/>
          </a:prstGeom>
        </p:spPr>
      </p:pic>
      <p:sp>
        <p:nvSpPr>
          <p:cNvPr id="11" name="Прямоугольник 10">
            <a:extLst>
              <a:ext uri="{FF2B5EF4-FFF2-40B4-BE49-F238E27FC236}">
                <a16:creationId xmlns:a16="http://schemas.microsoft.com/office/drawing/2014/main" id="{98EB69B3-BCC4-4C9E-B12E-859D1893616A}"/>
              </a:ext>
            </a:extLst>
          </p:cNvPr>
          <p:cNvSpPr/>
          <p:nvPr/>
        </p:nvSpPr>
        <p:spPr>
          <a:xfrm>
            <a:off x="7840098" y="2759721"/>
            <a:ext cx="1453603" cy="78897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33B5F134-D8E9-4B4A-AF6D-A673550286AA}"/>
                  </a:ext>
                </a:extLst>
              </p:cNvPr>
              <p:cNvSpPr txBox="1"/>
              <p:nvPr/>
            </p:nvSpPr>
            <p:spPr>
              <a:xfrm>
                <a:off x="7660601" y="4592481"/>
                <a:ext cx="244240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𝑖</m:t>
                      </m:r>
                      <m:r>
                        <a:rPr lang="en-US" sz="2000" b="0" i="1" smtClean="0">
                          <a:latin typeface="Cambria Math" panose="02040503050406030204" pitchFamily="18" charset="0"/>
                        </a:rPr>
                        <m:t>=1⇒ </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𝑧</m:t>
                          </m:r>
                        </m:e>
                        <m:sub>
                          <m:r>
                            <a:rPr lang="en-US" sz="2000" b="0" i="1" smtClean="0">
                              <a:latin typeface="Cambria Math" panose="02040503050406030204" pitchFamily="18" charset="0"/>
                            </a:rPr>
                            <m:t>1</m:t>
                          </m:r>
                        </m:sub>
                      </m:sSub>
                      <m:r>
                        <a:rPr lang="en-US" sz="2000" b="0" i="1" smtClean="0">
                          <a:latin typeface="Cambria Math" panose="02040503050406030204" pitchFamily="18" charset="0"/>
                          <a:ea typeface="Cambria Math" panose="02040503050406030204" pitchFamily="18" charset="0"/>
                        </a:rPr>
                        <m:t>≈42</m:t>
                      </m:r>
                      <m:r>
                        <a:rPr lang="en-US" sz="2000" b="0" i="1" smtClean="0">
                          <a:latin typeface="Cambria Math" panose="02040503050406030204" pitchFamily="18" charset="0"/>
                          <a:ea typeface="Cambria Math" panose="02040503050406030204" pitchFamily="18" charset="0"/>
                        </a:rPr>
                        <m:t>𝑐</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𝜏</m:t>
                          </m:r>
                        </m:e>
                        <m:sub>
                          <m:r>
                            <a:rPr lang="en-US" sz="2000" b="0" i="1" smtClean="0">
                              <a:latin typeface="Cambria Math" panose="02040503050406030204" pitchFamily="18" charset="0"/>
                              <a:ea typeface="Cambria Math" panose="02040503050406030204" pitchFamily="18" charset="0"/>
                            </a:rPr>
                            <m:t>0</m:t>
                          </m:r>
                        </m:sub>
                      </m:sSub>
                    </m:oMath>
                  </m:oMathPara>
                </a14:m>
                <a:endParaRPr lang="en-US" sz="2000" b="0" dirty="0">
                  <a:ea typeface="Cambria Math" panose="02040503050406030204" pitchFamily="18" charset="0"/>
                </a:endParaRPr>
              </a:p>
            </p:txBody>
          </p:sp>
        </mc:Choice>
        <mc:Fallback>
          <p:sp>
            <p:nvSpPr>
              <p:cNvPr id="14" name="TextBox 13">
                <a:extLst>
                  <a:ext uri="{FF2B5EF4-FFF2-40B4-BE49-F238E27FC236}">
                    <a16:creationId xmlns:a16="http://schemas.microsoft.com/office/drawing/2014/main" id="{33B5F134-D8E9-4B4A-AF6D-A673550286AA}"/>
                  </a:ext>
                </a:extLst>
              </p:cNvPr>
              <p:cNvSpPr txBox="1">
                <a:spLocks noRot="1" noChangeAspect="1" noMove="1" noResize="1" noEditPoints="1" noAdjustHandles="1" noChangeArrowheads="1" noChangeShapeType="1" noTextEdit="1"/>
              </p:cNvSpPr>
              <p:nvPr/>
            </p:nvSpPr>
            <p:spPr>
              <a:xfrm>
                <a:off x="7660601" y="4592481"/>
                <a:ext cx="2442400" cy="400110"/>
              </a:xfrm>
              <a:prstGeom prst="rect">
                <a:avLst/>
              </a:prstGeom>
              <a:blipFill>
                <a:blip r:embed="rId9"/>
                <a:stretch>
                  <a:fillRect/>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22" name="TextBox 21">
                <a:extLst>
                  <a:ext uri="{FF2B5EF4-FFF2-40B4-BE49-F238E27FC236}">
                    <a16:creationId xmlns:a16="http://schemas.microsoft.com/office/drawing/2014/main" id="{A5000EE8-14A6-4E7B-AF18-374674AD6076}"/>
                  </a:ext>
                </a:extLst>
              </p:cNvPr>
              <p:cNvSpPr txBox="1"/>
              <p:nvPr/>
            </p:nvSpPr>
            <p:spPr>
              <a:xfrm>
                <a:off x="7660601" y="4961813"/>
                <a:ext cx="2448363"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rPr>
                        <m:t>𝑖</m:t>
                      </m:r>
                      <m:r>
                        <a:rPr lang="en-US" sz="2000" i="1" smtClean="0">
                          <a:latin typeface="Cambria Math" panose="02040503050406030204" pitchFamily="18" charset="0"/>
                        </a:rPr>
                        <m:t>=2⇒ </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𝑧</m:t>
                          </m:r>
                        </m:e>
                        <m:sub>
                          <m:r>
                            <a:rPr lang="en-US" sz="2000" b="0" i="1" smtClean="0">
                              <a:latin typeface="Cambria Math" panose="02040503050406030204" pitchFamily="18" charset="0"/>
                            </a:rPr>
                            <m:t>2</m:t>
                          </m:r>
                        </m:sub>
                      </m:sSub>
                      <m:r>
                        <a:rPr lang="en-US" sz="2000" b="0" i="1" smtClean="0">
                          <a:latin typeface="Cambria Math" panose="02040503050406030204" pitchFamily="18" charset="0"/>
                          <a:ea typeface="Cambria Math" panose="02040503050406030204" pitchFamily="18" charset="0"/>
                        </a:rPr>
                        <m:t>≈71</m:t>
                      </m:r>
                      <m:r>
                        <a:rPr lang="en-US" sz="2000" b="0" i="1" smtClean="0">
                          <a:latin typeface="Cambria Math" panose="02040503050406030204" pitchFamily="18" charset="0"/>
                          <a:ea typeface="Cambria Math" panose="02040503050406030204" pitchFamily="18" charset="0"/>
                        </a:rPr>
                        <m:t>𝑐</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𝜏</m:t>
                          </m:r>
                        </m:e>
                        <m:sub>
                          <m:r>
                            <a:rPr lang="en-US" sz="2000" b="0" i="1" smtClean="0">
                              <a:latin typeface="Cambria Math" panose="02040503050406030204" pitchFamily="18" charset="0"/>
                              <a:ea typeface="Cambria Math" panose="02040503050406030204" pitchFamily="18" charset="0"/>
                            </a:rPr>
                            <m:t>0</m:t>
                          </m:r>
                        </m:sub>
                      </m:sSub>
                    </m:oMath>
                  </m:oMathPara>
                </a14:m>
                <a:endParaRPr lang="en-US" sz="2000" b="0" dirty="0">
                  <a:ea typeface="Cambria Math" panose="02040503050406030204" pitchFamily="18" charset="0"/>
                </a:endParaRPr>
              </a:p>
            </p:txBody>
          </p:sp>
        </mc:Choice>
        <mc:Fallback>
          <p:sp>
            <p:nvSpPr>
              <p:cNvPr id="22" name="TextBox 21">
                <a:extLst>
                  <a:ext uri="{FF2B5EF4-FFF2-40B4-BE49-F238E27FC236}">
                    <a16:creationId xmlns:a16="http://schemas.microsoft.com/office/drawing/2014/main" id="{A5000EE8-14A6-4E7B-AF18-374674AD6076}"/>
                  </a:ext>
                </a:extLst>
              </p:cNvPr>
              <p:cNvSpPr txBox="1">
                <a:spLocks noRot="1" noChangeAspect="1" noMove="1" noResize="1" noEditPoints="1" noAdjustHandles="1" noChangeArrowheads="1" noChangeShapeType="1" noTextEdit="1"/>
              </p:cNvSpPr>
              <p:nvPr/>
            </p:nvSpPr>
            <p:spPr>
              <a:xfrm>
                <a:off x="7660601" y="4961813"/>
                <a:ext cx="2448363" cy="400110"/>
              </a:xfrm>
              <a:prstGeom prst="rect">
                <a:avLst/>
              </a:prstGeom>
              <a:blipFill>
                <a:blip r:embed="rId10"/>
                <a:stretch>
                  <a:fillRect/>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7152F76D-0450-4911-B791-BF34A0506EF7}"/>
                  </a:ext>
                </a:extLst>
              </p:cNvPr>
              <p:cNvSpPr txBox="1"/>
              <p:nvPr/>
            </p:nvSpPr>
            <p:spPr>
              <a:xfrm>
                <a:off x="7660601" y="1496077"/>
                <a:ext cx="3960269" cy="1200329"/>
              </a:xfrm>
              <a:prstGeom prst="rect">
                <a:avLst/>
              </a:prstGeom>
              <a:noFill/>
            </p:spPr>
            <p:txBody>
              <a:bodyPr wrap="square" rtlCol="0">
                <a:spAutoFit/>
              </a:bodyPr>
              <a:lstStyle/>
              <a:p>
                <a:r>
                  <a:rPr lang="en-US" dirty="0"/>
                  <a:t>To characterize the difference between the perturbed and unperturbed case, we introduce the relative change in the complex amplitude </a:t>
                </a:r>
                <a14:m>
                  <m:oMath xmlns:m="http://schemas.openxmlformats.org/officeDocument/2006/math">
                    <m:r>
                      <a:rPr lang="ru-RU" sz="1800" i="1" smtClean="0">
                        <a:latin typeface="Cambria Math" panose="02040503050406030204" pitchFamily="18" charset="0"/>
                      </a:rPr>
                      <m:t>𝛿𝛷</m:t>
                    </m:r>
                  </m:oMath>
                </a14:m>
                <a:r>
                  <a:rPr lang="en-US" dirty="0"/>
                  <a:t>:</a:t>
                </a:r>
                <a:endParaRPr lang="ru-RU" dirty="0"/>
              </a:p>
            </p:txBody>
          </p:sp>
        </mc:Choice>
        <mc:Fallback>
          <p:sp>
            <p:nvSpPr>
              <p:cNvPr id="9" name="TextBox 8">
                <a:extLst>
                  <a:ext uri="{FF2B5EF4-FFF2-40B4-BE49-F238E27FC236}">
                    <a16:creationId xmlns:a16="http://schemas.microsoft.com/office/drawing/2014/main" id="{7152F76D-0450-4911-B791-BF34A0506EF7}"/>
                  </a:ext>
                </a:extLst>
              </p:cNvPr>
              <p:cNvSpPr txBox="1">
                <a:spLocks noRot="1" noChangeAspect="1" noMove="1" noResize="1" noEditPoints="1" noAdjustHandles="1" noChangeArrowheads="1" noChangeShapeType="1" noTextEdit="1"/>
              </p:cNvSpPr>
              <p:nvPr/>
            </p:nvSpPr>
            <p:spPr>
              <a:xfrm>
                <a:off x="7660601" y="1496077"/>
                <a:ext cx="3960269" cy="1200329"/>
              </a:xfrm>
              <a:prstGeom prst="rect">
                <a:avLst/>
              </a:prstGeom>
              <a:blipFill>
                <a:blip r:embed="rId11"/>
                <a:stretch>
                  <a:fillRect l="-1387" t="-2538" b="-7107"/>
                </a:stretch>
              </a:blipFill>
            </p:spPr>
            <p:txBody>
              <a:bodyPr/>
              <a:lstStyle/>
              <a:p>
                <a:r>
                  <a:rPr lang="ru-RU">
                    <a:noFill/>
                  </a:rPr>
                  <a:t> </a:t>
                </a:r>
              </a:p>
            </p:txBody>
          </p:sp>
        </mc:Fallback>
      </mc:AlternateContent>
      <p:sp>
        <p:nvSpPr>
          <p:cNvPr id="10" name="TextBox 9">
            <a:extLst>
              <a:ext uri="{FF2B5EF4-FFF2-40B4-BE49-F238E27FC236}">
                <a16:creationId xmlns:a16="http://schemas.microsoft.com/office/drawing/2014/main" id="{FE9F74B7-EB78-4EA9-A3AF-390A05D9AC0B}"/>
              </a:ext>
            </a:extLst>
          </p:cNvPr>
          <p:cNvSpPr txBox="1"/>
          <p:nvPr/>
        </p:nvSpPr>
        <p:spPr>
          <a:xfrm>
            <a:off x="7660601" y="3930816"/>
            <a:ext cx="3662925" cy="646331"/>
          </a:xfrm>
          <a:prstGeom prst="rect">
            <a:avLst/>
          </a:prstGeom>
          <a:noFill/>
        </p:spPr>
        <p:txBody>
          <a:bodyPr wrap="square" rtlCol="0">
            <a:spAutoFit/>
          </a:bodyPr>
          <a:lstStyle/>
          <a:p>
            <a:r>
              <a:rPr lang="en-US" dirty="0"/>
              <a:t>Where the index </a:t>
            </a:r>
            <a:r>
              <a:rPr lang="en-US" dirty="0" err="1"/>
              <a:t>i</a:t>
            </a:r>
            <a:r>
              <a:rPr lang="en-US" dirty="0"/>
              <a:t> corresponds to two points in time:</a:t>
            </a:r>
            <a:endParaRPr lang="ru-RU" dirty="0"/>
          </a:p>
        </p:txBody>
      </p:sp>
      <p:sp>
        <p:nvSpPr>
          <p:cNvPr id="12" name="Номер слайда 11">
            <a:extLst>
              <a:ext uri="{FF2B5EF4-FFF2-40B4-BE49-F238E27FC236}">
                <a16:creationId xmlns:a16="http://schemas.microsoft.com/office/drawing/2014/main" id="{2364BE6D-5834-4F32-B20C-703D45A7C152}"/>
              </a:ext>
            </a:extLst>
          </p:cNvPr>
          <p:cNvSpPr>
            <a:spLocks noGrp="1"/>
          </p:cNvSpPr>
          <p:nvPr>
            <p:ph type="sldNum" sz="quarter" idx="12"/>
          </p:nvPr>
        </p:nvSpPr>
        <p:spPr/>
        <p:txBody>
          <a:bodyPr/>
          <a:lstStyle/>
          <a:p>
            <a:fld id="{6C16B7C0-D947-475C-B0BD-CFA681FF481B}" type="slidenum">
              <a:rPr lang="ru-RU" smtClean="0"/>
              <a:pPr/>
              <a:t>9</a:t>
            </a:fld>
            <a:r>
              <a:rPr lang="en-US"/>
              <a:t>/13</a:t>
            </a:r>
            <a:endParaRPr lang="ru-RU" dirty="0"/>
          </a:p>
        </p:txBody>
      </p:sp>
    </p:spTree>
    <p:extLst>
      <p:ext uri="{BB962C8B-B14F-4D97-AF65-F5344CB8AC3E}">
        <p14:creationId xmlns:p14="http://schemas.microsoft.com/office/powerpoint/2010/main" val="361654389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9945</TotalTime>
  <Words>1005</Words>
  <Application>Microsoft Office PowerPoint</Application>
  <PresentationFormat>Широкоэкранный</PresentationFormat>
  <Paragraphs>155</Paragraphs>
  <Slides>14</Slides>
  <Notes>12</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14</vt:i4>
      </vt:variant>
    </vt:vector>
  </HeadingPairs>
  <TitlesOfParts>
    <vt:vector size="20" baseType="lpstr">
      <vt:lpstr>Arial</vt:lpstr>
      <vt:lpstr>Calibri</vt:lpstr>
      <vt:lpstr>Calibri Light</vt:lpstr>
      <vt:lpstr>Cambria Math</vt:lpstr>
      <vt:lpstr>Times New Roman</vt:lpstr>
      <vt:lpstr>Тема Office</vt:lpstr>
      <vt:lpstr>Evolution of equilibrium particle beams in plasma under external wakefields</vt:lpstr>
      <vt:lpstr>Motivation</vt:lpstr>
      <vt:lpstr>A new task</vt:lpstr>
      <vt:lpstr>A model bunch train</vt:lpstr>
      <vt:lpstr>Natural units of the problem</vt:lpstr>
      <vt:lpstr>Effective current</vt:lpstr>
      <vt:lpstr>Complex amplitude</vt:lpstr>
      <vt:lpstr>The effect of a disturbance on the first microbunch</vt:lpstr>
      <vt:lpstr>Relative change in complex amplitude δΦ</vt:lpstr>
      <vt:lpstr>Results for δΦ</vt:lpstr>
      <vt:lpstr>The mechanisms of evolution</vt:lpstr>
      <vt:lpstr>The mechanisms of evolution</vt:lpstr>
      <vt:lpstr>Results</vt:lpstr>
      <vt:lpstr>Characteristic change times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Evolution of equilibrium particle beams under external wakefields</dc:title>
  <dc:creator>mvdieo</dc:creator>
  <cp:lastModifiedBy>Михаил Байструков</cp:lastModifiedBy>
  <cp:revision>338</cp:revision>
  <dcterms:created xsi:type="dcterms:W3CDTF">2020-10-07T09:28:15Z</dcterms:created>
  <dcterms:modified xsi:type="dcterms:W3CDTF">2022-04-13T10:38:45Z</dcterms:modified>
</cp:coreProperties>
</file>