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Default Extension="gif" ContentType="image/gif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6" r:id="rId5"/>
    <p:sldMasterId id="2147483678" r:id="rId6"/>
  </p:sldMasterIdLst>
  <p:notesMasterIdLst>
    <p:notesMasterId r:id="rId13"/>
  </p:notesMasterIdLst>
  <p:handoutMasterIdLst>
    <p:handoutMasterId r:id="rId14"/>
  </p:handoutMasterIdLst>
  <p:sldIdLst>
    <p:sldId id="256" r:id="rId7"/>
    <p:sldId id="293" r:id="rId8"/>
    <p:sldId id="297" r:id="rId9"/>
    <p:sldId id="294" r:id="rId10"/>
    <p:sldId id="29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FC24"/>
    <a:srgbClr val="1E03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6" autoAdjust="0"/>
    <p:restoredTop sz="94660"/>
  </p:normalViewPr>
  <p:slideViewPr>
    <p:cSldViewPr>
      <p:cViewPr varScale="1">
        <p:scale>
          <a:sx n="72" d="100"/>
          <a:sy n="72" d="100"/>
        </p:scale>
        <p:origin x="-90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3" d="100"/>
        <a:sy n="8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29778-9345-49F8-BC0D-A0BB0BA6835A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0DE01-EE65-4E3E-BC46-002EAA72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302BD-D81B-44D7-87CF-5F67439E19C1}" type="datetimeFigureOut">
              <a:rPr lang="en-US" smtClean="0"/>
              <a:pPr/>
              <a:t>12/1/2010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EC109-CF68-4461-9001-2D1220556D5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EC109-CF68-4461-9001-2D1220556D5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769441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44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41300" y="5943600"/>
            <a:ext cx="2933700" cy="400110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en-US" sz="20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0909F-301F-43B3-A967-2B5E6D6D92FE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A2D9-E98A-4B6E-A67A-DDD2D9D2C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1F119-518C-4D93-8DE3-A5A77AF7B5E1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5052C-B09D-4DB4-88E3-23A8C9640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C5044-6851-4853-B899-4F46E69DB44F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72E5-5CED-4523-BDA1-CE920686A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05959-90DC-4677-B111-21F100D51635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98CD0-E111-43A5-959C-982369615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D90CE-6FBC-47AE-95CE-D0BBA30CC0F8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41BE3-9AA1-4886-BD88-8EDDD2F42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0B85F-71AD-44FC-912E-AA2CD1A946CE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5F688-ACF8-45E3-8143-C6B728E8F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74F30-8FC9-44E7-B3C9-8C244A9588D8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AFAC6-D276-4512-A7D0-D516E32BE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3634F-D4C8-4EEF-A59F-DE988D7AA334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19BD9-3A67-4529-BC73-0CF573B6A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0DF3-467B-4717-BD05-75E39EEF19B3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09B06-C9DF-4BEE-9A58-106257822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CA832-B6C0-4F05-AB38-C1056E68DD11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71CF3-9050-4510-8B0A-AFE2F8134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A68A0BFA-8AB0-4F11-A2F9-FB1BF612D7E7}" type="datetime1">
              <a:rPr lang="en-US" smtClean="0"/>
              <a:pPr/>
              <a:t>12/1/2010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JPhT – LMC 1st of December 2010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99BF-C6CB-46A4-B69E-D8CFEF751BA4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69732-7E68-479F-8F66-E2F3328C0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20844-6FFB-4B9D-852E-D98EFF6D0BEF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3EF8-FBBC-4F07-8F98-2598E8D81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66692-A4C4-468A-9897-0D549F30A33B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0DA24-F1DC-4A8A-871A-DDBA5464E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F82D9-F5A1-4A28-A01F-4B223129198C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10323-C9E0-45C4-85D1-33C2C7E0D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C0583-1494-4FC8-8BF1-A3694FABEBE0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249AA-4674-4C4F-BF00-0357FB639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B3928-32F2-49B8-A384-2F4E9F4B88FA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1396-CCB2-464C-A279-A820828FE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B260C-23A1-4D7F-8C97-F2B852C85DCB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55B8B-700F-48A4-829C-4CA57F712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2833E407-A5FF-43EE-8E3C-F5A4156764EB}" type="datetime1">
              <a:rPr lang="en-US" smtClean="0"/>
              <a:pPr/>
              <a:t>12/1/2010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JPhT – LMC 1st of December 2010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CD67-BB8A-4BE9-948B-295258799D70}" type="datetime1">
              <a:rPr lang="en-US" smtClean="0"/>
              <a:pPr/>
              <a:t>12/1/2010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553200"/>
            <a:ext cx="3505200" cy="168275"/>
          </a:xfrm>
        </p:spPr>
        <p:txBody>
          <a:bodyPr/>
          <a:lstStyle/>
          <a:p>
            <a:r>
              <a:rPr lang="en-US" smtClean="0"/>
              <a:t>JPhT – LMC 1st of December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61137-59CE-49F7-A908-3996C8BFB12A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F09DE-06A4-443F-BCF2-DDDEEB0B1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B1AD8-6FC8-4C54-A680-8271BE011340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6E4-ACC0-4DD3-85ED-98A4872DB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247A4-3562-4725-A8C1-A3E630B8154E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19668-E033-4D45-8FAE-F48D3A690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66D98-2A5B-4E5B-A621-683078B29B07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F0776-E684-4028-B607-98E1FDD7B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0805B-8F6D-49ED-8334-5BEB3A12A077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EE046-10D5-4865-9D6A-7138F505E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161066EC-E8F0-4B2B-9F4D-0072310E10AA}" type="datetime1">
              <a:rPr lang="en-US" smtClean="0"/>
              <a:pPr/>
              <a:t>12/1/2010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35814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JPhT – LMC 1st of December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DDDAFE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1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9D5530-04E2-49EB-A6E7-B4601DF90F8E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32F202-CA84-42B0-878C-AC1FBD50E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35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68A535-8CCA-4965-A2BB-EED0C3078AA4}" type="datetime1">
              <a:rPr lang="en-US" smtClean="0"/>
              <a:pPr>
                <a:defRPr/>
              </a:pPr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JPhT – LMC 1st of December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D4673A-C190-4F17-868D-B0363D1AF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1523999"/>
          </a:xfrm>
        </p:spPr>
        <p:txBody>
          <a:bodyPr>
            <a:normAutofit/>
          </a:bodyPr>
          <a:lstStyle/>
          <a:p>
            <a:r>
              <a:rPr lang="en-GB" dirty="0" smtClean="0"/>
              <a:t>MP3 report : W49</a:t>
            </a:r>
            <a:br>
              <a:rPr lang="en-GB" dirty="0" smtClean="0"/>
            </a:br>
            <a:r>
              <a:rPr lang="en-GB" sz="1600" dirty="0" smtClean="0"/>
              <a:t>(6 slides, 6’)</a:t>
            </a:r>
            <a:br>
              <a:rPr lang="en-GB" sz="1600" dirty="0" smtClean="0"/>
            </a:br>
            <a:endParaRPr lang="en-GB" sz="1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86400"/>
            <a:ext cx="9144000" cy="609600"/>
          </a:xfrm>
        </p:spPr>
        <p:txBody>
          <a:bodyPr/>
          <a:lstStyle/>
          <a:p>
            <a:r>
              <a:rPr lang="en-GB" dirty="0" err="1" smtClean="0"/>
              <a:t>J.Ph</a:t>
            </a:r>
            <a:r>
              <a:rPr lang="en-GB" dirty="0" smtClean="0"/>
              <a:t> Tock for the MP3 team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2514600"/>
            <a:ext cx="7772400" cy="152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Since oral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GB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report </a:t>
            </a:r>
            <a:r>
              <a:rPr lang="en-GB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last week </a:t>
            </a:r>
            <a:r>
              <a:rPr lang="en-GB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(24</a:t>
            </a:r>
            <a:r>
              <a:rPr lang="en-GB" sz="2000" baseline="30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</a:t>
            </a:r>
            <a:r>
              <a:rPr lang="en-GB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of </a:t>
            </a:r>
            <a:r>
              <a:rPr lang="en-GB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November)</a:t>
            </a:r>
            <a:endParaRPr kumimoji="0" lang="en-GB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JPhT</a:t>
            </a:r>
            <a:r>
              <a:rPr lang="en-US" dirty="0" smtClean="0"/>
              <a:t> – LMC 1st of December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r>
              <a:rPr lang="en-US" sz="2400" dirty="0" smtClean="0"/>
              <a:t>25/11: RQ9.R2 Trip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Caused the entire sector 23 to go down. </a:t>
            </a:r>
            <a:br>
              <a:rPr lang="en-US" sz="1600" dirty="0" smtClean="0"/>
            </a:br>
            <a:r>
              <a:rPr lang="en-US" sz="1600" dirty="0" smtClean="0"/>
              <a:t>The quench loop opened.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No </a:t>
            </a:r>
            <a:r>
              <a:rPr lang="en-US" sz="1600" dirty="0" smtClean="0"/>
              <a:t>correlation with beam </a:t>
            </a:r>
            <a:r>
              <a:rPr lang="en-US" sz="1600" dirty="0" smtClean="0"/>
              <a:t>loss (Q9) </a:t>
            </a:r>
            <a:r>
              <a:rPr lang="en-US" sz="1600" dirty="0" smtClean="0"/>
              <a:t>but not 100 % </a:t>
            </a:r>
            <a:r>
              <a:rPr lang="en-US" sz="1600" dirty="0" smtClean="0"/>
              <a:t>coverage of BLMs</a:t>
            </a:r>
          </a:p>
          <a:p>
            <a:pPr>
              <a:buNone/>
            </a:pPr>
            <a:r>
              <a:rPr lang="en-US" sz="1600" dirty="0" smtClean="0"/>
              <a:t>	Clear symmetric voltage increase then asymmetric </a:t>
            </a:r>
            <a:r>
              <a:rPr lang="en-US" sz="1600" dirty="0" err="1" smtClean="0"/>
              <a:t>behaviour</a:t>
            </a:r>
            <a:r>
              <a:rPr lang="en-US" sz="1600" dirty="0" smtClean="0"/>
              <a:t> so threshold crossed and quench heaters were fired.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This is clearly a quench signal of the circuit but not the magnet</a:t>
            </a:r>
            <a:br>
              <a:rPr lang="en-US" sz="1600" dirty="0" smtClean="0"/>
            </a:br>
            <a:r>
              <a:rPr lang="en-US" sz="1600" dirty="0" smtClean="0"/>
              <a:t>It was on B1 so coherent with debris coming from ALICE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2400" dirty="0" smtClean="0">
                <a:solidFill>
                  <a:srgbClr val="1F497D"/>
                </a:solidFill>
              </a:rPr>
              <a:t>26/11:</a:t>
            </a:r>
            <a:r>
              <a:rPr lang="en-US" sz="2400" dirty="0" smtClean="0"/>
              <a:t> Sector 8-1 trip.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The </a:t>
            </a:r>
            <a:r>
              <a:rPr lang="en-US" sz="1600" dirty="0" smtClean="0"/>
              <a:t>quench loop opened but no detector showed a signal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dirty="0" smtClean="0"/>
              <a:t>No PM file created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dirty="0" smtClean="0"/>
              <a:t>No QH fired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dirty="0" smtClean="0"/>
              <a:t>Not a spurious opening of the EE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dirty="0" smtClean="0"/>
              <a:t>Origin not traced</a:t>
            </a:r>
            <a:endParaRPr lang="en-US" sz="1600" dirty="0" smtClean="0"/>
          </a:p>
          <a:p>
            <a:endParaRPr lang="en-US" sz="1600" dirty="0" smtClean="0">
              <a:solidFill>
                <a:srgbClr val="1F497D"/>
              </a:solidFill>
            </a:endParaRPr>
          </a:p>
          <a:p>
            <a:r>
              <a:rPr lang="en-US" sz="2400" dirty="0" smtClean="0"/>
              <a:t>27/11: RCBCV7.L2B2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1600" dirty="0" smtClean="0"/>
              <a:t>Issue with the power converter / solved by EPC </a:t>
            </a:r>
            <a:r>
              <a:rPr lang="en-US" sz="1600" dirty="0" smtClean="0"/>
              <a:t>piquet with access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US" dirty="0" smtClean="0"/>
              <a:t>Minor actions (1/2)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 smtClean="0"/>
              <a:t>JPhT</a:t>
            </a:r>
            <a:r>
              <a:rPr lang="en-US" dirty="0" smtClean="0"/>
              <a:t> – LMC 1st of December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r>
              <a:rPr lang="en-US" sz="2000" dirty="0" smtClean="0"/>
              <a:t>29/11 (S67 &amp; 78) + 30/11 (</a:t>
            </a:r>
            <a:r>
              <a:rPr lang="en-US" sz="2000" dirty="0" smtClean="0"/>
              <a:t>S34 but no effect) </a:t>
            </a:r>
            <a:endParaRPr lang="en-US" sz="1400" dirty="0" smtClean="0"/>
          </a:p>
          <a:p>
            <a:pPr>
              <a:buNone/>
            </a:pPr>
            <a:r>
              <a:rPr lang="en-US" sz="1600" dirty="0" smtClean="0"/>
              <a:t>	For </a:t>
            </a:r>
            <a:r>
              <a:rPr lang="en-US" sz="1600" dirty="0" smtClean="0"/>
              <a:t>Sector 67: DQAMCMB in B9L7, sent at 07:44:25.605 (During Squeeze) </a:t>
            </a:r>
            <a:br>
              <a:rPr lang="en-US" sz="1600" dirty="0" smtClean="0"/>
            </a:br>
            <a:r>
              <a:rPr lang="en-US" sz="1600" dirty="0" smtClean="0"/>
              <a:t>For Sector 78: DQAMCMB in B9R7, sent at 03:31:30.836 (During Stable Beams) </a:t>
            </a:r>
          </a:p>
          <a:p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The </a:t>
            </a:r>
            <a:r>
              <a:rPr lang="en-US" sz="1600" dirty="0" smtClean="0"/>
              <a:t>super-lock was effectively initiated in both cases by the automated powering analysis server. The origin of the circuit-lock is for both events the reception of a QPS buffer from a local quench detector on a main dipole magnet: 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Location suggests a link with beam losses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The </a:t>
            </a:r>
            <a:r>
              <a:rPr lang="en-US" sz="1600" dirty="0" smtClean="0"/>
              <a:t>super-locking mechanism has been disabled, the server will continue to run in 'monitor' mode until the reason of the spurious data sending is understood/fixed or a more refined logic has been implemented.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It was the case in S34 this night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The analysis module will be improved, avoiding </a:t>
            </a:r>
            <a:r>
              <a:rPr lang="en-US" sz="1600" dirty="0" err="1" smtClean="0"/>
              <a:t>superlocking</a:t>
            </a:r>
            <a:r>
              <a:rPr lang="en-US" sz="1600" dirty="0" smtClean="0"/>
              <a:t> if beam is in.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Will be useful for later operation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endParaRPr lang="en-US" sz="2800" dirty="0" smtClean="0">
              <a:solidFill>
                <a:srgbClr val="1F497D"/>
              </a:solidFill>
            </a:endParaRPr>
          </a:p>
          <a:p>
            <a:pPr lvl="1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US" dirty="0" smtClean="0"/>
              <a:t>Minor actions (2/2)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 smtClean="0"/>
              <a:t>JPhT</a:t>
            </a:r>
            <a:r>
              <a:rPr lang="en-US" dirty="0" smtClean="0"/>
              <a:t> – LMC 1st of December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6553200" y="6536784"/>
            <a:ext cx="2133600" cy="184692"/>
          </a:xfrm>
        </p:spPr>
        <p:txBody>
          <a:bodyPr/>
          <a:lstStyle/>
          <a:p>
            <a:fld id="{8E715F20-2D4F-4269-9360-EFE091433AE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Text Placeholder 1"/>
          <p:cNvSpPr txBox="1">
            <a:spLocks/>
          </p:cNvSpPr>
          <p:nvPr/>
        </p:nvSpPr>
        <p:spPr bwMode="auto">
          <a:xfrm>
            <a:off x="5257800" y="1761893"/>
            <a:ext cx="3886200" cy="75270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31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Average: 1.6/24h,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stabilized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Technical Stops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Recovery from TS</a:t>
            </a:r>
          </a:p>
          <a:p>
            <a:pPr marL="0" marR="0" lvl="0" indent="31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 rot="10800000" flipV="1">
            <a:off x="1371601" y="1845527"/>
            <a:ext cx="381000" cy="4098073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10800000" flipV="1">
            <a:off x="4267201" y="1351156"/>
            <a:ext cx="457200" cy="4516244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10800000" flipV="1">
            <a:off x="2667001" y="3510776"/>
            <a:ext cx="533400" cy="2509024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219200" y="5281961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514600" y="5281961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191000" y="5281961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315200" y="5257800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10800000" flipV="1">
            <a:off x="7467601" y="3678044"/>
            <a:ext cx="457200" cy="2341756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91200" y="5181600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rot="10800000" flipV="1">
            <a:off x="5943601" y="4191000"/>
            <a:ext cx="457200" cy="1598341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>
          <a:xfrm>
            <a:off x="2743200" y="6553200"/>
            <a:ext cx="3581400" cy="168275"/>
          </a:xfrm>
        </p:spPr>
        <p:txBody>
          <a:bodyPr/>
          <a:lstStyle/>
          <a:p>
            <a:r>
              <a:rPr lang="en-US" dirty="0" err="1" smtClean="0"/>
              <a:t>JPhT</a:t>
            </a:r>
            <a:r>
              <a:rPr lang="en-US" dirty="0" smtClean="0"/>
              <a:t> – LMC 1st of December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315200" cy="792163"/>
          </a:xfrm>
        </p:spPr>
        <p:txBody>
          <a:bodyPr/>
          <a:lstStyle/>
          <a:p>
            <a:r>
              <a:rPr lang="en-US" dirty="0" smtClean="0"/>
              <a:t>Parallel activities</a:t>
            </a:r>
            <a:endParaRPr lang="en-US" dirty="0"/>
          </a:p>
        </p:txBody>
      </p:sp>
      <p:sp>
        <p:nvSpPr>
          <p:cNvPr id="10" name="Text Placeholder 1"/>
          <p:cNvSpPr txBox="1">
            <a:spLocks/>
          </p:cNvSpPr>
          <p:nvPr/>
        </p:nvSpPr>
        <p:spPr bwMode="auto">
          <a:xfrm>
            <a:off x="457200" y="8382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Review of procedures for </a:t>
            </a: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re-commissioning and inventory of specificities</a:t>
            </a:r>
            <a:endParaRPr kumimoji="0" lang="en-US" sz="28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u="sng" dirty="0" smtClean="0">
                <a:solidFill>
                  <a:schemeClr val="tx2"/>
                </a:solidFill>
                <a:latin typeface="+mj-lt"/>
              </a:rPr>
              <a:t>13 kA: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+mj-lt"/>
              </a:rPr>
            </a:br>
            <a:r>
              <a:rPr lang="en-US" dirty="0" smtClean="0">
                <a:solidFill>
                  <a:schemeClr val="tx2"/>
                </a:solidFill>
                <a:latin typeface="+mj-lt"/>
              </a:rPr>
              <a:t>RB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draft available, to be complemented ;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+mj-lt"/>
              </a:rPr>
            </a:br>
            <a:r>
              <a:rPr lang="en-US" dirty="0" smtClean="0">
                <a:solidFill>
                  <a:schemeClr val="tx2"/>
                </a:solidFill>
                <a:latin typeface="+mj-lt"/>
              </a:rPr>
              <a:t>RQ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to be done but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similar (no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snubber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capacitors)</a:t>
            </a: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u="sng" dirty="0" smtClean="0">
                <a:solidFill>
                  <a:schemeClr val="tx2"/>
                </a:solidFill>
                <a:latin typeface="+mj-lt"/>
              </a:rPr>
              <a:t>IPQ: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+mj-lt"/>
              </a:rPr>
            </a:br>
            <a:r>
              <a:rPr lang="en-US" dirty="0" smtClean="0">
                <a:solidFill>
                  <a:schemeClr val="tx2"/>
                </a:solidFill>
                <a:latin typeface="+mj-lt"/>
              </a:rPr>
              <a:t>Draft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available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u="sng" dirty="0" smtClean="0">
                <a:solidFill>
                  <a:schemeClr val="tx2"/>
                </a:solidFill>
                <a:latin typeface="+mj-lt"/>
              </a:rPr>
              <a:t>IPD: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+mj-lt"/>
              </a:rPr>
            </a:br>
            <a:r>
              <a:rPr lang="en-US" dirty="0" smtClean="0">
                <a:solidFill>
                  <a:schemeClr val="tx2"/>
                </a:solidFill>
                <a:latin typeface="+mj-lt"/>
              </a:rPr>
              <a:t>Draft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available, some minor corrections to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include, no specificity</a:t>
            </a: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u="sng" dirty="0" smtClean="0">
                <a:solidFill>
                  <a:schemeClr val="tx2"/>
                </a:solidFill>
                <a:latin typeface="+mj-lt"/>
              </a:rPr>
              <a:t>IT: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+mj-lt"/>
              </a:rPr>
            </a:br>
            <a:r>
              <a:rPr lang="en-US" dirty="0" smtClean="0">
                <a:solidFill>
                  <a:schemeClr val="tx2"/>
                </a:solidFill>
                <a:latin typeface="+mj-lt"/>
              </a:rPr>
              <a:t>No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change; possibility of special tests to be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discussed with EPC</a:t>
            </a: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u="sng" dirty="0" smtClean="0">
                <a:solidFill>
                  <a:schemeClr val="tx2"/>
                </a:solidFill>
                <a:latin typeface="+mj-lt"/>
              </a:rPr>
              <a:t>600A: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+mj-lt"/>
              </a:rPr>
            </a:br>
            <a:r>
              <a:rPr lang="en-US" dirty="0" smtClean="0">
                <a:solidFill>
                  <a:schemeClr val="tx2"/>
                </a:solidFill>
                <a:latin typeface="+mj-lt"/>
              </a:rPr>
              <a:t>List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of specificities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updated</a:t>
            </a: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u="sng" dirty="0" smtClean="0">
                <a:solidFill>
                  <a:schemeClr val="tx2"/>
                </a:solidFill>
                <a:latin typeface="+mj-lt"/>
              </a:rPr>
              <a:t>60-80-120 </a:t>
            </a:r>
            <a:r>
              <a:rPr lang="en-US" u="sng" dirty="0" smtClean="0">
                <a:solidFill>
                  <a:schemeClr val="tx2"/>
                </a:solidFill>
                <a:latin typeface="+mj-lt"/>
              </a:rPr>
              <a:t>A :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+mj-lt"/>
              </a:rPr>
            </a:br>
            <a:r>
              <a:rPr lang="en-US" dirty="0" smtClean="0">
                <a:solidFill>
                  <a:schemeClr val="tx2"/>
                </a:solidFill>
                <a:latin typeface="+mj-lt"/>
              </a:rPr>
              <a:t>Draft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available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 smtClean="0"/>
              <a:t>JPhT</a:t>
            </a:r>
            <a:r>
              <a:rPr lang="en-US" dirty="0" smtClean="0"/>
              <a:t> – LMC 1st of December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305800" cy="4597400"/>
          </a:xfrm>
        </p:spPr>
        <p:txBody>
          <a:bodyPr/>
          <a:lstStyle/>
          <a:p>
            <a:r>
              <a:rPr lang="en-US" sz="2800" dirty="0" smtClean="0"/>
              <a:t>Relatively quiet week for MP3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Limited downtime due to QPS</a:t>
            </a:r>
          </a:p>
          <a:p>
            <a:endParaRPr lang="en-US" sz="2800" dirty="0" smtClean="0"/>
          </a:p>
          <a:p>
            <a:r>
              <a:rPr lang="en-US" sz="2800" dirty="0" smtClean="0"/>
              <a:t>Procedures for </a:t>
            </a:r>
            <a:r>
              <a:rPr lang="en-US" sz="2800" dirty="0" err="1" smtClean="0"/>
              <a:t>recommissioning</a:t>
            </a:r>
            <a:r>
              <a:rPr lang="en-US" sz="2800" dirty="0" smtClean="0"/>
              <a:t> after Christmas break are well on </a:t>
            </a:r>
            <a:r>
              <a:rPr lang="en-US" sz="2800" dirty="0" smtClean="0"/>
              <a:t>track (priority on beg 2011)</a:t>
            </a:r>
          </a:p>
          <a:p>
            <a:endParaRPr lang="en-US" sz="2800" dirty="0" smtClean="0"/>
          </a:p>
          <a:p>
            <a:r>
              <a:rPr lang="en-US" sz="2800" dirty="0" smtClean="0"/>
              <a:t>MP3 working mode to be adapted</a:t>
            </a:r>
            <a:endParaRPr lang="en-US" sz="2800" dirty="0" smtClean="0"/>
          </a:p>
          <a:p>
            <a:endParaRPr lang="en-US" sz="2800" dirty="0" smtClean="0"/>
          </a:p>
          <a:p>
            <a:pPr algn="ctr">
              <a:buNone/>
            </a:pPr>
            <a:r>
              <a:rPr lang="en-US" sz="2800" i="1" dirty="0" smtClean="0"/>
              <a:t>Thank you for your attention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 smtClean="0"/>
              <a:t>JPhT</a:t>
            </a:r>
            <a:r>
              <a:rPr lang="en-US" dirty="0" smtClean="0"/>
              <a:t> – LMC 1st of December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A07C53F6CB8345B6842B57E946F60F" ma:contentTypeVersion="5" ma:contentTypeDescription="Create a new document." ma:contentTypeScope="" ma:versionID="6798bc5a66e9ec35b51bb056e6b71ec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2d9f53027e0e86f806c5f46fb149790f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8" nillable="true" ma:displayName="E-Mail Sender" ma:hidden="true" ma:internalName="EmailSender">
      <xsd:simpleType>
        <xsd:restriction base="dms:Note"/>
      </xsd:simpleType>
    </xsd:element>
    <xsd:element name="EmailTo" ma:index="9" nillable="true" ma:displayName="E-Mail To" ma:hidden="true" ma:internalName="EmailTo">
      <xsd:simpleType>
        <xsd:restriction base="dms:Note"/>
      </xsd:simpleType>
    </xsd:element>
    <xsd:element name="EmailCc" ma:index="10" nillable="true" ma:displayName="E-Mail Cc" ma:hidden="true" ma:internalName="EmailCc">
      <xsd:simpleType>
        <xsd:restriction base="dms:Note"/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FFA1513-4B0B-4928-9EA4-B9979C45B1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02098A-FC0E-4D75-AA6E-BC2E6D76F50B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0B373E6-E1D9-4554-AED9-F4D772ED03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LHC</Template>
  <TotalTime>4958</TotalTime>
  <Words>154</Words>
  <Application>Microsoft Office PowerPoint</Application>
  <PresentationFormat>On-screen Show (4:3)</PresentationFormat>
  <Paragraphs>57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LHC</vt:lpstr>
      <vt:lpstr>1_Office Theme</vt:lpstr>
      <vt:lpstr>2_Office Theme</vt:lpstr>
      <vt:lpstr>MP3 report : W49 (6 slides, 6’) </vt:lpstr>
      <vt:lpstr>Minor actions (1/2)</vt:lpstr>
      <vt:lpstr>Minor actions (2/2)</vt:lpstr>
      <vt:lpstr>Slide 4</vt:lpstr>
      <vt:lpstr>Parallel activities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MP3 report</dc:title>
  <dc:creator>Nuria Catalan Lasheras</dc:creator>
  <cp:lastModifiedBy>jtock</cp:lastModifiedBy>
  <cp:revision>213</cp:revision>
  <dcterms:created xsi:type="dcterms:W3CDTF">2010-04-21T05:24:29Z</dcterms:created>
  <dcterms:modified xsi:type="dcterms:W3CDTF">2010-12-01T12:17:43Z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0x01010037A07C53F6CB8345B6842B57E946F60F</vt:lpwstr>
  </property>
</Properties>
</file>