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3" roundtripDataSignature="AMtx7mg2Y2kJGo5gBJwF9D7yQ6iqpl7f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customschemas.google.com/relationships/presentationmetadata" Target="meta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9" name="Google Shape;5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1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2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1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1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1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525525"/>
            <a:ext cx="8520600" cy="1812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</a:pPr>
            <a:r>
              <a:rPr lang="fr" sz="3400" u="sng"/>
              <a:t>Construction d’un télescope à l’aide de l’impression 3D.</a:t>
            </a:r>
            <a:endParaRPr sz="3400" u="sng"/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311700" y="3328400"/>
            <a:ext cx="8520600" cy="10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fr" sz="1970">
                <a:solidFill>
                  <a:schemeClr val="dk1"/>
                </a:solidFill>
              </a:rPr>
              <a:t>Présenté par : Xercès Leonardo NOURZAD</a:t>
            </a:r>
            <a:endParaRPr sz="197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97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t/>
            </a:r>
            <a:endParaRPr sz="1970">
              <a:solidFill>
                <a:schemeClr val="dk1"/>
              </a:solidFill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2058750" y="193650"/>
            <a:ext cx="502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 u="sng"/>
              <a:t>L’astronomie amateure</a:t>
            </a:r>
            <a:endParaRPr u="sng"/>
          </a:p>
        </p:txBody>
      </p:sp>
      <p:sp>
        <p:nvSpPr>
          <p:cNvPr id="62" name="Google Shape;62;p3"/>
          <p:cNvSpPr txBox="1"/>
          <p:nvPr>
            <p:ph idx="1" type="body"/>
          </p:nvPr>
        </p:nvSpPr>
        <p:spPr>
          <a:xfrm>
            <a:off x="445925" y="1179225"/>
            <a:ext cx="8520600" cy="339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">
                <a:solidFill>
                  <a:schemeClr val="dk1"/>
                </a:solidFill>
              </a:rPr>
              <a:t>L’une des plus vieilles sciences.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>
                <a:solidFill>
                  <a:schemeClr val="dk1"/>
                </a:solidFill>
              </a:rPr>
              <a:t>Tout le monde est astronome… Il suffit de lever les yeux au ciel.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>
                <a:solidFill>
                  <a:schemeClr val="dk1"/>
                </a:solidFill>
              </a:rPr>
              <a:t>La création du télescope est une révolution qui va permettre de nombreuses découvertes.</a:t>
            </a:r>
            <a:endParaRPr>
              <a:solidFill>
                <a:schemeClr val="dk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fr">
                <a:solidFill>
                  <a:schemeClr val="dk1"/>
                </a:solidFill>
              </a:rPr>
              <a:t>Aujourd’hui, de nombreux amateurs ont la chance d’en acquérir un.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 u="sng"/>
              <a:t>L'intérêt de réaliser son télescope</a:t>
            </a:r>
            <a:endParaRPr u="sng"/>
          </a:p>
        </p:txBody>
      </p:sp>
      <p:sp>
        <p:nvSpPr>
          <p:cNvPr id="68" name="Google Shape;68;p4"/>
          <p:cNvSpPr txBox="1"/>
          <p:nvPr>
            <p:ph idx="1" type="body"/>
          </p:nvPr>
        </p:nvSpPr>
        <p:spPr>
          <a:xfrm>
            <a:off x="311700" y="1152475"/>
            <a:ext cx="56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Coût financier réduit.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Meilleure compréhension de son télescope.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Possibilité de l’adapter à ses besoins.</a:t>
            </a:r>
            <a:endParaRPr>
              <a:solidFill>
                <a:schemeClr val="dk1"/>
              </a:solidFill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fr">
                <a:solidFill>
                  <a:schemeClr val="dk1"/>
                </a:solidFill>
              </a:rPr>
              <a:t>Mais…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Il faut être bricoleur.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Cela demande beaucoup de temps et d’apprentissage.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Il n’y a pas de garantie en cas de casse.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69" name="Google Shape;6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33573" y="494325"/>
            <a:ext cx="2580424" cy="4074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 u="sng"/>
              <a:t>Pourquoi utiliser l’impression 3D ?</a:t>
            </a:r>
            <a:endParaRPr u="sng"/>
          </a:p>
        </p:txBody>
      </p:sp>
      <p:sp>
        <p:nvSpPr>
          <p:cNvPr id="75" name="Google Shape;75;p5"/>
          <p:cNvSpPr txBox="1"/>
          <p:nvPr>
            <p:ph idx="1" type="body"/>
          </p:nvPr>
        </p:nvSpPr>
        <p:spPr>
          <a:xfrm>
            <a:off x="311700" y="1490275"/>
            <a:ext cx="6044700" cy="28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2575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Les coûts sont relativement faibles.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Amène une solution écologique, car il est possible de recycler le filament.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Capacité d’imprimer un grand nombre d’objets.</a:t>
            </a:r>
            <a:endParaRPr>
              <a:solidFill>
                <a:schemeClr val="dk1"/>
              </a:solidFill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fr">
                <a:solidFill>
                  <a:schemeClr val="dk1"/>
                </a:solidFill>
              </a:rPr>
              <a:t>Mais…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Mit entre de </a:t>
            </a:r>
            <a:r>
              <a:rPr lang="fr">
                <a:solidFill>
                  <a:schemeClr val="dk1"/>
                </a:solidFill>
              </a:rPr>
              <a:t>mauvaises</a:t>
            </a:r>
            <a:r>
              <a:rPr lang="fr">
                <a:solidFill>
                  <a:schemeClr val="dk1"/>
                </a:solidFill>
              </a:rPr>
              <a:t> mains elle devient dangereuse. (les armes imprimées en 3D)</a:t>
            </a:r>
            <a:endParaRPr>
              <a:solidFill>
                <a:schemeClr val="dk1"/>
              </a:solidFill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Modélisation d’objet en 3D encore difficile pour le grand public.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17647"/>
              <a:buNone/>
            </a:pPr>
            <a:r>
              <a:t/>
            </a:r>
            <a:endParaRPr/>
          </a:p>
        </p:txBody>
      </p:sp>
      <p:pic>
        <p:nvPicPr>
          <p:cNvPr id="76" name="Google Shape;7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19200" y="748300"/>
            <a:ext cx="2149298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 u="sng"/>
              <a:t>La modélisation 3D et l’impression 3D</a:t>
            </a:r>
            <a:endParaRPr u="sng"/>
          </a:p>
        </p:txBody>
      </p:sp>
      <p:sp>
        <p:nvSpPr>
          <p:cNvPr id="82" name="Google Shape;82;p7"/>
          <p:cNvSpPr txBox="1"/>
          <p:nvPr>
            <p:ph idx="1" type="body"/>
          </p:nvPr>
        </p:nvSpPr>
        <p:spPr>
          <a:xfrm>
            <a:off x="311700" y="1157275"/>
            <a:ext cx="4009200" cy="35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625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59999"/>
              <a:buNone/>
            </a:pPr>
            <a:r>
              <a:rPr lang="fr">
                <a:solidFill>
                  <a:schemeClr val="dk1"/>
                </a:solidFill>
              </a:rPr>
              <a:t>Fusion 360 </a:t>
            </a:r>
            <a:endParaRPr>
              <a:solidFill>
                <a:schemeClr val="dk1"/>
              </a:solidFill>
            </a:endParaRPr>
          </a:p>
          <a:p>
            <a:pPr indent="-30003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Un logiciel très adapté pour créer de gros projets.</a:t>
            </a:r>
            <a:endParaRPr>
              <a:solidFill>
                <a:schemeClr val="dk1"/>
              </a:solidFill>
            </a:endParaRPr>
          </a:p>
          <a:p>
            <a:pPr indent="45720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59999"/>
              <a:buNone/>
            </a:pPr>
            <a:r>
              <a:rPr lang="fr">
                <a:solidFill>
                  <a:schemeClr val="dk1"/>
                </a:solidFill>
              </a:rPr>
              <a:t>Mais…</a:t>
            </a:r>
            <a:endParaRPr>
              <a:solidFill>
                <a:schemeClr val="dk1"/>
              </a:solidFill>
            </a:endParaRPr>
          </a:p>
          <a:p>
            <a:pPr indent="-30003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Il n’est pas destiné aux amateurs.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59999"/>
              <a:buNone/>
            </a:pPr>
            <a:r>
              <a:rPr lang="fr">
                <a:solidFill>
                  <a:schemeClr val="dk1"/>
                </a:solidFill>
              </a:rPr>
              <a:t>L’impression 3D</a:t>
            </a:r>
            <a:endParaRPr>
              <a:solidFill>
                <a:schemeClr val="dk1"/>
              </a:solidFill>
            </a:endParaRPr>
          </a:p>
          <a:p>
            <a:pPr indent="-30003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Il est assez simple d’acheter une imprimante 3D pour un prix abordable.</a:t>
            </a:r>
            <a:endParaRPr>
              <a:solidFill>
                <a:schemeClr val="dk1"/>
              </a:solidFill>
            </a:endParaRPr>
          </a:p>
          <a:p>
            <a:pPr indent="-30003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La prise en main est évidente.</a:t>
            </a:r>
            <a:endParaRPr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59999"/>
              <a:buNone/>
            </a:pPr>
            <a:r>
              <a:rPr lang="fr">
                <a:solidFill>
                  <a:schemeClr val="dk1"/>
                </a:solidFill>
              </a:rPr>
              <a:t>Mais…</a:t>
            </a:r>
            <a:endParaRPr>
              <a:solidFill>
                <a:schemeClr val="dk1"/>
              </a:solidFill>
            </a:endParaRPr>
          </a:p>
          <a:p>
            <a:pPr indent="-300037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Si l’imprimante est mal calibrée, la qualité des pièces sera mauvaise.</a:t>
            </a:r>
            <a:endParaRPr>
              <a:solidFill>
                <a:schemeClr val="dk1"/>
              </a:solidFill>
            </a:endParaRPr>
          </a:p>
          <a:p>
            <a:pPr indent="-300037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fr">
                <a:solidFill>
                  <a:schemeClr val="dk1"/>
                </a:solidFill>
              </a:rPr>
              <a:t>Le temps d’impression est encore relativement long.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83" name="Google Shape;8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35900" y="1463625"/>
            <a:ext cx="4223549" cy="2303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 u="sng"/>
              <a:t>Le télescope imprimé en 3D, une bonne idée ?</a:t>
            </a:r>
            <a:endParaRPr u="sng"/>
          </a:p>
        </p:txBody>
      </p:sp>
      <p:sp>
        <p:nvSpPr>
          <p:cNvPr id="89" name="Google Shape;89;p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Tout le monde peut-il le faire 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Toutes les tailles possibles ?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Seulement un prototype 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">
                <a:solidFill>
                  <a:schemeClr val="dk1"/>
                </a:solidFill>
              </a:rPr>
              <a:t>L'impression 3d, le futur de l'astronomie ?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fr">
                <a:solidFill>
                  <a:schemeClr val="dk1"/>
                </a:solidFill>
              </a:rPr>
              <a:t>Un télescope spatial amateur ? Imprimer en 3D ?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fr" u="sng"/>
              <a:t>Annexe</a:t>
            </a:r>
            <a:endParaRPr u="sng"/>
          </a:p>
        </p:txBody>
      </p:sp>
      <p:sp>
        <p:nvSpPr>
          <p:cNvPr id="95" name="Google Shape;95;p1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fr">
                <a:solidFill>
                  <a:schemeClr val="dk1"/>
                </a:solidFill>
              </a:rPr>
              <a:t>Photos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96" name="Google Shape;9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8349" y="1652950"/>
            <a:ext cx="1601027" cy="2134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11150" y="1633425"/>
            <a:ext cx="1630326" cy="2173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34374" y="1633425"/>
            <a:ext cx="1540351" cy="2053801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0"/>
          <p:cNvSpPr txBox="1"/>
          <p:nvPr/>
        </p:nvSpPr>
        <p:spPr>
          <a:xfrm>
            <a:off x="735650" y="4242700"/>
            <a:ext cx="7481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fr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Toutes les images dans cette présentation ont été réalisées par moi.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