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69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B49D3-062A-A648-86AA-28C83AFC9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130042-6110-4348-98D8-13928BB0D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15432-5F65-8349-8CB6-FFF3FB38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B4A0F-71AD-084A-A89B-06F80F0B3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40AAD-8585-6446-ABCA-024DFBD6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30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79219-BAB2-1C46-B0C7-64846B3FA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3149B-954B-7344-B964-A783C54E4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2D6C6-A7AF-9C45-BB7F-050758879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04341-A62B-854F-868C-85D0BF16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DEF7B-499B-C049-9721-FA782418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5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B94A37-527A-E746-B75F-0FDE47618A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349C8-7CA9-0F47-AC7A-F240D7E5E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E839F-A614-CB41-99DA-A07FB9C81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F203-8421-D54D-97D3-4504ECDF4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832C1-6266-4845-91CA-A3CC6EB0E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07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F0D90-C290-6741-B055-486EB0F4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0FBC0-6356-A445-9D0A-930A8D8E7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D22D5-4FDA-A148-ACC3-EDDF62713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0CF92-34DF-2244-BBA1-1188C62D4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35DFE-95AE-524B-BACE-254C75D7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34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FA6CE-861A-4A4B-A11A-91B72A05A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5175E-2EFE-CC40-889A-439FEDBD7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5435A-91F1-D64C-AD28-049122002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33E0B-D1B4-5349-937D-E33E99954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A1D7C-225A-0F4F-8704-DE9D2872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6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47F37-F818-BE4B-8781-660DA3A0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20C9-D7AF-CC48-B3C1-E38BFFD8E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27B70-40BB-7741-8D9D-8872ADCC8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D8647-2C92-CB42-A798-2BC1831AF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A4AE1-2E97-E349-827E-3D28BC3A0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754DC-1CA4-CD41-BD4A-408C2F6ED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917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B316-CDBC-7F48-9BC3-2444CC682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5C7A8-9CB2-DD4D-B3A1-CC5604337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F6630-C2DE-3D4A-A935-A3E5E24B7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DF4CEB-F8CD-1C44-A164-4A51DB3F6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C899D-356F-E145-A937-5567FE82E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10DC1C-F02A-414D-AB83-07623ADA2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C5D133-E544-6244-A09C-695C3DC59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A6C301-99F7-7244-9C67-90575DD7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18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9D61-84DD-B640-A926-3BD49EDB3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5DC96A-A8A7-9F4D-9399-F5FEC42F1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2FE6B-C9DD-DA4F-B05C-5A1ABFF25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C37EA0-B6C1-834E-9998-9DD9DE86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5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F9FEF5-A3D3-1344-99E1-CBB3F9648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1E9346-038D-6C46-9335-926C863DC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85BF8-B8CA-2545-81DE-E70D5EEC9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49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B537A-E4C0-3F4D-B5B5-1E082FC3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B6847-7ECC-2B4B-936E-0488750E8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2905D-C3CE-C74A-B4CF-64528396D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1FD91-C228-5A4D-BF71-25A433237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C6171-7635-9A46-9B0C-BEC817C2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A92C6-7793-464F-BC24-C35FF3E2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60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FC2DB-AED2-0346-A415-FDA6BB0A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79A269-0B4C-DF45-A8A1-A5A091E81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75F4D-F063-6B41-B205-982B00C6B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D300E7-9D64-E44C-B67A-0A173E826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B5CC8-8F5E-524A-AD35-5C7718ABD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D37A7-AF9D-B44F-98C6-F31672A8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23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D81A26-7840-B74C-A30B-BA27580E3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188E9-08C3-014D-BB36-6CA51691A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57B49-4910-804E-B497-E20C2111E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F95AD-F755-E246-BD67-E54EE7550B68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CDB00-657F-0D48-BCCE-19D420979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CA5DC-A4DD-C147-93CB-C7DB9A4EE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9109E-14B2-6C40-8B1F-D4ECB029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67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C0A3E-15CC-594D-A405-4EC27BC54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25013"/>
            <a:ext cx="9144000" cy="2387600"/>
          </a:xfrm>
        </p:spPr>
        <p:txBody>
          <a:bodyPr/>
          <a:lstStyle/>
          <a:p>
            <a:r>
              <a:rPr lang="en-GB" dirty="0"/>
              <a:t>Dosimetry Results from CHUV March Experiments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218E2-28BF-474B-8FBF-048B76BCB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88719"/>
            <a:ext cx="9144000" cy="1655762"/>
          </a:xfrm>
        </p:spPr>
        <p:txBody>
          <a:bodyPr/>
          <a:lstStyle/>
          <a:p>
            <a:r>
              <a:rPr lang="en-GB" dirty="0"/>
              <a:t>Joseph Bateman, </a:t>
            </a:r>
            <a:r>
              <a:rPr lang="en-GB" dirty="0" err="1"/>
              <a:t>Vilde</a:t>
            </a:r>
            <a:r>
              <a:rPr lang="en-GB" dirty="0"/>
              <a:t> </a:t>
            </a:r>
            <a:r>
              <a:rPr lang="en-GB" dirty="0" err="1"/>
              <a:t>Rieker</a:t>
            </a:r>
            <a:r>
              <a:rPr lang="en-GB" dirty="0"/>
              <a:t>, Wilfrid </a:t>
            </a:r>
            <a:r>
              <a:rPr lang="en-GB" dirty="0" err="1"/>
              <a:t>Farabolini</a:t>
            </a:r>
            <a:endParaRPr lang="en-GB" dirty="0"/>
          </a:p>
        </p:txBody>
      </p:sp>
      <p:pic>
        <p:nvPicPr>
          <p:cNvPr id="1026" name="Picture 2" descr="CERN - Wikipedia">
            <a:extLst>
              <a:ext uri="{FF2B5EF4-FFF2-40B4-BE49-F238E27FC236}">
                <a16:creationId xmlns:a16="http://schemas.microsoft.com/office/drawing/2014/main" id="{86C5AD4D-4A86-7C4C-8BCF-D3BCBD5E7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83323" cy="138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>
            <a:extLst>
              <a:ext uri="{FF2B5EF4-FFF2-40B4-BE49-F238E27FC236}">
                <a16:creationId xmlns:a16="http://schemas.microsoft.com/office/drawing/2014/main" id="{7AFE0DEE-9797-3C41-AB7C-35A4630BE4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14800" y="2400300"/>
            <a:ext cx="3962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logo-chuv - Lausanne NoSAS Score">
            <a:extLst>
              <a:ext uri="{FF2B5EF4-FFF2-40B4-BE49-F238E27FC236}">
                <a16:creationId xmlns:a16="http://schemas.microsoft.com/office/drawing/2014/main" id="{4E14CEA3-A44D-D544-8946-90420E7CDD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4"/>
          <a:stretch/>
        </p:blipFill>
        <p:spPr bwMode="auto">
          <a:xfrm>
            <a:off x="9684973" y="0"/>
            <a:ext cx="2507027" cy="157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LEAR | CLEAR">
            <a:extLst>
              <a:ext uri="{FF2B5EF4-FFF2-40B4-BE49-F238E27FC236}">
                <a16:creationId xmlns:a16="http://schemas.microsoft.com/office/drawing/2014/main" id="{E85F6CD4-A35D-6244-A356-004E83CFB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235" y="107766"/>
            <a:ext cx="2125530" cy="78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2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8FFD-DB00-554C-BFBC-DD8BFA80C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Curves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8FF025-5B92-C74C-8D56-C44DC20C19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99" y="1986990"/>
            <a:ext cx="5694343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3ACB86-23AD-654B-BE38-04A185EB4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6990"/>
            <a:ext cx="5640777" cy="42660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443455-BBE1-6941-8051-6B35E379669F}"/>
              </a:ext>
            </a:extLst>
          </p:cNvPr>
          <p:cNvSpPr txBox="1"/>
          <p:nvPr/>
        </p:nvSpPr>
        <p:spPr>
          <a:xfrm>
            <a:off x="2707193" y="1802324"/>
            <a:ext cx="64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EBT3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FA97CE-EC64-2C4D-935F-799CF352A663}"/>
              </a:ext>
            </a:extLst>
          </p:cNvPr>
          <p:cNvSpPr txBox="1"/>
          <p:nvPr/>
        </p:nvSpPr>
        <p:spPr>
          <a:xfrm>
            <a:off x="8593511" y="1842180"/>
            <a:ext cx="77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MDV3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D60209-7067-4447-BC7E-6567BD04B618}"/>
              </a:ext>
            </a:extLst>
          </p:cNvPr>
          <p:cNvSpPr txBox="1"/>
          <p:nvPr/>
        </p:nvSpPr>
        <p:spPr>
          <a:xfrm>
            <a:off x="4857017" y="1321356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OD = (a + </a:t>
            </a:r>
            <a:r>
              <a:rPr lang="en-GB" dirty="0" err="1"/>
              <a:t>bD</a:t>
            </a:r>
            <a:r>
              <a:rPr lang="en-GB" dirty="0"/>
              <a:t>) / (c + 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F48000-F581-E647-8B60-8397870AE8A6}"/>
              </a:ext>
            </a:extLst>
          </p:cNvPr>
          <p:cNvSpPr txBox="1"/>
          <p:nvPr/>
        </p:nvSpPr>
        <p:spPr>
          <a:xfrm>
            <a:off x="4879716" y="1746506"/>
            <a:ext cx="221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OD = - log (PV/35655)</a:t>
            </a:r>
          </a:p>
        </p:txBody>
      </p:sp>
    </p:spTree>
    <p:extLst>
      <p:ext uri="{BB962C8B-B14F-4D97-AF65-F5344CB8AC3E}">
        <p14:creationId xmlns:p14="http://schemas.microsoft.com/office/powerpoint/2010/main" val="225306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998E6C-E2A7-B74F-8746-26B286F7C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7088" y="903643"/>
            <a:ext cx="8897823" cy="5316351"/>
          </a:xfrm>
        </p:spPr>
      </p:pic>
    </p:spTree>
    <p:extLst>
      <p:ext uri="{BB962C8B-B14F-4D97-AF65-F5344CB8AC3E}">
        <p14:creationId xmlns:p14="http://schemas.microsoft.com/office/powerpoint/2010/main" val="7618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5414E-C828-A644-953A-C19E99988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Zebra Fish Eggs – 24/03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8D8090-35F3-B24F-9C4B-7672DC5A7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608" y="1482001"/>
            <a:ext cx="2640926" cy="51217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8458F88-5857-F048-8FBF-CD2CD1EC577D}"/>
              </a:ext>
            </a:extLst>
          </p:cNvPr>
          <p:cNvSpPr txBox="1"/>
          <p:nvPr/>
        </p:nvSpPr>
        <p:spPr>
          <a:xfrm>
            <a:off x="8511163" y="5846544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FLASH</a:t>
            </a:r>
          </a:p>
          <a:p>
            <a:r>
              <a:rPr lang="en-GB" dirty="0">
                <a:solidFill>
                  <a:srgbClr val="0070C0"/>
                </a:solidFill>
              </a:rPr>
              <a:t>CONV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239B597-B1BF-7C43-99D5-777E9D3B9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215835"/>
              </p:ext>
            </p:extLst>
          </p:nvPr>
        </p:nvGraphicFramePr>
        <p:xfrm>
          <a:off x="4459961" y="1482001"/>
          <a:ext cx="3508380" cy="5121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7095">
                  <a:extLst>
                    <a:ext uri="{9D8B030D-6E8A-4147-A177-3AD203B41FA5}">
                      <a16:colId xmlns:a16="http://schemas.microsoft.com/office/drawing/2014/main" val="2011679645"/>
                    </a:ext>
                  </a:extLst>
                </a:gridCol>
                <a:gridCol w="877095">
                  <a:extLst>
                    <a:ext uri="{9D8B030D-6E8A-4147-A177-3AD203B41FA5}">
                      <a16:colId xmlns:a16="http://schemas.microsoft.com/office/drawing/2014/main" val="201669464"/>
                    </a:ext>
                  </a:extLst>
                </a:gridCol>
                <a:gridCol w="877095">
                  <a:extLst>
                    <a:ext uri="{9D8B030D-6E8A-4147-A177-3AD203B41FA5}">
                      <a16:colId xmlns:a16="http://schemas.microsoft.com/office/drawing/2014/main" val="709380652"/>
                    </a:ext>
                  </a:extLst>
                </a:gridCol>
                <a:gridCol w="877095">
                  <a:extLst>
                    <a:ext uri="{9D8B030D-6E8A-4147-A177-3AD203B41FA5}">
                      <a16:colId xmlns:a16="http://schemas.microsoft.com/office/drawing/2014/main" val="3196457648"/>
                    </a:ext>
                  </a:extLst>
                </a:gridCol>
              </a:tblGrid>
              <a:tr h="33969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Holder #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Hor. Size 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Ver. Size 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Dose (</a:t>
                      </a:r>
                      <a:r>
                        <a:rPr lang="en-GB" sz="1100" u="none" strike="noStrike" dirty="0" err="1">
                          <a:effectLst/>
                        </a:rPr>
                        <a:t>Gy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178053190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8.41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7.06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4254943174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7.08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503143899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7.94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6.67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4102762389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9.89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286386451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9.68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331101744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8.65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102730575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12.18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403532194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14.31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050097222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12.55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15165613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11.59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674447312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6.41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6.37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21.02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829739894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6.42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6.39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22.64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809385186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6.63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90293456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6.72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860178907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8.06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6.50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808604231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9.51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341367078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8.63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9.47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044214541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8.42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8.33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597313286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11.68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836413954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8.58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8.53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12.81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3173144621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8.67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11.64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1120216520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8.64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11.09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1960663628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11.70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1105521909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8.55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8.51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12.94</a:t>
                      </a:r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050547603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na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na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2394756102"/>
                  </a:ext>
                </a:extLst>
              </a:tr>
              <a:tr h="18392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17.91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5" marR="7325" marT="7325" marB="0" anchor="b"/>
                </a:tc>
                <a:extLst>
                  <a:ext uri="{0D108BD9-81ED-4DB2-BD59-A6C34878D82A}">
                    <a16:rowId xmlns:a16="http://schemas.microsoft.com/office/drawing/2014/main" val="473224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39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38868-F1A8-004A-9038-93663591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Zebra Fish Eggs – 24/03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5601718-1055-2040-B85C-3EB0C40406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8820" y="1368915"/>
            <a:ext cx="9014360" cy="258494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1BC05F-12A6-1047-ADB3-C608FC481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966" y="3953862"/>
            <a:ext cx="9171214" cy="277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174</Words>
  <Application>Microsoft Macintosh PowerPoint</Application>
  <PresentationFormat>Widescreen</PresentationFormat>
  <Paragraphs>119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Dosimetry Results from CHUV March Experiments </vt:lpstr>
      <vt:lpstr>Calibration Curves</vt:lpstr>
      <vt:lpstr>PowerPoint Presentation</vt:lpstr>
      <vt:lpstr>Zebra Fish Eggs – 24/03</vt:lpstr>
      <vt:lpstr>Zebra Fish Eggs – 24/03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Dosimetry Results from CHUV March Experiments </dc:title>
  <dc:creator>Joseph Bateman</dc:creator>
  <cp:lastModifiedBy>Joseph Bateman</cp:lastModifiedBy>
  <cp:revision>7</cp:revision>
  <dcterms:created xsi:type="dcterms:W3CDTF">2022-03-31T08:51:22Z</dcterms:created>
  <dcterms:modified xsi:type="dcterms:W3CDTF">2022-04-04T09:38:58Z</dcterms:modified>
</cp:coreProperties>
</file>