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3" r:id="rId5"/>
  </p:sldMasterIdLst>
  <p:notesMasterIdLst>
    <p:notesMasterId r:id="rId20"/>
  </p:notesMasterIdLst>
  <p:sldIdLst>
    <p:sldId id="640" r:id="rId6"/>
    <p:sldId id="564" r:id="rId7"/>
    <p:sldId id="524" r:id="rId8"/>
    <p:sldId id="652" r:id="rId9"/>
    <p:sldId id="651" r:id="rId10"/>
    <p:sldId id="645" r:id="rId11"/>
    <p:sldId id="649" r:id="rId12"/>
    <p:sldId id="656" r:id="rId13"/>
    <p:sldId id="657" r:id="rId14"/>
    <p:sldId id="655" r:id="rId15"/>
    <p:sldId id="653" r:id="rId16"/>
    <p:sldId id="650" r:id="rId17"/>
    <p:sldId id="273" r:id="rId18"/>
    <p:sldId id="654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B8EB721-8FBF-A961-B976-DB8AAA391C52}" v="7" dt="2022-04-19T15:04:15.5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283" autoAdjust="0"/>
  </p:normalViewPr>
  <p:slideViewPr>
    <p:cSldViewPr snapToGrid="0">
      <p:cViewPr varScale="1">
        <p:scale>
          <a:sx n="91" d="100"/>
          <a:sy n="91" d="100"/>
        </p:scale>
        <p:origin x="131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uno Tiirats" userId="3e386947-4805-4acd-8430-edb21f016386" providerId="ADAL" clId="{D85F3467-A9C0-49C7-B23E-D7B9D432632C}"/>
    <pc:docChg chg="undo redo custSel addSld delSld modSld sldOrd modMainMaster">
      <pc:chgData name="Tauno Tiirats" userId="3e386947-4805-4acd-8430-edb21f016386" providerId="ADAL" clId="{D85F3467-A9C0-49C7-B23E-D7B9D432632C}" dt="2022-04-17T13:41:33.391" v="7137" actId="20577"/>
      <pc:docMkLst>
        <pc:docMk/>
      </pc:docMkLst>
      <pc:sldChg chg="addSp delSp modSp delAnim modAnim">
        <pc:chgData name="Tauno Tiirats" userId="3e386947-4805-4acd-8430-edb21f016386" providerId="ADAL" clId="{D85F3467-A9C0-49C7-B23E-D7B9D432632C}" dt="2022-04-13T08:17:26.570" v="5841" actId="1076"/>
        <pc:sldMkLst>
          <pc:docMk/>
          <pc:sldMk cId="0" sldId="273"/>
        </pc:sldMkLst>
        <pc:spChg chg="mod">
          <ac:chgData name="Tauno Tiirats" userId="3e386947-4805-4acd-8430-edb21f016386" providerId="ADAL" clId="{D85F3467-A9C0-49C7-B23E-D7B9D432632C}" dt="2022-04-13T08:14:58.041" v="5771" actId="1076"/>
          <ac:spMkLst>
            <pc:docMk/>
            <pc:sldMk cId="0" sldId="273"/>
            <ac:spMk id="3" creationId="{64032C0C-D729-454E-9787-B8A939E6D688}"/>
          </ac:spMkLst>
        </pc:spChg>
        <pc:spChg chg="add mod">
          <ac:chgData name="Tauno Tiirats" userId="3e386947-4805-4acd-8430-edb21f016386" providerId="ADAL" clId="{D85F3467-A9C0-49C7-B23E-D7B9D432632C}" dt="2022-04-13T08:17:26.570" v="5841" actId="1076"/>
          <ac:spMkLst>
            <pc:docMk/>
            <pc:sldMk cId="0" sldId="273"/>
            <ac:spMk id="4" creationId="{0D6EF4E2-0EB6-478F-9053-EBDD983CD9EE}"/>
          </ac:spMkLst>
        </pc:spChg>
        <pc:picChg chg="add del mod">
          <ac:chgData name="Tauno Tiirats" userId="3e386947-4805-4acd-8430-edb21f016386" providerId="ADAL" clId="{D85F3467-A9C0-49C7-B23E-D7B9D432632C}" dt="2022-04-11T18:53:08.969" v="3490" actId="478"/>
          <ac:picMkLst>
            <pc:docMk/>
            <pc:sldMk cId="0" sldId="273"/>
            <ac:picMk id="9" creationId="{5A85AC8E-590B-4448-9EC0-BFFC5835B985}"/>
          </ac:picMkLst>
        </pc:picChg>
      </pc:sldChg>
      <pc:sldChg chg="addSp delSp modSp">
        <pc:chgData name="Tauno Tiirats" userId="3e386947-4805-4acd-8430-edb21f016386" providerId="ADAL" clId="{D85F3467-A9C0-49C7-B23E-D7B9D432632C}" dt="2022-04-14T13:03:55.340" v="6254" actId="20577"/>
        <pc:sldMkLst>
          <pc:docMk/>
          <pc:sldMk cId="3087771719" sldId="524"/>
        </pc:sldMkLst>
        <pc:spChg chg="add mod">
          <ac:chgData name="Tauno Tiirats" userId="3e386947-4805-4acd-8430-edb21f016386" providerId="ADAL" clId="{D85F3467-A9C0-49C7-B23E-D7B9D432632C}" dt="2022-04-12T09:26:17.219" v="4426" actId="164"/>
          <ac:spMkLst>
            <pc:docMk/>
            <pc:sldMk cId="3087771719" sldId="524"/>
            <ac:spMk id="3" creationId="{CBD419E4-82CD-49B6-9017-7A4D2C48139C}"/>
          </ac:spMkLst>
        </pc:spChg>
        <pc:spChg chg="add del mod">
          <ac:chgData name="Tauno Tiirats" userId="3e386947-4805-4acd-8430-edb21f016386" providerId="ADAL" clId="{D85F3467-A9C0-49C7-B23E-D7B9D432632C}" dt="2022-04-12T09:13:44.490" v="4260" actId="478"/>
          <ac:spMkLst>
            <pc:docMk/>
            <pc:sldMk cId="3087771719" sldId="524"/>
            <ac:spMk id="4" creationId="{D730973A-D78E-42B0-99A4-09D1AF0DAC4B}"/>
          </ac:spMkLst>
        </pc:spChg>
        <pc:spChg chg="mod">
          <ac:chgData name="Tauno Tiirats" userId="3e386947-4805-4acd-8430-edb21f016386" providerId="ADAL" clId="{D85F3467-A9C0-49C7-B23E-D7B9D432632C}" dt="2022-04-14T13:03:55.340" v="6254" actId="20577"/>
          <ac:spMkLst>
            <pc:docMk/>
            <pc:sldMk cId="3087771719" sldId="524"/>
            <ac:spMk id="5" creationId="{715EA869-A330-49FA-94EE-CC841ACDFDD9}"/>
          </ac:spMkLst>
        </pc:spChg>
        <pc:spChg chg="del mod">
          <ac:chgData name="Tauno Tiirats" userId="3e386947-4805-4acd-8430-edb21f016386" providerId="ADAL" clId="{D85F3467-A9C0-49C7-B23E-D7B9D432632C}" dt="2022-04-12T08:42:07.711" v="3670" actId="478"/>
          <ac:spMkLst>
            <pc:docMk/>
            <pc:sldMk cId="3087771719" sldId="524"/>
            <ac:spMk id="12" creationId="{F39FA818-915B-4FFF-9A35-63D2B6C7A8B2}"/>
          </ac:spMkLst>
        </pc:spChg>
        <pc:spChg chg="del mod">
          <ac:chgData name="Tauno Tiirats" userId="3e386947-4805-4acd-8430-edb21f016386" providerId="ADAL" clId="{D85F3467-A9C0-49C7-B23E-D7B9D432632C}" dt="2022-04-12T08:42:04.864" v="3669" actId="478"/>
          <ac:spMkLst>
            <pc:docMk/>
            <pc:sldMk cId="3087771719" sldId="524"/>
            <ac:spMk id="14" creationId="{6CE03215-2F59-4680-9D29-1E163D769F16}"/>
          </ac:spMkLst>
        </pc:spChg>
        <pc:spChg chg="add mod">
          <ac:chgData name="Tauno Tiirats" userId="3e386947-4805-4acd-8430-edb21f016386" providerId="ADAL" clId="{D85F3467-A9C0-49C7-B23E-D7B9D432632C}" dt="2022-04-12T09:23:40.796" v="4395" actId="1076"/>
          <ac:spMkLst>
            <pc:docMk/>
            <pc:sldMk cId="3087771719" sldId="524"/>
            <ac:spMk id="20" creationId="{BF8AC116-D04A-4511-A66A-86E0E0978CF7}"/>
          </ac:spMkLst>
        </pc:spChg>
        <pc:spChg chg="add mod">
          <ac:chgData name="Tauno Tiirats" userId="3e386947-4805-4acd-8430-edb21f016386" providerId="ADAL" clId="{D85F3467-A9C0-49C7-B23E-D7B9D432632C}" dt="2022-04-12T09:23:38.002" v="4394" actId="1076"/>
          <ac:spMkLst>
            <pc:docMk/>
            <pc:sldMk cId="3087771719" sldId="524"/>
            <ac:spMk id="22" creationId="{2C97EE86-4C44-46AA-B6A5-EE1FFC57A85C}"/>
          </ac:spMkLst>
        </pc:spChg>
        <pc:spChg chg="add mod">
          <ac:chgData name="Tauno Tiirats" userId="3e386947-4805-4acd-8430-edb21f016386" providerId="ADAL" clId="{D85F3467-A9C0-49C7-B23E-D7B9D432632C}" dt="2022-04-12T09:08:34.784" v="4144" actId="20577"/>
          <ac:spMkLst>
            <pc:docMk/>
            <pc:sldMk cId="3087771719" sldId="524"/>
            <ac:spMk id="23" creationId="{01671672-8105-49AF-9625-147994D28A02}"/>
          </ac:spMkLst>
        </pc:spChg>
        <pc:spChg chg="add mod">
          <ac:chgData name="Tauno Tiirats" userId="3e386947-4805-4acd-8430-edb21f016386" providerId="ADAL" clId="{D85F3467-A9C0-49C7-B23E-D7B9D432632C}" dt="2022-04-12T09:26:17.219" v="4426" actId="164"/>
          <ac:spMkLst>
            <pc:docMk/>
            <pc:sldMk cId="3087771719" sldId="524"/>
            <ac:spMk id="24" creationId="{D6998C97-E94F-4634-902B-432642A4E469}"/>
          </ac:spMkLst>
        </pc:spChg>
        <pc:spChg chg="add mod">
          <ac:chgData name="Tauno Tiirats" userId="3e386947-4805-4acd-8430-edb21f016386" providerId="ADAL" clId="{D85F3467-A9C0-49C7-B23E-D7B9D432632C}" dt="2022-04-12T09:26:17.219" v="4426" actId="164"/>
          <ac:spMkLst>
            <pc:docMk/>
            <pc:sldMk cId="3087771719" sldId="524"/>
            <ac:spMk id="25" creationId="{8AF52A44-39A0-4189-BECA-9D9CE296A14C}"/>
          </ac:spMkLst>
        </pc:spChg>
        <pc:spChg chg="add del mod">
          <ac:chgData name="Tauno Tiirats" userId="3e386947-4805-4acd-8430-edb21f016386" providerId="ADAL" clId="{D85F3467-A9C0-49C7-B23E-D7B9D432632C}" dt="2022-04-12T09:22:02.024" v="4365" actId="478"/>
          <ac:spMkLst>
            <pc:docMk/>
            <pc:sldMk cId="3087771719" sldId="524"/>
            <ac:spMk id="32" creationId="{18BB90B4-1ED1-427C-98E8-1CC95C620218}"/>
          </ac:spMkLst>
        </pc:spChg>
        <pc:spChg chg="add mod">
          <ac:chgData name="Tauno Tiirats" userId="3e386947-4805-4acd-8430-edb21f016386" providerId="ADAL" clId="{D85F3467-A9C0-49C7-B23E-D7B9D432632C}" dt="2022-04-12T09:23:48.898" v="4396" actId="1076"/>
          <ac:spMkLst>
            <pc:docMk/>
            <pc:sldMk cId="3087771719" sldId="524"/>
            <ac:spMk id="33" creationId="{B1DAE0F9-10DB-47DE-B292-92C47641973D}"/>
          </ac:spMkLst>
        </pc:spChg>
        <pc:grpChg chg="del">
          <ac:chgData name="Tauno Tiirats" userId="3e386947-4805-4acd-8430-edb21f016386" providerId="ADAL" clId="{D85F3467-A9C0-49C7-B23E-D7B9D432632C}" dt="2022-04-12T08:42:04.864" v="3669" actId="478"/>
          <ac:grpSpMkLst>
            <pc:docMk/>
            <pc:sldMk cId="3087771719" sldId="524"/>
            <ac:grpSpMk id="8" creationId="{9BB91271-4145-4252-AE7F-D4279AD1BE92}"/>
          </ac:grpSpMkLst>
        </pc:grpChg>
        <pc:grpChg chg="add">
          <ac:chgData name="Tauno Tiirats" userId="3e386947-4805-4acd-8430-edb21f016386" providerId="ADAL" clId="{D85F3467-A9C0-49C7-B23E-D7B9D432632C}" dt="2022-04-12T08:42:08.468" v="3671"/>
          <ac:grpSpMkLst>
            <pc:docMk/>
            <pc:sldMk cId="3087771719" sldId="524"/>
            <ac:grpSpMk id="15" creationId="{AA7A916A-BE45-42C7-B288-D255C1DEAD75}"/>
          </ac:grpSpMkLst>
        </pc:grpChg>
        <pc:grpChg chg="add mod">
          <ac:chgData name="Tauno Tiirats" userId="3e386947-4805-4acd-8430-edb21f016386" providerId="ADAL" clId="{D85F3467-A9C0-49C7-B23E-D7B9D432632C}" dt="2022-04-14T12:49:30.041" v="6243" actId="1076"/>
          <ac:grpSpMkLst>
            <pc:docMk/>
            <pc:sldMk cId="3087771719" sldId="524"/>
            <ac:grpSpMk id="34" creationId="{5450C76C-F05D-4090-B707-026911EA617A}"/>
          </ac:grpSpMkLst>
        </pc:grpChg>
        <pc:picChg chg="del">
          <ac:chgData name="Tauno Tiirats" userId="3e386947-4805-4acd-8430-edb21f016386" providerId="ADAL" clId="{D85F3467-A9C0-49C7-B23E-D7B9D432632C}" dt="2022-04-12T08:42:04.864" v="3669" actId="478"/>
          <ac:picMkLst>
            <pc:docMk/>
            <pc:sldMk cId="3087771719" sldId="524"/>
            <ac:picMk id="13" creationId="{2D9EFD2F-B261-4468-973B-1DB633FBEAC8}"/>
          </ac:picMkLst>
        </pc:picChg>
        <pc:picChg chg="add">
          <ac:chgData name="Tauno Tiirats" userId="3e386947-4805-4acd-8430-edb21f016386" providerId="ADAL" clId="{D85F3467-A9C0-49C7-B23E-D7B9D432632C}" dt="2022-04-12T08:42:08.468" v="3671"/>
          <ac:picMkLst>
            <pc:docMk/>
            <pc:sldMk cId="3087771719" sldId="524"/>
            <ac:picMk id="21" creationId="{D97E9BD9-671C-44DF-8AEA-3A575D055340}"/>
          </ac:picMkLst>
        </pc:picChg>
        <pc:cxnChg chg="add del mod">
          <ac:chgData name="Tauno Tiirats" userId="3e386947-4805-4acd-8430-edb21f016386" providerId="ADAL" clId="{D85F3467-A9C0-49C7-B23E-D7B9D432632C}" dt="2022-04-12T09:14:28.387" v="4265" actId="478"/>
          <ac:cxnSpMkLst>
            <pc:docMk/>
            <pc:sldMk cId="3087771719" sldId="524"/>
            <ac:cxnSpMk id="7" creationId="{2B4879D1-F8CC-4CE0-B28C-11648B81E064}"/>
          </ac:cxnSpMkLst>
        </pc:cxnChg>
        <pc:cxnChg chg="add del mod">
          <ac:chgData name="Tauno Tiirats" userId="3e386947-4805-4acd-8430-edb21f016386" providerId="ADAL" clId="{D85F3467-A9C0-49C7-B23E-D7B9D432632C}" dt="2022-04-12T09:14:45.028" v="4267" actId="11529"/>
          <ac:cxnSpMkLst>
            <pc:docMk/>
            <pc:sldMk cId="3087771719" sldId="524"/>
            <ac:cxnSpMk id="27" creationId="{71ACBDBA-316B-41CB-9317-BE76648241F2}"/>
          </ac:cxnSpMkLst>
        </pc:cxnChg>
        <pc:cxnChg chg="add mod">
          <ac:chgData name="Tauno Tiirats" userId="3e386947-4805-4acd-8430-edb21f016386" providerId="ADAL" clId="{D85F3467-A9C0-49C7-B23E-D7B9D432632C}" dt="2022-04-12T09:26:17.219" v="4426" actId="164"/>
          <ac:cxnSpMkLst>
            <pc:docMk/>
            <pc:sldMk cId="3087771719" sldId="524"/>
            <ac:cxnSpMk id="29" creationId="{9C07650F-31E2-4851-90C4-28CD73B5E510}"/>
          </ac:cxnSpMkLst>
        </pc:cxnChg>
        <pc:cxnChg chg="add mod">
          <ac:chgData name="Tauno Tiirats" userId="3e386947-4805-4acd-8430-edb21f016386" providerId="ADAL" clId="{D85F3467-A9C0-49C7-B23E-D7B9D432632C}" dt="2022-04-12T09:26:17.219" v="4426" actId="164"/>
          <ac:cxnSpMkLst>
            <pc:docMk/>
            <pc:sldMk cId="3087771719" sldId="524"/>
            <ac:cxnSpMk id="31" creationId="{3B591F29-9EA1-48B3-9DF4-9D0E29FF07B7}"/>
          </ac:cxnSpMkLst>
        </pc:cxnChg>
      </pc:sldChg>
      <pc:sldChg chg="addSp delSp modSp">
        <pc:chgData name="Tauno Tiirats" userId="3e386947-4805-4acd-8430-edb21f016386" providerId="ADAL" clId="{D85F3467-A9C0-49C7-B23E-D7B9D432632C}" dt="2022-04-12T15:26:54.275" v="5318" actId="20577"/>
        <pc:sldMkLst>
          <pc:docMk/>
          <pc:sldMk cId="2323741792" sldId="564"/>
        </pc:sldMkLst>
        <pc:spChg chg="mod">
          <ac:chgData name="Tauno Tiirats" userId="3e386947-4805-4acd-8430-edb21f016386" providerId="ADAL" clId="{D85F3467-A9C0-49C7-B23E-D7B9D432632C}" dt="2022-04-12T09:07:48.843" v="4136" actId="1037"/>
          <ac:spMkLst>
            <pc:docMk/>
            <pc:sldMk cId="2323741792" sldId="564"/>
            <ac:spMk id="2" creationId="{3CA200F4-E5D6-4AF6-BDFC-9D52AFA53C20}"/>
          </ac:spMkLst>
        </pc:spChg>
        <pc:spChg chg="add del">
          <ac:chgData name="Tauno Tiirats" userId="3e386947-4805-4acd-8430-edb21f016386" providerId="ADAL" clId="{D85F3467-A9C0-49C7-B23E-D7B9D432632C}" dt="2022-04-12T09:10:48.542" v="4169"/>
          <ac:spMkLst>
            <pc:docMk/>
            <pc:sldMk cId="2323741792" sldId="564"/>
            <ac:spMk id="4" creationId="{50A0331C-4DA6-4AB3-A8FC-F4758A5CD743}"/>
          </ac:spMkLst>
        </pc:spChg>
        <pc:spChg chg="mod">
          <ac:chgData name="Tauno Tiirats" userId="3e386947-4805-4acd-8430-edb21f016386" providerId="ADAL" clId="{D85F3467-A9C0-49C7-B23E-D7B9D432632C}" dt="2022-04-12T15:26:54.275" v="5318" actId="20577"/>
          <ac:spMkLst>
            <pc:docMk/>
            <pc:sldMk cId="2323741792" sldId="564"/>
            <ac:spMk id="10" creationId="{52EEE4D7-DAC0-43CC-9A24-760528837EEC}"/>
          </ac:spMkLst>
        </pc:spChg>
      </pc:sldChg>
      <pc:sldChg chg="modSp">
        <pc:chgData name="Tauno Tiirats" userId="3e386947-4805-4acd-8430-edb21f016386" providerId="ADAL" clId="{D85F3467-A9C0-49C7-B23E-D7B9D432632C}" dt="2022-04-17T13:25:11.204" v="7116" actId="20577"/>
        <pc:sldMkLst>
          <pc:docMk/>
          <pc:sldMk cId="24874235" sldId="640"/>
        </pc:sldMkLst>
        <pc:spChg chg="mod">
          <ac:chgData name="Tauno Tiirats" userId="3e386947-4805-4acd-8430-edb21f016386" providerId="ADAL" clId="{D85F3467-A9C0-49C7-B23E-D7B9D432632C}" dt="2022-04-17T13:25:11.204" v="7116" actId="20577"/>
          <ac:spMkLst>
            <pc:docMk/>
            <pc:sldMk cId="24874235" sldId="640"/>
            <ac:spMk id="5123" creationId="{8C74CF4F-A76D-4F9C-9BA4-68241E9C4A03}"/>
          </ac:spMkLst>
        </pc:spChg>
      </pc:sldChg>
      <pc:sldChg chg="addSp delSp modSp">
        <pc:chgData name="Tauno Tiirats" userId="3e386947-4805-4acd-8430-edb21f016386" providerId="ADAL" clId="{D85F3467-A9C0-49C7-B23E-D7B9D432632C}" dt="2022-04-12T11:25:25.471" v="4596" actId="1076"/>
        <pc:sldMkLst>
          <pc:docMk/>
          <pc:sldMk cId="2564198409" sldId="645"/>
        </pc:sldMkLst>
        <pc:spChg chg="add del mod">
          <ac:chgData name="Tauno Tiirats" userId="3e386947-4805-4acd-8430-edb21f016386" providerId="ADAL" clId="{D85F3467-A9C0-49C7-B23E-D7B9D432632C}" dt="2022-04-12T08:47:08.043" v="3813"/>
          <ac:spMkLst>
            <pc:docMk/>
            <pc:sldMk cId="2564198409" sldId="645"/>
            <ac:spMk id="17" creationId="{7EF58334-B1C5-46CA-8CCB-9626C88D2076}"/>
          </ac:spMkLst>
        </pc:spChg>
        <pc:spChg chg="add">
          <ac:chgData name="Tauno Tiirats" userId="3e386947-4805-4acd-8430-edb21f016386" providerId="ADAL" clId="{D85F3467-A9C0-49C7-B23E-D7B9D432632C}" dt="2022-04-12T08:47:08.903" v="3814"/>
          <ac:spMkLst>
            <pc:docMk/>
            <pc:sldMk cId="2564198409" sldId="645"/>
            <ac:spMk id="18" creationId="{E18B493E-28A3-4DA1-8B5E-B1C6702113A0}"/>
          </ac:spMkLst>
        </pc:spChg>
        <pc:spChg chg="mod">
          <ac:chgData name="Tauno Tiirats" userId="3e386947-4805-4acd-8430-edb21f016386" providerId="ADAL" clId="{D85F3467-A9C0-49C7-B23E-D7B9D432632C}" dt="2022-04-12T11:25:25.471" v="4596" actId="1076"/>
          <ac:spMkLst>
            <pc:docMk/>
            <pc:sldMk cId="2564198409" sldId="645"/>
            <ac:spMk id="120" creationId="{D6D82CB7-4312-4613-B874-C7619BBB55C9}"/>
          </ac:spMkLst>
        </pc:spChg>
        <pc:picChg chg="mod">
          <ac:chgData name="Tauno Tiirats" userId="3e386947-4805-4acd-8430-edb21f016386" providerId="ADAL" clId="{D85F3467-A9C0-49C7-B23E-D7B9D432632C}" dt="2022-04-12T08:47:15.319" v="3815" actId="1076"/>
          <ac:picMkLst>
            <pc:docMk/>
            <pc:sldMk cId="2564198409" sldId="645"/>
            <ac:picMk id="1039" creationId="{999FD251-DCE3-4508-A015-E5462703FE8A}"/>
          </ac:picMkLst>
        </pc:picChg>
      </pc:sldChg>
      <pc:sldChg chg="addSp delSp modSp modAnim">
        <pc:chgData name="Tauno Tiirats" userId="3e386947-4805-4acd-8430-edb21f016386" providerId="ADAL" clId="{D85F3467-A9C0-49C7-B23E-D7B9D432632C}" dt="2022-04-17T12:35:42.151" v="6540" actId="1076"/>
        <pc:sldMkLst>
          <pc:docMk/>
          <pc:sldMk cId="3152540907" sldId="649"/>
        </pc:sldMkLst>
        <pc:spChg chg="add del mod">
          <ac:chgData name="Tauno Tiirats" userId="3e386947-4805-4acd-8430-edb21f016386" providerId="ADAL" clId="{D85F3467-A9C0-49C7-B23E-D7B9D432632C}" dt="2022-04-12T09:03:06.096" v="4057" actId="478"/>
          <ac:spMkLst>
            <pc:docMk/>
            <pc:sldMk cId="3152540907" sldId="649"/>
            <ac:spMk id="2" creationId="{371B1F6F-24AB-4AC2-AEE3-40FFB99CE395}"/>
          </ac:spMkLst>
        </pc:spChg>
        <pc:spChg chg="del">
          <ac:chgData name="Tauno Tiirats" userId="3e386947-4805-4acd-8430-edb21f016386" providerId="ADAL" clId="{D85F3467-A9C0-49C7-B23E-D7B9D432632C}" dt="2022-04-11T16:59:49.392" v="1039" actId="478"/>
          <ac:spMkLst>
            <pc:docMk/>
            <pc:sldMk cId="3152540907" sldId="649"/>
            <ac:spMk id="2" creationId="{DAF4F750-AFF7-4AFC-95E6-DE2B2DEBEBDA}"/>
          </ac:spMkLst>
        </pc:spChg>
        <pc:spChg chg="add del mod">
          <ac:chgData name="Tauno Tiirats" userId="3e386947-4805-4acd-8430-edb21f016386" providerId="ADAL" clId="{D85F3467-A9C0-49C7-B23E-D7B9D432632C}" dt="2022-04-17T12:29:13.558" v="6481" actId="478"/>
          <ac:spMkLst>
            <pc:docMk/>
            <pc:sldMk cId="3152540907" sldId="649"/>
            <ac:spMk id="2" creationId="{F460EE44-6581-477E-AC8F-F647F8981D75}"/>
          </ac:spMkLst>
        </pc:spChg>
        <pc:spChg chg="mod">
          <ac:chgData name="Tauno Tiirats" userId="3e386947-4805-4acd-8430-edb21f016386" providerId="ADAL" clId="{D85F3467-A9C0-49C7-B23E-D7B9D432632C}" dt="2022-04-11T18:47:27.690" v="3474" actId="1035"/>
          <ac:spMkLst>
            <pc:docMk/>
            <pc:sldMk cId="3152540907" sldId="649"/>
            <ac:spMk id="3" creationId="{0F372540-D809-4AAC-9CA9-D6FBFA3F48BF}"/>
          </ac:spMkLst>
        </pc:spChg>
        <pc:spChg chg="mod">
          <ac:chgData name="Tauno Tiirats" userId="3e386947-4805-4acd-8430-edb21f016386" providerId="ADAL" clId="{D85F3467-A9C0-49C7-B23E-D7B9D432632C}" dt="2022-04-17T12:34:02.354" v="6525" actId="20577"/>
          <ac:spMkLst>
            <pc:docMk/>
            <pc:sldMk cId="3152540907" sldId="649"/>
            <ac:spMk id="4" creationId="{B1E02B07-83CA-4859-8EC8-665D5B239FD5}"/>
          </ac:spMkLst>
        </pc:spChg>
        <pc:spChg chg="add mod">
          <ac:chgData name="Tauno Tiirats" userId="3e386947-4805-4acd-8430-edb21f016386" providerId="ADAL" clId="{D85F3467-A9C0-49C7-B23E-D7B9D432632C}" dt="2022-04-11T15:48:20.783" v="197" actId="2711"/>
          <ac:spMkLst>
            <pc:docMk/>
            <pc:sldMk cId="3152540907" sldId="649"/>
            <ac:spMk id="7" creationId="{8DD0FAA9-03DC-4859-AD40-FFE2D1C618F0}"/>
          </ac:spMkLst>
        </pc:spChg>
        <pc:spChg chg="add mod">
          <ac:chgData name="Tauno Tiirats" userId="3e386947-4805-4acd-8430-edb21f016386" providerId="ADAL" clId="{D85F3467-A9C0-49C7-B23E-D7B9D432632C}" dt="2022-04-11T15:48:20.783" v="197" actId="2711"/>
          <ac:spMkLst>
            <pc:docMk/>
            <pc:sldMk cId="3152540907" sldId="649"/>
            <ac:spMk id="8" creationId="{B465385D-05C6-4C80-994D-E939194944DF}"/>
          </ac:spMkLst>
        </pc:spChg>
        <pc:spChg chg="add mod">
          <ac:chgData name="Tauno Tiirats" userId="3e386947-4805-4acd-8430-edb21f016386" providerId="ADAL" clId="{D85F3467-A9C0-49C7-B23E-D7B9D432632C}" dt="2022-04-11T15:48:20.783" v="197" actId="2711"/>
          <ac:spMkLst>
            <pc:docMk/>
            <pc:sldMk cId="3152540907" sldId="649"/>
            <ac:spMk id="9" creationId="{3AD33D3B-1AC4-43E6-BC3C-4168371E74BC}"/>
          </ac:spMkLst>
        </pc:spChg>
        <pc:spChg chg="add mod">
          <ac:chgData name="Tauno Tiirats" userId="3e386947-4805-4acd-8430-edb21f016386" providerId="ADAL" clId="{D85F3467-A9C0-49C7-B23E-D7B9D432632C}" dt="2022-04-11T15:48:20.783" v="197" actId="2711"/>
          <ac:spMkLst>
            <pc:docMk/>
            <pc:sldMk cId="3152540907" sldId="649"/>
            <ac:spMk id="10" creationId="{EC12D461-97D4-4B48-9B7F-7C4767F00FB4}"/>
          </ac:spMkLst>
        </pc:spChg>
        <pc:spChg chg="add mod">
          <ac:chgData name="Tauno Tiirats" userId="3e386947-4805-4acd-8430-edb21f016386" providerId="ADAL" clId="{D85F3467-A9C0-49C7-B23E-D7B9D432632C}" dt="2022-04-11T15:48:20.783" v="197" actId="2711"/>
          <ac:spMkLst>
            <pc:docMk/>
            <pc:sldMk cId="3152540907" sldId="649"/>
            <ac:spMk id="11" creationId="{1BD8C312-BF7C-43A7-9826-E0B81E964B21}"/>
          </ac:spMkLst>
        </pc:spChg>
        <pc:spChg chg="add mod">
          <ac:chgData name="Tauno Tiirats" userId="3e386947-4805-4acd-8430-edb21f016386" providerId="ADAL" clId="{D85F3467-A9C0-49C7-B23E-D7B9D432632C}" dt="2022-04-11T15:48:20.783" v="197" actId="2711"/>
          <ac:spMkLst>
            <pc:docMk/>
            <pc:sldMk cId="3152540907" sldId="649"/>
            <ac:spMk id="12" creationId="{84E04D7C-2D44-4A6B-A5F2-D86E62C69943}"/>
          </ac:spMkLst>
        </pc:spChg>
        <pc:spChg chg="add mod">
          <ac:chgData name="Tauno Tiirats" userId="3e386947-4805-4acd-8430-edb21f016386" providerId="ADAL" clId="{D85F3467-A9C0-49C7-B23E-D7B9D432632C}" dt="2022-04-11T15:48:20.783" v="197" actId="2711"/>
          <ac:spMkLst>
            <pc:docMk/>
            <pc:sldMk cId="3152540907" sldId="649"/>
            <ac:spMk id="13" creationId="{A6C46BE1-0552-4CBB-8D66-8168259E94E4}"/>
          </ac:spMkLst>
        </pc:spChg>
        <pc:spChg chg="add mod">
          <ac:chgData name="Tauno Tiirats" userId="3e386947-4805-4acd-8430-edb21f016386" providerId="ADAL" clId="{D85F3467-A9C0-49C7-B23E-D7B9D432632C}" dt="2022-04-11T15:48:20.783" v="197" actId="2711"/>
          <ac:spMkLst>
            <pc:docMk/>
            <pc:sldMk cId="3152540907" sldId="649"/>
            <ac:spMk id="14" creationId="{B5A806D7-E02D-4ADB-A77C-4E266EA70A1A}"/>
          </ac:spMkLst>
        </pc:spChg>
        <pc:spChg chg="add mod">
          <ac:chgData name="Tauno Tiirats" userId="3e386947-4805-4acd-8430-edb21f016386" providerId="ADAL" clId="{D85F3467-A9C0-49C7-B23E-D7B9D432632C}" dt="2022-04-11T15:48:20.783" v="197" actId="2711"/>
          <ac:spMkLst>
            <pc:docMk/>
            <pc:sldMk cId="3152540907" sldId="649"/>
            <ac:spMk id="15" creationId="{2F0EBB54-ECCE-42E0-AD2B-4A97CE79C45E}"/>
          </ac:spMkLst>
        </pc:spChg>
        <pc:spChg chg="add mod ord">
          <ac:chgData name="Tauno Tiirats" userId="3e386947-4805-4acd-8430-edb21f016386" providerId="ADAL" clId="{D85F3467-A9C0-49C7-B23E-D7B9D432632C}" dt="2022-04-12T15:23:36.184" v="5280"/>
          <ac:spMkLst>
            <pc:docMk/>
            <pc:sldMk cId="3152540907" sldId="649"/>
            <ac:spMk id="16" creationId="{18551D93-0680-4822-AC8A-23E120519B29}"/>
          </ac:spMkLst>
        </pc:spChg>
        <pc:spChg chg="add del mod">
          <ac:chgData name="Tauno Tiirats" userId="3e386947-4805-4acd-8430-edb21f016386" providerId="ADAL" clId="{D85F3467-A9C0-49C7-B23E-D7B9D432632C}" dt="2022-04-12T08:55:21.768" v="3935" actId="478"/>
          <ac:spMkLst>
            <pc:docMk/>
            <pc:sldMk cId="3152540907" sldId="649"/>
            <ac:spMk id="16" creationId="{32612113-03D3-44EF-812A-E4706D4ED50C}"/>
          </ac:spMkLst>
        </pc:spChg>
        <pc:spChg chg="add mod">
          <ac:chgData name="Tauno Tiirats" userId="3e386947-4805-4acd-8430-edb21f016386" providerId="ADAL" clId="{D85F3467-A9C0-49C7-B23E-D7B9D432632C}" dt="2022-04-11T15:48:20.783" v="197" actId="2711"/>
          <ac:spMkLst>
            <pc:docMk/>
            <pc:sldMk cId="3152540907" sldId="649"/>
            <ac:spMk id="17" creationId="{1C66B60E-4B1C-48BB-936B-A02C092EC03E}"/>
          </ac:spMkLst>
        </pc:spChg>
        <pc:spChg chg="add del mod">
          <ac:chgData name="Tauno Tiirats" userId="3e386947-4805-4acd-8430-edb21f016386" providerId="ADAL" clId="{D85F3467-A9C0-49C7-B23E-D7B9D432632C}" dt="2022-04-11T15:48:20.783" v="197" actId="2711"/>
          <ac:spMkLst>
            <pc:docMk/>
            <pc:sldMk cId="3152540907" sldId="649"/>
            <ac:spMk id="19" creationId="{9A45F723-838B-44A0-A5BB-3F4EBF97AA3B}"/>
          </ac:spMkLst>
        </pc:spChg>
        <pc:spChg chg="mod">
          <ac:chgData name="Tauno Tiirats" userId="3e386947-4805-4acd-8430-edb21f016386" providerId="ADAL" clId="{D85F3467-A9C0-49C7-B23E-D7B9D432632C}" dt="2022-04-17T12:35:26.017" v="6539" actId="1076"/>
          <ac:spMkLst>
            <pc:docMk/>
            <pc:sldMk cId="3152540907" sldId="649"/>
            <ac:spMk id="22" creationId="{12581071-E05D-4B71-BEB8-F3F884A4EB14}"/>
          </ac:spMkLst>
        </pc:spChg>
        <pc:spChg chg="add mod">
          <ac:chgData name="Tauno Tiirats" userId="3e386947-4805-4acd-8430-edb21f016386" providerId="ADAL" clId="{D85F3467-A9C0-49C7-B23E-D7B9D432632C}" dt="2022-04-13T08:06:54.290" v="5656" actId="20577"/>
          <ac:spMkLst>
            <pc:docMk/>
            <pc:sldMk cId="3152540907" sldId="649"/>
            <ac:spMk id="25" creationId="{E9136A67-C20A-4FE6-8D2B-20A5E7F4CDC1}"/>
          </ac:spMkLst>
        </pc:spChg>
        <pc:spChg chg="add mod">
          <ac:chgData name="Tauno Tiirats" userId="3e386947-4805-4acd-8430-edb21f016386" providerId="ADAL" clId="{D85F3467-A9C0-49C7-B23E-D7B9D432632C}" dt="2022-04-17T12:35:42.151" v="6540" actId="1076"/>
          <ac:spMkLst>
            <pc:docMk/>
            <pc:sldMk cId="3152540907" sldId="649"/>
            <ac:spMk id="26" creationId="{AEB1D98B-DEB1-42F1-8655-95036B84F26E}"/>
          </ac:spMkLst>
        </pc:spChg>
        <pc:spChg chg="del mod">
          <ac:chgData name="Tauno Tiirats" userId="3e386947-4805-4acd-8430-edb21f016386" providerId="ADAL" clId="{D85F3467-A9C0-49C7-B23E-D7B9D432632C}" dt="2022-04-12T15:04:58.370" v="5196" actId="478"/>
          <ac:spMkLst>
            <pc:docMk/>
            <pc:sldMk cId="3152540907" sldId="649"/>
            <ac:spMk id="29" creationId="{0D99871C-2691-4655-8D48-595D73BAB432}"/>
          </ac:spMkLst>
        </pc:spChg>
        <pc:spChg chg="add del mod">
          <ac:chgData name="Tauno Tiirats" userId="3e386947-4805-4acd-8430-edb21f016386" providerId="ADAL" clId="{D85F3467-A9C0-49C7-B23E-D7B9D432632C}" dt="2022-04-11T16:59:51.900" v="1040" actId="478"/>
          <ac:spMkLst>
            <pc:docMk/>
            <pc:sldMk cId="3152540907" sldId="649"/>
            <ac:spMk id="29" creationId="{EE214AEE-5D4B-4263-8D3C-241F50AC995E}"/>
          </ac:spMkLst>
        </pc:spChg>
        <pc:spChg chg="del mod">
          <ac:chgData name="Tauno Tiirats" userId="3e386947-4805-4acd-8430-edb21f016386" providerId="ADAL" clId="{D85F3467-A9C0-49C7-B23E-D7B9D432632C}" dt="2022-04-12T14:55:34.264" v="5145" actId="478"/>
          <ac:spMkLst>
            <pc:docMk/>
            <pc:sldMk cId="3152540907" sldId="649"/>
            <ac:spMk id="30" creationId="{D412BDBC-FD6E-47D9-BBBD-2B0C4F75E2D5}"/>
          </ac:spMkLst>
        </pc:spChg>
        <pc:spChg chg="mod">
          <ac:chgData name="Tauno Tiirats" userId="3e386947-4805-4acd-8430-edb21f016386" providerId="ADAL" clId="{D85F3467-A9C0-49C7-B23E-D7B9D432632C}" dt="2022-04-12T14:56:19.088" v="5155" actId="1076"/>
          <ac:spMkLst>
            <pc:docMk/>
            <pc:sldMk cId="3152540907" sldId="649"/>
            <ac:spMk id="32" creationId="{6F6F22FA-1F9D-4594-91F5-A09BBDFBDE1C}"/>
          </ac:spMkLst>
        </pc:spChg>
        <pc:spChg chg="del mod">
          <ac:chgData name="Tauno Tiirats" userId="3e386947-4805-4acd-8430-edb21f016386" providerId="ADAL" clId="{D85F3467-A9C0-49C7-B23E-D7B9D432632C}" dt="2022-04-12T15:10:24.572" v="5228" actId="478"/>
          <ac:spMkLst>
            <pc:docMk/>
            <pc:sldMk cId="3152540907" sldId="649"/>
            <ac:spMk id="34" creationId="{DA5DB4EC-19F3-43D6-8454-DEC03FB1C69A}"/>
          </ac:spMkLst>
        </pc:spChg>
        <pc:spChg chg="del mod">
          <ac:chgData name="Tauno Tiirats" userId="3e386947-4805-4acd-8430-edb21f016386" providerId="ADAL" clId="{D85F3467-A9C0-49C7-B23E-D7B9D432632C}" dt="2022-04-12T15:10:26.128" v="5229" actId="478"/>
          <ac:spMkLst>
            <pc:docMk/>
            <pc:sldMk cId="3152540907" sldId="649"/>
            <ac:spMk id="41" creationId="{4A058086-B94B-40D4-B181-8E8CB2D2021B}"/>
          </ac:spMkLst>
        </pc:spChg>
        <pc:spChg chg="mod">
          <ac:chgData name="Tauno Tiirats" userId="3e386947-4805-4acd-8430-edb21f016386" providerId="ADAL" clId="{D85F3467-A9C0-49C7-B23E-D7B9D432632C}" dt="2022-04-12T14:52:39.940" v="5126" actId="255"/>
          <ac:spMkLst>
            <pc:docMk/>
            <pc:sldMk cId="3152540907" sldId="649"/>
            <ac:spMk id="42" creationId="{D5FD7945-E523-4CC2-842A-D0CEB8053DC7}"/>
          </ac:spMkLst>
        </pc:spChg>
        <pc:spChg chg="mod">
          <ac:chgData name="Tauno Tiirats" userId="3e386947-4805-4acd-8430-edb21f016386" providerId="ADAL" clId="{D85F3467-A9C0-49C7-B23E-D7B9D432632C}" dt="2022-04-12T14:52:39.940" v="5126" actId="255"/>
          <ac:spMkLst>
            <pc:docMk/>
            <pc:sldMk cId="3152540907" sldId="649"/>
            <ac:spMk id="44" creationId="{5CD181B3-B767-40F1-ADB6-6E369609A130}"/>
          </ac:spMkLst>
        </pc:spChg>
        <pc:spChg chg="mod">
          <ac:chgData name="Tauno Tiirats" userId="3e386947-4805-4acd-8430-edb21f016386" providerId="ADAL" clId="{D85F3467-A9C0-49C7-B23E-D7B9D432632C}" dt="2022-04-12T14:52:39.940" v="5126" actId="255"/>
          <ac:spMkLst>
            <pc:docMk/>
            <pc:sldMk cId="3152540907" sldId="649"/>
            <ac:spMk id="46" creationId="{90897730-42AD-4EBD-9D76-2C6C4CF186E3}"/>
          </ac:spMkLst>
        </pc:spChg>
        <pc:spChg chg="mod">
          <ac:chgData name="Tauno Tiirats" userId="3e386947-4805-4acd-8430-edb21f016386" providerId="ADAL" clId="{D85F3467-A9C0-49C7-B23E-D7B9D432632C}" dt="2022-04-12T15:08:08.690" v="5222" actId="1076"/>
          <ac:spMkLst>
            <pc:docMk/>
            <pc:sldMk cId="3152540907" sldId="649"/>
            <ac:spMk id="48" creationId="{8F27D850-B2DD-4057-AC96-BFD71F949BCA}"/>
          </ac:spMkLst>
        </pc:spChg>
        <pc:spChg chg="del mod">
          <ac:chgData name="Tauno Tiirats" userId="3e386947-4805-4acd-8430-edb21f016386" providerId="ADAL" clId="{D85F3467-A9C0-49C7-B23E-D7B9D432632C}" dt="2022-04-12T15:10:23.120" v="5227" actId="478"/>
          <ac:spMkLst>
            <pc:docMk/>
            <pc:sldMk cId="3152540907" sldId="649"/>
            <ac:spMk id="54" creationId="{87106A12-3883-4B01-A484-557B8555EBBF}"/>
          </ac:spMkLst>
        </pc:spChg>
        <pc:spChg chg="del mod">
          <ac:chgData name="Tauno Tiirats" userId="3e386947-4805-4acd-8430-edb21f016386" providerId="ADAL" clId="{D85F3467-A9C0-49C7-B23E-D7B9D432632C}" dt="2022-04-12T15:10:21.544" v="5226" actId="478"/>
          <ac:spMkLst>
            <pc:docMk/>
            <pc:sldMk cId="3152540907" sldId="649"/>
            <ac:spMk id="55" creationId="{2A49F909-D39C-4107-A30C-59F5550F2135}"/>
          </ac:spMkLst>
        </pc:spChg>
        <pc:spChg chg="mod">
          <ac:chgData name="Tauno Tiirats" userId="3e386947-4805-4acd-8430-edb21f016386" providerId="ADAL" clId="{D85F3467-A9C0-49C7-B23E-D7B9D432632C}" dt="2022-04-12T14:52:39.940" v="5126" actId="255"/>
          <ac:spMkLst>
            <pc:docMk/>
            <pc:sldMk cId="3152540907" sldId="649"/>
            <ac:spMk id="56" creationId="{E4E1B8B8-C8EF-438F-A0F6-4A3BDBCD4167}"/>
          </ac:spMkLst>
        </pc:spChg>
        <pc:spChg chg="mod">
          <ac:chgData name="Tauno Tiirats" userId="3e386947-4805-4acd-8430-edb21f016386" providerId="ADAL" clId="{D85F3467-A9C0-49C7-B23E-D7B9D432632C}" dt="2022-04-12T14:52:39.940" v="5126" actId="255"/>
          <ac:spMkLst>
            <pc:docMk/>
            <pc:sldMk cId="3152540907" sldId="649"/>
            <ac:spMk id="58" creationId="{4C897E9D-A997-4952-98CC-81D9FDB1116C}"/>
          </ac:spMkLst>
        </pc:spChg>
        <pc:spChg chg="mod">
          <ac:chgData name="Tauno Tiirats" userId="3e386947-4805-4acd-8430-edb21f016386" providerId="ADAL" clId="{D85F3467-A9C0-49C7-B23E-D7B9D432632C}" dt="2022-04-12T14:52:39.940" v="5126" actId="255"/>
          <ac:spMkLst>
            <pc:docMk/>
            <pc:sldMk cId="3152540907" sldId="649"/>
            <ac:spMk id="60" creationId="{879FEC8E-F9A8-4FCC-B4CB-620D2F3405A3}"/>
          </ac:spMkLst>
        </pc:spChg>
        <pc:spChg chg="mod">
          <ac:chgData name="Tauno Tiirats" userId="3e386947-4805-4acd-8430-edb21f016386" providerId="ADAL" clId="{D85F3467-A9C0-49C7-B23E-D7B9D432632C}" dt="2022-04-12T14:52:39.940" v="5126" actId="255"/>
          <ac:spMkLst>
            <pc:docMk/>
            <pc:sldMk cId="3152540907" sldId="649"/>
            <ac:spMk id="62" creationId="{78B4F3CC-4295-4B5E-A453-B8B7EB561B88}"/>
          </ac:spMkLst>
        </pc:spChg>
        <pc:spChg chg="mod">
          <ac:chgData name="Tauno Tiirats" userId="3e386947-4805-4acd-8430-edb21f016386" providerId="ADAL" clId="{D85F3467-A9C0-49C7-B23E-D7B9D432632C}" dt="2022-04-12T15:07:14.953" v="5213" actId="1076"/>
          <ac:spMkLst>
            <pc:docMk/>
            <pc:sldMk cId="3152540907" sldId="649"/>
            <ac:spMk id="64" creationId="{EC536EE6-DF92-402F-9D63-A7F9F5F37ACD}"/>
          </ac:spMkLst>
        </pc:spChg>
        <pc:spChg chg="mod">
          <ac:chgData name="Tauno Tiirats" userId="3e386947-4805-4acd-8430-edb21f016386" providerId="ADAL" clId="{D85F3467-A9C0-49C7-B23E-D7B9D432632C}" dt="2022-04-12T15:05:42.013" v="5200" actId="1076"/>
          <ac:spMkLst>
            <pc:docMk/>
            <pc:sldMk cId="3152540907" sldId="649"/>
            <ac:spMk id="65" creationId="{BDB84DDB-84A4-42B4-A59E-E134581CE1A1}"/>
          </ac:spMkLst>
        </pc:spChg>
        <pc:spChg chg="mod">
          <ac:chgData name="Tauno Tiirats" userId="3e386947-4805-4acd-8430-edb21f016386" providerId="ADAL" clId="{D85F3467-A9C0-49C7-B23E-D7B9D432632C}" dt="2022-04-12T14:56:16.642" v="5154" actId="1076"/>
          <ac:spMkLst>
            <pc:docMk/>
            <pc:sldMk cId="3152540907" sldId="649"/>
            <ac:spMk id="67" creationId="{4F4D437D-19EA-49DD-B32D-BE6D6DF69137}"/>
          </ac:spMkLst>
        </pc:spChg>
        <pc:spChg chg="del mod">
          <ac:chgData name="Tauno Tiirats" userId="3e386947-4805-4acd-8430-edb21f016386" providerId="ADAL" clId="{D85F3467-A9C0-49C7-B23E-D7B9D432632C}" dt="2022-04-12T15:10:31.294" v="5230" actId="478"/>
          <ac:spMkLst>
            <pc:docMk/>
            <pc:sldMk cId="3152540907" sldId="649"/>
            <ac:spMk id="74" creationId="{E4805D68-F68E-47CE-876F-840263744A8C}"/>
          </ac:spMkLst>
        </pc:spChg>
        <pc:spChg chg="mod">
          <ac:chgData name="Tauno Tiirats" userId="3e386947-4805-4acd-8430-edb21f016386" providerId="ADAL" clId="{D85F3467-A9C0-49C7-B23E-D7B9D432632C}" dt="2022-04-12T14:52:39.940" v="5126" actId="255"/>
          <ac:spMkLst>
            <pc:docMk/>
            <pc:sldMk cId="3152540907" sldId="649"/>
            <ac:spMk id="75" creationId="{1D41F533-F402-461E-BDC9-6652018817B7}"/>
          </ac:spMkLst>
        </pc:spChg>
        <pc:spChg chg="mod">
          <ac:chgData name="Tauno Tiirats" userId="3e386947-4805-4acd-8430-edb21f016386" providerId="ADAL" clId="{D85F3467-A9C0-49C7-B23E-D7B9D432632C}" dt="2022-04-12T14:52:39.940" v="5126" actId="255"/>
          <ac:spMkLst>
            <pc:docMk/>
            <pc:sldMk cId="3152540907" sldId="649"/>
            <ac:spMk id="77" creationId="{F6CE9822-7583-4FDA-8E62-4D8C3C96D637}"/>
          </ac:spMkLst>
        </pc:spChg>
        <pc:spChg chg="mod">
          <ac:chgData name="Tauno Tiirats" userId="3e386947-4805-4acd-8430-edb21f016386" providerId="ADAL" clId="{D85F3467-A9C0-49C7-B23E-D7B9D432632C}" dt="2022-04-12T14:52:39.940" v="5126" actId="255"/>
          <ac:spMkLst>
            <pc:docMk/>
            <pc:sldMk cId="3152540907" sldId="649"/>
            <ac:spMk id="79" creationId="{265375F7-80D1-4635-A727-67A5AA09E5F9}"/>
          </ac:spMkLst>
        </pc:spChg>
        <pc:spChg chg="mod">
          <ac:chgData name="Tauno Tiirats" userId="3e386947-4805-4acd-8430-edb21f016386" providerId="ADAL" clId="{D85F3467-A9C0-49C7-B23E-D7B9D432632C}" dt="2022-04-12T14:52:39.940" v="5126" actId="255"/>
          <ac:spMkLst>
            <pc:docMk/>
            <pc:sldMk cId="3152540907" sldId="649"/>
            <ac:spMk id="81" creationId="{054F2A99-5307-4DAB-83BC-2FE39C6DF6C5}"/>
          </ac:spMkLst>
        </pc:spChg>
        <pc:spChg chg="del mod">
          <ac:chgData name="Tauno Tiirats" userId="3e386947-4805-4acd-8430-edb21f016386" providerId="ADAL" clId="{D85F3467-A9C0-49C7-B23E-D7B9D432632C}" dt="2022-04-12T15:10:35.094" v="5232" actId="478"/>
          <ac:spMkLst>
            <pc:docMk/>
            <pc:sldMk cId="3152540907" sldId="649"/>
            <ac:spMk id="87" creationId="{A27AA3E4-D0F8-4B3C-A993-032FC43C6126}"/>
          </ac:spMkLst>
        </pc:spChg>
        <pc:spChg chg="del mod">
          <ac:chgData name="Tauno Tiirats" userId="3e386947-4805-4acd-8430-edb21f016386" providerId="ADAL" clId="{D85F3467-A9C0-49C7-B23E-D7B9D432632C}" dt="2022-04-12T15:10:33.541" v="5231" actId="478"/>
          <ac:spMkLst>
            <pc:docMk/>
            <pc:sldMk cId="3152540907" sldId="649"/>
            <ac:spMk id="88" creationId="{ED82D3B7-6B95-44D3-AAD8-83FB9EDA642A}"/>
          </ac:spMkLst>
        </pc:spChg>
        <pc:spChg chg="del mod">
          <ac:chgData name="Tauno Tiirats" userId="3e386947-4805-4acd-8430-edb21f016386" providerId="ADAL" clId="{D85F3467-A9C0-49C7-B23E-D7B9D432632C}" dt="2022-04-12T15:10:38.354" v="5233" actId="478"/>
          <ac:spMkLst>
            <pc:docMk/>
            <pc:sldMk cId="3152540907" sldId="649"/>
            <ac:spMk id="89" creationId="{743B4438-216F-4B66-A733-8A72E2A54256}"/>
          </ac:spMkLst>
        </pc:spChg>
        <pc:spChg chg="mod">
          <ac:chgData name="Tauno Tiirats" userId="3e386947-4805-4acd-8430-edb21f016386" providerId="ADAL" clId="{D85F3467-A9C0-49C7-B23E-D7B9D432632C}" dt="2022-04-12T14:52:39.940" v="5126" actId="255"/>
          <ac:spMkLst>
            <pc:docMk/>
            <pc:sldMk cId="3152540907" sldId="649"/>
            <ac:spMk id="90" creationId="{B93414B5-5332-4C97-BE77-FDB928756D00}"/>
          </ac:spMkLst>
        </pc:spChg>
        <pc:spChg chg="mod">
          <ac:chgData name="Tauno Tiirats" userId="3e386947-4805-4acd-8430-edb21f016386" providerId="ADAL" clId="{D85F3467-A9C0-49C7-B23E-D7B9D432632C}" dt="2022-04-12T14:52:39.940" v="5126" actId="255"/>
          <ac:spMkLst>
            <pc:docMk/>
            <pc:sldMk cId="3152540907" sldId="649"/>
            <ac:spMk id="92" creationId="{1E846D63-83ED-4FE8-9DE2-C618A5FEF739}"/>
          </ac:spMkLst>
        </pc:spChg>
        <pc:spChg chg="mod">
          <ac:chgData name="Tauno Tiirats" userId="3e386947-4805-4acd-8430-edb21f016386" providerId="ADAL" clId="{D85F3467-A9C0-49C7-B23E-D7B9D432632C}" dt="2022-04-12T14:52:39.940" v="5126" actId="255"/>
          <ac:spMkLst>
            <pc:docMk/>
            <pc:sldMk cId="3152540907" sldId="649"/>
            <ac:spMk id="94" creationId="{AD5B1CFE-FB9B-4F8A-B200-79ACE56BCDD9}"/>
          </ac:spMkLst>
        </pc:spChg>
        <pc:spChg chg="mod">
          <ac:chgData name="Tauno Tiirats" userId="3e386947-4805-4acd-8430-edb21f016386" providerId="ADAL" clId="{D85F3467-A9C0-49C7-B23E-D7B9D432632C}" dt="2022-04-12T14:52:39.940" v="5126" actId="255"/>
          <ac:spMkLst>
            <pc:docMk/>
            <pc:sldMk cId="3152540907" sldId="649"/>
            <ac:spMk id="96" creationId="{C0D996F9-881E-409B-831D-A1D2443DA053}"/>
          </ac:spMkLst>
        </pc:spChg>
        <pc:spChg chg="del mod">
          <ac:chgData name="Tauno Tiirats" userId="3e386947-4805-4acd-8430-edb21f016386" providerId="ADAL" clId="{D85F3467-A9C0-49C7-B23E-D7B9D432632C}" dt="2022-04-12T15:10:42.533" v="5235" actId="478"/>
          <ac:spMkLst>
            <pc:docMk/>
            <pc:sldMk cId="3152540907" sldId="649"/>
            <ac:spMk id="100" creationId="{09AE5184-393C-4F21-9F5C-83C4DB830872}"/>
          </ac:spMkLst>
        </pc:spChg>
        <pc:spChg chg="mod">
          <ac:chgData name="Tauno Tiirats" userId="3e386947-4805-4acd-8430-edb21f016386" providerId="ADAL" clId="{D85F3467-A9C0-49C7-B23E-D7B9D432632C}" dt="2022-04-12T15:11:23.542" v="5239" actId="692"/>
          <ac:spMkLst>
            <pc:docMk/>
            <pc:sldMk cId="3152540907" sldId="649"/>
            <ac:spMk id="102" creationId="{634BBAB4-72C9-409B-8A15-116CC0EE0232}"/>
          </ac:spMkLst>
        </pc:spChg>
        <pc:spChg chg="mod">
          <ac:chgData name="Tauno Tiirats" userId="3e386947-4805-4acd-8430-edb21f016386" providerId="ADAL" clId="{D85F3467-A9C0-49C7-B23E-D7B9D432632C}" dt="2022-04-12T15:11:23.542" v="5239" actId="692"/>
          <ac:spMkLst>
            <pc:docMk/>
            <pc:sldMk cId="3152540907" sldId="649"/>
            <ac:spMk id="103" creationId="{7B7487B6-80FE-4FAF-900E-8506A4CF3D48}"/>
          </ac:spMkLst>
        </pc:spChg>
        <pc:spChg chg="mod">
          <ac:chgData name="Tauno Tiirats" userId="3e386947-4805-4acd-8430-edb21f016386" providerId="ADAL" clId="{D85F3467-A9C0-49C7-B23E-D7B9D432632C}" dt="2022-04-12T15:11:23.542" v="5239" actId="692"/>
          <ac:spMkLst>
            <pc:docMk/>
            <pc:sldMk cId="3152540907" sldId="649"/>
            <ac:spMk id="104" creationId="{B3018583-24DE-4646-A1C9-36E57603A04A}"/>
          </ac:spMkLst>
        </pc:spChg>
        <pc:spChg chg="mod">
          <ac:chgData name="Tauno Tiirats" userId="3e386947-4805-4acd-8430-edb21f016386" providerId="ADAL" clId="{D85F3467-A9C0-49C7-B23E-D7B9D432632C}" dt="2022-04-12T15:11:23.542" v="5239" actId="692"/>
          <ac:spMkLst>
            <pc:docMk/>
            <pc:sldMk cId="3152540907" sldId="649"/>
            <ac:spMk id="105" creationId="{6642328A-1835-42D4-A657-30D9306DD85E}"/>
          </ac:spMkLst>
        </pc:spChg>
        <pc:spChg chg="mod">
          <ac:chgData name="Tauno Tiirats" userId="3e386947-4805-4acd-8430-edb21f016386" providerId="ADAL" clId="{D85F3467-A9C0-49C7-B23E-D7B9D432632C}" dt="2022-04-12T15:11:23.542" v="5239" actId="692"/>
          <ac:spMkLst>
            <pc:docMk/>
            <pc:sldMk cId="3152540907" sldId="649"/>
            <ac:spMk id="106" creationId="{1CC020B6-48F3-4F73-A499-7890BF488E79}"/>
          </ac:spMkLst>
        </pc:spChg>
        <pc:spChg chg="mod">
          <ac:chgData name="Tauno Tiirats" userId="3e386947-4805-4acd-8430-edb21f016386" providerId="ADAL" clId="{D85F3467-A9C0-49C7-B23E-D7B9D432632C}" dt="2022-04-12T15:11:23.542" v="5239" actId="692"/>
          <ac:spMkLst>
            <pc:docMk/>
            <pc:sldMk cId="3152540907" sldId="649"/>
            <ac:spMk id="107" creationId="{90B6957F-D0D5-4833-8B8F-538A8E5EFED8}"/>
          </ac:spMkLst>
        </pc:spChg>
        <pc:spChg chg="mod">
          <ac:chgData name="Tauno Tiirats" userId="3e386947-4805-4acd-8430-edb21f016386" providerId="ADAL" clId="{D85F3467-A9C0-49C7-B23E-D7B9D432632C}" dt="2022-04-12T14:56:34.772" v="5157" actId="1076"/>
          <ac:spMkLst>
            <pc:docMk/>
            <pc:sldMk cId="3152540907" sldId="649"/>
            <ac:spMk id="108" creationId="{3E29231E-407B-4CD2-8C8D-C7DAD50EB736}"/>
          </ac:spMkLst>
        </pc:spChg>
        <pc:spChg chg="mod">
          <ac:chgData name="Tauno Tiirats" userId="3e386947-4805-4acd-8430-edb21f016386" providerId="ADAL" clId="{D85F3467-A9C0-49C7-B23E-D7B9D432632C}" dt="2022-04-12T15:05:37.474" v="5198" actId="14100"/>
          <ac:spMkLst>
            <pc:docMk/>
            <pc:sldMk cId="3152540907" sldId="649"/>
            <ac:spMk id="109" creationId="{D14CB227-7F60-4F9F-AC90-2CD9E843715F}"/>
          </ac:spMkLst>
        </pc:spChg>
        <pc:spChg chg="add del mod">
          <ac:chgData name="Tauno Tiirats" userId="3e386947-4805-4acd-8430-edb21f016386" providerId="ADAL" clId="{D85F3467-A9C0-49C7-B23E-D7B9D432632C}" dt="2022-04-12T15:04:23.057" v="5188" actId="478"/>
          <ac:spMkLst>
            <pc:docMk/>
            <pc:sldMk cId="3152540907" sldId="649"/>
            <ac:spMk id="110" creationId="{D7BBEA64-0EDB-4690-9E50-329CBBDC845A}"/>
          </ac:spMkLst>
        </pc:spChg>
        <pc:spChg chg="add mod">
          <ac:chgData name="Tauno Tiirats" userId="3e386947-4805-4acd-8430-edb21f016386" providerId="ADAL" clId="{D85F3467-A9C0-49C7-B23E-D7B9D432632C}" dt="2022-04-12T15:21:24.220" v="5273" actId="1076"/>
          <ac:spMkLst>
            <pc:docMk/>
            <pc:sldMk cId="3152540907" sldId="649"/>
            <ac:spMk id="111" creationId="{D852CCD2-279F-48F6-8DD9-CBF0AF00AA1B}"/>
          </ac:spMkLst>
        </pc:spChg>
        <pc:spChg chg="add del">
          <ac:chgData name="Tauno Tiirats" userId="3e386947-4805-4acd-8430-edb21f016386" providerId="ADAL" clId="{D85F3467-A9C0-49C7-B23E-D7B9D432632C}" dt="2022-04-12T15:18:37.342" v="5242"/>
          <ac:spMkLst>
            <pc:docMk/>
            <pc:sldMk cId="3152540907" sldId="649"/>
            <ac:spMk id="121" creationId="{E3EDDDA1-AB03-4762-9F69-794A16CEED80}"/>
          </ac:spMkLst>
        </pc:spChg>
        <pc:spChg chg="add">
          <ac:chgData name="Tauno Tiirats" userId="3e386947-4805-4acd-8430-edb21f016386" providerId="ADAL" clId="{D85F3467-A9C0-49C7-B23E-D7B9D432632C}" dt="2022-04-12T15:19:23.618" v="5243"/>
          <ac:spMkLst>
            <pc:docMk/>
            <pc:sldMk cId="3152540907" sldId="649"/>
            <ac:spMk id="125" creationId="{FDC14226-8930-4323-9F46-4692EF164675}"/>
          </ac:spMkLst>
        </pc:spChg>
        <pc:spChg chg="add">
          <ac:chgData name="Tauno Tiirats" userId="3e386947-4805-4acd-8430-edb21f016386" providerId="ADAL" clId="{D85F3467-A9C0-49C7-B23E-D7B9D432632C}" dt="2022-04-12T15:19:23.618" v="5243"/>
          <ac:spMkLst>
            <pc:docMk/>
            <pc:sldMk cId="3152540907" sldId="649"/>
            <ac:spMk id="126" creationId="{B4EEECEC-86E1-4A52-858C-DC70B261869E}"/>
          </ac:spMkLst>
        </pc:spChg>
        <pc:spChg chg="add">
          <ac:chgData name="Tauno Tiirats" userId="3e386947-4805-4acd-8430-edb21f016386" providerId="ADAL" clId="{D85F3467-A9C0-49C7-B23E-D7B9D432632C}" dt="2022-04-12T15:19:23.618" v="5243"/>
          <ac:spMkLst>
            <pc:docMk/>
            <pc:sldMk cId="3152540907" sldId="649"/>
            <ac:spMk id="128" creationId="{E8494F04-A8F3-4761-BC29-A8989A973448}"/>
          </ac:spMkLst>
        </pc:spChg>
        <pc:spChg chg="add">
          <ac:chgData name="Tauno Tiirats" userId="3e386947-4805-4acd-8430-edb21f016386" providerId="ADAL" clId="{D85F3467-A9C0-49C7-B23E-D7B9D432632C}" dt="2022-04-12T15:19:23.618" v="5243"/>
          <ac:spMkLst>
            <pc:docMk/>
            <pc:sldMk cId="3152540907" sldId="649"/>
            <ac:spMk id="130" creationId="{12E3617E-F9D2-415B-842A-D6F233DDCBE0}"/>
          </ac:spMkLst>
        </pc:spChg>
        <pc:spChg chg="add">
          <ac:chgData name="Tauno Tiirats" userId="3e386947-4805-4acd-8430-edb21f016386" providerId="ADAL" clId="{D85F3467-A9C0-49C7-B23E-D7B9D432632C}" dt="2022-04-12T15:19:23.618" v="5243"/>
          <ac:spMkLst>
            <pc:docMk/>
            <pc:sldMk cId="3152540907" sldId="649"/>
            <ac:spMk id="137" creationId="{CD371E2A-B01E-4008-9362-EFE3F4651C6B}"/>
          </ac:spMkLst>
        </pc:spChg>
        <pc:spChg chg="add">
          <ac:chgData name="Tauno Tiirats" userId="3e386947-4805-4acd-8430-edb21f016386" providerId="ADAL" clId="{D85F3467-A9C0-49C7-B23E-D7B9D432632C}" dt="2022-04-12T15:19:23.618" v="5243"/>
          <ac:spMkLst>
            <pc:docMk/>
            <pc:sldMk cId="3152540907" sldId="649"/>
            <ac:spMk id="138" creationId="{C5356617-25DF-49F0-97D1-518D90362DD0}"/>
          </ac:spMkLst>
        </pc:spChg>
        <pc:spChg chg="add">
          <ac:chgData name="Tauno Tiirats" userId="3e386947-4805-4acd-8430-edb21f016386" providerId="ADAL" clId="{D85F3467-A9C0-49C7-B23E-D7B9D432632C}" dt="2022-04-12T15:19:23.618" v="5243"/>
          <ac:spMkLst>
            <pc:docMk/>
            <pc:sldMk cId="3152540907" sldId="649"/>
            <ac:spMk id="140" creationId="{AB3E0FFF-0E06-4F0F-B932-6B48567D0C0D}"/>
          </ac:spMkLst>
        </pc:spChg>
        <pc:spChg chg="add">
          <ac:chgData name="Tauno Tiirats" userId="3e386947-4805-4acd-8430-edb21f016386" providerId="ADAL" clId="{D85F3467-A9C0-49C7-B23E-D7B9D432632C}" dt="2022-04-12T15:19:23.618" v="5243"/>
          <ac:spMkLst>
            <pc:docMk/>
            <pc:sldMk cId="3152540907" sldId="649"/>
            <ac:spMk id="142" creationId="{3BC9DF2C-3B0F-4B46-ACFD-5CE1BAECCA64}"/>
          </ac:spMkLst>
        </pc:spChg>
        <pc:spChg chg="add">
          <ac:chgData name="Tauno Tiirats" userId="3e386947-4805-4acd-8430-edb21f016386" providerId="ADAL" clId="{D85F3467-A9C0-49C7-B23E-D7B9D432632C}" dt="2022-04-12T15:19:23.618" v="5243"/>
          <ac:spMkLst>
            <pc:docMk/>
            <pc:sldMk cId="3152540907" sldId="649"/>
            <ac:spMk id="144" creationId="{8F01A941-744C-4587-90C3-94E3345A1D8A}"/>
          </ac:spMkLst>
        </pc:spChg>
        <pc:spChg chg="add">
          <ac:chgData name="Tauno Tiirats" userId="3e386947-4805-4acd-8430-edb21f016386" providerId="ADAL" clId="{D85F3467-A9C0-49C7-B23E-D7B9D432632C}" dt="2022-04-12T15:19:23.618" v="5243"/>
          <ac:spMkLst>
            <pc:docMk/>
            <pc:sldMk cId="3152540907" sldId="649"/>
            <ac:spMk id="150" creationId="{B75BE6CC-1C2C-4B9C-9A54-3718560884FC}"/>
          </ac:spMkLst>
        </pc:spChg>
        <pc:spChg chg="add">
          <ac:chgData name="Tauno Tiirats" userId="3e386947-4805-4acd-8430-edb21f016386" providerId="ADAL" clId="{D85F3467-A9C0-49C7-B23E-D7B9D432632C}" dt="2022-04-12T15:19:23.618" v="5243"/>
          <ac:spMkLst>
            <pc:docMk/>
            <pc:sldMk cId="3152540907" sldId="649"/>
            <ac:spMk id="151" creationId="{A07C44D8-DC5B-429F-983D-7E257819BBB6}"/>
          </ac:spMkLst>
        </pc:spChg>
        <pc:spChg chg="add">
          <ac:chgData name="Tauno Tiirats" userId="3e386947-4805-4acd-8430-edb21f016386" providerId="ADAL" clId="{D85F3467-A9C0-49C7-B23E-D7B9D432632C}" dt="2022-04-12T15:19:23.618" v="5243"/>
          <ac:spMkLst>
            <pc:docMk/>
            <pc:sldMk cId="3152540907" sldId="649"/>
            <ac:spMk id="152" creationId="{3955C2B5-8986-4E7B-90A8-97978653FEEA}"/>
          </ac:spMkLst>
        </pc:spChg>
        <pc:spChg chg="add">
          <ac:chgData name="Tauno Tiirats" userId="3e386947-4805-4acd-8430-edb21f016386" providerId="ADAL" clId="{D85F3467-A9C0-49C7-B23E-D7B9D432632C}" dt="2022-04-12T15:19:23.618" v="5243"/>
          <ac:spMkLst>
            <pc:docMk/>
            <pc:sldMk cId="3152540907" sldId="649"/>
            <ac:spMk id="154" creationId="{DEE4DE44-53A9-465B-ABA6-87F208595AEA}"/>
          </ac:spMkLst>
        </pc:spChg>
        <pc:spChg chg="add">
          <ac:chgData name="Tauno Tiirats" userId="3e386947-4805-4acd-8430-edb21f016386" providerId="ADAL" clId="{D85F3467-A9C0-49C7-B23E-D7B9D432632C}" dt="2022-04-12T15:19:23.618" v="5243"/>
          <ac:spMkLst>
            <pc:docMk/>
            <pc:sldMk cId="3152540907" sldId="649"/>
            <ac:spMk id="156" creationId="{69E65359-47F2-42A1-A580-09E0A31C86CF}"/>
          </ac:spMkLst>
        </pc:spChg>
        <pc:spChg chg="add">
          <ac:chgData name="Tauno Tiirats" userId="3e386947-4805-4acd-8430-edb21f016386" providerId="ADAL" clId="{D85F3467-A9C0-49C7-B23E-D7B9D432632C}" dt="2022-04-12T15:19:23.618" v="5243"/>
          <ac:spMkLst>
            <pc:docMk/>
            <pc:sldMk cId="3152540907" sldId="649"/>
            <ac:spMk id="158" creationId="{3FDCC7AE-F9FF-4DCD-8A6A-569CEDCF6EF6}"/>
          </ac:spMkLst>
        </pc:spChg>
        <pc:spChg chg="add">
          <ac:chgData name="Tauno Tiirats" userId="3e386947-4805-4acd-8430-edb21f016386" providerId="ADAL" clId="{D85F3467-A9C0-49C7-B23E-D7B9D432632C}" dt="2022-04-12T15:19:23.618" v="5243"/>
          <ac:spMkLst>
            <pc:docMk/>
            <pc:sldMk cId="3152540907" sldId="649"/>
            <ac:spMk id="160" creationId="{A33B36AB-343E-4917-8C13-0B3E61FFC2DD}"/>
          </ac:spMkLst>
        </pc:spChg>
        <pc:spChg chg="add">
          <ac:chgData name="Tauno Tiirats" userId="3e386947-4805-4acd-8430-edb21f016386" providerId="ADAL" clId="{D85F3467-A9C0-49C7-B23E-D7B9D432632C}" dt="2022-04-12T15:19:23.618" v="5243"/>
          <ac:spMkLst>
            <pc:docMk/>
            <pc:sldMk cId="3152540907" sldId="649"/>
            <ac:spMk id="161" creationId="{8CE68704-8BD1-4B88-B55B-35943F58711D}"/>
          </ac:spMkLst>
        </pc:spChg>
        <pc:spChg chg="add">
          <ac:chgData name="Tauno Tiirats" userId="3e386947-4805-4acd-8430-edb21f016386" providerId="ADAL" clId="{D85F3467-A9C0-49C7-B23E-D7B9D432632C}" dt="2022-04-12T15:19:23.618" v="5243"/>
          <ac:spMkLst>
            <pc:docMk/>
            <pc:sldMk cId="3152540907" sldId="649"/>
            <ac:spMk id="163" creationId="{83A32EA5-8403-4349-AD8D-17B53D7BA035}"/>
          </ac:spMkLst>
        </pc:spChg>
        <pc:spChg chg="add">
          <ac:chgData name="Tauno Tiirats" userId="3e386947-4805-4acd-8430-edb21f016386" providerId="ADAL" clId="{D85F3467-A9C0-49C7-B23E-D7B9D432632C}" dt="2022-04-12T15:19:23.618" v="5243"/>
          <ac:spMkLst>
            <pc:docMk/>
            <pc:sldMk cId="3152540907" sldId="649"/>
            <ac:spMk id="170" creationId="{6AAC0359-BBCE-49BF-9FC4-7E63D3EC2626}"/>
          </ac:spMkLst>
        </pc:spChg>
        <pc:spChg chg="add">
          <ac:chgData name="Tauno Tiirats" userId="3e386947-4805-4acd-8430-edb21f016386" providerId="ADAL" clId="{D85F3467-A9C0-49C7-B23E-D7B9D432632C}" dt="2022-04-12T15:19:23.618" v="5243"/>
          <ac:spMkLst>
            <pc:docMk/>
            <pc:sldMk cId="3152540907" sldId="649"/>
            <ac:spMk id="171" creationId="{BABF3F67-7108-47C2-AC29-FDB227FD4C9C}"/>
          </ac:spMkLst>
        </pc:spChg>
        <pc:spChg chg="add">
          <ac:chgData name="Tauno Tiirats" userId="3e386947-4805-4acd-8430-edb21f016386" providerId="ADAL" clId="{D85F3467-A9C0-49C7-B23E-D7B9D432632C}" dt="2022-04-12T15:19:23.618" v="5243"/>
          <ac:spMkLst>
            <pc:docMk/>
            <pc:sldMk cId="3152540907" sldId="649"/>
            <ac:spMk id="173" creationId="{2A0CF6D4-9136-4363-8CB1-8A92F86AD82F}"/>
          </ac:spMkLst>
        </pc:spChg>
        <pc:spChg chg="add">
          <ac:chgData name="Tauno Tiirats" userId="3e386947-4805-4acd-8430-edb21f016386" providerId="ADAL" clId="{D85F3467-A9C0-49C7-B23E-D7B9D432632C}" dt="2022-04-12T15:19:23.618" v="5243"/>
          <ac:spMkLst>
            <pc:docMk/>
            <pc:sldMk cId="3152540907" sldId="649"/>
            <ac:spMk id="175" creationId="{1C8AA0D9-F0C2-43CD-A236-83E513886491}"/>
          </ac:spMkLst>
        </pc:spChg>
        <pc:spChg chg="add">
          <ac:chgData name="Tauno Tiirats" userId="3e386947-4805-4acd-8430-edb21f016386" providerId="ADAL" clId="{D85F3467-A9C0-49C7-B23E-D7B9D432632C}" dt="2022-04-12T15:19:23.618" v="5243"/>
          <ac:spMkLst>
            <pc:docMk/>
            <pc:sldMk cId="3152540907" sldId="649"/>
            <ac:spMk id="177" creationId="{FF97197A-9DC4-418F-A9CC-F2361BBC41AE}"/>
          </ac:spMkLst>
        </pc:spChg>
        <pc:spChg chg="add">
          <ac:chgData name="Tauno Tiirats" userId="3e386947-4805-4acd-8430-edb21f016386" providerId="ADAL" clId="{D85F3467-A9C0-49C7-B23E-D7B9D432632C}" dt="2022-04-12T15:19:23.618" v="5243"/>
          <ac:spMkLst>
            <pc:docMk/>
            <pc:sldMk cId="3152540907" sldId="649"/>
            <ac:spMk id="183" creationId="{0D0D5796-225F-4B48-82A6-AB76E5611B28}"/>
          </ac:spMkLst>
        </pc:spChg>
        <pc:spChg chg="add">
          <ac:chgData name="Tauno Tiirats" userId="3e386947-4805-4acd-8430-edb21f016386" providerId="ADAL" clId="{D85F3467-A9C0-49C7-B23E-D7B9D432632C}" dt="2022-04-12T15:19:23.618" v="5243"/>
          <ac:spMkLst>
            <pc:docMk/>
            <pc:sldMk cId="3152540907" sldId="649"/>
            <ac:spMk id="184" creationId="{CB7FC14C-2C5A-454B-BFB3-3C3BD4A42D8A}"/>
          </ac:spMkLst>
        </pc:spChg>
        <pc:spChg chg="add">
          <ac:chgData name="Tauno Tiirats" userId="3e386947-4805-4acd-8430-edb21f016386" providerId="ADAL" clId="{D85F3467-A9C0-49C7-B23E-D7B9D432632C}" dt="2022-04-12T15:19:23.618" v="5243"/>
          <ac:spMkLst>
            <pc:docMk/>
            <pc:sldMk cId="3152540907" sldId="649"/>
            <ac:spMk id="185" creationId="{8020CE0B-7B86-4E4E-AE7B-7C52B4EC5550}"/>
          </ac:spMkLst>
        </pc:spChg>
        <pc:spChg chg="add">
          <ac:chgData name="Tauno Tiirats" userId="3e386947-4805-4acd-8430-edb21f016386" providerId="ADAL" clId="{D85F3467-A9C0-49C7-B23E-D7B9D432632C}" dt="2022-04-12T15:19:23.618" v="5243"/>
          <ac:spMkLst>
            <pc:docMk/>
            <pc:sldMk cId="3152540907" sldId="649"/>
            <ac:spMk id="186" creationId="{494CF7E2-BF51-466B-9644-3BB695C7426C}"/>
          </ac:spMkLst>
        </pc:spChg>
        <pc:spChg chg="add">
          <ac:chgData name="Tauno Tiirats" userId="3e386947-4805-4acd-8430-edb21f016386" providerId="ADAL" clId="{D85F3467-A9C0-49C7-B23E-D7B9D432632C}" dt="2022-04-12T15:19:23.618" v="5243"/>
          <ac:spMkLst>
            <pc:docMk/>
            <pc:sldMk cId="3152540907" sldId="649"/>
            <ac:spMk id="188" creationId="{5F5676A0-C029-4B0A-9F7C-CA8574EE6E39}"/>
          </ac:spMkLst>
        </pc:spChg>
        <pc:spChg chg="add">
          <ac:chgData name="Tauno Tiirats" userId="3e386947-4805-4acd-8430-edb21f016386" providerId="ADAL" clId="{D85F3467-A9C0-49C7-B23E-D7B9D432632C}" dt="2022-04-12T15:19:23.618" v="5243"/>
          <ac:spMkLst>
            <pc:docMk/>
            <pc:sldMk cId="3152540907" sldId="649"/>
            <ac:spMk id="190" creationId="{CD369AC4-4EAB-4D3B-BB49-F63B12DDC419}"/>
          </ac:spMkLst>
        </pc:spChg>
        <pc:spChg chg="add">
          <ac:chgData name="Tauno Tiirats" userId="3e386947-4805-4acd-8430-edb21f016386" providerId="ADAL" clId="{D85F3467-A9C0-49C7-B23E-D7B9D432632C}" dt="2022-04-12T15:19:23.618" v="5243"/>
          <ac:spMkLst>
            <pc:docMk/>
            <pc:sldMk cId="3152540907" sldId="649"/>
            <ac:spMk id="192" creationId="{8231297D-65F3-4B89-A1E3-85756E9FB300}"/>
          </ac:spMkLst>
        </pc:spChg>
        <pc:spChg chg="add">
          <ac:chgData name="Tauno Tiirats" userId="3e386947-4805-4acd-8430-edb21f016386" providerId="ADAL" clId="{D85F3467-A9C0-49C7-B23E-D7B9D432632C}" dt="2022-04-12T15:19:23.618" v="5243"/>
          <ac:spMkLst>
            <pc:docMk/>
            <pc:sldMk cId="3152540907" sldId="649"/>
            <ac:spMk id="196" creationId="{74993148-A5E9-42D6-B98D-ED3318D2C88D}"/>
          </ac:spMkLst>
        </pc:spChg>
        <pc:spChg chg="add">
          <ac:chgData name="Tauno Tiirats" userId="3e386947-4805-4acd-8430-edb21f016386" providerId="ADAL" clId="{D85F3467-A9C0-49C7-B23E-D7B9D432632C}" dt="2022-04-12T15:19:23.618" v="5243"/>
          <ac:spMkLst>
            <pc:docMk/>
            <pc:sldMk cId="3152540907" sldId="649"/>
            <ac:spMk id="198" creationId="{9CD451AF-E294-4C6F-9670-65C310C75CE4}"/>
          </ac:spMkLst>
        </pc:spChg>
        <pc:spChg chg="add">
          <ac:chgData name="Tauno Tiirats" userId="3e386947-4805-4acd-8430-edb21f016386" providerId="ADAL" clId="{D85F3467-A9C0-49C7-B23E-D7B9D432632C}" dt="2022-04-12T15:19:23.618" v="5243"/>
          <ac:spMkLst>
            <pc:docMk/>
            <pc:sldMk cId="3152540907" sldId="649"/>
            <ac:spMk id="199" creationId="{89E73E09-ED2A-433F-BE62-5DD6A739358D}"/>
          </ac:spMkLst>
        </pc:spChg>
        <pc:spChg chg="add">
          <ac:chgData name="Tauno Tiirats" userId="3e386947-4805-4acd-8430-edb21f016386" providerId="ADAL" clId="{D85F3467-A9C0-49C7-B23E-D7B9D432632C}" dt="2022-04-12T15:19:23.618" v="5243"/>
          <ac:spMkLst>
            <pc:docMk/>
            <pc:sldMk cId="3152540907" sldId="649"/>
            <ac:spMk id="200" creationId="{5067E18C-71E8-458A-AEB4-A931E3B7846F}"/>
          </ac:spMkLst>
        </pc:spChg>
        <pc:spChg chg="add">
          <ac:chgData name="Tauno Tiirats" userId="3e386947-4805-4acd-8430-edb21f016386" providerId="ADAL" clId="{D85F3467-A9C0-49C7-B23E-D7B9D432632C}" dt="2022-04-12T15:19:23.618" v="5243"/>
          <ac:spMkLst>
            <pc:docMk/>
            <pc:sldMk cId="3152540907" sldId="649"/>
            <ac:spMk id="201" creationId="{B47C296E-58FA-47E5-B6E1-8397B91AA6B9}"/>
          </ac:spMkLst>
        </pc:spChg>
        <pc:spChg chg="add">
          <ac:chgData name="Tauno Tiirats" userId="3e386947-4805-4acd-8430-edb21f016386" providerId="ADAL" clId="{D85F3467-A9C0-49C7-B23E-D7B9D432632C}" dt="2022-04-12T15:19:23.618" v="5243"/>
          <ac:spMkLst>
            <pc:docMk/>
            <pc:sldMk cId="3152540907" sldId="649"/>
            <ac:spMk id="202" creationId="{C2376B95-37F5-4204-8132-310CEC6489DF}"/>
          </ac:spMkLst>
        </pc:spChg>
        <pc:spChg chg="add">
          <ac:chgData name="Tauno Tiirats" userId="3e386947-4805-4acd-8430-edb21f016386" providerId="ADAL" clId="{D85F3467-A9C0-49C7-B23E-D7B9D432632C}" dt="2022-04-12T15:19:23.618" v="5243"/>
          <ac:spMkLst>
            <pc:docMk/>
            <pc:sldMk cId="3152540907" sldId="649"/>
            <ac:spMk id="203" creationId="{E58D0008-9CAF-41C3-BD28-8446983A1EE8}"/>
          </ac:spMkLst>
        </pc:spChg>
        <pc:spChg chg="add">
          <ac:chgData name="Tauno Tiirats" userId="3e386947-4805-4acd-8430-edb21f016386" providerId="ADAL" clId="{D85F3467-A9C0-49C7-B23E-D7B9D432632C}" dt="2022-04-12T15:19:23.618" v="5243"/>
          <ac:spMkLst>
            <pc:docMk/>
            <pc:sldMk cId="3152540907" sldId="649"/>
            <ac:spMk id="204" creationId="{BE4B2A9F-064F-4399-A961-43AAA30327B9}"/>
          </ac:spMkLst>
        </pc:spChg>
        <pc:spChg chg="add">
          <ac:chgData name="Tauno Tiirats" userId="3e386947-4805-4acd-8430-edb21f016386" providerId="ADAL" clId="{D85F3467-A9C0-49C7-B23E-D7B9D432632C}" dt="2022-04-12T15:19:23.618" v="5243"/>
          <ac:spMkLst>
            <pc:docMk/>
            <pc:sldMk cId="3152540907" sldId="649"/>
            <ac:spMk id="205" creationId="{D6A83821-3193-46B7-9C88-32D27E5A084D}"/>
          </ac:spMkLst>
        </pc:spChg>
        <pc:spChg chg="add del">
          <ac:chgData name="Tauno Tiirats" userId="3e386947-4805-4acd-8430-edb21f016386" providerId="ADAL" clId="{D85F3467-A9C0-49C7-B23E-D7B9D432632C}" dt="2022-04-12T15:23:09.989" v="5277"/>
          <ac:spMkLst>
            <pc:docMk/>
            <pc:sldMk cId="3152540907" sldId="649"/>
            <ac:spMk id="208" creationId="{DB4478FF-426B-4E09-8A24-EFCBA6778D63}"/>
          </ac:spMkLst>
        </pc:spChg>
        <pc:spChg chg="add mod">
          <ac:chgData name="Tauno Tiirats" userId="3e386947-4805-4acd-8430-edb21f016386" providerId="ADAL" clId="{D85F3467-A9C0-49C7-B23E-D7B9D432632C}" dt="2022-04-12T15:26:21.425" v="5309" actId="122"/>
          <ac:spMkLst>
            <pc:docMk/>
            <pc:sldMk cId="3152540907" sldId="649"/>
            <ac:spMk id="209" creationId="{A2221DDE-990D-49E6-8CC7-BC9ABD8C910B}"/>
          </ac:spMkLst>
        </pc:spChg>
        <pc:spChg chg="add mod">
          <ac:chgData name="Tauno Tiirats" userId="3e386947-4805-4acd-8430-edb21f016386" providerId="ADAL" clId="{D85F3467-A9C0-49C7-B23E-D7B9D432632C}" dt="2022-04-12T15:26:24.292" v="5310" actId="122"/>
          <ac:spMkLst>
            <pc:docMk/>
            <pc:sldMk cId="3152540907" sldId="649"/>
            <ac:spMk id="210" creationId="{FAFE15D8-E02F-4771-A5CF-D4E64CB6672A}"/>
          </ac:spMkLst>
        </pc:spChg>
        <pc:grpChg chg="add mod">
          <ac:chgData name="Tauno Tiirats" userId="3e386947-4805-4acd-8430-edb21f016386" providerId="ADAL" clId="{D85F3467-A9C0-49C7-B23E-D7B9D432632C}" dt="2022-04-11T15:46:08.747" v="177" actId="164"/>
          <ac:grpSpMkLst>
            <pc:docMk/>
            <pc:sldMk cId="3152540907" sldId="649"/>
            <ac:grpSpMk id="20" creationId="{158C08E4-9332-4105-B6B1-F5B4F375A19D}"/>
          </ac:grpSpMkLst>
        </pc:grpChg>
        <pc:grpChg chg="add mod">
          <ac:chgData name="Tauno Tiirats" userId="3e386947-4805-4acd-8430-edb21f016386" providerId="ADAL" clId="{D85F3467-A9C0-49C7-B23E-D7B9D432632C}" dt="2022-04-12T15:04:28.538" v="5191" actId="1076"/>
          <ac:grpSpMkLst>
            <pc:docMk/>
            <pc:sldMk cId="3152540907" sldId="649"/>
            <ac:grpSpMk id="23" creationId="{AB5F015E-B27E-4ED9-9A72-5C63A6A67876}"/>
          </ac:grpSpMkLst>
        </pc:grpChg>
        <pc:grpChg chg="del mod">
          <ac:chgData name="Tauno Tiirats" userId="3e386947-4805-4acd-8430-edb21f016386" providerId="ADAL" clId="{D85F3467-A9C0-49C7-B23E-D7B9D432632C}" dt="2022-04-12T15:11:40.779" v="5240" actId="478"/>
          <ac:grpSpMkLst>
            <pc:docMk/>
            <pc:sldMk cId="3152540907" sldId="649"/>
            <ac:grpSpMk id="24" creationId="{557B2A2A-5F36-466A-8B51-54370DB03045}"/>
          </ac:grpSpMkLst>
        </pc:grpChg>
        <pc:grpChg chg="mod">
          <ac:chgData name="Tauno Tiirats" userId="3e386947-4805-4acd-8430-edb21f016386" providerId="ADAL" clId="{D85F3467-A9C0-49C7-B23E-D7B9D432632C}" dt="2022-04-12T15:10:41.651" v="5234" actId="6549"/>
          <ac:grpSpMkLst>
            <pc:docMk/>
            <pc:sldMk cId="3152540907" sldId="649"/>
            <ac:grpSpMk id="27" creationId="{10C595BD-9E9F-48F9-ACD3-56B912067257}"/>
          </ac:grpSpMkLst>
        </pc:grpChg>
        <pc:grpChg chg="del">
          <ac:chgData name="Tauno Tiirats" userId="3e386947-4805-4acd-8430-edb21f016386" providerId="ADAL" clId="{D85F3467-A9C0-49C7-B23E-D7B9D432632C}" dt="2022-04-12T15:10:24.572" v="5228" actId="478"/>
          <ac:grpSpMkLst>
            <pc:docMk/>
            <pc:sldMk cId="3152540907" sldId="649"/>
            <ac:grpSpMk id="31" creationId="{483A37AC-26E9-42FA-AF15-EC7F047386EF}"/>
          </ac:grpSpMkLst>
        </pc:grpChg>
        <pc:grpChg chg="mod">
          <ac:chgData name="Tauno Tiirats" userId="3e386947-4805-4acd-8430-edb21f016386" providerId="ADAL" clId="{D85F3467-A9C0-49C7-B23E-D7B9D432632C}" dt="2022-04-12T15:10:41.651" v="5234" actId="6549"/>
          <ac:grpSpMkLst>
            <pc:docMk/>
            <pc:sldMk cId="3152540907" sldId="649"/>
            <ac:grpSpMk id="66" creationId="{084416D7-F0F1-402F-905E-D1627A1D2026}"/>
          </ac:grpSpMkLst>
        </pc:grpChg>
        <pc:grpChg chg="mod">
          <ac:chgData name="Tauno Tiirats" userId="3e386947-4805-4acd-8430-edb21f016386" providerId="ADAL" clId="{D85F3467-A9C0-49C7-B23E-D7B9D432632C}" dt="2022-04-12T15:10:41.651" v="5234" actId="6549"/>
          <ac:grpSpMkLst>
            <pc:docMk/>
            <pc:sldMk cId="3152540907" sldId="649"/>
            <ac:grpSpMk id="68" creationId="{A0CDA377-B5F0-4C29-A17F-95C019CB23E5}"/>
          </ac:grpSpMkLst>
        </pc:grpChg>
        <pc:grpChg chg="add del mod">
          <ac:chgData name="Tauno Tiirats" userId="3e386947-4805-4acd-8430-edb21f016386" providerId="ADAL" clId="{D85F3467-A9C0-49C7-B23E-D7B9D432632C}" dt="2022-04-12T15:20:57.268" v="5265" actId="478"/>
          <ac:grpSpMkLst>
            <pc:docMk/>
            <pc:sldMk cId="3152540907" sldId="649"/>
            <ac:grpSpMk id="122" creationId="{B231F315-22CB-4D27-9BEC-33AF4702F4D7}"/>
          </ac:grpSpMkLst>
        </pc:grpChg>
        <pc:grpChg chg="add mod">
          <ac:chgData name="Tauno Tiirats" userId="3e386947-4805-4acd-8430-edb21f016386" providerId="ADAL" clId="{D85F3467-A9C0-49C7-B23E-D7B9D432632C}" dt="2022-04-12T15:19:23.618" v="5243"/>
          <ac:grpSpMkLst>
            <pc:docMk/>
            <pc:sldMk cId="3152540907" sldId="649"/>
            <ac:grpSpMk id="123" creationId="{B661E31C-77B0-47C2-8F1B-F7CBCC086DD8}"/>
          </ac:grpSpMkLst>
        </pc:grpChg>
        <pc:grpChg chg="add mod">
          <ac:chgData name="Tauno Tiirats" userId="3e386947-4805-4acd-8430-edb21f016386" providerId="ADAL" clId="{D85F3467-A9C0-49C7-B23E-D7B9D432632C}" dt="2022-04-12T15:19:23.618" v="5243"/>
          <ac:grpSpMkLst>
            <pc:docMk/>
            <pc:sldMk cId="3152540907" sldId="649"/>
            <ac:grpSpMk id="124" creationId="{996DB696-DE9E-447F-BDAF-1976D55CF322}"/>
          </ac:grpSpMkLst>
        </pc:grpChg>
        <pc:grpChg chg="add mod">
          <ac:chgData name="Tauno Tiirats" userId="3e386947-4805-4acd-8430-edb21f016386" providerId="ADAL" clId="{D85F3467-A9C0-49C7-B23E-D7B9D432632C}" dt="2022-04-12T15:19:23.618" v="5243"/>
          <ac:grpSpMkLst>
            <pc:docMk/>
            <pc:sldMk cId="3152540907" sldId="649"/>
            <ac:grpSpMk id="127" creationId="{C4E7AE8A-6994-42CC-B232-0825D3F6F1EB}"/>
          </ac:grpSpMkLst>
        </pc:grpChg>
        <pc:grpChg chg="add mod">
          <ac:chgData name="Tauno Tiirats" userId="3e386947-4805-4acd-8430-edb21f016386" providerId="ADAL" clId="{D85F3467-A9C0-49C7-B23E-D7B9D432632C}" dt="2022-04-12T15:19:23.618" v="5243"/>
          <ac:grpSpMkLst>
            <pc:docMk/>
            <pc:sldMk cId="3152540907" sldId="649"/>
            <ac:grpSpMk id="129" creationId="{C372A57D-3EF9-4788-A444-E6AC37FBB2EA}"/>
          </ac:grpSpMkLst>
        </pc:grpChg>
        <pc:grpChg chg="add mod">
          <ac:chgData name="Tauno Tiirats" userId="3e386947-4805-4acd-8430-edb21f016386" providerId="ADAL" clId="{D85F3467-A9C0-49C7-B23E-D7B9D432632C}" dt="2022-04-12T15:19:23.618" v="5243"/>
          <ac:grpSpMkLst>
            <pc:docMk/>
            <pc:sldMk cId="3152540907" sldId="649"/>
            <ac:grpSpMk id="131" creationId="{94941904-1C3F-46DB-A550-2C74474509D7}"/>
          </ac:grpSpMkLst>
        </pc:grpChg>
        <pc:grpChg chg="add mod">
          <ac:chgData name="Tauno Tiirats" userId="3e386947-4805-4acd-8430-edb21f016386" providerId="ADAL" clId="{D85F3467-A9C0-49C7-B23E-D7B9D432632C}" dt="2022-04-12T15:19:23.618" v="5243"/>
          <ac:grpSpMkLst>
            <pc:docMk/>
            <pc:sldMk cId="3152540907" sldId="649"/>
            <ac:grpSpMk id="132" creationId="{945C4CE9-B421-433E-A638-8A39C3A1CB2E}"/>
          </ac:grpSpMkLst>
        </pc:grpChg>
        <pc:grpChg chg="add mod">
          <ac:chgData name="Tauno Tiirats" userId="3e386947-4805-4acd-8430-edb21f016386" providerId="ADAL" clId="{D85F3467-A9C0-49C7-B23E-D7B9D432632C}" dt="2022-04-12T15:19:23.618" v="5243"/>
          <ac:grpSpMkLst>
            <pc:docMk/>
            <pc:sldMk cId="3152540907" sldId="649"/>
            <ac:grpSpMk id="133" creationId="{D1E38F3A-E92B-402E-85FD-A29EFDBBF950}"/>
          </ac:grpSpMkLst>
        </pc:grpChg>
        <pc:grpChg chg="add mod">
          <ac:chgData name="Tauno Tiirats" userId="3e386947-4805-4acd-8430-edb21f016386" providerId="ADAL" clId="{D85F3467-A9C0-49C7-B23E-D7B9D432632C}" dt="2022-04-12T15:19:23.618" v="5243"/>
          <ac:grpSpMkLst>
            <pc:docMk/>
            <pc:sldMk cId="3152540907" sldId="649"/>
            <ac:grpSpMk id="134" creationId="{98AE3720-B545-415A-B6E9-9EE5DACFC091}"/>
          </ac:grpSpMkLst>
        </pc:grpChg>
        <pc:grpChg chg="add mod">
          <ac:chgData name="Tauno Tiirats" userId="3e386947-4805-4acd-8430-edb21f016386" providerId="ADAL" clId="{D85F3467-A9C0-49C7-B23E-D7B9D432632C}" dt="2022-04-12T15:19:23.618" v="5243"/>
          <ac:grpSpMkLst>
            <pc:docMk/>
            <pc:sldMk cId="3152540907" sldId="649"/>
            <ac:grpSpMk id="135" creationId="{091B2758-79A8-48BA-A8DC-603C1334A2A4}"/>
          </ac:grpSpMkLst>
        </pc:grpChg>
        <pc:grpChg chg="add mod">
          <ac:chgData name="Tauno Tiirats" userId="3e386947-4805-4acd-8430-edb21f016386" providerId="ADAL" clId="{D85F3467-A9C0-49C7-B23E-D7B9D432632C}" dt="2022-04-12T15:19:23.618" v="5243"/>
          <ac:grpSpMkLst>
            <pc:docMk/>
            <pc:sldMk cId="3152540907" sldId="649"/>
            <ac:grpSpMk id="136" creationId="{DB64C85F-3A78-43B5-A232-DFAAAF81714B}"/>
          </ac:grpSpMkLst>
        </pc:grpChg>
        <pc:grpChg chg="add mod">
          <ac:chgData name="Tauno Tiirats" userId="3e386947-4805-4acd-8430-edb21f016386" providerId="ADAL" clId="{D85F3467-A9C0-49C7-B23E-D7B9D432632C}" dt="2022-04-12T15:19:23.618" v="5243"/>
          <ac:grpSpMkLst>
            <pc:docMk/>
            <pc:sldMk cId="3152540907" sldId="649"/>
            <ac:grpSpMk id="146" creationId="{AA17268C-82DD-4E5A-B32E-8AA236B92CF7}"/>
          </ac:grpSpMkLst>
        </pc:grpChg>
        <pc:grpChg chg="add mod">
          <ac:chgData name="Tauno Tiirats" userId="3e386947-4805-4acd-8430-edb21f016386" providerId="ADAL" clId="{D85F3467-A9C0-49C7-B23E-D7B9D432632C}" dt="2022-04-12T15:19:23.618" v="5243"/>
          <ac:grpSpMkLst>
            <pc:docMk/>
            <pc:sldMk cId="3152540907" sldId="649"/>
            <ac:grpSpMk id="147" creationId="{1B4A328D-B9BC-45AF-A9E9-3E909F549C1C}"/>
          </ac:grpSpMkLst>
        </pc:grpChg>
        <pc:grpChg chg="add mod">
          <ac:chgData name="Tauno Tiirats" userId="3e386947-4805-4acd-8430-edb21f016386" providerId="ADAL" clId="{D85F3467-A9C0-49C7-B23E-D7B9D432632C}" dt="2022-04-12T15:19:23.618" v="5243"/>
          <ac:grpSpMkLst>
            <pc:docMk/>
            <pc:sldMk cId="3152540907" sldId="649"/>
            <ac:grpSpMk id="148" creationId="{F072DA98-8040-48A7-B5DB-111353A48CE4}"/>
          </ac:grpSpMkLst>
        </pc:grpChg>
        <pc:grpChg chg="add mod">
          <ac:chgData name="Tauno Tiirats" userId="3e386947-4805-4acd-8430-edb21f016386" providerId="ADAL" clId="{D85F3467-A9C0-49C7-B23E-D7B9D432632C}" dt="2022-04-12T15:19:23.618" v="5243"/>
          <ac:grpSpMkLst>
            <pc:docMk/>
            <pc:sldMk cId="3152540907" sldId="649"/>
            <ac:grpSpMk id="149" creationId="{AD22BC4F-0D84-4F12-9A3D-9E7E7D792A09}"/>
          </ac:grpSpMkLst>
        </pc:grpChg>
        <pc:grpChg chg="add mod">
          <ac:chgData name="Tauno Tiirats" userId="3e386947-4805-4acd-8430-edb21f016386" providerId="ADAL" clId="{D85F3467-A9C0-49C7-B23E-D7B9D432632C}" dt="2022-04-12T15:19:23.618" v="5243"/>
          <ac:grpSpMkLst>
            <pc:docMk/>
            <pc:sldMk cId="3152540907" sldId="649"/>
            <ac:grpSpMk id="162" creationId="{618F6A90-1824-4A81-8458-C5C776D20FC9}"/>
          </ac:grpSpMkLst>
        </pc:grpChg>
        <pc:grpChg chg="add mod">
          <ac:chgData name="Tauno Tiirats" userId="3e386947-4805-4acd-8430-edb21f016386" providerId="ADAL" clId="{D85F3467-A9C0-49C7-B23E-D7B9D432632C}" dt="2022-04-12T15:19:23.618" v="5243"/>
          <ac:grpSpMkLst>
            <pc:docMk/>
            <pc:sldMk cId="3152540907" sldId="649"/>
            <ac:grpSpMk id="164" creationId="{2BD23CB9-F8CD-42D3-982B-BF07B90342C8}"/>
          </ac:grpSpMkLst>
        </pc:grpChg>
        <pc:grpChg chg="add mod">
          <ac:chgData name="Tauno Tiirats" userId="3e386947-4805-4acd-8430-edb21f016386" providerId="ADAL" clId="{D85F3467-A9C0-49C7-B23E-D7B9D432632C}" dt="2022-04-12T15:19:23.618" v="5243"/>
          <ac:grpSpMkLst>
            <pc:docMk/>
            <pc:sldMk cId="3152540907" sldId="649"/>
            <ac:grpSpMk id="165" creationId="{7498E6E9-546A-4EAE-B2CF-D47A1E3E09C8}"/>
          </ac:grpSpMkLst>
        </pc:grpChg>
        <pc:grpChg chg="add mod">
          <ac:chgData name="Tauno Tiirats" userId="3e386947-4805-4acd-8430-edb21f016386" providerId="ADAL" clId="{D85F3467-A9C0-49C7-B23E-D7B9D432632C}" dt="2022-04-12T15:19:23.618" v="5243"/>
          <ac:grpSpMkLst>
            <pc:docMk/>
            <pc:sldMk cId="3152540907" sldId="649"/>
            <ac:grpSpMk id="166" creationId="{8F55053A-E376-452C-B281-866518FF1B50}"/>
          </ac:grpSpMkLst>
        </pc:grpChg>
        <pc:grpChg chg="add mod">
          <ac:chgData name="Tauno Tiirats" userId="3e386947-4805-4acd-8430-edb21f016386" providerId="ADAL" clId="{D85F3467-A9C0-49C7-B23E-D7B9D432632C}" dt="2022-04-12T15:19:23.618" v="5243"/>
          <ac:grpSpMkLst>
            <pc:docMk/>
            <pc:sldMk cId="3152540907" sldId="649"/>
            <ac:grpSpMk id="167" creationId="{D52A1C06-A200-45BA-919B-F12EC693D9E6}"/>
          </ac:grpSpMkLst>
        </pc:grpChg>
        <pc:grpChg chg="add mod">
          <ac:chgData name="Tauno Tiirats" userId="3e386947-4805-4acd-8430-edb21f016386" providerId="ADAL" clId="{D85F3467-A9C0-49C7-B23E-D7B9D432632C}" dt="2022-04-12T15:19:23.618" v="5243"/>
          <ac:grpSpMkLst>
            <pc:docMk/>
            <pc:sldMk cId="3152540907" sldId="649"/>
            <ac:grpSpMk id="168" creationId="{C4EA0C67-B63C-4696-8F4A-8E18E5AE6FB4}"/>
          </ac:grpSpMkLst>
        </pc:grpChg>
        <pc:grpChg chg="add mod">
          <ac:chgData name="Tauno Tiirats" userId="3e386947-4805-4acd-8430-edb21f016386" providerId="ADAL" clId="{D85F3467-A9C0-49C7-B23E-D7B9D432632C}" dt="2022-04-12T15:19:23.618" v="5243"/>
          <ac:grpSpMkLst>
            <pc:docMk/>
            <pc:sldMk cId="3152540907" sldId="649"/>
            <ac:grpSpMk id="169" creationId="{E3B19D0A-C359-4E47-A360-82FC9B76A4DA}"/>
          </ac:grpSpMkLst>
        </pc:grpChg>
        <pc:grpChg chg="add mod">
          <ac:chgData name="Tauno Tiirats" userId="3e386947-4805-4acd-8430-edb21f016386" providerId="ADAL" clId="{D85F3467-A9C0-49C7-B23E-D7B9D432632C}" dt="2022-04-12T15:19:23.618" v="5243"/>
          <ac:grpSpMkLst>
            <pc:docMk/>
            <pc:sldMk cId="3152540907" sldId="649"/>
            <ac:grpSpMk id="179" creationId="{96793F65-88F0-494C-9D2E-63DCBB7B2EDD}"/>
          </ac:grpSpMkLst>
        </pc:grpChg>
        <pc:grpChg chg="add mod">
          <ac:chgData name="Tauno Tiirats" userId="3e386947-4805-4acd-8430-edb21f016386" providerId="ADAL" clId="{D85F3467-A9C0-49C7-B23E-D7B9D432632C}" dt="2022-04-12T15:19:23.618" v="5243"/>
          <ac:grpSpMkLst>
            <pc:docMk/>
            <pc:sldMk cId="3152540907" sldId="649"/>
            <ac:grpSpMk id="180" creationId="{71AA7E32-5CD1-46B8-B47C-5B85F82C9194}"/>
          </ac:grpSpMkLst>
        </pc:grpChg>
        <pc:grpChg chg="add mod">
          <ac:chgData name="Tauno Tiirats" userId="3e386947-4805-4acd-8430-edb21f016386" providerId="ADAL" clId="{D85F3467-A9C0-49C7-B23E-D7B9D432632C}" dt="2022-04-12T15:19:23.618" v="5243"/>
          <ac:grpSpMkLst>
            <pc:docMk/>
            <pc:sldMk cId="3152540907" sldId="649"/>
            <ac:grpSpMk id="181" creationId="{2ADCB868-808B-4FF1-A138-EBAB5C836FF3}"/>
          </ac:grpSpMkLst>
        </pc:grpChg>
        <pc:grpChg chg="add mod">
          <ac:chgData name="Tauno Tiirats" userId="3e386947-4805-4acd-8430-edb21f016386" providerId="ADAL" clId="{D85F3467-A9C0-49C7-B23E-D7B9D432632C}" dt="2022-04-12T15:19:23.618" v="5243"/>
          <ac:grpSpMkLst>
            <pc:docMk/>
            <pc:sldMk cId="3152540907" sldId="649"/>
            <ac:grpSpMk id="182" creationId="{84992FB6-CB3A-4662-8236-B49D04364E43}"/>
          </ac:grpSpMkLst>
        </pc:grpChg>
        <pc:grpChg chg="add mod">
          <ac:chgData name="Tauno Tiirats" userId="3e386947-4805-4acd-8430-edb21f016386" providerId="ADAL" clId="{D85F3467-A9C0-49C7-B23E-D7B9D432632C}" dt="2022-04-12T15:19:23.618" v="5243"/>
          <ac:grpSpMkLst>
            <pc:docMk/>
            <pc:sldMk cId="3152540907" sldId="649"/>
            <ac:grpSpMk id="194" creationId="{2DFC8294-F324-4325-845D-4616870BD899}"/>
          </ac:grpSpMkLst>
        </pc:grpChg>
        <pc:grpChg chg="add mod">
          <ac:chgData name="Tauno Tiirats" userId="3e386947-4805-4acd-8430-edb21f016386" providerId="ADAL" clId="{D85F3467-A9C0-49C7-B23E-D7B9D432632C}" dt="2022-04-12T15:19:23.618" v="5243"/>
          <ac:grpSpMkLst>
            <pc:docMk/>
            <pc:sldMk cId="3152540907" sldId="649"/>
            <ac:grpSpMk id="195" creationId="{9811FDFB-19CC-431A-9FFD-6B26E17A352A}"/>
          </ac:grpSpMkLst>
        </pc:grpChg>
        <pc:picChg chg="add del mod">
          <ac:chgData name="Tauno Tiirats" userId="3e386947-4805-4acd-8430-edb21f016386" providerId="ADAL" clId="{D85F3467-A9C0-49C7-B23E-D7B9D432632C}" dt="2022-04-11T16:25:36.043" v="640" actId="478"/>
          <ac:picMkLst>
            <pc:docMk/>
            <pc:sldMk cId="3152540907" sldId="649"/>
            <ac:picMk id="26" creationId="{2E42924B-EB92-4D5F-A4E4-D35C09880475}"/>
          </ac:picMkLst>
        </pc:picChg>
        <pc:picChg chg="add del mod">
          <ac:chgData name="Tauno Tiirats" userId="3e386947-4805-4acd-8430-edb21f016386" providerId="ADAL" clId="{D85F3467-A9C0-49C7-B23E-D7B9D432632C}" dt="2022-04-11T16:58:20.520" v="1002" actId="478"/>
          <ac:picMkLst>
            <pc:docMk/>
            <pc:sldMk cId="3152540907" sldId="649"/>
            <ac:picMk id="27" creationId="{6902E743-B08A-41D2-A1CF-DDF97428A644}"/>
          </ac:picMkLst>
        </pc:picChg>
        <pc:picChg chg="add mod">
          <ac:chgData name="Tauno Tiirats" userId="3e386947-4805-4acd-8430-edb21f016386" providerId="ADAL" clId="{D85F3467-A9C0-49C7-B23E-D7B9D432632C}" dt="2022-04-12T15:23:50.310" v="5283" actId="1076"/>
          <ac:picMkLst>
            <pc:docMk/>
            <pc:sldMk cId="3152540907" sldId="649"/>
            <ac:picMk id="207" creationId="{CDD81B12-0E5B-4BEB-BED4-17D4EA146500}"/>
          </ac:picMkLst>
        </pc:picChg>
        <pc:cxnChg chg="add mod">
          <ac:chgData name="Tauno Tiirats" userId="3e386947-4805-4acd-8430-edb21f016386" providerId="ADAL" clId="{D85F3467-A9C0-49C7-B23E-D7B9D432632C}" dt="2022-04-11T15:46:08.747" v="177" actId="164"/>
          <ac:cxnSpMkLst>
            <pc:docMk/>
            <pc:sldMk cId="3152540907" sldId="649"/>
            <ac:cxnSpMk id="5" creationId="{CD7E983A-8C4A-4E0B-8D38-64BA45A3126C}"/>
          </ac:cxnSpMkLst>
        </pc:cxnChg>
        <pc:cxnChg chg="add mod">
          <ac:chgData name="Tauno Tiirats" userId="3e386947-4805-4acd-8430-edb21f016386" providerId="ADAL" clId="{D85F3467-A9C0-49C7-B23E-D7B9D432632C}" dt="2022-04-11T15:46:08.747" v="177" actId="164"/>
          <ac:cxnSpMkLst>
            <pc:docMk/>
            <pc:sldMk cId="3152540907" sldId="649"/>
            <ac:cxnSpMk id="6" creationId="{D5C7A8AA-5B3D-4081-ACFF-8EAA206E6CCD}"/>
          </ac:cxnSpMkLst>
        </pc:cxnChg>
        <pc:cxnChg chg="add del mod">
          <ac:chgData name="Tauno Tiirats" userId="3e386947-4805-4acd-8430-edb21f016386" providerId="ADAL" clId="{D85F3467-A9C0-49C7-B23E-D7B9D432632C}" dt="2022-04-12T08:55:25.101" v="3936" actId="478"/>
          <ac:cxnSpMkLst>
            <pc:docMk/>
            <pc:sldMk cId="3152540907" sldId="649"/>
            <ac:cxnSpMk id="18" creationId="{E064187E-50A9-40D8-BEC9-AA32E07D08D0}"/>
          </ac:cxnSpMkLst>
        </pc:cxnChg>
        <pc:cxnChg chg="mod">
          <ac:chgData name="Tauno Tiirats" userId="3e386947-4805-4acd-8430-edb21f016386" providerId="ADAL" clId="{D85F3467-A9C0-49C7-B23E-D7B9D432632C}" dt="2022-04-12T15:08:01.276" v="5219" actId="14100"/>
          <ac:cxnSpMkLst>
            <pc:docMk/>
            <pc:sldMk cId="3152540907" sldId="649"/>
            <ac:cxnSpMk id="43" creationId="{1784FB83-9193-44DF-B2D3-625E439626C4}"/>
          </ac:cxnSpMkLst>
        </pc:cxnChg>
        <pc:cxnChg chg="mod">
          <ac:chgData name="Tauno Tiirats" userId="3e386947-4805-4acd-8430-edb21f016386" providerId="ADAL" clId="{D85F3467-A9C0-49C7-B23E-D7B9D432632C}" dt="2022-04-12T15:10:24.572" v="5228" actId="478"/>
          <ac:cxnSpMkLst>
            <pc:docMk/>
            <pc:sldMk cId="3152540907" sldId="649"/>
            <ac:cxnSpMk id="45" creationId="{CED06D16-8C04-434B-AB23-A1F431BA3ACB}"/>
          </ac:cxnSpMkLst>
        </pc:cxnChg>
        <pc:cxnChg chg="mod">
          <ac:chgData name="Tauno Tiirats" userId="3e386947-4805-4acd-8430-edb21f016386" providerId="ADAL" clId="{D85F3467-A9C0-49C7-B23E-D7B9D432632C}" dt="2022-04-12T15:08:04.236" v="5220" actId="14100"/>
          <ac:cxnSpMkLst>
            <pc:docMk/>
            <pc:sldMk cId="3152540907" sldId="649"/>
            <ac:cxnSpMk id="47" creationId="{3906CFE7-039E-4032-8897-91CC5E128BB4}"/>
          </ac:cxnSpMkLst>
        </pc:cxnChg>
        <pc:cxnChg chg="mod">
          <ac:chgData name="Tauno Tiirats" userId="3e386947-4805-4acd-8430-edb21f016386" providerId="ADAL" clId="{D85F3467-A9C0-49C7-B23E-D7B9D432632C}" dt="2022-04-12T15:08:15.752" v="5223" actId="1076"/>
          <ac:cxnSpMkLst>
            <pc:docMk/>
            <pc:sldMk cId="3152540907" sldId="649"/>
            <ac:cxnSpMk id="49" creationId="{F11E14ED-23A8-4C2C-A326-DA6F9256832F}"/>
          </ac:cxnSpMkLst>
        </pc:cxnChg>
        <pc:cxnChg chg="mod">
          <ac:chgData name="Tauno Tiirats" userId="3e386947-4805-4acd-8430-edb21f016386" providerId="ADAL" clId="{D85F3467-A9C0-49C7-B23E-D7B9D432632C}" dt="2022-04-12T15:08:21.816" v="5225" actId="14100"/>
          <ac:cxnSpMkLst>
            <pc:docMk/>
            <pc:sldMk cId="3152540907" sldId="649"/>
            <ac:cxnSpMk id="63" creationId="{82B2F2E7-4325-4E38-989D-C1C85CBB5AB6}"/>
          </ac:cxnSpMkLst>
        </pc:cxnChg>
        <pc:cxnChg chg="mod">
          <ac:chgData name="Tauno Tiirats" userId="3e386947-4805-4acd-8430-edb21f016386" providerId="ADAL" clId="{D85F3467-A9C0-49C7-B23E-D7B9D432632C}" dt="2022-04-12T15:07:20.270" v="5214" actId="14100"/>
          <ac:cxnSpMkLst>
            <pc:docMk/>
            <pc:sldMk cId="3152540907" sldId="649"/>
            <ac:cxnSpMk id="76" creationId="{8663BF9A-9C0B-41E5-8D4E-D68F4CE2C4B0}"/>
          </ac:cxnSpMkLst>
        </pc:cxnChg>
        <pc:cxnChg chg="mod">
          <ac:chgData name="Tauno Tiirats" userId="3e386947-4805-4acd-8430-edb21f016386" providerId="ADAL" clId="{D85F3467-A9C0-49C7-B23E-D7B9D432632C}" dt="2022-04-12T15:06:57.846" v="5208" actId="14100"/>
          <ac:cxnSpMkLst>
            <pc:docMk/>
            <pc:sldMk cId="3152540907" sldId="649"/>
            <ac:cxnSpMk id="78" creationId="{51D8EC9C-9A24-4E20-9962-A56C8D92A2CD}"/>
          </ac:cxnSpMkLst>
        </pc:cxnChg>
        <pc:cxnChg chg="mod">
          <ac:chgData name="Tauno Tiirats" userId="3e386947-4805-4acd-8430-edb21f016386" providerId="ADAL" clId="{D85F3467-A9C0-49C7-B23E-D7B9D432632C}" dt="2022-04-12T15:07:26.750" v="5215" actId="14100"/>
          <ac:cxnSpMkLst>
            <pc:docMk/>
            <pc:sldMk cId="3152540907" sldId="649"/>
            <ac:cxnSpMk id="80" creationId="{17D01CF8-4DEA-408A-874C-936641B5F8BB}"/>
          </ac:cxnSpMkLst>
        </pc:cxnChg>
        <pc:cxnChg chg="mod">
          <ac:chgData name="Tauno Tiirats" userId="3e386947-4805-4acd-8430-edb21f016386" providerId="ADAL" clId="{D85F3467-A9C0-49C7-B23E-D7B9D432632C}" dt="2022-04-12T15:07:00.254" v="5209" actId="14100"/>
          <ac:cxnSpMkLst>
            <pc:docMk/>
            <pc:sldMk cId="3152540907" sldId="649"/>
            <ac:cxnSpMk id="82" creationId="{380C562C-3108-4B35-A0A9-0A770DA9DE58}"/>
          </ac:cxnSpMkLst>
        </pc:cxnChg>
        <pc:cxnChg chg="mod">
          <ac:chgData name="Tauno Tiirats" userId="3e386947-4805-4acd-8430-edb21f016386" providerId="ADAL" clId="{D85F3467-A9C0-49C7-B23E-D7B9D432632C}" dt="2022-04-12T15:11:23.542" v="5239" actId="692"/>
          <ac:cxnSpMkLst>
            <pc:docMk/>
            <pc:sldMk cId="3152540907" sldId="649"/>
            <ac:cxnSpMk id="101" creationId="{F611E2A5-E15A-48E4-9023-EC3E31B0A9DE}"/>
          </ac:cxnSpMkLst>
        </pc:cxnChg>
        <pc:cxnChg chg="add">
          <ac:chgData name="Tauno Tiirats" userId="3e386947-4805-4acd-8430-edb21f016386" providerId="ADAL" clId="{D85F3467-A9C0-49C7-B23E-D7B9D432632C}" dt="2022-04-12T15:19:23.618" v="5243"/>
          <ac:cxnSpMkLst>
            <pc:docMk/>
            <pc:sldMk cId="3152540907" sldId="649"/>
            <ac:cxnSpMk id="139" creationId="{72965F48-838B-44CD-BB4D-61105899EF32}"/>
          </ac:cxnSpMkLst>
        </pc:cxnChg>
        <pc:cxnChg chg="add">
          <ac:chgData name="Tauno Tiirats" userId="3e386947-4805-4acd-8430-edb21f016386" providerId="ADAL" clId="{D85F3467-A9C0-49C7-B23E-D7B9D432632C}" dt="2022-04-12T15:19:23.618" v="5243"/>
          <ac:cxnSpMkLst>
            <pc:docMk/>
            <pc:sldMk cId="3152540907" sldId="649"/>
            <ac:cxnSpMk id="141" creationId="{BE4BDD15-AB08-4C19-9B2F-4622617B2D58}"/>
          </ac:cxnSpMkLst>
        </pc:cxnChg>
        <pc:cxnChg chg="add">
          <ac:chgData name="Tauno Tiirats" userId="3e386947-4805-4acd-8430-edb21f016386" providerId="ADAL" clId="{D85F3467-A9C0-49C7-B23E-D7B9D432632C}" dt="2022-04-12T15:19:23.618" v="5243"/>
          <ac:cxnSpMkLst>
            <pc:docMk/>
            <pc:sldMk cId="3152540907" sldId="649"/>
            <ac:cxnSpMk id="143" creationId="{D9116FCF-680F-414D-88FE-BFE212BC59A3}"/>
          </ac:cxnSpMkLst>
        </pc:cxnChg>
        <pc:cxnChg chg="add">
          <ac:chgData name="Tauno Tiirats" userId="3e386947-4805-4acd-8430-edb21f016386" providerId="ADAL" clId="{D85F3467-A9C0-49C7-B23E-D7B9D432632C}" dt="2022-04-12T15:19:23.618" v="5243"/>
          <ac:cxnSpMkLst>
            <pc:docMk/>
            <pc:sldMk cId="3152540907" sldId="649"/>
            <ac:cxnSpMk id="145" creationId="{5D28DE62-E028-4E21-BE5E-EBB250381038}"/>
          </ac:cxnSpMkLst>
        </pc:cxnChg>
        <pc:cxnChg chg="add">
          <ac:chgData name="Tauno Tiirats" userId="3e386947-4805-4acd-8430-edb21f016386" providerId="ADAL" clId="{D85F3467-A9C0-49C7-B23E-D7B9D432632C}" dt="2022-04-12T15:19:23.618" v="5243"/>
          <ac:cxnSpMkLst>
            <pc:docMk/>
            <pc:sldMk cId="3152540907" sldId="649"/>
            <ac:cxnSpMk id="153" creationId="{7BEB1F90-0A9E-4F3C-9D44-30778405392D}"/>
          </ac:cxnSpMkLst>
        </pc:cxnChg>
        <pc:cxnChg chg="add">
          <ac:chgData name="Tauno Tiirats" userId="3e386947-4805-4acd-8430-edb21f016386" providerId="ADAL" clId="{D85F3467-A9C0-49C7-B23E-D7B9D432632C}" dt="2022-04-12T15:19:23.618" v="5243"/>
          <ac:cxnSpMkLst>
            <pc:docMk/>
            <pc:sldMk cId="3152540907" sldId="649"/>
            <ac:cxnSpMk id="155" creationId="{3695FEA3-5446-4AD3-93C8-085887C1DE03}"/>
          </ac:cxnSpMkLst>
        </pc:cxnChg>
        <pc:cxnChg chg="add">
          <ac:chgData name="Tauno Tiirats" userId="3e386947-4805-4acd-8430-edb21f016386" providerId="ADAL" clId="{D85F3467-A9C0-49C7-B23E-D7B9D432632C}" dt="2022-04-12T15:19:23.618" v="5243"/>
          <ac:cxnSpMkLst>
            <pc:docMk/>
            <pc:sldMk cId="3152540907" sldId="649"/>
            <ac:cxnSpMk id="157" creationId="{E80EDBE6-AA7C-4EF2-8E9F-A0304B98F12B}"/>
          </ac:cxnSpMkLst>
        </pc:cxnChg>
        <pc:cxnChg chg="add">
          <ac:chgData name="Tauno Tiirats" userId="3e386947-4805-4acd-8430-edb21f016386" providerId="ADAL" clId="{D85F3467-A9C0-49C7-B23E-D7B9D432632C}" dt="2022-04-12T15:19:23.618" v="5243"/>
          <ac:cxnSpMkLst>
            <pc:docMk/>
            <pc:sldMk cId="3152540907" sldId="649"/>
            <ac:cxnSpMk id="159" creationId="{C7297075-7AEB-4084-8A1C-46CE2964627F}"/>
          </ac:cxnSpMkLst>
        </pc:cxnChg>
        <pc:cxnChg chg="add">
          <ac:chgData name="Tauno Tiirats" userId="3e386947-4805-4acd-8430-edb21f016386" providerId="ADAL" clId="{D85F3467-A9C0-49C7-B23E-D7B9D432632C}" dt="2022-04-12T15:19:23.618" v="5243"/>
          <ac:cxnSpMkLst>
            <pc:docMk/>
            <pc:sldMk cId="3152540907" sldId="649"/>
            <ac:cxnSpMk id="172" creationId="{3EF8D20C-6822-4C6F-9141-684CB889D5F7}"/>
          </ac:cxnSpMkLst>
        </pc:cxnChg>
        <pc:cxnChg chg="add">
          <ac:chgData name="Tauno Tiirats" userId="3e386947-4805-4acd-8430-edb21f016386" providerId="ADAL" clId="{D85F3467-A9C0-49C7-B23E-D7B9D432632C}" dt="2022-04-12T15:19:23.618" v="5243"/>
          <ac:cxnSpMkLst>
            <pc:docMk/>
            <pc:sldMk cId="3152540907" sldId="649"/>
            <ac:cxnSpMk id="174" creationId="{CFC0B660-8114-4703-BCC4-F427B416F997}"/>
          </ac:cxnSpMkLst>
        </pc:cxnChg>
        <pc:cxnChg chg="add">
          <ac:chgData name="Tauno Tiirats" userId="3e386947-4805-4acd-8430-edb21f016386" providerId="ADAL" clId="{D85F3467-A9C0-49C7-B23E-D7B9D432632C}" dt="2022-04-12T15:19:23.618" v="5243"/>
          <ac:cxnSpMkLst>
            <pc:docMk/>
            <pc:sldMk cId="3152540907" sldId="649"/>
            <ac:cxnSpMk id="176" creationId="{AA6A4485-F005-43BD-9C8E-E6F219E5BD8C}"/>
          </ac:cxnSpMkLst>
        </pc:cxnChg>
        <pc:cxnChg chg="add">
          <ac:chgData name="Tauno Tiirats" userId="3e386947-4805-4acd-8430-edb21f016386" providerId="ADAL" clId="{D85F3467-A9C0-49C7-B23E-D7B9D432632C}" dt="2022-04-12T15:19:23.618" v="5243"/>
          <ac:cxnSpMkLst>
            <pc:docMk/>
            <pc:sldMk cId="3152540907" sldId="649"/>
            <ac:cxnSpMk id="178" creationId="{1D7B595B-277C-4AD7-A95B-1E4F5457D6D9}"/>
          </ac:cxnSpMkLst>
        </pc:cxnChg>
        <pc:cxnChg chg="add">
          <ac:chgData name="Tauno Tiirats" userId="3e386947-4805-4acd-8430-edb21f016386" providerId="ADAL" clId="{D85F3467-A9C0-49C7-B23E-D7B9D432632C}" dt="2022-04-12T15:19:23.618" v="5243"/>
          <ac:cxnSpMkLst>
            <pc:docMk/>
            <pc:sldMk cId="3152540907" sldId="649"/>
            <ac:cxnSpMk id="187" creationId="{6DDF2D8D-EF43-412B-A68C-0F99320F7DDD}"/>
          </ac:cxnSpMkLst>
        </pc:cxnChg>
        <pc:cxnChg chg="add">
          <ac:chgData name="Tauno Tiirats" userId="3e386947-4805-4acd-8430-edb21f016386" providerId="ADAL" clId="{D85F3467-A9C0-49C7-B23E-D7B9D432632C}" dt="2022-04-12T15:19:23.618" v="5243"/>
          <ac:cxnSpMkLst>
            <pc:docMk/>
            <pc:sldMk cId="3152540907" sldId="649"/>
            <ac:cxnSpMk id="189" creationId="{DE2BFBAC-4044-4248-A1D5-E80D17501DC4}"/>
          </ac:cxnSpMkLst>
        </pc:cxnChg>
        <pc:cxnChg chg="add">
          <ac:chgData name="Tauno Tiirats" userId="3e386947-4805-4acd-8430-edb21f016386" providerId="ADAL" clId="{D85F3467-A9C0-49C7-B23E-D7B9D432632C}" dt="2022-04-12T15:19:23.618" v="5243"/>
          <ac:cxnSpMkLst>
            <pc:docMk/>
            <pc:sldMk cId="3152540907" sldId="649"/>
            <ac:cxnSpMk id="191" creationId="{9991B564-90D7-4EDF-876C-5FB6946B706A}"/>
          </ac:cxnSpMkLst>
        </pc:cxnChg>
        <pc:cxnChg chg="add">
          <ac:chgData name="Tauno Tiirats" userId="3e386947-4805-4acd-8430-edb21f016386" providerId="ADAL" clId="{D85F3467-A9C0-49C7-B23E-D7B9D432632C}" dt="2022-04-12T15:19:23.618" v="5243"/>
          <ac:cxnSpMkLst>
            <pc:docMk/>
            <pc:sldMk cId="3152540907" sldId="649"/>
            <ac:cxnSpMk id="193" creationId="{A113CAB8-3213-4D4F-A196-8E5FA00FBD92}"/>
          </ac:cxnSpMkLst>
        </pc:cxnChg>
        <pc:cxnChg chg="add">
          <ac:chgData name="Tauno Tiirats" userId="3e386947-4805-4acd-8430-edb21f016386" providerId="ADAL" clId="{D85F3467-A9C0-49C7-B23E-D7B9D432632C}" dt="2022-04-12T15:19:23.618" v="5243"/>
          <ac:cxnSpMkLst>
            <pc:docMk/>
            <pc:sldMk cId="3152540907" sldId="649"/>
            <ac:cxnSpMk id="197" creationId="{9ADBA819-6DBD-4460-B554-0BF42625DA2B}"/>
          </ac:cxnSpMkLst>
        </pc:cxnChg>
      </pc:sldChg>
      <pc:sldChg chg="addSp delSp modSp delAnim modAnim">
        <pc:chgData name="Tauno Tiirats" userId="3e386947-4805-4acd-8430-edb21f016386" providerId="ADAL" clId="{D85F3467-A9C0-49C7-B23E-D7B9D432632C}" dt="2022-04-17T13:41:23.609" v="7130" actId="113"/>
        <pc:sldMkLst>
          <pc:docMk/>
          <pc:sldMk cId="2058837616" sldId="650"/>
        </pc:sldMkLst>
        <pc:spChg chg="mod">
          <ac:chgData name="Tauno Tiirats" userId="3e386947-4805-4acd-8430-edb21f016386" providerId="ADAL" clId="{D85F3467-A9C0-49C7-B23E-D7B9D432632C}" dt="2022-04-13T08:26:19.249" v="6095" actId="1076"/>
          <ac:spMkLst>
            <pc:docMk/>
            <pc:sldMk cId="2058837616" sldId="650"/>
            <ac:spMk id="3" creationId="{0F372540-D809-4AAC-9CA9-D6FBFA3F48BF}"/>
          </ac:spMkLst>
        </pc:spChg>
        <pc:spChg chg="mod">
          <ac:chgData name="Tauno Tiirats" userId="3e386947-4805-4acd-8430-edb21f016386" providerId="ADAL" clId="{D85F3467-A9C0-49C7-B23E-D7B9D432632C}" dt="2022-04-17T13:41:23.609" v="7130" actId="113"/>
          <ac:spMkLst>
            <pc:docMk/>
            <pc:sldMk cId="2058837616" sldId="650"/>
            <ac:spMk id="4" creationId="{3CA49005-982A-4BFC-AC56-45741D3E9B15}"/>
          </ac:spMkLst>
        </pc:spChg>
        <pc:picChg chg="add del mod">
          <ac:chgData name="Tauno Tiirats" userId="3e386947-4805-4acd-8430-edb21f016386" providerId="ADAL" clId="{D85F3467-A9C0-49C7-B23E-D7B9D432632C}" dt="2022-04-11T18:53:45.803" v="3497" actId="478"/>
          <ac:picMkLst>
            <pc:docMk/>
            <pc:sldMk cId="2058837616" sldId="650"/>
            <ac:picMk id="5" creationId="{64F56351-755E-4D11-8AA1-782B891D7B9B}"/>
          </ac:picMkLst>
        </pc:picChg>
      </pc:sldChg>
      <pc:sldChg chg="addSp delSp modSp">
        <pc:chgData name="Tauno Tiirats" userId="3e386947-4805-4acd-8430-edb21f016386" providerId="ADAL" clId="{D85F3467-A9C0-49C7-B23E-D7B9D432632C}" dt="2022-04-17T12:28:15.415" v="6478" actId="1076"/>
        <pc:sldMkLst>
          <pc:docMk/>
          <pc:sldMk cId="324181828" sldId="651"/>
        </pc:sldMkLst>
        <pc:spChg chg="del">
          <ac:chgData name="Tauno Tiirats" userId="3e386947-4805-4acd-8430-edb21f016386" providerId="ADAL" clId="{D85F3467-A9C0-49C7-B23E-D7B9D432632C}" dt="2022-04-11T18:46:04.454" v="3425" actId="478"/>
          <ac:spMkLst>
            <pc:docMk/>
            <pc:sldMk cId="324181828" sldId="651"/>
            <ac:spMk id="2" creationId="{DAF4F750-AFF7-4AFC-95E6-DE2B2DEBEBDA}"/>
          </ac:spMkLst>
        </pc:spChg>
        <pc:spChg chg="mod">
          <ac:chgData name="Tauno Tiirats" userId="3e386947-4805-4acd-8430-edb21f016386" providerId="ADAL" clId="{D85F3467-A9C0-49C7-B23E-D7B9D432632C}" dt="2022-04-11T18:47:35.861" v="3487" actId="1035"/>
          <ac:spMkLst>
            <pc:docMk/>
            <pc:sldMk cId="324181828" sldId="651"/>
            <ac:spMk id="3" creationId="{0F372540-D809-4AAC-9CA9-D6FBFA3F48BF}"/>
          </ac:spMkLst>
        </pc:spChg>
        <pc:spChg chg="add mod">
          <ac:chgData name="Tauno Tiirats" userId="3e386947-4805-4acd-8430-edb21f016386" providerId="ADAL" clId="{D85F3467-A9C0-49C7-B23E-D7B9D432632C}" dt="2022-04-17T12:28:15.415" v="6478" actId="1076"/>
          <ac:spMkLst>
            <pc:docMk/>
            <pc:sldMk cId="324181828" sldId="651"/>
            <ac:spMk id="4" creationId="{2B00A3E6-66DD-42F9-8F34-D161573C87A1}"/>
          </ac:spMkLst>
        </pc:spChg>
        <pc:spChg chg="add del mod">
          <ac:chgData name="Tauno Tiirats" userId="3e386947-4805-4acd-8430-edb21f016386" providerId="ADAL" clId="{D85F3467-A9C0-49C7-B23E-D7B9D432632C}" dt="2022-04-12T08:44:19.303" v="3675"/>
          <ac:spMkLst>
            <pc:docMk/>
            <pc:sldMk cId="324181828" sldId="651"/>
            <ac:spMk id="5" creationId="{68A5C040-7DAA-451E-A0B9-7D9A019A98ED}"/>
          </ac:spMkLst>
        </pc:spChg>
        <pc:spChg chg="add del mod">
          <ac:chgData name="Tauno Tiirats" userId="3e386947-4805-4acd-8430-edb21f016386" providerId="ADAL" clId="{D85F3467-A9C0-49C7-B23E-D7B9D432632C}" dt="2022-04-11T18:46:15.807" v="3426" actId="478"/>
          <ac:spMkLst>
            <pc:docMk/>
            <pc:sldMk cId="324181828" sldId="651"/>
            <ac:spMk id="6" creationId="{5CAABAE0-AD15-4274-85A3-5A6C16EAAE2F}"/>
          </ac:spMkLst>
        </pc:spChg>
        <pc:spChg chg="add mod">
          <ac:chgData name="Tauno Tiirats" userId="3e386947-4805-4acd-8430-edb21f016386" providerId="ADAL" clId="{D85F3467-A9C0-49C7-B23E-D7B9D432632C}" dt="2022-04-13T07:46:02.524" v="5341" actId="20577"/>
          <ac:spMkLst>
            <pc:docMk/>
            <pc:sldMk cId="324181828" sldId="651"/>
            <ac:spMk id="6" creationId="{7497B8A8-9826-496F-BB6E-64C3274A04A5}"/>
          </ac:spMkLst>
        </pc:spChg>
        <pc:spChg chg="add mod">
          <ac:chgData name="Tauno Tiirats" userId="3e386947-4805-4acd-8430-edb21f016386" providerId="ADAL" clId="{D85F3467-A9C0-49C7-B23E-D7B9D432632C}" dt="2022-04-12T15:27:44.805" v="5320" actId="20577"/>
          <ac:spMkLst>
            <pc:docMk/>
            <pc:sldMk cId="324181828" sldId="651"/>
            <ac:spMk id="7" creationId="{A4C955C6-3752-4176-98C5-D95C546ABEB1}"/>
          </ac:spMkLst>
        </pc:spChg>
        <pc:spChg chg="del mod">
          <ac:chgData name="Tauno Tiirats" userId="3e386947-4805-4acd-8430-edb21f016386" providerId="ADAL" clId="{D85F3467-A9C0-49C7-B23E-D7B9D432632C}" dt="2022-04-11T18:43:12.327" v="3329" actId="478"/>
          <ac:spMkLst>
            <pc:docMk/>
            <pc:sldMk cId="324181828" sldId="651"/>
            <ac:spMk id="8" creationId="{E3FF6B6A-3417-404B-BF0D-4C0702ADC17D}"/>
          </ac:spMkLst>
        </pc:spChg>
        <pc:picChg chg="mod">
          <ac:chgData name="Tauno Tiirats" userId="3e386947-4805-4acd-8430-edb21f016386" providerId="ADAL" clId="{D85F3467-A9C0-49C7-B23E-D7B9D432632C}" dt="2022-04-12T08:45:11.249" v="3706" actId="1076"/>
          <ac:picMkLst>
            <pc:docMk/>
            <pc:sldMk cId="324181828" sldId="651"/>
            <ac:picMk id="9" creationId="{B23AD26F-8127-4245-9F3A-DD9F8997200F}"/>
          </ac:picMkLst>
        </pc:picChg>
      </pc:sldChg>
      <pc:sldChg chg="addSp delSp modSp">
        <pc:chgData name="Tauno Tiirats" userId="3e386947-4805-4acd-8430-edb21f016386" providerId="ADAL" clId="{D85F3467-A9C0-49C7-B23E-D7B9D432632C}" dt="2022-04-17T13:28:37.084" v="7128" actId="20577"/>
        <pc:sldMkLst>
          <pc:docMk/>
          <pc:sldMk cId="3701626656" sldId="652"/>
        </pc:sldMkLst>
        <pc:spChg chg="mod">
          <ac:chgData name="Tauno Tiirats" userId="3e386947-4805-4acd-8430-edb21f016386" providerId="ADAL" clId="{D85F3467-A9C0-49C7-B23E-D7B9D432632C}" dt="2022-04-17T13:28:37.084" v="7128" actId="20577"/>
          <ac:spMkLst>
            <pc:docMk/>
            <pc:sldMk cId="3701626656" sldId="652"/>
            <ac:spMk id="5" creationId="{715EA869-A330-49FA-94EE-CC841ACDFDD9}"/>
          </ac:spMkLst>
        </pc:spChg>
        <pc:spChg chg="del mod">
          <ac:chgData name="Tauno Tiirats" userId="3e386947-4805-4acd-8430-edb21f016386" providerId="ADAL" clId="{D85F3467-A9C0-49C7-B23E-D7B9D432632C}" dt="2022-04-12T09:24:18.350" v="4401" actId="478"/>
          <ac:spMkLst>
            <pc:docMk/>
            <pc:sldMk cId="3701626656" sldId="652"/>
            <ac:spMk id="12" creationId="{F39FA818-915B-4FFF-9A35-63D2B6C7A8B2}"/>
          </ac:spMkLst>
        </pc:spChg>
        <pc:spChg chg="del mod">
          <ac:chgData name="Tauno Tiirats" userId="3e386947-4805-4acd-8430-edb21f016386" providerId="ADAL" clId="{D85F3467-A9C0-49C7-B23E-D7B9D432632C}" dt="2022-04-12T09:24:16.903" v="4400" actId="478"/>
          <ac:spMkLst>
            <pc:docMk/>
            <pc:sldMk cId="3701626656" sldId="652"/>
            <ac:spMk id="14" creationId="{6CE03215-2F59-4680-9D29-1E163D769F16}"/>
          </ac:spMkLst>
        </pc:spChg>
        <pc:spChg chg="add mod">
          <ac:chgData name="Tauno Tiirats" userId="3e386947-4805-4acd-8430-edb21f016386" providerId="ADAL" clId="{D85F3467-A9C0-49C7-B23E-D7B9D432632C}" dt="2022-04-12T09:24:37.463" v="4409" actId="20577"/>
          <ac:spMkLst>
            <pc:docMk/>
            <pc:sldMk cId="3701626656" sldId="652"/>
            <ac:spMk id="15" creationId="{EFE2116A-D9E9-4802-890D-AEA3742D4FE3}"/>
          </ac:spMkLst>
        </pc:spChg>
        <pc:spChg chg="add mod">
          <ac:chgData name="Tauno Tiirats" userId="3e386947-4805-4acd-8430-edb21f016386" providerId="ADAL" clId="{D85F3467-A9C0-49C7-B23E-D7B9D432632C}" dt="2022-04-12T09:25:14.888" v="4410" actId="1076"/>
          <ac:spMkLst>
            <pc:docMk/>
            <pc:sldMk cId="3701626656" sldId="652"/>
            <ac:spMk id="16" creationId="{78CB3C3A-4AFC-43B2-821A-E230CF2DA9AD}"/>
          </ac:spMkLst>
        </pc:spChg>
        <pc:spChg chg="mod">
          <ac:chgData name="Tauno Tiirats" userId="3e386947-4805-4acd-8430-edb21f016386" providerId="ADAL" clId="{D85F3467-A9C0-49C7-B23E-D7B9D432632C}" dt="2022-04-17T12:17:18.420" v="6299" actId="20577"/>
          <ac:spMkLst>
            <pc:docMk/>
            <pc:sldMk cId="3701626656" sldId="652"/>
            <ac:spMk id="17" creationId="{8EA86951-D15A-4626-92F5-55F40D578D9D}"/>
          </ac:spMkLst>
        </pc:spChg>
        <pc:spChg chg="add">
          <ac:chgData name="Tauno Tiirats" userId="3e386947-4805-4acd-8430-edb21f016386" providerId="ADAL" clId="{D85F3467-A9C0-49C7-B23E-D7B9D432632C}" dt="2022-04-12T09:24:19.242" v="4402"/>
          <ac:spMkLst>
            <pc:docMk/>
            <pc:sldMk cId="3701626656" sldId="652"/>
            <ac:spMk id="20" creationId="{A697661F-6F32-42A4-A15D-6732C22BDF34}"/>
          </ac:spMkLst>
        </pc:spChg>
        <pc:picChg chg="del mod">
          <ac:chgData name="Tauno Tiirats" userId="3e386947-4805-4acd-8430-edb21f016386" providerId="ADAL" clId="{D85F3467-A9C0-49C7-B23E-D7B9D432632C}" dt="2022-04-12T09:24:15.120" v="4398" actId="478"/>
          <ac:picMkLst>
            <pc:docMk/>
            <pc:sldMk cId="3701626656" sldId="652"/>
            <ac:picMk id="13" creationId="{2D9EFD2F-B261-4468-973B-1DB633FBEAC8}"/>
          </ac:picMkLst>
        </pc:picChg>
        <pc:picChg chg="add">
          <ac:chgData name="Tauno Tiirats" userId="3e386947-4805-4acd-8430-edb21f016386" providerId="ADAL" clId="{D85F3467-A9C0-49C7-B23E-D7B9D432632C}" dt="2022-04-12T09:24:19.242" v="4402"/>
          <ac:picMkLst>
            <pc:docMk/>
            <pc:sldMk cId="3701626656" sldId="652"/>
            <ac:picMk id="19" creationId="{E09BFF4C-7256-4D7A-BD3A-37DF2C5F898C}"/>
          </ac:picMkLst>
        </pc:picChg>
      </pc:sldChg>
      <pc:sldChg chg="addSp modSp">
        <pc:chgData name="Tauno Tiirats" userId="3e386947-4805-4acd-8430-edb21f016386" providerId="ADAL" clId="{D85F3467-A9C0-49C7-B23E-D7B9D432632C}" dt="2022-04-17T13:41:33.391" v="7137" actId="20577"/>
        <pc:sldMkLst>
          <pc:docMk/>
          <pc:sldMk cId="800399601" sldId="653"/>
        </pc:sldMkLst>
        <pc:spChg chg="mod">
          <ac:chgData name="Tauno Tiirats" userId="3e386947-4805-4acd-8430-edb21f016386" providerId="ADAL" clId="{D85F3467-A9C0-49C7-B23E-D7B9D432632C}" dt="2022-04-11T18:04:32.111" v="2466" actId="20577"/>
          <ac:spMkLst>
            <pc:docMk/>
            <pc:sldMk cId="800399601" sldId="653"/>
            <ac:spMk id="3" creationId="{0F372540-D809-4AAC-9CA9-D6FBFA3F48BF}"/>
          </ac:spMkLst>
        </pc:spChg>
        <pc:spChg chg="mod">
          <ac:chgData name="Tauno Tiirats" userId="3e386947-4805-4acd-8430-edb21f016386" providerId="ADAL" clId="{D85F3467-A9C0-49C7-B23E-D7B9D432632C}" dt="2022-04-17T13:41:33.391" v="7137" actId="20577"/>
          <ac:spMkLst>
            <pc:docMk/>
            <pc:sldMk cId="800399601" sldId="653"/>
            <ac:spMk id="4" creationId="{77830C8E-6E57-45ED-85ED-39D03B363E92}"/>
          </ac:spMkLst>
        </pc:spChg>
        <pc:spChg chg="add mod">
          <ac:chgData name="Tauno Tiirats" userId="3e386947-4805-4acd-8430-edb21f016386" providerId="ADAL" clId="{D85F3467-A9C0-49C7-B23E-D7B9D432632C}" dt="2022-04-13T08:22:51.471" v="6087" actId="1076"/>
          <ac:spMkLst>
            <pc:docMk/>
            <pc:sldMk cId="800399601" sldId="653"/>
            <ac:spMk id="5" creationId="{6C3107F6-1819-4929-A69E-F300D841FBEB}"/>
          </ac:spMkLst>
        </pc:spChg>
      </pc:sldChg>
      <pc:sldChg chg="addSp delSp modSp ord modTransition">
        <pc:chgData name="Tauno Tiirats" userId="3e386947-4805-4acd-8430-edb21f016386" providerId="ADAL" clId="{D85F3467-A9C0-49C7-B23E-D7B9D432632C}" dt="2022-04-14T12:48:10.465" v="6220"/>
        <pc:sldMkLst>
          <pc:docMk/>
          <pc:sldMk cId="3335232735" sldId="654"/>
        </pc:sldMkLst>
        <pc:spChg chg="del mod">
          <ac:chgData name="Tauno Tiirats" userId="3e386947-4805-4acd-8430-edb21f016386" providerId="ADAL" clId="{D85F3467-A9C0-49C7-B23E-D7B9D432632C}" dt="2022-04-11T18:46:57.279" v="3464" actId="478"/>
          <ac:spMkLst>
            <pc:docMk/>
            <pc:sldMk cId="3335232735" sldId="654"/>
            <ac:spMk id="3" creationId="{0F372540-D809-4AAC-9CA9-D6FBFA3F48BF}"/>
          </ac:spMkLst>
        </pc:spChg>
        <pc:spChg chg="add mod">
          <ac:chgData name="Tauno Tiirats" userId="3e386947-4805-4acd-8430-edb21f016386" providerId="ADAL" clId="{D85F3467-A9C0-49C7-B23E-D7B9D432632C}" dt="2022-04-11T15:38:40.538" v="141" actId="1076"/>
          <ac:spMkLst>
            <pc:docMk/>
            <pc:sldMk cId="3335232735" sldId="654"/>
            <ac:spMk id="4" creationId="{EBC0F9A2-AEBD-4276-8ED1-CAE480DD2BBB}"/>
          </ac:spMkLst>
        </pc:spChg>
        <pc:spChg chg="add mod">
          <ac:chgData name="Tauno Tiirats" userId="3e386947-4805-4acd-8430-edb21f016386" providerId="ADAL" clId="{D85F3467-A9C0-49C7-B23E-D7B9D432632C}" dt="2022-04-11T15:43:48.901" v="162" actId="1076"/>
          <ac:spMkLst>
            <pc:docMk/>
            <pc:sldMk cId="3335232735" sldId="654"/>
            <ac:spMk id="11" creationId="{B1E186CD-D1C1-49ED-8CC6-C29878E93539}"/>
          </ac:spMkLst>
        </pc:spChg>
        <pc:spChg chg="add mod">
          <ac:chgData name="Tauno Tiirats" userId="3e386947-4805-4acd-8430-edb21f016386" providerId="ADAL" clId="{D85F3467-A9C0-49C7-B23E-D7B9D432632C}" dt="2022-04-11T15:43:38.393" v="161" actId="20577"/>
          <ac:spMkLst>
            <pc:docMk/>
            <pc:sldMk cId="3335232735" sldId="654"/>
            <ac:spMk id="12" creationId="{ED76B8B4-3AFF-46E9-B524-4ED761F7B686}"/>
          </ac:spMkLst>
        </pc:spChg>
        <pc:spChg chg="add">
          <ac:chgData name="Tauno Tiirats" userId="3e386947-4805-4acd-8430-edb21f016386" providerId="ADAL" clId="{D85F3467-A9C0-49C7-B23E-D7B9D432632C}" dt="2022-04-11T18:46:57.993" v="3465"/>
          <ac:spMkLst>
            <pc:docMk/>
            <pc:sldMk cId="3335232735" sldId="654"/>
            <ac:spMk id="13" creationId="{FB2DFE35-FB24-4B8A-B9CD-7EA60FB807E7}"/>
          </ac:spMkLst>
        </pc:spChg>
        <pc:spChg chg="add mod">
          <ac:chgData name="Tauno Tiirats" userId="3e386947-4805-4acd-8430-edb21f016386" providerId="ADAL" clId="{D85F3467-A9C0-49C7-B23E-D7B9D432632C}" dt="2022-04-13T07:46:22.313" v="5366" actId="20577"/>
          <ac:spMkLst>
            <pc:docMk/>
            <pc:sldMk cId="3335232735" sldId="654"/>
            <ac:spMk id="14" creationId="{27329621-E6B6-463C-BCEF-A42FE9B0AFB9}"/>
          </ac:spMkLst>
        </pc:spChg>
        <pc:picChg chg="mod">
          <ac:chgData name="Tauno Tiirats" userId="3e386947-4805-4acd-8430-edb21f016386" providerId="ADAL" clId="{D85F3467-A9C0-49C7-B23E-D7B9D432632C}" dt="2022-04-11T15:43:48.901" v="162" actId="1076"/>
          <ac:picMkLst>
            <pc:docMk/>
            <pc:sldMk cId="3335232735" sldId="654"/>
            <ac:picMk id="102" creationId="{C26AED29-37CF-4FFD-B0EF-DDC37BE041A7}"/>
          </ac:picMkLst>
        </pc:picChg>
      </pc:sldChg>
      <pc:sldChg chg="addSp delSp modSp">
        <pc:chgData name="Tauno Tiirats" userId="3e386947-4805-4acd-8430-edb21f016386" providerId="ADAL" clId="{D85F3467-A9C0-49C7-B23E-D7B9D432632C}" dt="2022-04-17T12:51:13.707" v="6804" actId="1076"/>
        <pc:sldMkLst>
          <pc:docMk/>
          <pc:sldMk cId="809821498" sldId="655"/>
        </pc:sldMkLst>
        <pc:spChg chg="mod">
          <ac:chgData name="Tauno Tiirats" userId="3e386947-4805-4acd-8430-edb21f016386" providerId="ADAL" clId="{D85F3467-A9C0-49C7-B23E-D7B9D432632C}" dt="2022-04-17T12:51:13.707" v="6804" actId="1076"/>
          <ac:spMkLst>
            <pc:docMk/>
            <pc:sldMk cId="809821498" sldId="655"/>
            <ac:spMk id="4" creationId="{3FC644FE-CDC2-4DA2-A93E-1700299496F6}"/>
          </ac:spMkLst>
        </pc:spChg>
        <pc:spChg chg="del mod">
          <ac:chgData name="Tauno Tiirats" userId="3e386947-4805-4acd-8430-edb21f016386" providerId="ADAL" clId="{D85F3467-A9C0-49C7-B23E-D7B9D432632C}" dt="2022-04-11T16:07:42.748" v="585" actId="478"/>
          <ac:spMkLst>
            <pc:docMk/>
            <pc:sldMk cId="809821498" sldId="655"/>
            <ac:spMk id="6" creationId="{2172242C-6D36-40ED-B0AE-F07C60EDABA6}"/>
          </ac:spMkLst>
        </pc:spChg>
        <pc:spChg chg="add mod">
          <ac:chgData name="Tauno Tiirats" userId="3e386947-4805-4acd-8430-edb21f016386" providerId="ADAL" clId="{D85F3467-A9C0-49C7-B23E-D7B9D432632C}" dt="2022-04-17T12:49:52.251" v="6785" actId="1076"/>
          <ac:spMkLst>
            <pc:docMk/>
            <pc:sldMk cId="809821498" sldId="655"/>
            <ac:spMk id="10" creationId="{264754E9-43A9-4BA4-904F-65D2F8E4AE86}"/>
          </ac:spMkLst>
        </pc:spChg>
        <pc:picChg chg="del mod">
          <ac:chgData name="Tauno Tiirats" userId="3e386947-4805-4acd-8430-edb21f016386" providerId="ADAL" clId="{D85F3467-A9C0-49C7-B23E-D7B9D432632C}" dt="2022-04-11T16:13:03.990" v="588" actId="478"/>
          <ac:picMkLst>
            <pc:docMk/>
            <pc:sldMk cId="809821498" sldId="655"/>
            <ac:picMk id="5" creationId="{9902034F-B5DE-4533-9D4E-0CDD039D238A}"/>
          </ac:picMkLst>
        </pc:picChg>
        <pc:picChg chg="add mod">
          <ac:chgData name="Tauno Tiirats" userId="3e386947-4805-4acd-8430-edb21f016386" providerId="ADAL" clId="{D85F3467-A9C0-49C7-B23E-D7B9D432632C}" dt="2022-04-11T17:58:01.119" v="2142" actId="1076"/>
          <ac:picMkLst>
            <pc:docMk/>
            <pc:sldMk cId="809821498" sldId="655"/>
            <ac:picMk id="7" creationId="{DD2BBF69-4E28-47F4-B419-7BC5FB708DE1}"/>
          </ac:picMkLst>
        </pc:picChg>
        <pc:cxnChg chg="add mod">
          <ac:chgData name="Tauno Tiirats" userId="3e386947-4805-4acd-8430-edb21f016386" providerId="ADAL" clId="{D85F3467-A9C0-49C7-B23E-D7B9D432632C}" dt="2022-04-17T12:49:52.251" v="6785" actId="1076"/>
          <ac:cxnSpMkLst>
            <pc:docMk/>
            <pc:sldMk cId="809821498" sldId="655"/>
            <ac:cxnSpMk id="9" creationId="{4F7D0B76-8B89-4B1B-97EE-F9BC815B1571}"/>
          </ac:cxnSpMkLst>
        </pc:cxnChg>
      </pc:sldChg>
      <pc:sldChg chg="addSp delSp modSp add">
        <pc:chgData name="Tauno Tiirats" userId="3e386947-4805-4acd-8430-edb21f016386" providerId="ADAL" clId="{D85F3467-A9C0-49C7-B23E-D7B9D432632C}" dt="2022-04-17T12:49:12.097" v="6779" actId="20577"/>
        <pc:sldMkLst>
          <pc:docMk/>
          <pc:sldMk cId="1631356741" sldId="656"/>
        </pc:sldMkLst>
        <pc:spChg chg="del mod">
          <ac:chgData name="Tauno Tiirats" userId="3e386947-4805-4acd-8430-edb21f016386" providerId="ADAL" clId="{D85F3467-A9C0-49C7-B23E-D7B9D432632C}" dt="2022-04-11T17:24:04.378" v="1718" actId="478"/>
          <ac:spMkLst>
            <pc:docMk/>
            <pc:sldMk cId="1631356741" sldId="656"/>
            <ac:spMk id="4" creationId="{B1E02B07-83CA-4859-8EC8-665D5B239FD5}"/>
          </ac:spMkLst>
        </pc:spChg>
        <pc:spChg chg="mod">
          <ac:chgData name="Tauno Tiirats" userId="3e386947-4805-4acd-8430-edb21f016386" providerId="ADAL" clId="{D85F3467-A9C0-49C7-B23E-D7B9D432632C}" dt="2022-04-11T16:00:58.471" v="453" actId="1076"/>
          <ac:spMkLst>
            <pc:docMk/>
            <pc:sldMk cId="1631356741" sldId="656"/>
            <ac:spMk id="28" creationId="{B90A254A-DB12-4C54-A9A9-646C14C2E166}"/>
          </ac:spMkLst>
        </pc:spChg>
        <pc:spChg chg="mod">
          <ac:chgData name="Tauno Tiirats" userId="3e386947-4805-4acd-8430-edb21f016386" providerId="ADAL" clId="{D85F3467-A9C0-49C7-B23E-D7B9D432632C}" dt="2022-04-11T16:01:02.417" v="454" actId="1076"/>
          <ac:spMkLst>
            <pc:docMk/>
            <pc:sldMk cId="1631356741" sldId="656"/>
            <ac:spMk id="29" creationId="{BB4E2076-BDA4-4298-BC61-10754CE969FA}"/>
          </ac:spMkLst>
        </pc:spChg>
        <pc:spChg chg="mod">
          <ac:chgData name="Tauno Tiirats" userId="3e386947-4805-4acd-8430-edb21f016386" providerId="ADAL" clId="{D85F3467-A9C0-49C7-B23E-D7B9D432632C}" dt="2022-04-11T15:59:21.582" v="416" actId="1076"/>
          <ac:spMkLst>
            <pc:docMk/>
            <pc:sldMk cId="1631356741" sldId="656"/>
            <ac:spMk id="33" creationId="{EF975ECD-68C2-4B7E-9BA8-1FFE9DCBC35F}"/>
          </ac:spMkLst>
        </pc:spChg>
        <pc:spChg chg="mod">
          <ac:chgData name="Tauno Tiirats" userId="3e386947-4805-4acd-8430-edb21f016386" providerId="ADAL" clId="{D85F3467-A9C0-49C7-B23E-D7B9D432632C}" dt="2022-04-11T15:59:18.246" v="415" actId="1076"/>
          <ac:spMkLst>
            <pc:docMk/>
            <pc:sldMk cId="1631356741" sldId="656"/>
            <ac:spMk id="34" creationId="{F3A5A3DD-752B-4043-B7A5-9A5CB25795B3}"/>
          </ac:spMkLst>
        </pc:spChg>
        <pc:spChg chg="mod">
          <ac:chgData name="Tauno Tiirats" userId="3e386947-4805-4acd-8430-edb21f016386" providerId="ADAL" clId="{D85F3467-A9C0-49C7-B23E-D7B9D432632C}" dt="2022-04-11T15:59:07.894" v="412" actId="2711"/>
          <ac:spMkLst>
            <pc:docMk/>
            <pc:sldMk cId="1631356741" sldId="656"/>
            <ac:spMk id="35" creationId="{8D1F6F10-BA82-4B67-B52D-EFD120321E94}"/>
          </ac:spMkLst>
        </pc:spChg>
        <pc:spChg chg="mod">
          <ac:chgData name="Tauno Tiirats" userId="3e386947-4805-4acd-8430-edb21f016386" providerId="ADAL" clId="{D85F3467-A9C0-49C7-B23E-D7B9D432632C}" dt="2022-04-11T16:00:52.838" v="452" actId="20577"/>
          <ac:spMkLst>
            <pc:docMk/>
            <pc:sldMk cId="1631356741" sldId="656"/>
            <ac:spMk id="37" creationId="{6EDBDAEA-B6EF-49F6-A597-EFC55D4FE83D}"/>
          </ac:spMkLst>
        </pc:spChg>
        <pc:spChg chg="mod">
          <ac:chgData name="Tauno Tiirats" userId="3e386947-4805-4acd-8430-edb21f016386" providerId="ADAL" clId="{D85F3467-A9C0-49C7-B23E-D7B9D432632C}" dt="2022-04-13T08:42:35.700" v="6135" actId="14100"/>
          <ac:spMkLst>
            <pc:docMk/>
            <pc:sldMk cId="1631356741" sldId="656"/>
            <ac:spMk id="40" creationId="{ECF0D236-6819-443D-A733-93CD96FD4101}"/>
          </ac:spMkLst>
        </pc:spChg>
        <pc:spChg chg="add mod">
          <ac:chgData name="Tauno Tiirats" userId="3e386947-4805-4acd-8430-edb21f016386" providerId="ADAL" clId="{D85F3467-A9C0-49C7-B23E-D7B9D432632C}" dt="2022-04-13T08:08:27.589" v="5694" actId="20577"/>
          <ac:spMkLst>
            <pc:docMk/>
            <pc:sldMk cId="1631356741" sldId="656"/>
            <ac:spMk id="42" creationId="{24C2DD72-D558-46E7-AD6C-D250DF986592}"/>
          </ac:spMkLst>
        </pc:spChg>
        <pc:spChg chg="add mod">
          <ac:chgData name="Tauno Tiirats" userId="3e386947-4805-4acd-8430-edb21f016386" providerId="ADAL" clId="{D85F3467-A9C0-49C7-B23E-D7B9D432632C}" dt="2022-04-14T12:46:00.984" v="6146" actId="113"/>
          <ac:spMkLst>
            <pc:docMk/>
            <pc:sldMk cId="1631356741" sldId="656"/>
            <ac:spMk id="43" creationId="{E17C9CBC-E5D5-471F-8266-F546CC58A791}"/>
          </ac:spMkLst>
        </pc:spChg>
        <pc:spChg chg="mod">
          <ac:chgData name="Tauno Tiirats" userId="3e386947-4805-4acd-8430-edb21f016386" providerId="ADAL" clId="{D85F3467-A9C0-49C7-B23E-D7B9D432632C}" dt="2022-04-13T08:41:42.133" v="6130" actId="1076"/>
          <ac:spMkLst>
            <pc:docMk/>
            <pc:sldMk cId="1631356741" sldId="656"/>
            <ac:spMk id="44" creationId="{D2AFACD8-529F-4F73-BC3E-5EA878592475}"/>
          </ac:spMkLst>
        </pc:spChg>
        <pc:spChg chg="mod">
          <ac:chgData name="Tauno Tiirats" userId="3e386947-4805-4acd-8430-edb21f016386" providerId="ADAL" clId="{D85F3467-A9C0-49C7-B23E-D7B9D432632C}" dt="2022-04-11T16:00:05.149" v="431" actId="113"/>
          <ac:spMkLst>
            <pc:docMk/>
            <pc:sldMk cId="1631356741" sldId="656"/>
            <ac:spMk id="45" creationId="{1BF915F4-CA2E-497A-8BB4-7B4DCAFF73A4}"/>
          </ac:spMkLst>
        </pc:spChg>
        <pc:spChg chg="del mod">
          <ac:chgData name="Tauno Tiirats" userId="3e386947-4805-4acd-8430-edb21f016386" providerId="ADAL" clId="{D85F3467-A9C0-49C7-B23E-D7B9D432632C}" dt="2022-04-11T15:59:28.752" v="419" actId="478"/>
          <ac:spMkLst>
            <pc:docMk/>
            <pc:sldMk cId="1631356741" sldId="656"/>
            <ac:spMk id="48" creationId="{CA0E7C7A-3665-415D-9392-D1CA66980EED}"/>
          </ac:spMkLst>
        </pc:spChg>
        <pc:spChg chg="del mod">
          <ac:chgData name="Tauno Tiirats" userId="3e386947-4805-4acd-8430-edb21f016386" providerId="ADAL" clId="{D85F3467-A9C0-49C7-B23E-D7B9D432632C}" dt="2022-04-11T15:59:39.586" v="425" actId="478"/>
          <ac:spMkLst>
            <pc:docMk/>
            <pc:sldMk cId="1631356741" sldId="656"/>
            <ac:spMk id="51" creationId="{A8112B82-E106-4ED8-B3C9-F25EF2E31897}"/>
          </ac:spMkLst>
        </pc:spChg>
        <pc:spChg chg="add mod">
          <ac:chgData name="Tauno Tiirats" userId="3e386947-4805-4acd-8430-edb21f016386" providerId="ADAL" clId="{D85F3467-A9C0-49C7-B23E-D7B9D432632C}" dt="2022-04-11T17:01:01.603" v="1075" actId="113"/>
          <ac:spMkLst>
            <pc:docMk/>
            <pc:sldMk cId="1631356741" sldId="656"/>
            <ac:spMk id="61" creationId="{44DED831-9E29-4EFC-9B58-FF86C3048032}"/>
          </ac:spMkLst>
        </pc:spChg>
        <pc:spChg chg="add mod">
          <ac:chgData name="Tauno Tiirats" userId="3e386947-4805-4acd-8430-edb21f016386" providerId="ADAL" clId="{D85F3467-A9C0-49C7-B23E-D7B9D432632C}" dt="2022-04-12T11:34:31.536" v="4695" actId="1038"/>
          <ac:spMkLst>
            <pc:docMk/>
            <pc:sldMk cId="1631356741" sldId="656"/>
            <ac:spMk id="64" creationId="{7B27896A-BD4A-48F7-80C1-33801BC56358}"/>
          </ac:spMkLst>
        </pc:spChg>
        <pc:spChg chg="add del mod">
          <ac:chgData name="Tauno Tiirats" userId="3e386947-4805-4acd-8430-edb21f016386" providerId="ADAL" clId="{D85F3467-A9C0-49C7-B23E-D7B9D432632C}" dt="2022-04-11T16:01:46.776" v="482" actId="478"/>
          <ac:spMkLst>
            <pc:docMk/>
            <pc:sldMk cId="1631356741" sldId="656"/>
            <ac:spMk id="67" creationId="{743394F4-99DF-4C43-AD16-7DE2E0208340}"/>
          </ac:spMkLst>
        </pc:spChg>
        <pc:spChg chg="add del mod">
          <ac:chgData name="Tauno Tiirats" userId="3e386947-4805-4acd-8430-edb21f016386" providerId="ADAL" clId="{D85F3467-A9C0-49C7-B23E-D7B9D432632C}" dt="2022-04-11T16:01:47.338" v="483" actId="478"/>
          <ac:spMkLst>
            <pc:docMk/>
            <pc:sldMk cId="1631356741" sldId="656"/>
            <ac:spMk id="68" creationId="{08AC5269-60FD-4EE7-95C8-D733A4FFA2D5}"/>
          </ac:spMkLst>
        </pc:spChg>
        <pc:spChg chg="add del mod">
          <ac:chgData name="Tauno Tiirats" userId="3e386947-4805-4acd-8430-edb21f016386" providerId="ADAL" clId="{D85F3467-A9C0-49C7-B23E-D7B9D432632C}" dt="2022-04-12T08:56:17.914" v="3943" actId="478"/>
          <ac:spMkLst>
            <pc:docMk/>
            <pc:sldMk cId="1631356741" sldId="656"/>
            <ac:spMk id="69" creationId="{86F25A8B-9427-4C26-B61D-2C82A5C1131F}"/>
          </ac:spMkLst>
        </pc:spChg>
        <pc:spChg chg="add del mod">
          <ac:chgData name="Tauno Tiirats" userId="3e386947-4805-4acd-8430-edb21f016386" providerId="ADAL" clId="{D85F3467-A9C0-49C7-B23E-D7B9D432632C}" dt="2022-04-11T17:05:06.160" v="1131" actId="478"/>
          <ac:spMkLst>
            <pc:docMk/>
            <pc:sldMk cId="1631356741" sldId="656"/>
            <ac:spMk id="70" creationId="{7CF4121F-B5A2-4421-A1A6-A00EF3DC55F7}"/>
          </ac:spMkLst>
        </pc:spChg>
        <pc:spChg chg="add del mod">
          <ac:chgData name="Tauno Tiirats" userId="3e386947-4805-4acd-8430-edb21f016386" providerId="ADAL" clId="{D85F3467-A9C0-49C7-B23E-D7B9D432632C}" dt="2022-04-11T17:02:00.485" v="1101" actId="478"/>
          <ac:spMkLst>
            <pc:docMk/>
            <pc:sldMk cId="1631356741" sldId="656"/>
            <ac:spMk id="71" creationId="{99D780F8-8606-4D98-95EA-B8FD01C98C30}"/>
          </ac:spMkLst>
        </pc:spChg>
        <pc:spChg chg="add del mod">
          <ac:chgData name="Tauno Tiirats" userId="3e386947-4805-4acd-8430-edb21f016386" providerId="ADAL" clId="{D85F3467-A9C0-49C7-B23E-D7B9D432632C}" dt="2022-04-11T16:03:30.456" v="557" actId="11529"/>
          <ac:spMkLst>
            <pc:docMk/>
            <pc:sldMk cId="1631356741" sldId="656"/>
            <ac:spMk id="72" creationId="{9CDEF105-8EC1-45A8-BB89-D654C02CFFC1}"/>
          </ac:spMkLst>
        </pc:spChg>
        <pc:spChg chg="add del mod">
          <ac:chgData name="Tauno Tiirats" userId="3e386947-4805-4acd-8430-edb21f016386" providerId="ADAL" clId="{D85F3467-A9C0-49C7-B23E-D7B9D432632C}" dt="2022-04-11T16:03:54.138" v="561" actId="478"/>
          <ac:spMkLst>
            <pc:docMk/>
            <pc:sldMk cId="1631356741" sldId="656"/>
            <ac:spMk id="73" creationId="{089DF873-560E-4518-B6CC-4F51D89DFA35}"/>
          </ac:spMkLst>
        </pc:spChg>
        <pc:spChg chg="add del mod">
          <ac:chgData name="Tauno Tiirats" userId="3e386947-4805-4acd-8430-edb21f016386" providerId="ADAL" clId="{D85F3467-A9C0-49C7-B23E-D7B9D432632C}" dt="2022-04-11T16:04:10.584" v="563" actId="478"/>
          <ac:spMkLst>
            <pc:docMk/>
            <pc:sldMk cId="1631356741" sldId="656"/>
            <ac:spMk id="74" creationId="{81971FD6-7845-4623-B564-143EAE3DD695}"/>
          </ac:spMkLst>
        </pc:spChg>
        <pc:spChg chg="add mod">
          <ac:chgData name="Tauno Tiirats" userId="3e386947-4805-4acd-8430-edb21f016386" providerId="ADAL" clId="{D85F3467-A9C0-49C7-B23E-D7B9D432632C}" dt="2022-04-11T17:01:39.123" v="1098" actId="1076"/>
          <ac:spMkLst>
            <pc:docMk/>
            <pc:sldMk cId="1631356741" sldId="656"/>
            <ac:spMk id="75" creationId="{FD3774F8-853A-4D13-8EB3-91BAA62C856B}"/>
          </ac:spMkLst>
        </pc:spChg>
        <pc:spChg chg="add del mod">
          <ac:chgData name="Tauno Tiirats" userId="3e386947-4805-4acd-8430-edb21f016386" providerId="ADAL" clId="{D85F3467-A9C0-49C7-B23E-D7B9D432632C}" dt="2022-04-11T16:06:19.526" v="582"/>
          <ac:spMkLst>
            <pc:docMk/>
            <pc:sldMk cId="1631356741" sldId="656"/>
            <ac:spMk id="79" creationId="{07078F73-E639-4ABF-A7AE-32CB906CC036}"/>
          </ac:spMkLst>
        </pc:spChg>
        <pc:spChg chg="add mod">
          <ac:chgData name="Tauno Tiirats" userId="3e386947-4805-4acd-8430-edb21f016386" providerId="ADAL" clId="{D85F3467-A9C0-49C7-B23E-D7B9D432632C}" dt="2022-04-12T08:56:50.432" v="3945" actId="164"/>
          <ac:spMkLst>
            <pc:docMk/>
            <pc:sldMk cId="1631356741" sldId="656"/>
            <ac:spMk id="81" creationId="{79EC035B-8BA7-43A8-A7BC-8A827C3A0354}"/>
          </ac:spMkLst>
        </pc:spChg>
        <pc:spChg chg="add del">
          <ac:chgData name="Tauno Tiirats" userId="3e386947-4805-4acd-8430-edb21f016386" providerId="ADAL" clId="{D85F3467-A9C0-49C7-B23E-D7B9D432632C}" dt="2022-04-11T17:03:19.820" v="1115" actId="478"/>
          <ac:spMkLst>
            <pc:docMk/>
            <pc:sldMk cId="1631356741" sldId="656"/>
            <ac:spMk id="82" creationId="{F8846AA1-3F9C-4081-9A77-AA51B0A13478}"/>
          </ac:spMkLst>
        </pc:spChg>
        <pc:spChg chg="add mod">
          <ac:chgData name="Tauno Tiirats" userId="3e386947-4805-4acd-8430-edb21f016386" providerId="ADAL" clId="{D85F3467-A9C0-49C7-B23E-D7B9D432632C}" dt="2022-04-12T08:56:50.432" v="3945" actId="164"/>
          <ac:spMkLst>
            <pc:docMk/>
            <pc:sldMk cId="1631356741" sldId="656"/>
            <ac:spMk id="83" creationId="{8358D067-6D5A-440E-ADAC-AA5191DAFE36}"/>
          </ac:spMkLst>
        </pc:spChg>
        <pc:spChg chg="add del">
          <ac:chgData name="Tauno Tiirats" userId="3e386947-4805-4acd-8430-edb21f016386" providerId="ADAL" clId="{D85F3467-A9C0-49C7-B23E-D7B9D432632C}" dt="2022-04-11T17:24:01.689" v="1717"/>
          <ac:spMkLst>
            <pc:docMk/>
            <pc:sldMk cId="1631356741" sldId="656"/>
            <ac:spMk id="84" creationId="{B88B0FF3-2539-466C-8468-FBEA7B77F3C2}"/>
          </ac:spMkLst>
        </pc:spChg>
        <pc:spChg chg="add mod">
          <ac:chgData name="Tauno Tiirats" userId="3e386947-4805-4acd-8430-edb21f016386" providerId="ADAL" clId="{D85F3467-A9C0-49C7-B23E-D7B9D432632C}" dt="2022-04-17T12:49:12.097" v="6779" actId="20577"/>
          <ac:spMkLst>
            <pc:docMk/>
            <pc:sldMk cId="1631356741" sldId="656"/>
            <ac:spMk id="85" creationId="{E518348E-6FCD-48B8-8EC7-7EC29DCC5A5C}"/>
          </ac:spMkLst>
        </pc:spChg>
        <pc:grpChg chg="add mod">
          <ac:chgData name="Tauno Tiirats" userId="3e386947-4805-4acd-8430-edb21f016386" providerId="ADAL" clId="{D85F3467-A9C0-49C7-B23E-D7B9D432632C}" dt="2022-04-12T08:56:56.961" v="3946" actId="1076"/>
          <ac:grpSpMkLst>
            <pc:docMk/>
            <pc:sldMk cId="1631356741" sldId="656"/>
            <ac:grpSpMk id="4" creationId="{1786410D-2535-451D-90FC-C1379579CA45}"/>
          </ac:grpSpMkLst>
        </pc:grpChg>
        <pc:grpChg chg="del">
          <ac:chgData name="Tauno Tiirats" userId="3e386947-4805-4acd-8430-edb21f016386" providerId="ADAL" clId="{D85F3467-A9C0-49C7-B23E-D7B9D432632C}" dt="2022-04-11T15:48:57.474" v="200" actId="478"/>
          <ac:grpSpMkLst>
            <pc:docMk/>
            <pc:sldMk cId="1631356741" sldId="656"/>
            <ac:grpSpMk id="23" creationId="{AB5F015E-B27E-4ED9-9A72-5C63A6A67876}"/>
          </ac:grpSpMkLst>
        </pc:grpChg>
        <pc:grpChg chg="add mod">
          <ac:chgData name="Tauno Tiirats" userId="3e386947-4805-4acd-8430-edb21f016386" providerId="ADAL" clId="{D85F3467-A9C0-49C7-B23E-D7B9D432632C}" dt="2022-04-11T15:52:56.253" v="280" actId="164"/>
          <ac:grpSpMkLst>
            <pc:docMk/>
            <pc:sldMk cId="1631356741" sldId="656"/>
            <ac:grpSpMk id="25" creationId="{6EB9C6F1-0CE2-49EA-82DE-EC1A9ABB585D}"/>
          </ac:grpSpMkLst>
        </pc:grpChg>
        <pc:grpChg chg="add mod">
          <ac:chgData name="Tauno Tiirats" userId="3e386947-4805-4acd-8430-edb21f016386" providerId="ADAL" clId="{D85F3467-A9C0-49C7-B23E-D7B9D432632C}" dt="2022-04-11T15:54:03.234" v="299"/>
          <ac:grpSpMkLst>
            <pc:docMk/>
            <pc:sldMk cId="1631356741" sldId="656"/>
            <ac:grpSpMk id="30" creationId="{069D40F1-313A-414C-8CBE-65E1039E4F47}"/>
          </ac:grpSpMkLst>
        </pc:grpChg>
        <pc:grpChg chg="add mod">
          <ac:chgData name="Tauno Tiirats" userId="3e386947-4805-4acd-8430-edb21f016386" providerId="ADAL" clId="{D85F3467-A9C0-49C7-B23E-D7B9D432632C}" dt="2022-04-11T15:52:56.253" v="280" actId="164"/>
          <ac:grpSpMkLst>
            <pc:docMk/>
            <pc:sldMk cId="1631356741" sldId="656"/>
            <ac:grpSpMk id="36" creationId="{8FB149CE-2780-4FED-8E9F-B9035D8050E5}"/>
          </ac:grpSpMkLst>
        </pc:grpChg>
        <pc:grpChg chg="add mod">
          <ac:chgData name="Tauno Tiirats" userId="3e386947-4805-4acd-8430-edb21f016386" providerId="ADAL" clId="{D85F3467-A9C0-49C7-B23E-D7B9D432632C}" dt="2022-04-11T15:52:56.253" v="280" actId="164"/>
          <ac:grpSpMkLst>
            <pc:docMk/>
            <pc:sldMk cId="1631356741" sldId="656"/>
            <ac:grpSpMk id="39" creationId="{2ECF7E3F-9D08-4EB5-9234-47681FE3B2C4}"/>
          </ac:grpSpMkLst>
        </pc:grpChg>
        <pc:grpChg chg="add del mod">
          <ac:chgData name="Tauno Tiirats" userId="3e386947-4805-4acd-8430-edb21f016386" providerId="ADAL" clId="{D85F3467-A9C0-49C7-B23E-D7B9D432632C}" dt="2022-04-11T15:59:53.439" v="428" actId="478"/>
          <ac:grpSpMkLst>
            <pc:docMk/>
            <pc:sldMk cId="1631356741" sldId="656"/>
            <ac:grpSpMk id="44" creationId="{8D63DC09-8140-46A4-A1A1-130DCDB682FA}"/>
          </ac:grpSpMkLst>
        </pc:grpChg>
        <pc:grpChg chg="add del mod">
          <ac:chgData name="Tauno Tiirats" userId="3e386947-4805-4acd-8430-edb21f016386" providerId="ADAL" clId="{D85F3467-A9C0-49C7-B23E-D7B9D432632C}" dt="2022-04-11T15:59:28.752" v="419" actId="478"/>
          <ac:grpSpMkLst>
            <pc:docMk/>
            <pc:sldMk cId="1631356741" sldId="656"/>
            <ac:grpSpMk id="47" creationId="{AB30DCEA-7CAA-4AE4-854B-D1939B50E34F}"/>
          </ac:grpSpMkLst>
        </pc:grpChg>
        <pc:grpChg chg="add del mod">
          <ac:chgData name="Tauno Tiirats" userId="3e386947-4805-4acd-8430-edb21f016386" providerId="ADAL" clId="{D85F3467-A9C0-49C7-B23E-D7B9D432632C}" dt="2022-04-11T15:59:39.586" v="425" actId="478"/>
          <ac:grpSpMkLst>
            <pc:docMk/>
            <pc:sldMk cId="1631356741" sldId="656"/>
            <ac:grpSpMk id="50" creationId="{59534430-492B-49C9-96AD-D2A95AE73B8C}"/>
          </ac:grpSpMkLst>
        </pc:grpChg>
        <pc:grpChg chg="add del mod ord">
          <ac:chgData name="Tauno Tiirats" userId="3e386947-4805-4acd-8430-edb21f016386" providerId="ADAL" clId="{D85F3467-A9C0-49C7-B23E-D7B9D432632C}" dt="2022-04-12T08:56:50.432" v="3945" actId="164"/>
          <ac:grpSpMkLst>
            <pc:docMk/>
            <pc:sldMk cId="1631356741" sldId="656"/>
            <ac:grpSpMk id="53" creationId="{E985BB66-06A1-46A8-BFC6-A9F8E3A63CCB}"/>
          </ac:grpSpMkLst>
        </pc:grpChg>
        <pc:grpChg chg="add mod ord">
          <ac:chgData name="Tauno Tiirats" userId="3e386947-4805-4acd-8430-edb21f016386" providerId="ADAL" clId="{D85F3467-A9C0-49C7-B23E-D7B9D432632C}" dt="2022-04-12T08:56:50.432" v="3945" actId="164"/>
          <ac:grpSpMkLst>
            <pc:docMk/>
            <pc:sldMk cId="1631356741" sldId="656"/>
            <ac:grpSpMk id="54" creationId="{30319112-DC56-4857-A6AA-990BD77D96EF}"/>
          </ac:grpSpMkLst>
        </pc:grpChg>
        <pc:grpChg chg="add mod">
          <ac:chgData name="Tauno Tiirats" userId="3e386947-4805-4acd-8430-edb21f016386" providerId="ADAL" clId="{D85F3467-A9C0-49C7-B23E-D7B9D432632C}" dt="2022-04-11T16:05:50.418" v="578" actId="164"/>
          <ac:grpSpMkLst>
            <pc:docMk/>
            <pc:sldMk cId="1631356741" sldId="656"/>
            <ac:grpSpMk id="65" creationId="{1743E5CB-D389-4D47-8BE4-1210AB87659A}"/>
          </ac:grpSpMkLst>
        </pc:grpChg>
        <pc:grpChg chg="add mod">
          <ac:chgData name="Tauno Tiirats" userId="3e386947-4805-4acd-8430-edb21f016386" providerId="ADAL" clId="{D85F3467-A9C0-49C7-B23E-D7B9D432632C}" dt="2022-04-12T08:56:50.432" v="3945" actId="164"/>
          <ac:grpSpMkLst>
            <pc:docMk/>
            <pc:sldMk cId="1631356741" sldId="656"/>
            <ac:grpSpMk id="78" creationId="{39C11CFC-B14D-4140-B96B-48F326BA7E34}"/>
          </ac:grpSpMkLst>
        </pc:grpChg>
        <pc:picChg chg="add del mod">
          <ac:chgData name="Tauno Tiirats" userId="3e386947-4805-4acd-8430-edb21f016386" providerId="ADAL" clId="{D85F3467-A9C0-49C7-B23E-D7B9D432632C}" dt="2022-04-13T07:58:08.886" v="5376" actId="478"/>
          <ac:picMkLst>
            <pc:docMk/>
            <pc:sldMk cId="1631356741" sldId="656"/>
            <ac:picMk id="5" creationId="{75BB7F8A-62E4-4483-B715-DED472CC489F}"/>
          </ac:picMkLst>
        </pc:picChg>
        <pc:picChg chg="add del">
          <ac:chgData name="Tauno Tiirats" userId="3e386947-4805-4acd-8430-edb21f016386" providerId="ADAL" clId="{D85F3467-A9C0-49C7-B23E-D7B9D432632C}" dt="2022-04-13T07:58:13.631" v="5378"/>
          <ac:picMkLst>
            <pc:docMk/>
            <pc:sldMk cId="1631356741" sldId="656"/>
            <ac:picMk id="6" creationId="{1D8724AE-15F9-4080-AD8C-E21A03CF9977}"/>
          </ac:picMkLst>
        </pc:picChg>
        <pc:picChg chg="add del mod">
          <ac:chgData name="Tauno Tiirats" userId="3e386947-4805-4acd-8430-edb21f016386" providerId="ADAL" clId="{D85F3467-A9C0-49C7-B23E-D7B9D432632C}" dt="2022-04-13T07:59:29.625" v="5391" actId="478"/>
          <ac:picMkLst>
            <pc:docMk/>
            <pc:sldMk cId="1631356741" sldId="656"/>
            <ac:picMk id="7" creationId="{692B75E9-BB28-4E2C-A446-48B0F22CD64F}"/>
          </ac:picMkLst>
        </pc:picChg>
        <pc:picChg chg="add mod">
          <ac:chgData name="Tauno Tiirats" userId="3e386947-4805-4acd-8430-edb21f016386" providerId="ADAL" clId="{D85F3467-A9C0-49C7-B23E-D7B9D432632C}" dt="2022-04-17T12:43:10.384" v="6712" actId="14100"/>
          <ac:picMkLst>
            <pc:docMk/>
            <pc:sldMk cId="1631356741" sldId="656"/>
            <ac:picMk id="8" creationId="{D86A8C15-73AB-4181-B0EC-BB15A1EAEACC}"/>
          </ac:picMkLst>
        </pc:picChg>
        <pc:picChg chg="add mod">
          <ac:chgData name="Tauno Tiirats" userId="3e386947-4805-4acd-8430-edb21f016386" providerId="ADAL" clId="{D85F3467-A9C0-49C7-B23E-D7B9D432632C}" dt="2022-04-11T15:56:26.584" v="333" actId="1076"/>
          <ac:picMkLst>
            <pc:docMk/>
            <pc:sldMk cId="1631356741" sldId="656"/>
            <ac:picMk id="60" creationId="{580A0506-37B8-49A5-9A67-1E432AE35B3F}"/>
          </ac:picMkLst>
        </pc:picChg>
        <pc:picChg chg="add del mod">
          <ac:chgData name="Tauno Tiirats" userId="3e386947-4805-4acd-8430-edb21f016386" providerId="ADAL" clId="{D85F3467-A9C0-49C7-B23E-D7B9D432632C}" dt="2022-04-13T07:57:32.690" v="5369" actId="478"/>
          <ac:picMkLst>
            <pc:docMk/>
            <pc:sldMk cId="1631356741" sldId="656"/>
            <ac:picMk id="80" creationId="{7D01B3CB-6DF2-4E43-94E6-00327A326C2E}"/>
          </ac:picMkLst>
        </pc:picChg>
        <pc:cxnChg chg="add mod">
          <ac:chgData name="Tauno Tiirats" userId="3e386947-4805-4acd-8430-edb21f016386" providerId="ADAL" clId="{D85F3467-A9C0-49C7-B23E-D7B9D432632C}" dt="2022-04-11T15:52:56.253" v="280" actId="164"/>
          <ac:cxnSpMkLst>
            <pc:docMk/>
            <pc:sldMk cId="1631356741" sldId="656"/>
            <ac:cxnSpMk id="24" creationId="{A35F7A4F-4D60-4E1B-BFCC-699DFD06B809}"/>
          </ac:cxnSpMkLst>
        </pc:cxnChg>
        <pc:cxnChg chg="mod">
          <ac:chgData name="Tauno Tiirats" userId="3e386947-4805-4acd-8430-edb21f016386" providerId="ADAL" clId="{D85F3467-A9C0-49C7-B23E-D7B9D432632C}" dt="2022-04-11T15:54:50.157" v="319" actId="14100"/>
          <ac:cxnSpMkLst>
            <pc:docMk/>
            <pc:sldMk cId="1631356741" sldId="656"/>
            <ac:cxnSpMk id="27" creationId="{D959455A-4332-4755-BE92-4064E1E474E5}"/>
          </ac:cxnSpMkLst>
        </pc:cxnChg>
        <pc:cxnChg chg="mod">
          <ac:chgData name="Tauno Tiirats" userId="3e386947-4805-4acd-8430-edb21f016386" providerId="ADAL" clId="{D85F3467-A9C0-49C7-B23E-D7B9D432632C}" dt="2022-04-11T15:55:01.688" v="321" actId="14100"/>
          <ac:cxnSpMkLst>
            <pc:docMk/>
            <pc:sldMk cId="1631356741" sldId="656"/>
            <ac:cxnSpMk id="32" creationId="{C931D880-9989-4AB3-BBF1-109E2A4F579F}"/>
          </ac:cxnSpMkLst>
        </pc:cxnChg>
        <pc:cxnChg chg="add del mod">
          <ac:chgData name="Tauno Tiirats" userId="3e386947-4805-4acd-8430-edb21f016386" providerId="ADAL" clId="{D85F3467-A9C0-49C7-B23E-D7B9D432632C}" dt="2022-04-11T15:59:37.758" v="424" actId="478"/>
          <ac:cxnSpMkLst>
            <pc:docMk/>
            <pc:sldMk cId="1631356741" sldId="656"/>
            <ac:cxnSpMk id="42" creationId="{86D95718-D2EA-4BCA-83FB-B823178F547E}"/>
          </ac:cxnSpMkLst>
        </pc:cxnChg>
        <pc:cxnChg chg="add del mod">
          <ac:chgData name="Tauno Tiirats" userId="3e386947-4805-4acd-8430-edb21f016386" providerId="ADAL" clId="{D85F3467-A9C0-49C7-B23E-D7B9D432632C}" dt="2022-04-11T15:59:35.439" v="423" actId="478"/>
          <ac:cxnSpMkLst>
            <pc:docMk/>
            <pc:sldMk cId="1631356741" sldId="656"/>
            <ac:cxnSpMk id="43" creationId="{FF08EB16-520A-4132-B4E8-45F94997EC71}"/>
          </ac:cxnSpMkLst>
        </pc:cxnChg>
        <pc:cxnChg chg="del">
          <ac:chgData name="Tauno Tiirats" userId="3e386947-4805-4acd-8430-edb21f016386" providerId="ADAL" clId="{D85F3467-A9C0-49C7-B23E-D7B9D432632C}" dt="2022-04-11T15:59:53.439" v="428" actId="478"/>
          <ac:cxnSpMkLst>
            <pc:docMk/>
            <pc:sldMk cId="1631356741" sldId="656"/>
            <ac:cxnSpMk id="46" creationId="{9C789E6A-D7A8-458C-B1C5-195BDCA1481F}"/>
          </ac:cxnSpMkLst>
        </pc:cxnChg>
        <pc:cxnChg chg="del">
          <ac:chgData name="Tauno Tiirats" userId="3e386947-4805-4acd-8430-edb21f016386" providerId="ADAL" clId="{D85F3467-A9C0-49C7-B23E-D7B9D432632C}" dt="2022-04-11T15:59:33.458" v="422" actId="478"/>
          <ac:cxnSpMkLst>
            <pc:docMk/>
            <pc:sldMk cId="1631356741" sldId="656"/>
            <ac:cxnSpMk id="49" creationId="{93DE7562-6C6B-4ED8-BB6D-18F1CD3B744D}"/>
          </ac:cxnSpMkLst>
        </pc:cxnChg>
        <pc:cxnChg chg="del">
          <ac:chgData name="Tauno Tiirats" userId="3e386947-4805-4acd-8430-edb21f016386" providerId="ADAL" clId="{D85F3467-A9C0-49C7-B23E-D7B9D432632C}" dt="2022-04-11T15:59:41.494" v="426" actId="478"/>
          <ac:cxnSpMkLst>
            <pc:docMk/>
            <pc:sldMk cId="1631356741" sldId="656"/>
            <ac:cxnSpMk id="52" creationId="{5159C1AA-79B3-4672-87F1-A8B70F38CD63}"/>
          </ac:cxnSpMkLst>
        </pc:cxnChg>
        <pc:cxnChg chg="add mod">
          <ac:chgData name="Tauno Tiirats" userId="3e386947-4805-4acd-8430-edb21f016386" providerId="ADAL" clId="{D85F3467-A9C0-49C7-B23E-D7B9D432632C}" dt="2022-04-11T15:56:59.424" v="378" actId="1076"/>
          <ac:cxnSpMkLst>
            <pc:docMk/>
            <pc:sldMk cId="1631356741" sldId="656"/>
            <ac:cxnSpMk id="62" creationId="{148141C3-26D4-4BF0-897E-7B0CF2694795}"/>
          </ac:cxnSpMkLst>
        </pc:cxnChg>
        <pc:cxnChg chg="add mod">
          <ac:chgData name="Tauno Tiirats" userId="3e386947-4805-4acd-8430-edb21f016386" providerId="ADAL" clId="{D85F3467-A9C0-49C7-B23E-D7B9D432632C}" dt="2022-04-11T15:57:14.924" v="380" actId="1076"/>
          <ac:cxnSpMkLst>
            <pc:docMk/>
            <pc:sldMk cId="1631356741" sldId="656"/>
            <ac:cxnSpMk id="63" creationId="{3A1E02C9-FA51-4CD1-8765-09167C1B0C4C}"/>
          </ac:cxnSpMkLst>
        </pc:cxnChg>
        <pc:cxnChg chg="add mod">
          <ac:chgData name="Tauno Tiirats" userId="3e386947-4805-4acd-8430-edb21f016386" providerId="ADAL" clId="{D85F3467-A9C0-49C7-B23E-D7B9D432632C}" dt="2022-04-11T17:15:15.378" v="1433" actId="208"/>
          <ac:cxnSpMkLst>
            <pc:docMk/>
            <pc:sldMk cId="1631356741" sldId="656"/>
            <ac:cxnSpMk id="76" creationId="{95D4BE41-CE27-4F35-B1B8-F93DD1A84780}"/>
          </ac:cxnSpMkLst>
        </pc:cxnChg>
      </pc:sldChg>
      <pc:sldChg chg="addSp delSp modSp add">
        <pc:chgData name="Tauno Tiirats" userId="3e386947-4805-4acd-8430-edb21f016386" providerId="ADAL" clId="{D85F3467-A9C0-49C7-B23E-D7B9D432632C}" dt="2022-04-17T12:49:09.067" v="6777" actId="20577"/>
        <pc:sldMkLst>
          <pc:docMk/>
          <pc:sldMk cId="3400781805" sldId="657"/>
        </pc:sldMkLst>
        <pc:spChg chg="del mod">
          <ac:chgData name="Tauno Tiirats" userId="3e386947-4805-4acd-8430-edb21f016386" providerId="ADAL" clId="{D85F3467-A9C0-49C7-B23E-D7B9D432632C}" dt="2022-04-12T11:33:44.889" v="4659" actId="478"/>
          <ac:spMkLst>
            <pc:docMk/>
            <pc:sldMk cId="3400781805" sldId="657"/>
            <ac:spMk id="4" creationId="{B1E02B07-83CA-4859-8EC8-665D5B239FD5}"/>
          </ac:spMkLst>
        </pc:spChg>
        <pc:spChg chg="add del">
          <ac:chgData name="Tauno Tiirats" userId="3e386947-4805-4acd-8430-edb21f016386" providerId="ADAL" clId="{D85F3467-A9C0-49C7-B23E-D7B9D432632C}" dt="2022-04-12T08:57:16.622" v="3952"/>
          <ac:spMkLst>
            <pc:docMk/>
            <pc:sldMk cId="3400781805" sldId="657"/>
            <ac:spMk id="31" creationId="{A70D0A56-DEFE-484C-876D-69DA9D660140}"/>
          </ac:spMkLst>
        </pc:spChg>
        <pc:spChg chg="add mod">
          <ac:chgData name="Tauno Tiirats" userId="3e386947-4805-4acd-8430-edb21f016386" providerId="ADAL" clId="{D85F3467-A9C0-49C7-B23E-D7B9D432632C}" dt="2022-04-13T08:08:37.969" v="5698" actId="20577"/>
          <ac:spMkLst>
            <pc:docMk/>
            <pc:sldMk cId="3400781805" sldId="657"/>
            <ac:spMk id="32" creationId="{567F0188-CBAD-4F7D-9E08-7BA978739329}"/>
          </ac:spMkLst>
        </pc:spChg>
        <pc:spChg chg="add del mod">
          <ac:chgData name="Tauno Tiirats" userId="3e386947-4805-4acd-8430-edb21f016386" providerId="ADAL" clId="{D85F3467-A9C0-49C7-B23E-D7B9D432632C}" dt="2022-04-12T08:58:39.001" v="3976" actId="255"/>
          <ac:spMkLst>
            <pc:docMk/>
            <pc:sldMk cId="3400781805" sldId="657"/>
            <ac:spMk id="35" creationId="{5F450BDC-0FBA-45F2-A8A3-99C94A175909}"/>
          </ac:spMkLst>
        </pc:spChg>
        <pc:spChg chg="add del">
          <ac:chgData name="Tauno Tiirats" userId="3e386947-4805-4acd-8430-edb21f016386" providerId="ADAL" clId="{D85F3467-A9C0-49C7-B23E-D7B9D432632C}" dt="2022-04-13T08:02:55.522" v="5479"/>
          <ac:spMkLst>
            <pc:docMk/>
            <pc:sldMk cId="3400781805" sldId="657"/>
            <ac:spMk id="36" creationId="{93286901-1275-4F7B-8434-B8542C5C15DC}"/>
          </ac:spMkLst>
        </pc:spChg>
        <pc:spChg chg="add del">
          <ac:chgData name="Tauno Tiirats" userId="3e386947-4805-4acd-8430-edb21f016386" providerId="ADAL" clId="{D85F3467-A9C0-49C7-B23E-D7B9D432632C}" dt="2022-04-17T12:41:33.120" v="6628"/>
          <ac:spMkLst>
            <pc:docMk/>
            <pc:sldMk cId="3400781805" sldId="657"/>
            <ac:spMk id="36" creationId="{F8E653CB-AB6B-4F23-8AE7-71D5C39F4CF2}"/>
          </ac:spMkLst>
        </pc:spChg>
        <pc:spChg chg="add del mod">
          <ac:chgData name="Tauno Tiirats" userId="3e386947-4805-4acd-8430-edb21f016386" providerId="ADAL" clId="{D85F3467-A9C0-49C7-B23E-D7B9D432632C}" dt="2022-04-17T12:43:11.483" v="6714" actId="478"/>
          <ac:spMkLst>
            <pc:docMk/>
            <pc:sldMk cId="3400781805" sldId="657"/>
            <ac:spMk id="38" creationId="{798D8F3D-8EBC-4661-953A-D8B601E7538E}"/>
          </ac:spMkLst>
        </pc:spChg>
        <pc:spChg chg="add del mod">
          <ac:chgData name="Tauno Tiirats" userId="3e386947-4805-4acd-8430-edb21f016386" providerId="ADAL" clId="{D85F3467-A9C0-49C7-B23E-D7B9D432632C}" dt="2022-04-17T12:49:09.067" v="6777" actId="20577"/>
          <ac:spMkLst>
            <pc:docMk/>
            <pc:sldMk cId="3400781805" sldId="657"/>
            <ac:spMk id="41" creationId="{8A75260D-F56E-4B7B-BF51-B69D59152DA9}"/>
          </ac:spMkLst>
        </pc:spChg>
        <pc:spChg chg="mod">
          <ac:chgData name="Tauno Tiirats" userId="3e386947-4805-4acd-8430-edb21f016386" providerId="ADAL" clId="{D85F3467-A9C0-49C7-B23E-D7B9D432632C}" dt="2022-04-13T08:42:43.817" v="6139" actId="20577"/>
          <ac:spMkLst>
            <pc:docMk/>
            <pc:sldMk cId="3400781805" sldId="657"/>
            <ac:spMk id="49" creationId="{FDE6C2E7-FCC8-4EE4-AA06-FAC97CAB8008}"/>
          </ac:spMkLst>
        </pc:spChg>
        <pc:spChg chg="del">
          <ac:chgData name="Tauno Tiirats" userId="3e386947-4805-4acd-8430-edb21f016386" providerId="ADAL" clId="{D85F3467-A9C0-49C7-B23E-D7B9D432632C}" dt="2022-04-12T08:57:57.778" v="3967" actId="478"/>
          <ac:spMkLst>
            <pc:docMk/>
            <pc:sldMk cId="3400781805" sldId="657"/>
            <ac:spMk id="59" creationId="{629E7F3F-1CC6-4C67-A397-345A2C58C316}"/>
          </ac:spMkLst>
        </pc:spChg>
        <pc:spChg chg="mod">
          <ac:chgData name="Tauno Tiirats" userId="3e386947-4805-4acd-8430-edb21f016386" providerId="ADAL" clId="{D85F3467-A9C0-49C7-B23E-D7B9D432632C}" dt="2022-04-11T17:25:27.663" v="1757" actId="1076"/>
          <ac:spMkLst>
            <pc:docMk/>
            <pc:sldMk cId="3400781805" sldId="657"/>
            <ac:spMk id="64" creationId="{7B27896A-BD4A-48F7-80C1-33801BC56358}"/>
          </ac:spMkLst>
        </pc:spChg>
        <pc:spChg chg="del">
          <ac:chgData name="Tauno Tiirats" userId="3e386947-4805-4acd-8430-edb21f016386" providerId="ADAL" clId="{D85F3467-A9C0-49C7-B23E-D7B9D432632C}" dt="2022-04-12T08:57:59.355" v="3968" actId="478"/>
          <ac:spMkLst>
            <pc:docMk/>
            <pc:sldMk cId="3400781805" sldId="657"/>
            <ac:spMk id="68" creationId="{1FE59EB1-34FD-4AC6-AEF0-B8C9B89A939E}"/>
          </ac:spMkLst>
        </pc:spChg>
        <pc:spChg chg="del">
          <ac:chgData name="Tauno Tiirats" userId="3e386947-4805-4acd-8430-edb21f016386" providerId="ADAL" clId="{D85F3467-A9C0-49C7-B23E-D7B9D432632C}" dt="2022-04-12T08:57:21.418" v="3954" actId="478"/>
          <ac:spMkLst>
            <pc:docMk/>
            <pc:sldMk cId="3400781805" sldId="657"/>
            <ac:spMk id="69" creationId="{86F25A8B-9427-4C26-B61D-2C82A5C1131F}"/>
          </ac:spMkLst>
        </pc:spChg>
        <pc:spChg chg="del mod">
          <ac:chgData name="Tauno Tiirats" userId="3e386947-4805-4acd-8430-edb21f016386" providerId="ADAL" clId="{D85F3467-A9C0-49C7-B23E-D7B9D432632C}" dt="2022-04-12T08:57:45.260" v="3962" actId="478"/>
          <ac:spMkLst>
            <pc:docMk/>
            <pc:sldMk cId="3400781805" sldId="657"/>
            <ac:spMk id="70" creationId="{29B8ACA2-A4D5-4F4B-B60A-985DDA1678D4}"/>
          </ac:spMkLst>
        </pc:spChg>
        <pc:spChg chg="del">
          <ac:chgData name="Tauno Tiirats" userId="3e386947-4805-4acd-8430-edb21f016386" providerId="ADAL" clId="{D85F3467-A9C0-49C7-B23E-D7B9D432632C}" dt="2022-04-12T08:57:56.070" v="3966" actId="478"/>
          <ac:spMkLst>
            <pc:docMk/>
            <pc:sldMk cId="3400781805" sldId="657"/>
            <ac:spMk id="71" creationId="{84394183-34A4-421D-8A82-847BDAB6F7AD}"/>
          </ac:spMkLst>
        </pc:spChg>
        <pc:spChg chg="add del mod">
          <ac:chgData name="Tauno Tiirats" userId="3e386947-4805-4acd-8430-edb21f016386" providerId="ADAL" clId="{D85F3467-A9C0-49C7-B23E-D7B9D432632C}" dt="2022-04-12T08:57:11.567" v="3947" actId="478"/>
          <ac:spMkLst>
            <pc:docMk/>
            <pc:sldMk cId="3400781805" sldId="657"/>
            <ac:spMk id="81" creationId="{79EC035B-8BA7-43A8-A7BC-8A827C3A0354}"/>
          </ac:spMkLst>
        </pc:spChg>
        <pc:spChg chg="del">
          <ac:chgData name="Tauno Tiirats" userId="3e386947-4805-4acd-8430-edb21f016386" providerId="ADAL" clId="{D85F3467-A9C0-49C7-B23E-D7B9D432632C}" dt="2022-04-12T08:57:12.632" v="3948" actId="478"/>
          <ac:spMkLst>
            <pc:docMk/>
            <pc:sldMk cId="3400781805" sldId="657"/>
            <ac:spMk id="83" creationId="{8358D067-6D5A-440E-ADAC-AA5191DAFE36}"/>
          </ac:spMkLst>
        </pc:spChg>
        <pc:spChg chg="mod">
          <ac:chgData name="Tauno Tiirats" userId="3e386947-4805-4acd-8430-edb21f016386" providerId="ADAL" clId="{D85F3467-A9C0-49C7-B23E-D7B9D432632C}" dt="2022-04-12T11:34:43.285" v="4709" actId="1038"/>
          <ac:spMkLst>
            <pc:docMk/>
            <pc:sldMk cId="3400781805" sldId="657"/>
            <ac:spMk id="85" creationId="{0620ABEB-384D-4BF3-BE67-09720DBCA2C8}"/>
          </ac:spMkLst>
        </pc:spChg>
        <pc:spChg chg="add del mod">
          <ac:chgData name="Tauno Tiirats" userId="3e386947-4805-4acd-8430-edb21f016386" providerId="ADAL" clId="{D85F3467-A9C0-49C7-B23E-D7B9D432632C}" dt="2022-04-12T09:02:54.762" v="4055" actId="478"/>
          <ac:spMkLst>
            <pc:docMk/>
            <pc:sldMk cId="3400781805" sldId="657"/>
            <ac:spMk id="86" creationId="{64F7CAD3-13AB-449C-8046-D5A9A1E3162D}"/>
          </ac:spMkLst>
        </pc:spChg>
        <pc:spChg chg="add mod">
          <ac:chgData name="Tauno Tiirats" userId="3e386947-4805-4acd-8430-edb21f016386" providerId="ADAL" clId="{D85F3467-A9C0-49C7-B23E-D7B9D432632C}" dt="2022-04-17T12:45:38.622" v="6756" actId="403"/>
          <ac:spMkLst>
            <pc:docMk/>
            <pc:sldMk cId="3400781805" sldId="657"/>
            <ac:spMk id="87" creationId="{80821F54-F239-40A6-A9B8-D057101B0302}"/>
          </ac:spMkLst>
        </pc:spChg>
        <pc:spChg chg="add del mod">
          <ac:chgData name="Tauno Tiirats" userId="3e386947-4805-4acd-8430-edb21f016386" providerId="ADAL" clId="{D85F3467-A9C0-49C7-B23E-D7B9D432632C}" dt="2022-04-13T08:03:04.242" v="5482" actId="478"/>
          <ac:spMkLst>
            <pc:docMk/>
            <pc:sldMk cId="3400781805" sldId="657"/>
            <ac:spMk id="88" creationId="{F91B19F1-75C4-411D-9CAD-5C6F8C6F037E}"/>
          </ac:spMkLst>
        </pc:spChg>
        <pc:grpChg chg="add">
          <ac:chgData name="Tauno Tiirats" userId="3e386947-4805-4acd-8430-edb21f016386" providerId="ADAL" clId="{D85F3467-A9C0-49C7-B23E-D7B9D432632C}" dt="2022-04-12T08:57:26.140" v="3955"/>
          <ac:grpSpMkLst>
            <pc:docMk/>
            <pc:sldMk cId="3400781805" sldId="657"/>
            <ac:grpSpMk id="33" creationId="{8E715BE9-E0AD-4434-8C55-4C41B0B9B6C0}"/>
          </ac:grpSpMkLst>
        </pc:grpChg>
        <pc:grpChg chg="del">
          <ac:chgData name="Tauno Tiirats" userId="3e386947-4805-4acd-8430-edb21f016386" providerId="ADAL" clId="{D85F3467-A9C0-49C7-B23E-D7B9D432632C}" dt="2022-04-12T08:57:57.778" v="3967" actId="478"/>
          <ac:grpSpMkLst>
            <pc:docMk/>
            <pc:sldMk cId="3400781805" sldId="657"/>
            <ac:grpSpMk id="42" creationId="{139762F8-ECC2-441C-B413-A1B53D06B98F}"/>
          </ac:grpSpMkLst>
        </pc:grpChg>
        <pc:grpChg chg="del">
          <ac:chgData name="Tauno Tiirats" userId="3e386947-4805-4acd-8430-edb21f016386" providerId="ADAL" clId="{D85F3467-A9C0-49C7-B23E-D7B9D432632C}" dt="2022-04-11T17:19:39.779" v="1595" actId="478"/>
          <ac:grpSpMkLst>
            <pc:docMk/>
            <pc:sldMk cId="3400781805" sldId="657"/>
            <ac:grpSpMk id="53" creationId="{E985BB66-06A1-46A8-BFC6-A9F8E3A63CCB}"/>
          </ac:grpSpMkLst>
        </pc:grpChg>
        <pc:grpChg chg="del">
          <ac:chgData name="Tauno Tiirats" userId="3e386947-4805-4acd-8430-edb21f016386" providerId="ADAL" clId="{D85F3467-A9C0-49C7-B23E-D7B9D432632C}" dt="2022-04-12T08:57:13.449" v="3949" actId="478"/>
          <ac:grpSpMkLst>
            <pc:docMk/>
            <pc:sldMk cId="3400781805" sldId="657"/>
            <ac:grpSpMk id="54" creationId="{30319112-DC56-4857-A6AA-990BD77D96EF}"/>
          </ac:grpSpMkLst>
        </pc:grpChg>
        <pc:grpChg chg="del">
          <ac:chgData name="Tauno Tiirats" userId="3e386947-4805-4acd-8430-edb21f016386" providerId="ADAL" clId="{D85F3467-A9C0-49C7-B23E-D7B9D432632C}" dt="2022-04-12T08:57:56.070" v="3966" actId="478"/>
          <ac:grpSpMkLst>
            <pc:docMk/>
            <pc:sldMk cId="3400781805" sldId="657"/>
            <ac:grpSpMk id="58" creationId="{3E77256B-8A97-44A9-8A3D-A8D3E86E05D6}"/>
          </ac:grpSpMkLst>
        </pc:grpChg>
        <pc:grpChg chg="del">
          <ac:chgData name="Tauno Tiirats" userId="3e386947-4805-4acd-8430-edb21f016386" providerId="ADAL" clId="{D85F3467-A9C0-49C7-B23E-D7B9D432632C}" dt="2022-04-12T08:57:14.187" v="3950" actId="478"/>
          <ac:grpSpMkLst>
            <pc:docMk/>
            <pc:sldMk cId="3400781805" sldId="657"/>
            <ac:grpSpMk id="78" creationId="{39C11CFC-B14D-4140-B96B-48F326BA7E34}"/>
          </ac:grpSpMkLst>
        </pc:grpChg>
        <pc:picChg chg="add del">
          <ac:chgData name="Tauno Tiirats" userId="3e386947-4805-4acd-8430-edb21f016386" providerId="ADAL" clId="{D85F3467-A9C0-49C7-B23E-D7B9D432632C}" dt="2022-04-13T08:02:55.522" v="5479"/>
          <ac:picMkLst>
            <pc:docMk/>
            <pc:sldMk cId="3400781805" sldId="657"/>
            <ac:picMk id="37" creationId="{202D61F1-0DDB-4A72-8C3C-29AFBB8F7B34}"/>
          </ac:picMkLst>
        </pc:picChg>
        <pc:picChg chg="add del">
          <ac:chgData name="Tauno Tiirats" userId="3e386947-4805-4acd-8430-edb21f016386" providerId="ADAL" clId="{D85F3467-A9C0-49C7-B23E-D7B9D432632C}" dt="2022-04-17T12:41:32.727" v="6627"/>
          <ac:picMkLst>
            <pc:docMk/>
            <pc:sldMk cId="3400781805" sldId="657"/>
            <ac:picMk id="37" creationId="{32CEF204-9A64-4D7B-88AA-9482A51DC9CA}"/>
          </ac:picMkLst>
        </pc:picChg>
        <pc:picChg chg="add del">
          <ac:chgData name="Tauno Tiirats" userId="3e386947-4805-4acd-8430-edb21f016386" providerId="ADAL" clId="{D85F3467-A9C0-49C7-B23E-D7B9D432632C}" dt="2022-04-17T12:43:12.048" v="6715" actId="478"/>
          <ac:picMkLst>
            <pc:docMk/>
            <pc:sldMk cId="3400781805" sldId="657"/>
            <ac:picMk id="39" creationId="{AB13EF3C-38EB-457C-AB37-1EB2D65E9FD5}"/>
          </ac:picMkLst>
        </pc:picChg>
        <pc:picChg chg="add del">
          <ac:chgData name="Tauno Tiirats" userId="3e386947-4805-4acd-8430-edb21f016386" providerId="ADAL" clId="{D85F3467-A9C0-49C7-B23E-D7B9D432632C}" dt="2022-04-17T12:43:12.564" v="6716"/>
          <ac:picMkLst>
            <pc:docMk/>
            <pc:sldMk cId="3400781805" sldId="657"/>
            <ac:picMk id="40" creationId="{D76BFF46-4442-4347-BB1B-50B022F86C31}"/>
          </ac:picMkLst>
        </pc:picChg>
        <pc:picChg chg="add del">
          <ac:chgData name="Tauno Tiirats" userId="3e386947-4805-4acd-8430-edb21f016386" providerId="ADAL" clId="{D85F3467-A9C0-49C7-B23E-D7B9D432632C}" dt="2022-04-13T08:03:05.048" v="5483" actId="478"/>
          <ac:picMkLst>
            <pc:docMk/>
            <pc:sldMk cId="3400781805" sldId="657"/>
            <ac:picMk id="80" creationId="{7D01B3CB-6DF2-4E43-94E6-00327A326C2E}"/>
          </ac:picMkLst>
        </pc:picChg>
        <pc:cxnChg chg="del">
          <ac:chgData name="Tauno Tiirats" userId="3e386947-4805-4acd-8430-edb21f016386" providerId="ADAL" clId="{D85F3467-A9C0-49C7-B23E-D7B9D432632C}" dt="2022-04-12T08:57:42.954" v="3960" actId="478"/>
          <ac:cxnSpMkLst>
            <pc:docMk/>
            <pc:sldMk cId="3400781805" sldId="657"/>
            <ac:cxnSpMk id="66" creationId="{CD65D2B7-2C3E-41B5-BB29-C800A9413803}"/>
          </ac:cxnSpMkLst>
        </pc:cxnChg>
        <pc:cxnChg chg="del">
          <ac:chgData name="Tauno Tiirats" userId="3e386947-4805-4acd-8430-edb21f016386" providerId="ADAL" clId="{D85F3467-A9C0-49C7-B23E-D7B9D432632C}" dt="2022-04-12T08:57:52.846" v="3965" actId="478"/>
          <ac:cxnSpMkLst>
            <pc:docMk/>
            <pc:sldMk cId="3400781805" sldId="657"/>
            <ac:cxnSpMk id="67" creationId="{9DA68818-5C9A-46F9-B6AB-F5B831D9766F}"/>
          </ac:cxnSpMkLst>
        </pc:cxnChg>
      </pc:sldChg>
      <pc:sldMasterChg chg="modSp">
        <pc:chgData name="Tauno Tiirats" userId="3e386947-4805-4acd-8430-edb21f016386" providerId="ADAL" clId="{D85F3467-A9C0-49C7-B23E-D7B9D432632C}" dt="2022-04-12T08:37:33.478" v="3627" actId="20577"/>
        <pc:sldMasterMkLst>
          <pc:docMk/>
          <pc:sldMasterMk cId="1676681358" sldId="2147483673"/>
        </pc:sldMasterMkLst>
        <pc:spChg chg="mod">
          <ac:chgData name="Tauno Tiirats" userId="3e386947-4805-4acd-8430-edb21f016386" providerId="ADAL" clId="{D85F3467-A9C0-49C7-B23E-D7B9D432632C}" dt="2022-04-12T08:37:33.478" v="3627" actId="20577"/>
          <ac:spMkLst>
            <pc:docMk/>
            <pc:sldMasterMk cId="1676681358" sldId="2147483673"/>
            <ac:spMk id="1029" creationId="{08FC3DAA-0EE4-4348-BC26-7F34CEAD0D0F}"/>
          </ac:spMkLst>
        </pc:spChg>
      </pc:sldMasterChg>
    </pc:docChg>
  </pc:docChgLst>
  <pc:docChgLst>
    <pc:chgData name="Tauno Tiirats" userId="S::tauno91@ut.ee::3e386947-4805-4acd-8430-edb21f016386" providerId="AD" clId="Web-{9D31F158-C030-5AD7-DE16-B029AFFF63D8}"/>
    <pc:docChg chg="modSld">
      <pc:chgData name="Tauno Tiirats" userId="S::tauno91@ut.ee::3e386947-4805-4acd-8430-edb21f016386" providerId="AD" clId="Web-{9D31F158-C030-5AD7-DE16-B029AFFF63D8}" dt="2022-04-13T08:39:12.048" v="6" actId="20577"/>
      <pc:docMkLst>
        <pc:docMk/>
      </pc:docMkLst>
      <pc:sldChg chg="modSp">
        <pc:chgData name="Tauno Tiirats" userId="S::tauno91@ut.ee::3e386947-4805-4acd-8430-edb21f016386" providerId="AD" clId="Web-{9D31F158-C030-5AD7-DE16-B029AFFF63D8}" dt="2022-04-13T08:39:12.048" v="6" actId="20577"/>
        <pc:sldMkLst>
          <pc:docMk/>
          <pc:sldMk cId="1631356741" sldId="656"/>
        </pc:sldMkLst>
        <pc:spChg chg="mod">
          <ac:chgData name="Tauno Tiirats" userId="S::tauno91@ut.ee::3e386947-4805-4acd-8430-edb21f016386" providerId="AD" clId="Web-{9D31F158-C030-5AD7-DE16-B029AFFF63D8}" dt="2022-04-13T08:36:52.389" v="2" actId="1076"/>
          <ac:spMkLst>
            <pc:docMk/>
            <pc:sldMk cId="1631356741" sldId="656"/>
            <ac:spMk id="44" creationId="{D2AFACD8-529F-4F73-BC3E-5EA878592475}"/>
          </ac:spMkLst>
        </pc:spChg>
        <pc:spChg chg="mod">
          <ac:chgData name="Tauno Tiirats" userId="S::tauno91@ut.ee::3e386947-4805-4acd-8430-edb21f016386" providerId="AD" clId="Web-{9D31F158-C030-5AD7-DE16-B029AFFF63D8}" dt="2022-04-13T08:39:12.048" v="6" actId="20577"/>
          <ac:spMkLst>
            <pc:docMk/>
            <pc:sldMk cId="1631356741" sldId="656"/>
            <ac:spMk id="85" creationId="{E518348E-6FCD-48B8-8EC7-7EC29DCC5A5C}"/>
          </ac:spMkLst>
        </pc:spChg>
      </pc:sldChg>
    </pc:docChg>
  </pc:docChgLst>
  <pc:docChgLst>
    <pc:chgData name="Tauno Tiirats" userId="S::tauno91@ut.ee::3e386947-4805-4acd-8430-edb21f016386" providerId="AD" clId="Web-{1B8EB721-8FBF-A961-B976-DB8AAA391C52}"/>
    <pc:docChg chg="modSld">
      <pc:chgData name="Tauno Tiirats" userId="S::tauno91@ut.ee::3e386947-4805-4acd-8430-edb21f016386" providerId="AD" clId="Web-{1B8EB721-8FBF-A961-B976-DB8AAA391C52}" dt="2022-04-19T15:04:05.732" v="2" actId="20577"/>
      <pc:docMkLst>
        <pc:docMk/>
      </pc:docMkLst>
      <pc:sldChg chg="modSp">
        <pc:chgData name="Tauno Tiirats" userId="S::tauno91@ut.ee::3e386947-4805-4acd-8430-edb21f016386" providerId="AD" clId="Web-{1B8EB721-8FBF-A961-B976-DB8AAA391C52}" dt="2022-04-19T15:04:05.732" v="2" actId="20577"/>
        <pc:sldMkLst>
          <pc:docMk/>
          <pc:sldMk cId="3087771719" sldId="524"/>
        </pc:sldMkLst>
        <pc:spChg chg="mod">
          <ac:chgData name="Tauno Tiirats" userId="S::tauno91@ut.ee::3e386947-4805-4acd-8430-edb21f016386" providerId="AD" clId="Web-{1B8EB721-8FBF-A961-B976-DB8AAA391C52}" dt="2022-04-19T15:04:05.732" v="2" actId="20577"/>
          <ac:spMkLst>
            <pc:docMk/>
            <pc:sldMk cId="3087771719" sldId="524"/>
            <ac:spMk id="5" creationId="{715EA869-A330-49FA-94EE-CC841ACDFDD9}"/>
          </ac:spMkLst>
        </pc:spChg>
      </pc:sldChg>
    </pc:docChg>
  </pc:docChgLst>
  <pc:docChgLst>
    <pc:chgData name="Tauno Tiirats" userId="3e386947-4805-4acd-8430-edb21f016386" providerId="ADAL" clId="{DEF71D8F-146B-4D71-89C6-F66D629BF3BF}"/>
    <pc:docChg chg="undo custSel addSld delSld modSld sldOrd modMainMaster">
      <pc:chgData name="Tauno Tiirats" userId="3e386947-4805-4acd-8430-edb21f016386" providerId="ADAL" clId="{DEF71D8F-146B-4D71-89C6-F66D629BF3BF}" dt="2022-04-08T15:45:10.566" v="3408" actId="1076"/>
      <pc:docMkLst>
        <pc:docMk/>
      </pc:docMkLst>
      <pc:sldChg chg="addSp delSp modSp">
        <pc:chgData name="Tauno Tiirats" userId="3e386947-4805-4acd-8430-edb21f016386" providerId="ADAL" clId="{DEF71D8F-146B-4D71-89C6-F66D629BF3BF}" dt="2022-04-08T15:44:09.466" v="3350" actId="14100"/>
        <pc:sldMkLst>
          <pc:docMk/>
          <pc:sldMk cId="0" sldId="273"/>
        </pc:sldMkLst>
        <pc:spChg chg="add mod">
          <ac:chgData name="Tauno Tiirats" userId="3e386947-4805-4acd-8430-edb21f016386" providerId="ADAL" clId="{DEF71D8F-146B-4D71-89C6-F66D629BF3BF}" dt="2022-04-08T15:43:48.540" v="3348" actId="1076"/>
          <ac:spMkLst>
            <pc:docMk/>
            <pc:sldMk cId="0" sldId="273"/>
            <ac:spMk id="3" creationId="{64032C0C-D729-454E-9787-B8A939E6D688}"/>
          </ac:spMkLst>
        </pc:spChg>
        <pc:spChg chg="add mod">
          <ac:chgData name="Tauno Tiirats" userId="3e386947-4805-4acd-8430-edb21f016386" providerId="ADAL" clId="{DEF71D8F-146B-4D71-89C6-F66D629BF3BF}" dt="2022-04-08T15:43:45.603" v="3347" actId="1076"/>
          <ac:spMkLst>
            <pc:docMk/>
            <pc:sldMk cId="0" sldId="273"/>
            <ac:spMk id="7" creationId="{605E0540-73A4-4B63-AF59-312243ABAC5D}"/>
          </ac:spMkLst>
        </pc:spChg>
        <pc:spChg chg="del mod">
          <ac:chgData name="Tauno Tiirats" userId="3e386947-4805-4acd-8430-edb21f016386" providerId="ADAL" clId="{DEF71D8F-146B-4D71-89C6-F66D629BF3BF}" dt="2022-04-08T15:40:21.765" v="3220" actId="478"/>
          <ac:spMkLst>
            <pc:docMk/>
            <pc:sldMk cId="0" sldId="273"/>
            <ac:spMk id="9" creationId="{48BB59B4-8D2B-4F31-B894-7EC556AE11AD}"/>
          </ac:spMkLst>
        </pc:spChg>
        <pc:spChg chg="mod">
          <ac:chgData name="Tauno Tiirats" userId="3e386947-4805-4acd-8430-edb21f016386" providerId="ADAL" clId="{DEF71D8F-146B-4D71-89C6-F66D629BF3BF}" dt="2022-04-08T15:44:09.466" v="3350" actId="14100"/>
          <ac:spMkLst>
            <pc:docMk/>
            <pc:sldMk cId="0" sldId="273"/>
            <ac:spMk id="10" creationId="{30A1AEB3-0E40-4387-8B72-2630B7D489D7}"/>
          </ac:spMkLst>
        </pc:spChg>
        <pc:picChg chg="mod">
          <ac:chgData name="Tauno Tiirats" userId="3e386947-4805-4acd-8430-edb21f016386" providerId="ADAL" clId="{DEF71D8F-146B-4D71-89C6-F66D629BF3BF}" dt="2022-04-08T15:39:56.958" v="3214" actId="14100"/>
          <ac:picMkLst>
            <pc:docMk/>
            <pc:sldMk cId="0" sldId="273"/>
            <ac:picMk id="2" creationId="{3CC1C304-3097-4AC1-971A-5BD884E03286}"/>
          </ac:picMkLst>
        </pc:picChg>
        <pc:picChg chg="add mod">
          <ac:chgData name="Tauno Tiirats" userId="3e386947-4805-4acd-8430-edb21f016386" providerId="ADAL" clId="{DEF71D8F-146B-4D71-89C6-F66D629BF3BF}" dt="2022-04-08T15:43:15.792" v="3334" actId="1076"/>
          <ac:picMkLst>
            <pc:docMk/>
            <pc:sldMk cId="0" sldId="273"/>
            <ac:picMk id="8" creationId="{E1522EF6-8B94-4F17-85E0-886ED66E024C}"/>
          </ac:picMkLst>
        </pc:picChg>
        <pc:picChg chg="add mod">
          <ac:chgData name="Tauno Tiirats" userId="3e386947-4805-4acd-8430-edb21f016386" providerId="ADAL" clId="{DEF71D8F-146B-4D71-89C6-F66D629BF3BF}" dt="2022-04-08T15:43:40.031" v="3345" actId="1076"/>
          <ac:picMkLst>
            <pc:docMk/>
            <pc:sldMk cId="0" sldId="273"/>
            <ac:picMk id="11" creationId="{6FE2A1C0-7DBD-4640-B6BA-E31183753893}"/>
          </ac:picMkLst>
        </pc:picChg>
        <pc:picChg chg="mod">
          <ac:chgData name="Tauno Tiirats" userId="3e386947-4805-4acd-8430-edb21f016386" providerId="ADAL" clId="{DEF71D8F-146B-4D71-89C6-F66D629BF3BF}" dt="2022-04-08T15:39:43.614" v="3210" actId="1076"/>
          <ac:picMkLst>
            <pc:docMk/>
            <pc:sldMk cId="0" sldId="273"/>
            <ac:picMk id="1026" creationId="{CFC7B783-9A91-4814-9087-8ABD35275469}"/>
          </ac:picMkLst>
        </pc:picChg>
      </pc:sldChg>
      <pc:sldChg chg="addSp delSp modSp">
        <pc:chgData name="Tauno Tiirats" userId="3e386947-4805-4acd-8430-edb21f016386" providerId="ADAL" clId="{DEF71D8F-146B-4D71-89C6-F66D629BF3BF}" dt="2022-04-08T11:06:33.448" v="2112" actId="20577"/>
        <pc:sldMkLst>
          <pc:docMk/>
          <pc:sldMk cId="3087771719" sldId="524"/>
        </pc:sldMkLst>
        <pc:spChg chg="mod">
          <ac:chgData name="Tauno Tiirats" userId="3e386947-4805-4acd-8430-edb21f016386" providerId="ADAL" clId="{DEF71D8F-146B-4D71-89C6-F66D629BF3BF}" dt="2022-04-08T09:27:52.797" v="1121" actId="1076"/>
          <ac:spMkLst>
            <pc:docMk/>
            <pc:sldMk cId="3087771719" sldId="524"/>
            <ac:spMk id="2" creationId="{DAF4F750-AFF7-4AFC-95E6-DE2B2DEBEBDA}"/>
          </ac:spMkLst>
        </pc:spChg>
        <pc:spChg chg="add del mod">
          <ac:chgData name="Tauno Tiirats" userId="3e386947-4805-4acd-8430-edb21f016386" providerId="ADAL" clId="{DEF71D8F-146B-4D71-89C6-F66D629BF3BF}" dt="2022-04-07T13:38:59.705" v="61" actId="478"/>
          <ac:spMkLst>
            <pc:docMk/>
            <pc:sldMk cId="3087771719" sldId="524"/>
            <ac:spMk id="3" creationId="{42B84E66-9E0D-4C8C-9F80-6658E187C05D}"/>
          </ac:spMkLst>
        </pc:spChg>
        <pc:spChg chg="add del mod">
          <ac:chgData name="Tauno Tiirats" userId="3e386947-4805-4acd-8430-edb21f016386" providerId="ADAL" clId="{DEF71D8F-146B-4D71-89C6-F66D629BF3BF}" dt="2022-04-08T08:29:17.191" v="182" actId="478"/>
          <ac:spMkLst>
            <pc:docMk/>
            <pc:sldMk cId="3087771719" sldId="524"/>
            <ac:spMk id="3" creationId="{9843D253-E248-4E91-A998-CACB195062FE}"/>
          </ac:spMkLst>
        </pc:spChg>
        <pc:spChg chg="add del">
          <ac:chgData name="Tauno Tiirats" userId="3e386947-4805-4acd-8430-edb21f016386" providerId="ADAL" clId="{DEF71D8F-146B-4D71-89C6-F66D629BF3BF}" dt="2022-04-07T13:39:33.899" v="63"/>
          <ac:spMkLst>
            <pc:docMk/>
            <pc:sldMk cId="3087771719" sldId="524"/>
            <ac:spMk id="4" creationId="{8196309E-D026-43ED-888B-89B610BBC4E2}"/>
          </ac:spMkLst>
        </pc:spChg>
        <pc:spChg chg="add del">
          <ac:chgData name="Tauno Tiirats" userId="3e386947-4805-4acd-8430-edb21f016386" providerId="ADAL" clId="{DEF71D8F-146B-4D71-89C6-F66D629BF3BF}" dt="2022-04-08T06:33:59.225" v="120"/>
          <ac:spMkLst>
            <pc:docMk/>
            <pc:sldMk cId="3087771719" sldId="524"/>
            <ac:spMk id="4" creationId="{BA4C79FE-4BB8-4CED-94F3-A04612DCBA5A}"/>
          </ac:spMkLst>
        </pc:spChg>
        <pc:spChg chg="add mod">
          <ac:chgData name="Tauno Tiirats" userId="3e386947-4805-4acd-8430-edb21f016386" providerId="ADAL" clId="{DEF71D8F-146B-4D71-89C6-F66D629BF3BF}" dt="2022-04-08T11:06:33.448" v="2112" actId="20577"/>
          <ac:spMkLst>
            <pc:docMk/>
            <pc:sldMk cId="3087771719" sldId="524"/>
            <ac:spMk id="5" creationId="{715EA869-A330-49FA-94EE-CC841ACDFDD9}"/>
          </ac:spMkLst>
        </pc:spChg>
        <pc:spChg chg="add del">
          <ac:chgData name="Tauno Tiirats" userId="3e386947-4805-4acd-8430-edb21f016386" providerId="ADAL" clId="{DEF71D8F-146B-4D71-89C6-F66D629BF3BF}" dt="2022-04-07T13:40:25.276" v="73"/>
          <ac:spMkLst>
            <pc:docMk/>
            <pc:sldMk cId="3087771719" sldId="524"/>
            <ac:spMk id="5" creationId="{C1A6C472-C468-4F38-AB15-90DBDA3C23C4}"/>
          </ac:spMkLst>
        </pc:spChg>
        <pc:spChg chg="add del">
          <ac:chgData name="Tauno Tiirats" userId="3e386947-4805-4acd-8430-edb21f016386" providerId="ADAL" clId="{DEF71D8F-146B-4D71-89C6-F66D629BF3BF}" dt="2022-04-07T13:40:50.768" v="75"/>
          <ac:spMkLst>
            <pc:docMk/>
            <pc:sldMk cId="3087771719" sldId="524"/>
            <ac:spMk id="6" creationId="{94FBC41B-5C2B-4D3E-A094-936CE38A6723}"/>
          </ac:spMkLst>
        </pc:spChg>
        <pc:spChg chg="add del">
          <ac:chgData name="Tauno Tiirats" userId="3e386947-4805-4acd-8430-edb21f016386" providerId="ADAL" clId="{DEF71D8F-146B-4D71-89C6-F66D629BF3BF}" dt="2022-04-07T13:42:38.011" v="78"/>
          <ac:spMkLst>
            <pc:docMk/>
            <pc:sldMk cId="3087771719" sldId="524"/>
            <ac:spMk id="7" creationId="{FEDB83AF-9D2C-4693-AD3E-9F63789FB364}"/>
          </ac:spMkLst>
        </pc:spChg>
        <pc:spChg chg="add del">
          <ac:chgData name="Tauno Tiirats" userId="3e386947-4805-4acd-8430-edb21f016386" providerId="ADAL" clId="{DEF71D8F-146B-4D71-89C6-F66D629BF3BF}" dt="2022-04-07T13:42:44.909" v="80"/>
          <ac:spMkLst>
            <pc:docMk/>
            <pc:sldMk cId="3087771719" sldId="524"/>
            <ac:spMk id="8" creationId="{E00EC9D2-AE42-41F1-B45C-DF705B522819}"/>
          </ac:spMkLst>
        </pc:spChg>
        <pc:spChg chg="add del mod">
          <ac:chgData name="Tauno Tiirats" userId="3e386947-4805-4acd-8430-edb21f016386" providerId="ADAL" clId="{DEF71D8F-146B-4D71-89C6-F66D629BF3BF}" dt="2022-04-07T13:43:10.957" v="83" actId="478"/>
          <ac:spMkLst>
            <pc:docMk/>
            <pc:sldMk cId="3087771719" sldId="524"/>
            <ac:spMk id="9" creationId="{0578BFE2-6CE4-4504-9F1B-5593C2AB7DD6}"/>
          </ac:spMkLst>
        </pc:spChg>
        <pc:spChg chg="add mod">
          <ac:chgData name="Tauno Tiirats" userId="3e386947-4805-4acd-8430-edb21f016386" providerId="ADAL" clId="{DEF71D8F-146B-4D71-89C6-F66D629BF3BF}" dt="2022-04-08T08:55:56.417" v="724" actId="1076"/>
          <ac:spMkLst>
            <pc:docMk/>
            <pc:sldMk cId="3087771719" sldId="524"/>
            <ac:spMk id="12" creationId="{F39FA818-915B-4FFF-9A35-63D2B6C7A8B2}"/>
          </ac:spMkLst>
        </pc:spChg>
        <pc:spChg chg="add mod">
          <ac:chgData name="Tauno Tiirats" userId="3e386947-4805-4acd-8430-edb21f016386" providerId="ADAL" clId="{DEF71D8F-146B-4D71-89C6-F66D629BF3BF}" dt="2022-04-08T11:06:16.144" v="2104" actId="255"/>
          <ac:spMkLst>
            <pc:docMk/>
            <pc:sldMk cId="3087771719" sldId="524"/>
            <ac:spMk id="14" creationId="{6CE03215-2F59-4680-9D29-1E163D769F16}"/>
          </ac:spMkLst>
        </pc:spChg>
        <pc:spChg chg="add del mod">
          <ac:chgData name="Tauno Tiirats" userId="3e386947-4805-4acd-8430-edb21f016386" providerId="ADAL" clId="{DEF71D8F-146B-4D71-89C6-F66D629BF3BF}" dt="2022-04-08T09:27:00.106" v="1098"/>
          <ac:spMkLst>
            <pc:docMk/>
            <pc:sldMk cId="3087771719" sldId="524"/>
            <ac:spMk id="15" creationId="{703CA0AB-02E9-4E5E-976F-19B002F44114}"/>
          </ac:spMkLst>
        </pc:spChg>
        <pc:spChg chg="add mod">
          <ac:chgData name="Tauno Tiirats" userId="3e386947-4805-4acd-8430-edb21f016386" providerId="ADAL" clId="{DEF71D8F-146B-4D71-89C6-F66D629BF3BF}" dt="2022-04-08T09:27:17.471" v="1114" actId="20577"/>
          <ac:spMkLst>
            <pc:docMk/>
            <pc:sldMk cId="3087771719" sldId="524"/>
            <ac:spMk id="16" creationId="{85C66AD1-2BA2-4A60-B1E1-01822141B410}"/>
          </ac:spMkLst>
        </pc:spChg>
        <pc:grpChg chg="add mod">
          <ac:chgData name="Tauno Tiirats" userId="3e386947-4805-4acd-8430-edb21f016386" providerId="ADAL" clId="{DEF71D8F-146B-4D71-89C6-F66D629BF3BF}" dt="2022-04-08T08:55:53.202" v="723" actId="1076"/>
          <ac:grpSpMkLst>
            <pc:docMk/>
            <pc:sldMk cId="3087771719" sldId="524"/>
            <ac:grpSpMk id="8" creationId="{9BB91271-4145-4252-AE7F-D4279AD1BE92}"/>
          </ac:grpSpMkLst>
        </pc:grpChg>
        <pc:picChg chg="add mod">
          <ac:chgData name="Tauno Tiirats" userId="3e386947-4805-4acd-8430-edb21f016386" providerId="ADAL" clId="{DEF71D8F-146B-4D71-89C6-F66D629BF3BF}" dt="2022-04-08T08:55:43.879" v="720" actId="1076"/>
          <ac:picMkLst>
            <pc:docMk/>
            <pc:sldMk cId="3087771719" sldId="524"/>
            <ac:picMk id="13" creationId="{2D9EFD2F-B261-4468-973B-1DB633FBEAC8}"/>
          </ac:picMkLst>
        </pc:picChg>
        <pc:picChg chg="add del mod">
          <ac:chgData name="Tauno Tiirats" userId="3e386947-4805-4acd-8430-edb21f016386" providerId="ADAL" clId="{DEF71D8F-146B-4D71-89C6-F66D629BF3BF}" dt="2022-04-08T07:58:25.303" v="144" actId="478"/>
          <ac:picMkLst>
            <pc:docMk/>
            <pc:sldMk cId="3087771719" sldId="524"/>
            <ac:picMk id="3074" creationId="{4A5A7E24-709C-4FF8-A649-EC5CA9BE78CD}"/>
          </ac:picMkLst>
        </pc:picChg>
        <pc:picChg chg="add del mod">
          <ac:chgData name="Tauno Tiirats" userId="3e386947-4805-4acd-8430-edb21f016386" providerId="ADAL" clId="{DEF71D8F-146B-4D71-89C6-F66D629BF3BF}" dt="2022-04-08T07:58:24.591" v="143" actId="478"/>
          <ac:picMkLst>
            <pc:docMk/>
            <pc:sldMk cId="3087771719" sldId="524"/>
            <ac:picMk id="3075" creationId="{3FB800CC-34C7-46E3-9CC6-67DF1865A68A}"/>
          </ac:picMkLst>
        </pc:picChg>
      </pc:sldChg>
      <pc:sldChg chg="modSp setBg">
        <pc:chgData name="Tauno Tiirats" userId="3e386947-4805-4acd-8430-edb21f016386" providerId="ADAL" clId="{DEF71D8F-146B-4D71-89C6-F66D629BF3BF}" dt="2022-04-08T06:32:05.904" v="90" actId="20577"/>
        <pc:sldMkLst>
          <pc:docMk/>
          <pc:sldMk cId="24874235" sldId="640"/>
        </pc:sldMkLst>
        <pc:spChg chg="mod">
          <ac:chgData name="Tauno Tiirats" userId="3e386947-4805-4acd-8430-edb21f016386" providerId="ADAL" clId="{DEF71D8F-146B-4D71-89C6-F66D629BF3BF}" dt="2022-04-08T06:32:05.904" v="90" actId="20577"/>
          <ac:spMkLst>
            <pc:docMk/>
            <pc:sldMk cId="24874235" sldId="640"/>
            <ac:spMk id="5" creationId="{DF4FB1AD-DD6C-49D2-AB91-CC0006E1ACD4}"/>
          </ac:spMkLst>
        </pc:spChg>
      </pc:sldChg>
      <pc:sldChg chg="addSp delSp modSp delAnim modAnim">
        <pc:chgData name="Tauno Tiirats" userId="3e386947-4805-4acd-8430-edb21f016386" providerId="ADAL" clId="{DEF71D8F-146B-4D71-89C6-F66D629BF3BF}" dt="2022-04-08T15:44:50.972" v="3387" actId="20577"/>
        <pc:sldMkLst>
          <pc:docMk/>
          <pc:sldMk cId="2564198409" sldId="645"/>
        </pc:sldMkLst>
        <pc:spChg chg="mod">
          <ac:chgData name="Tauno Tiirats" userId="3e386947-4805-4acd-8430-edb21f016386" providerId="ADAL" clId="{DEF71D8F-146B-4D71-89C6-F66D629BF3BF}" dt="2022-04-08T15:44:50.972" v="3387" actId="20577"/>
          <ac:spMkLst>
            <pc:docMk/>
            <pc:sldMk cId="2564198409" sldId="645"/>
            <ac:spMk id="3" creationId="{0F372540-D809-4AAC-9CA9-D6FBFA3F48BF}"/>
          </ac:spMkLst>
        </pc:spChg>
        <pc:spChg chg="add del">
          <ac:chgData name="Tauno Tiirats" userId="3e386947-4805-4acd-8430-edb21f016386" providerId="ADAL" clId="{DEF71D8F-146B-4D71-89C6-F66D629BF3BF}" dt="2022-04-07T13:25:29.363" v="13" actId="478"/>
          <ac:spMkLst>
            <pc:docMk/>
            <pc:sldMk cId="2564198409" sldId="645"/>
            <ac:spMk id="4" creationId="{BE648035-A322-4A0F-8538-4FF3053E5076}"/>
          </ac:spMkLst>
        </pc:spChg>
        <pc:spChg chg="add del mod">
          <ac:chgData name="Tauno Tiirats" userId="3e386947-4805-4acd-8430-edb21f016386" providerId="ADAL" clId="{DEF71D8F-146B-4D71-89C6-F66D629BF3BF}" dt="2022-04-08T11:09:39.234" v="2151" actId="478"/>
          <ac:spMkLst>
            <pc:docMk/>
            <pc:sldMk cId="2564198409" sldId="645"/>
            <ac:spMk id="5" creationId="{0401D8FA-1E1F-4192-BFC5-A657EFEF68FA}"/>
          </ac:spMkLst>
        </pc:spChg>
        <pc:spChg chg="add mod">
          <ac:chgData name="Tauno Tiirats" userId="3e386947-4805-4acd-8430-edb21f016386" providerId="ADAL" clId="{DEF71D8F-146B-4D71-89C6-F66D629BF3BF}" dt="2022-04-08T14:47:57.682" v="2875" actId="1076"/>
          <ac:spMkLst>
            <pc:docMk/>
            <pc:sldMk cId="2564198409" sldId="645"/>
            <ac:spMk id="7" creationId="{98C73CA5-8EF8-4D98-BC0D-5F169C030907}"/>
          </ac:spMkLst>
        </pc:spChg>
        <pc:spChg chg="mod">
          <ac:chgData name="Tauno Tiirats" userId="3e386947-4805-4acd-8430-edb21f016386" providerId="ADAL" clId="{DEF71D8F-146B-4D71-89C6-F66D629BF3BF}" dt="2022-04-08T11:20:52.253" v="2240" actId="1076"/>
          <ac:spMkLst>
            <pc:docMk/>
            <pc:sldMk cId="2564198409" sldId="645"/>
            <ac:spMk id="36" creationId="{52E83C35-F729-4A20-B8D4-ED99776BFF91}"/>
          </ac:spMkLst>
        </pc:spChg>
        <pc:spChg chg="mod">
          <ac:chgData name="Tauno Tiirats" userId="3e386947-4805-4acd-8430-edb21f016386" providerId="ADAL" clId="{DEF71D8F-146B-4D71-89C6-F66D629BF3BF}" dt="2022-04-08T11:24:25.520" v="2417" actId="1076"/>
          <ac:spMkLst>
            <pc:docMk/>
            <pc:sldMk cId="2564198409" sldId="645"/>
            <ac:spMk id="97" creationId="{43D530D1-D3C8-4FDC-8915-CF3847B63EDF}"/>
          </ac:spMkLst>
        </pc:spChg>
        <pc:spChg chg="add mod">
          <ac:chgData name="Tauno Tiirats" userId="3e386947-4805-4acd-8430-edb21f016386" providerId="ADAL" clId="{DEF71D8F-146B-4D71-89C6-F66D629BF3BF}" dt="2022-04-08T14:51:06.081" v="2896" actId="1076"/>
          <ac:spMkLst>
            <pc:docMk/>
            <pc:sldMk cId="2564198409" sldId="645"/>
            <ac:spMk id="120" creationId="{D6D82CB7-4312-4613-B874-C7619BBB55C9}"/>
          </ac:spMkLst>
        </pc:spChg>
        <pc:spChg chg="add del mod">
          <ac:chgData name="Tauno Tiirats" userId="3e386947-4805-4acd-8430-edb21f016386" providerId="ADAL" clId="{DEF71D8F-146B-4D71-89C6-F66D629BF3BF}" dt="2022-04-08T14:29:14.651" v="2695" actId="478"/>
          <ac:spMkLst>
            <pc:docMk/>
            <pc:sldMk cId="2564198409" sldId="645"/>
            <ac:spMk id="123" creationId="{97FCAE40-4D45-44CF-A9F1-ECFEF0A0259B}"/>
          </ac:spMkLst>
        </pc:spChg>
        <pc:spChg chg="add mod">
          <ac:chgData name="Tauno Tiirats" userId="3e386947-4805-4acd-8430-edb21f016386" providerId="ADAL" clId="{DEF71D8F-146B-4D71-89C6-F66D629BF3BF}" dt="2022-04-08T14:48:02.144" v="2876" actId="1076"/>
          <ac:spMkLst>
            <pc:docMk/>
            <pc:sldMk cId="2564198409" sldId="645"/>
            <ac:spMk id="146" creationId="{5C71F71D-32E3-43BC-8883-8F30F2639726}"/>
          </ac:spMkLst>
        </pc:spChg>
        <pc:grpChg chg="add mod">
          <ac:chgData name="Tauno Tiirats" userId="3e386947-4805-4acd-8430-edb21f016386" providerId="ADAL" clId="{DEF71D8F-146B-4D71-89C6-F66D629BF3BF}" dt="2022-04-08T14:40:56.142" v="2729" actId="1076"/>
          <ac:grpSpMkLst>
            <pc:docMk/>
            <pc:sldMk cId="2564198409" sldId="645"/>
            <ac:grpSpMk id="6" creationId="{2806531B-B392-46EA-AF01-A4F2B46ABCBC}"/>
          </ac:grpSpMkLst>
        </pc:grpChg>
        <pc:grpChg chg="add del mod">
          <ac:chgData name="Tauno Tiirats" userId="3e386947-4805-4acd-8430-edb21f016386" providerId="ADAL" clId="{DEF71D8F-146B-4D71-89C6-F66D629BF3BF}" dt="2022-04-08T11:20:58.056" v="2242" actId="478"/>
          <ac:grpSpMkLst>
            <pc:docMk/>
            <pc:sldMk cId="2564198409" sldId="645"/>
            <ac:grpSpMk id="9" creationId="{BEF38B4C-ADBB-4D41-8F9D-F382378B8650}"/>
          </ac:grpSpMkLst>
        </pc:grpChg>
        <pc:grpChg chg="add del">
          <ac:chgData name="Tauno Tiirats" userId="3e386947-4805-4acd-8430-edb21f016386" providerId="ADAL" clId="{DEF71D8F-146B-4D71-89C6-F66D629BF3BF}" dt="2022-04-08T11:21:11.602" v="2244"/>
          <ac:grpSpMkLst>
            <pc:docMk/>
            <pc:sldMk cId="2564198409" sldId="645"/>
            <ac:grpSpMk id="37" creationId="{D2B097CC-70F0-4CDF-B6C1-6BE3A60B3CBB}"/>
          </ac:grpSpMkLst>
        </pc:grpChg>
        <pc:grpChg chg="add del">
          <ac:chgData name="Tauno Tiirats" userId="3e386947-4805-4acd-8430-edb21f016386" providerId="ADAL" clId="{DEF71D8F-146B-4D71-89C6-F66D629BF3BF}" dt="2022-04-08T11:21:11.602" v="2244"/>
          <ac:grpSpMkLst>
            <pc:docMk/>
            <pc:sldMk cId="2564198409" sldId="645"/>
            <ac:grpSpMk id="65" creationId="{FAEC5457-057A-4494-A20B-ECD235D370BB}"/>
          </ac:grpSpMkLst>
        </pc:grpChg>
        <pc:grpChg chg="add del mod">
          <ac:chgData name="Tauno Tiirats" userId="3e386947-4805-4acd-8430-edb21f016386" providerId="ADAL" clId="{DEF71D8F-146B-4D71-89C6-F66D629BF3BF}" dt="2022-04-08T11:28:02.859" v="2435" actId="478"/>
          <ac:grpSpMkLst>
            <pc:docMk/>
            <pc:sldMk cId="2564198409" sldId="645"/>
            <ac:grpSpMk id="68" creationId="{E7F917D8-F036-4657-AA98-C62C7162F732}"/>
          </ac:grpSpMkLst>
        </pc:grpChg>
        <pc:grpChg chg="add del mod">
          <ac:chgData name="Tauno Tiirats" userId="3e386947-4805-4acd-8430-edb21f016386" providerId="ADAL" clId="{DEF71D8F-146B-4D71-89C6-F66D629BF3BF}" dt="2022-04-08T11:28:05.113" v="2436" actId="478"/>
          <ac:grpSpMkLst>
            <pc:docMk/>
            <pc:sldMk cId="2564198409" sldId="645"/>
            <ac:grpSpMk id="96" creationId="{08AFBC6D-E560-4FA2-ADC9-E816EFFD00D7}"/>
          </ac:grpSpMkLst>
        </pc:grpChg>
        <pc:grpChg chg="add del mod">
          <ac:chgData name="Tauno Tiirats" userId="3e386947-4805-4acd-8430-edb21f016386" providerId="ADAL" clId="{DEF71D8F-146B-4D71-89C6-F66D629BF3BF}" dt="2022-04-08T14:29:07.363" v="2692" actId="478"/>
          <ac:grpSpMkLst>
            <pc:docMk/>
            <pc:sldMk cId="2564198409" sldId="645"/>
            <ac:grpSpMk id="103" creationId="{2B258E6E-396B-4550-8903-5828769C5721}"/>
          </ac:grpSpMkLst>
        </pc:grpChg>
        <pc:picChg chg="add del mod">
          <ac:chgData name="Tauno Tiirats" userId="3e386947-4805-4acd-8430-edb21f016386" providerId="ADAL" clId="{DEF71D8F-146B-4D71-89C6-F66D629BF3BF}" dt="2022-04-08T11:27:25.284" v="2432" actId="478"/>
          <ac:picMkLst>
            <pc:docMk/>
            <pc:sldMk cId="2564198409" sldId="645"/>
            <ac:picMk id="8" creationId="{914F6B9F-5D18-4B9E-82B4-79B0F1263A75}"/>
          </ac:picMkLst>
        </pc:picChg>
        <pc:picChg chg="add del mod">
          <ac:chgData name="Tauno Tiirats" userId="3e386947-4805-4acd-8430-edb21f016386" providerId="ADAL" clId="{DEF71D8F-146B-4D71-89C6-F66D629BF3BF}" dt="2022-04-08T11:23:44.694" v="2412"/>
          <ac:picMkLst>
            <pc:docMk/>
            <pc:sldMk cId="2564198409" sldId="645"/>
            <ac:picMk id="99" creationId="{61D21302-53E8-4224-AE47-D43592CF7ABF}"/>
          </ac:picMkLst>
        </pc:picChg>
        <pc:picChg chg="add del mod">
          <ac:chgData name="Tauno Tiirats" userId="3e386947-4805-4acd-8430-edb21f016386" providerId="ADAL" clId="{DEF71D8F-146B-4D71-89C6-F66D629BF3BF}" dt="2022-04-08T11:42:05.800" v="2496" actId="478"/>
          <ac:picMkLst>
            <pc:docMk/>
            <pc:sldMk cId="2564198409" sldId="645"/>
            <ac:picMk id="100" creationId="{9FD32437-E25B-4DBC-921D-DDF218857690}"/>
          </ac:picMkLst>
        </pc:picChg>
        <pc:picChg chg="add del mod">
          <ac:chgData name="Tauno Tiirats" userId="3e386947-4805-4acd-8430-edb21f016386" providerId="ADAL" clId="{DEF71D8F-146B-4D71-89C6-F66D629BF3BF}" dt="2022-04-08T11:27:16.532" v="2428" actId="478"/>
          <ac:picMkLst>
            <pc:docMk/>
            <pc:sldMk cId="2564198409" sldId="645"/>
            <ac:picMk id="101" creationId="{D228F4F3-8A71-4C2F-9FBA-AE9453C64084}"/>
          </ac:picMkLst>
        </pc:picChg>
        <pc:picChg chg="add del mod">
          <ac:chgData name="Tauno Tiirats" userId="3e386947-4805-4acd-8430-edb21f016386" providerId="ADAL" clId="{DEF71D8F-146B-4D71-89C6-F66D629BF3BF}" dt="2022-04-08T14:29:12.613" v="2694" actId="478"/>
          <ac:picMkLst>
            <pc:docMk/>
            <pc:sldMk cId="2564198409" sldId="645"/>
            <ac:picMk id="102" creationId="{C26AED29-37CF-4FFD-B0EF-DDC37BE041A7}"/>
          </ac:picMkLst>
        </pc:picChg>
        <pc:picChg chg="mod">
          <ac:chgData name="Tauno Tiirats" userId="3e386947-4805-4acd-8430-edb21f016386" providerId="ADAL" clId="{DEF71D8F-146B-4D71-89C6-F66D629BF3BF}" dt="2022-04-08T11:32:13.171" v="2462" actId="1076"/>
          <ac:picMkLst>
            <pc:docMk/>
            <pc:sldMk cId="2564198409" sldId="645"/>
            <ac:picMk id="104" creationId="{A42CE99F-DE08-4B4C-9427-5F8CECBFA8CC}"/>
          </ac:picMkLst>
        </pc:picChg>
        <pc:picChg chg="add del mod">
          <ac:chgData name="Tauno Tiirats" userId="3e386947-4805-4acd-8430-edb21f016386" providerId="ADAL" clId="{DEF71D8F-146B-4D71-89C6-F66D629BF3BF}" dt="2022-04-08T11:31:29.015" v="2446" actId="478"/>
          <ac:picMkLst>
            <pc:docMk/>
            <pc:sldMk cId="2564198409" sldId="645"/>
            <ac:picMk id="107" creationId="{AB3F4183-BEEB-4754-807B-D99D8BA99135}"/>
          </ac:picMkLst>
        </pc:picChg>
        <pc:picChg chg="add mod">
          <ac:chgData name="Tauno Tiirats" userId="3e386947-4805-4acd-8430-edb21f016386" providerId="ADAL" clId="{DEF71D8F-146B-4D71-89C6-F66D629BF3BF}" dt="2022-04-08T14:47:52.899" v="2874" actId="14100"/>
          <ac:picMkLst>
            <pc:docMk/>
            <pc:sldMk cId="2564198409" sldId="645"/>
            <ac:picMk id="108" creationId="{164EA091-653B-4DD5-8D8A-0FEC3E915A74}"/>
          </ac:picMkLst>
        </pc:picChg>
        <pc:picChg chg="add del mod">
          <ac:chgData name="Tauno Tiirats" userId="3e386947-4805-4acd-8430-edb21f016386" providerId="ADAL" clId="{DEF71D8F-146B-4D71-89C6-F66D629BF3BF}" dt="2022-04-08T14:29:07.996" v="2693" actId="478"/>
          <ac:picMkLst>
            <pc:docMk/>
            <pc:sldMk cId="2564198409" sldId="645"/>
            <ac:picMk id="109" creationId="{7C270B8F-366E-4FB5-812A-159B91831B7B}"/>
          </ac:picMkLst>
        </pc:picChg>
        <pc:picChg chg="add del mod">
          <ac:chgData name="Tauno Tiirats" userId="3e386947-4805-4acd-8430-edb21f016386" providerId="ADAL" clId="{DEF71D8F-146B-4D71-89C6-F66D629BF3BF}" dt="2022-04-08T12:35:32.853" v="2525" actId="478"/>
          <ac:picMkLst>
            <pc:docMk/>
            <pc:sldMk cId="2564198409" sldId="645"/>
            <ac:picMk id="110" creationId="{0FEB79DC-8EAC-42BC-9CE6-216891B23BAD}"/>
          </ac:picMkLst>
        </pc:picChg>
        <pc:picChg chg="add del mod">
          <ac:chgData name="Tauno Tiirats" userId="3e386947-4805-4acd-8430-edb21f016386" providerId="ADAL" clId="{DEF71D8F-146B-4D71-89C6-F66D629BF3BF}" dt="2022-04-08T12:35:23.942" v="2521" actId="478"/>
          <ac:picMkLst>
            <pc:docMk/>
            <pc:sldMk cId="2564198409" sldId="645"/>
            <ac:picMk id="111" creationId="{C4758E90-FDAF-4C39-80D1-8BF8B980977E}"/>
          </ac:picMkLst>
        </pc:picChg>
        <pc:picChg chg="add del">
          <ac:chgData name="Tauno Tiirats" userId="3e386947-4805-4acd-8430-edb21f016386" providerId="ADAL" clId="{DEF71D8F-146B-4D71-89C6-F66D629BF3BF}" dt="2022-04-08T12:35:59.311" v="2527"/>
          <ac:picMkLst>
            <pc:docMk/>
            <pc:sldMk cId="2564198409" sldId="645"/>
            <ac:picMk id="114" creationId="{263DBFA1-F2F7-4C4A-9E3D-DFC05D98D660}"/>
          </ac:picMkLst>
        </pc:picChg>
        <pc:picChg chg="add mod">
          <ac:chgData name="Tauno Tiirats" userId="3e386947-4805-4acd-8430-edb21f016386" providerId="ADAL" clId="{DEF71D8F-146B-4D71-89C6-F66D629BF3BF}" dt="2022-04-08T14:18:19.004" v="2548" actId="164"/>
          <ac:picMkLst>
            <pc:docMk/>
            <pc:sldMk cId="2564198409" sldId="645"/>
            <ac:picMk id="115" creationId="{1FBD0782-68C9-4C7E-84E7-04F4CFA962D9}"/>
          </ac:picMkLst>
        </pc:picChg>
        <pc:picChg chg="add del mod">
          <ac:chgData name="Tauno Tiirats" userId="3e386947-4805-4acd-8430-edb21f016386" providerId="ADAL" clId="{DEF71D8F-146B-4D71-89C6-F66D629BF3BF}" dt="2022-04-08T14:18:19.004" v="2548" actId="164"/>
          <ac:picMkLst>
            <pc:docMk/>
            <pc:sldMk cId="2564198409" sldId="645"/>
            <ac:picMk id="116" creationId="{8B649324-500E-47ED-99D6-6582A80A8542}"/>
          </ac:picMkLst>
        </pc:picChg>
        <pc:picChg chg="add del mod">
          <ac:chgData name="Tauno Tiirats" userId="3e386947-4805-4acd-8430-edb21f016386" providerId="ADAL" clId="{DEF71D8F-146B-4D71-89C6-F66D629BF3BF}" dt="2022-04-08T14:17:58.488" v="2545" actId="478"/>
          <ac:picMkLst>
            <pc:docMk/>
            <pc:sldMk cId="2564198409" sldId="645"/>
            <ac:picMk id="117" creationId="{507EE2D2-6D2A-4DE0-8906-88E52E17D43B}"/>
          </ac:picMkLst>
        </pc:picChg>
        <pc:picChg chg="add mod">
          <ac:chgData name="Tauno Tiirats" userId="3e386947-4805-4acd-8430-edb21f016386" providerId="ADAL" clId="{DEF71D8F-146B-4D71-89C6-F66D629BF3BF}" dt="2022-04-08T14:47:26.666" v="2867" actId="14100"/>
          <ac:picMkLst>
            <pc:docMk/>
            <pc:sldMk cId="2564198409" sldId="645"/>
            <ac:picMk id="124" creationId="{044DF046-CE3D-461D-AFCD-D9DFBCCA5264}"/>
          </ac:picMkLst>
        </pc:picChg>
        <pc:picChg chg="add del mod">
          <ac:chgData name="Tauno Tiirats" userId="3e386947-4805-4acd-8430-edb21f016386" providerId="ADAL" clId="{DEF71D8F-146B-4D71-89C6-F66D629BF3BF}" dt="2022-04-08T14:32:31.465" v="2699" actId="478"/>
          <ac:picMkLst>
            <pc:docMk/>
            <pc:sldMk cId="2564198409" sldId="645"/>
            <ac:picMk id="127" creationId="{30113C22-332F-4CC6-B8CB-1F30E85A32BF}"/>
          </ac:picMkLst>
        </pc:picChg>
        <pc:picChg chg="add del mod">
          <ac:chgData name="Tauno Tiirats" userId="3e386947-4805-4acd-8430-edb21f016386" providerId="ADAL" clId="{DEF71D8F-146B-4D71-89C6-F66D629BF3BF}" dt="2022-04-08T14:37:48.773" v="2708" actId="478"/>
          <ac:picMkLst>
            <pc:docMk/>
            <pc:sldMk cId="2564198409" sldId="645"/>
            <ac:picMk id="128" creationId="{FD3EEA5C-77F6-407B-9499-C696A459C368}"/>
          </ac:picMkLst>
        </pc:picChg>
        <pc:picChg chg="add del mod">
          <ac:chgData name="Tauno Tiirats" userId="3e386947-4805-4acd-8430-edb21f016386" providerId="ADAL" clId="{DEF71D8F-146B-4D71-89C6-F66D629BF3BF}" dt="2022-04-08T14:40:18.035" v="2715" actId="478"/>
          <ac:picMkLst>
            <pc:docMk/>
            <pc:sldMk cId="2564198409" sldId="645"/>
            <ac:picMk id="129" creationId="{ECFAB05E-C59F-4F5F-842C-266C1C5407E0}"/>
          </ac:picMkLst>
        </pc:picChg>
        <pc:picChg chg="add del mod">
          <ac:chgData name="Tauno Tiirats" userId="3e386947-4805-4acd-8430-edb21f016386" providerId="ADAL" clId="{DEF71D8F-146B-4D71-89C6-F66D629BF3BF}" dt="2022-04-08T14:46:53.669" v="2860" actId="478"/>
          <ac:picMkLst>
            <pc:docMk/>
            <pc:sldMk cId="2564198409" sldId="645"/>
            <ac:picMk id="1026" creationId="{079D0A4F-0AA3-496A-8ABB-73F7DFC3412E}"/>
          </ac:picMkLst>
        </pc:picChg>
        <pc:picChg chg="add del mod">
          <ac:chgData name="Tauno Tiirats" userId="3e386947-4805-4acd-8430-edb21f016386" providerId="ADAL" clId="{DEF71D8F-146B-4D71-89C6-F66D629BF3BF}" dt="2022-04-08T08:05:17.417" v="164" actId="478"/>
          <ac:picMkLst>
            <pc:docMk/>
            <pc:sldMk cId="2564198409" sldId="645"/>
            <ac:picMk id="1028" creationId="{9A779FF4-BC1B-4949-8DA6-9B1EC3F6B6AE}"/>
          </ac:picMkLst>
        </pc:picChg>
        <pc:picChg chg="add del">
          <ac:chgData name="Tauno Tiirats" userId="3e386947-4805-4acd-8430-edb21f016386" providerId="ADAL" clId="{DEF71D8F-146B-4D71-89C6-F66D629BF3BF}" dt="2022-04-08T14:46:18.005" v="2858" actId="478"/>
          <ac:picMkLst>
            <pc:docMk/>
            <pc:sldMk cId="2564198409" sldId="645"/>
            <ac:picMk id="1038" creationId="{34D6CA2F-103D-4166-ABEC-FAFC257D01E4}"/>
          </ac:picMkLst>
        </pc:picChg>
        <pc:picChg chg="add mod">
          <ac:chgData name="Tauno Tiirats" userId="3e386947-4805-4acd-8430-edb21f016386" providerId="ADAL" clId="{DEF71D8F-146B-4D71-89C6-F66D629BF3BF}" dt="2022-04-08T14:49:42.788" v="2885" actId="1076"/>
          <ac:picMkLst>
            <pc:docMk/>
            <pc:sldMk cId="2564198409" sldId="645"/>
            <ac:picMk id="1039" creationId="{999FD251-DCE3-4508-A015-E5462703FE8A}"/>
          </ac:picMkLst>
        </pc:picChg>
        <pc:picChg chg="add del mod">
          <ac:chgData name="Tauno Tiirats" userId="3e386947-4805-4acd-8430-edb21f016386" providerId="ADAL" clId="{DEF71D8F-146B-4D71-89C6-F66D629BF3BF}" dt="2022-04-08T11:25:52.715" v="2424" actId="478"/>
          <ac:picMkLst>
            <pc:docMk/>
            <pc:sldMk cId="2564198409" sldId="645"/>
            <ac:picMk id="2049" creationId="{470422FA-D1A2-4EAD-B409-AA244F79F018}"/>
          </ac:picMkLst>
        </pc:picChg>
        <pc:cxnChg chg="mod">
          <ac:chgData name="Tauno Tiirats" userId="3e386947-4805-4acd-8430-edb21f016386" providerId="ADAL" clId="{DEF71D8F-146B-4D71-89C6-F66D629BF3BF}" dt="2022-04-08T11:20:58.056" v="2242" actId="478"/>
          <ac:cxnSpMkLst>
            <pc:docMk/>
            <pc:sldMk cId="2564198409" sldId="645"/>
            <ac:cxnSpMk id="31" creationId="{BF99378D-8D7F-484D-8072-8741AF77F49F}"/>
          </ac:cxnSpMkLst>
        </pc:cxnChg>
        <pc:cxnChg chg="mod">
          <ac:chgData name="Tauno Tiirats" userId="3e386947-4805-4acd-8430-edb21f016386" providerId="ADAL" clId="{DEF71D8F-146B-4D71-89C6-F66D629BF3BF}" dt="2022-04-08T11:20:58.056" v="2242" actId="478"/>
          <ac:cxnSpMkLst>
            <pc:docMk/>
            <pc:sldMk cId="2564198409" sldId="645"/>
            <ac:cxnSpMk id="32" creationId="{A64B8EEA-044B-4E4B-8F01-865A51D0BE3C}"/>
          </ac:cxnSpMkLst>
        </pc:cxnChg>
        <pc:cxnChg chg="mod">
          <ac:chgData name="Tauno Tiirats" userId="3e386947-4805-4acd-8430-edb21f016386" providerId="ADAL" clId="{DEF71D8F-146B-4D71-89C6-F66D629BF3BF}" dt="2022-04-08T11:28:02.859" v="2435" actId="478"/>
          <ac:cxnSpMkLst>
            <pc:docMk/>
            <pc:sldMk cId="2564198409" sldId="645"/>
            <ac:cxnSpMk id="90" creationId="{63465C0B-527C-4358-8F16-A42D7236F4DC}"/>
          </ac:cxnSpMkLst>
        </pc:cxnChg>
        <pc:cxnChg chg="mod">
          <ac:chgData name="Tauno Tiirats" userId="3e386947-4805-4acd-8430-edb21f016386" providerId="ADAL" clId="{DEF71D8F-146B-4D71-89C6-F66D629BF3BF}" dt="2022-04-08T11:28:02.859" v="2435" actId="478"/>
          <ac:cxnSpMkLst>
            <pc:docMk/>
            <pc:sldMk cId="2564198409" sldId="645"/>
            <ac:cxnSpMk id="91" creationId="{19AEF626-7EF2-4CFF-BDD0-D70210E699CF}"/>
          </ac:cxnSpMkLst>
        </pc:cxnChg>
        <pc:cxnChg chg="add del mod">
          <ac:chgData name="Tauno Tiirats" userId="3e386947-4805-4acd-8430-edb21f016386" providerId="ADAL" clId="{DEF71D8F-146B-4D71-89C6-F66D629BF3BF}" dt="2022-04-08T12:46:19.891" v="2533" actId="478"/>
          <ac:cxnSpMkLst>
            <pc:docMk/>
            <pc:sldMk cId="2564198409" sldId="645"/>
            <ac:cxnSpMk id="112" creationId="{DEAEFE66-CC54-43C7-827F-A211547DA6EF}"/>
          </ac:cxnSpMkLst>
        </pc:cxnChg>
        <pc:cxnChg chg="add del mod">
          <ac:chgData name="Tauno Tiirats" userId="3e386947-4805-4acd-8430-edb21f016386" providerId="ADAL" clId="{DEF71D8F-146B-4D71-89C6-F66D629BF3BF}" dt="2022-04-08T14:21:59.445" v="2648" actId="478"/>
          <ac:cxnSpMkLst>
            <pc:docMk/>
            <pc:sldMk cId="2564198409" sldId="645"/>
            <ac:cxnSpMk id="118" creationId="{36FEE295-FE24-48C6-937E-F30E7303D744}"/>
          </ac:cxnSpMkLst>
        </pc:cxnChg>
        <pc:cxnChg chg="add mod">
          <ac:chgData name="Tauno Tiirats" userId="3e386947-4805-4acd-8430-edb21f016386" providerId="ADAL" clId="{DEF71D8F-146B-4D71-89C6-F66D629BF3BF}" dt="2022-04-08T14:51:31.512" v="2897" actId="1582"/>
          <ac:cxnSpMkLst>
            <pc:docMk/>
            <pc:sldMk cId="2564198409" sldId="645"/>
            <ac:cxnSpMk id="121" creationId="{A9B9F60D-FA40-44B2-A5BC-51AD8E0A5341}"/>
          </ac:cxnSpMkLst>
        </pc:cxnChg>
        <pc:cxnChg chg="add del mod">
          <ac:chgData name="Tauno Tiirats" userId="3e386947-4805-4acd-8430-edb21f016386" providerId="ADAL" clId="{DEF71D8F-146B-4D71-89C6-F66D629BF3BF}" dt="2022-04-08T14:43:04.460" v="2753" actId="478"/>
          <ac:cxnSpMkLst>
            <pc:docMk/>
            <pc:sldMk cId="2564198409" sldId="645"/>
            <ac:cxnSpMk id="131" creationId="{B095B54E-F388-488D-B91A-F75D104DF442}"/>
          </ac:cxnSpMkLst>
        </pc:cxnChg>
        <pc:cxnChg chg="add mod">
          <ac:chgData name="Tauno Tiirats" userId="3e386947-4805-4acd-8430-edb21f016386" providerId="ADAL" clId="{DEF71D8F-146B-4D71-89C6-F66D629BF3BF}" dt="2022-04-08T14:51:31.512" v="2897" actId="1582"/>
          <ac:cxnSpMkLst>
            <pc:docMk/>
            <pc:sldMk cId="2564198409" sldId="645"/>
            <ac:cxnSpMk id="1025" creationId="{1774375A-3DE0-436B-A074-EBA8831A8277}"/>
          </ac:cxnSpMkLst>
        </pc:cxnChg>
        <pc:cxnChg chg="add mod">
          <ac:chgData name="Tauno Tiirats" userId="3e386947-4805-4acd-8430-edb21f016386" providerId="ADAL" clId="{DEF71D8F-146B-4D71-89C6-F66D629BF3BF}" dt="2022-04-08T14:51:31.512" v="2897" actId="1582"/>
          <ac:cxnSpMkLst>
            <pc:docMk/>
            <pc:sldMk cId="2564198409" sldId="645"/>
            <ac:cxnSpMk id="1029" creationId="{D747C94E-3EA0-43E9-AFB1-C3C61A84DE3A}"/>
          </ac:cxnSpMkLst>
        </pc:cxnChg>
        <pc:cxnChg chg="add del mod">
          <ac:chgData name="Tauno Tiirats" userId="3e386947-4805-4acd-8430-edb21f016386" providerId="ADAL" clId="{DEF71D8F-146B-4D71-89C6-F66D629BF3BF}" dt="2022-04-08T14:42:49.128" v="2750" actId="478"/>
          <ac:cxnSpMkLst>
            <pc:docMk/>
            <pc:sldMk cId="2564198409" sldId="645"/>
            <ac:cxnSpMk id="1033" creationId="{A9493EFC-0292-4574-A0FE-514B7F8C597A}"/>
          </ac:cxnSpMkLst>
        </pc:cxnChg>
        <pc:cxnChg chg="add mod">
          <ac:chgData name="Tauno Tiirats" userId="3e386947-4805-4acd-8430-edb21f016386" providerId="ADAL" clId="{DEF71D8F-146B-4D71-89C6-F66D629BF3BF}" dt="2022-04-08T14:49:37.935" v="2884" actId="1582"/>
          <ac:cxnSpMkLst>
            <pc:docMk/>
            <pc:sldMk cId="2564198409" sldId="645"/>
            <ac:cxnSpMk id="1045" creationId="{BEDF1DF4-9CBC-4A4E-BD47-AD8699F88A9F}"/>
          </ac:cxnSpMkLst>
        </pc:cxnChg>
      </pc:sldChg>
      <pc:sldChg chg="addSp delSp modSp">
        <pc:chgData name="Tauno Tiirats" userId="3e386947-4805-4acd-8430-edb21f016386" providerId="ADAL" clId="{DEF71D8F-146B-4D71-89C6-F66D629BF3BF}" dt="2022-04-08T15:35:46.894" v="3075" actId="20577"/>
        <pc:sldMkLst>
          <pc:docMk/>
          <pc:sldMk cId="3152540907" sldId="649"/>
        </pc:sldMkLst>
        <pc:spChg chg="mod">
          <ac:chgData name="Tauno Tiirats" userId="3e386947-4805-4acd-8430-edb21f016386" providerId="ADAL" clId="{DEF71D8F-146B-4D71-89C6-F66D629BF3BF}" dt="2022-04-07T13:24:34.997" v="7" actId="1076"/>
          <ac:spMkLst>
            <pc:docMk/>
            <pc:sldMk cId="3152540907" sldId="649"/>
            <ac:spMk id="3" creationId="{0F372540-D809-4AAC-9CA9-D6FBFA3F48BF}"/>
          </ac:spMkLst>
        </pc:spChg>
        <pc:spChg chg="add mod">
          <ac:chgData name="Tauno Tiirats" userId="3e386947-4805-4acd-8430-edb21f016386" providerId="ADAL" clId="{DEF71D8F-146B-4D71-89C6-F66D629BF3BF}" dt="2022-04-08T15:35:46.894" v="3075" actId="20577"/>
          <ac:spMkLst>
            <pc:docMk/>
            <pc:sldMk cId="3152540907" sldId="649"/>
            <ac:spMk id="4" creationId="{B1E02B07-83CA-4859-8EC8-665D5B239FD5}"/>
          </ac:spMkLst>
        </pc:spChg>
        <pc:spChg chg="add del mod">
          <ac:chgData name="Tauno Tiirats" userId="3e386947-4805-4acd-8430-edb21f016386" providerId="ADAL" clId="{DEF71D8F-146B-4D71-89C6-F66D629BF3BF}" dt="2022-04-07T13:24:38.407" v="8" actId="478"/>
          <ac:spMkLst>
            <pc:docMk/>
            <pc:sldMk cId="3152540907" sldId="649"/>
            <ac:spMk id="4" creationId="{BA81513B-B39C-4E44-9BCC-9A02C7DAA685}"/>
          </ac:spMkLst>
        </pc:spChg>
        <pc:spChg chg="add del mod">
          <ac:chgData name="Tauno Tiirats" userId="3e386947-4805-4acd-8430-edb21f016386" providerId="ADAL" clId="{DEF71D8F-146B-4D71-89C6-F66D629BF3BF}" dt="2022-04-08T15:33:52.919" v="2900" actId="478"/>
          <ac:spMkLst>
            <pc:docMk/>
            <pc:sldMk cId="3152540907" sldId="649"/>
            <ac:spMk id="6" creationId="{2172242C-6D36-40ED-B0AE-F07C60EDABA6}"/>
          </ac:spMkLst>
        </pc:spChg>
        <pc:picChg chg="add del mod">
          <ac:chgData name="Tauno Tiirats" userId="3e386947-4805-4acd-8430-edb21f016386" providerId="ADAL" clId="{DEF71D8F-146B-4D71-89C6-F66D629BF3BF}" dt="2022-04-08T15:33:49.823" v="2899" actId="478"/>
          <ac:picMkLst>
            <pc:docMk/>
            <pc:sldMk cId="3152540907" sldId="649"/>
            <ac:picMk id="5" creationId="{9902034F-B5DE-4533-9D4E-0CDD039D238A}"/>
          </ac:picMkLst>
        </pc:picChg>
        <pc:picChg chg="add del mod">
          <ac:chgData name="Tauno Tiirats" userId="3e386947-4805-4acd-8430-edb21f016386" providerId="ADAL" clId="{DEF71D8F-146B-4D71-89C6-F66D629BF3BF}" dt="2022-04-08T07:31:50.038" v="140" actId="478"/>
          <ac:picMkLst>
            <pc:docMk/>
            <pc:sldMk cId="3152540907" sldId="649"/>
            <ac:picMk id="2050" creationId="{31B5B487-C38C-4CB6-8219-E4207A09B2D3}"/>
          </ac:picMkLst>
        </pc:picChg>
      </pc:sldChg>
      <pc:sldChg chg="addSp delSp modSp">
        <pc:chgData name="Tauno Tiirats" userId="3e386947-4805-4acd-8430-edb21f016386" providerId="ADAL" clId="{DEF71D8F-146B-4D71-89C6-F66D629BF3BF}" dt="2022-04-08T15:39:11.188" v="3207" actId="20577"/>
        <pc:sldMkLst>
          <pc:docMk/>
          <pc:sldMk cId="2058837616" sldId="650"/>
        </pc:sldMkLst>
        <pc:spChg chg="del">
          <ac:chgData name="Tauno Tiirats" userId="3e386947-4805-4acd-8430-edb21f016386" providerId="ADAL" clId="{DEF71D8F-146B-4D71-89C6-F66D629BF3BF}" dt="2022-04-08T15:37:23.308" v="3163" actId="478"/>
          <ac:spMkLst>
            <pc:docMk/>
            <pc:sldMk cId="2058837616" sldId="650"/>
            <ac:spMk id="2" creationId="{DAF4F750-AFF7-4AFC-95E6-DE2B2DEBEBDA}"/>
          </ac:spMkLst>
        </pc:spChg>
        <pc:spChg chg="mod">
          <ac:chgData name="Tauno Tiirats" userId="3e386947-4805-4acd-8430-edb21f016386" providerId="ADAL" clId="{DEF71D8F-146B-4D71-89C6-F66D629BF3BF}" dt="2022-04-08T15:38:07.007" v="3198" actId="1037"/>
          <ac:spMkLst>
            <pc:docMk/>
            <pc:sldMk cId="2058837616" sldId="650"/>
            <ac:spMk id="3" creationId="{0F372540-D809-4AAC-9CA9-D6FBFA3F48BF}"/>
          </ac:spMkLst>
        </pc:spChg>
        <pc:spChg chg="add mod">
          <ac:chgData name="Tauno Tiirats" userId="3e386947-4805-4acd-8430-edb21f016386" providerId="ADAL" clId="{DEF71D8F-146B-4D71-89C6-F66D629BF3BF}" dt="2022-04-08T15:39:11.188" v="3207" actId="20577"/>
          <ac:spMkLst>
            <pc:docMk/>
            <pc:sldMk cId="2058837616" sldId="650"/>
            <ac:spMk id="4" creationId="{3CA49005-982A-4BFC-AC56-45741D3E9B15}"/>
          </ac:spMkLst>
        </pc:spChg>
        <pc:spChg chg="add del mod">
          <ac:chgData name="Tauno Tiirats" userId="3e386947-4805-4acd-8430-edb21f016386" providerId="ADAL" clId="{DEF71D8F-146B-4D71-89C6-F66D629BF3BF}" dt="2022-04-08T15:37:36.493" v="3169" actId="478"/>
          <ac:spMkLst>
            <pc:docMk/>
            <pc:sldMk cId="2058837616" sldId="650"/>
            <ac:spMk id="6" creationId="{140D4477-AE95-49EB-8BDB-17434AA52F7C}"/>
          </ac:spMkLst>
        </pc:spChg>
      </pc:sldChg>
      <pc:sldChg chg="addSp delSp modSp add ord">
        <pc:chgData name="Tauno Tiirats" userId="3e386947-4805-4acd-8430-edb21f016386" providerId="ADAL" clId="{DEF71D8F-146B-4D71-89C6-F66D629BF3BF}" dt="2022-04-08T15:44:41.518" v="3368" actId="20577"/>
        <pc:sldMkLst>
          <pc:docMk/>
          <pc:sldMk cId="324181828" sldId="651"/>
        </pc:sldMkLst>
        <pc:spChg chg="mod">
          <ac:chgData name="Tauno Tiirats" userId="3e386947-4805-4acd-8430-edb21f016386" providerId="ADAL" clId="{DEF71D8F-146B-4D71-89C6-F66D629BF3BF}" dt="2022-04-08T15:44:41.518" v="3368" actId="20577"/>
          <ac:spMkLst>
            <pc:docMk/>
            <pc:sldMk cId="324181828" sldId="651"/>
            <ac:spMk id="3" creationId="{0F372540-D809-4AAC-9CA9-D6FBFA3F48BF}"/>
          </ac:spMkLst>
        </pc:spChg>
        <pc:spChg chg="del">
          <ac:chgData name="Tauno Tiirats" userId="3e386947-4805-4acd-8430-edb21f016386" providerId="ADAL" clId="{DEF71D8F-146B-4D71-89C6-F66D629BF3BF}" dt="2022-04-08T08:04:52.451" v="156" actId="478"/>
          <ac:spMkLst>
            <pc:docMk/>
            <pc:sldMk cId="324181828" sldId="651"/>
            <ac:spMk id="5" creationId="{0401D8FA-1E1F-4192-BFC5-A657EFEF68FA}"/>
          </ac:spMkLst>
        </pc:spChg>
        <pc:spChg chg="add mod">
          <ac:chgData name="Tauno Tiirats" userId="3e386947-4805-4acd-8430-edb21f016386" providerId="ADAL" clId="{DEF71D8F-146B-4D71-89C6-F66D629BF3BF}" dt="2022-04-08T08:05:13.616" v="163" actId="1076"/>
          <ac:spMkLst>
            <pc:docMk/>
            <pc:sldMk cId="324181828" sldId="651"/>
            <ac:spMk id="8" creationId="{E3FF6B6A-3417-404B-BF0D-4C0702ADC17D}"/>
          </ac:spMkLst>
        </pc:spChg>
        <pc:picChg chg="add mod">
          <ac:chgData name="Tauno Tiirats" userId="3e386947-4805-4acd-8430-edb21f016386" providerId="ADAL" clId="{DEF71D8F-146B-4D71-89C6-F66D629BF3BF}" dt="2022-04-08T11:09:10.095" v="2147" actId="1076"/>
          <ac:picMkLst>
            <pc:docMk/>
            <pc:sldMk cId="324181828" sldId="651"/>
            <ac:picMk id="9" creationId="{B23AD26F-8127-4245-9F3A-DD9F8997200F}"/>
          </ac:picMkLst>
        </pc:picChg>
        <pc:picChg chg="del">
          <ac:chgData name="Tauno Tiirats" userId="3e386947-4805-4acd-8430-edb21f016386" providerId="ADAL" clId="{DEF71D8F-146B-4D71-89C6-F66D629BF3BF}" dt="2022-04-08T08:04:53.810" v="157" actId="478"/>
          <ac:picMkLst>
            <pc:docMk/>
            <pc:sldMk cId="324181828" sldId="651"/>
            <ac:picMk id="1026" creationId="{079D0A4F-0AA3-496A-8ABB-73F7DFC3412E}"/>
          </ac:picMkLst>
        </pc:picChg>
        <pc:picChg chg="del">
          <ac:chgData name="Tauno Tiirats" userId="3e386947-4805-4acd-8430-edb21f016386" providerId="ADAL" clId="{DEF71D8F-146B-4D71-89C6-F66D629BF3BF}" dt="2022-04-08T08:04:49.846" v="154" actId="478"/>
          <ac:picMkLst>
            <pc:docMk/>
            <pc:sldMk cId="324181828" sldId="651"/>
            <ac:picMk id="1028" creationId="{9A779FF4-BC1B-4949-8DA6-9B1EC3F6B6AE}"/>
          </ac:picMkLst>
        </pc:picChg>
        <pc:picChg chg="del">
          <ac:chgData name="Tauno Tiirats" userId="3e386947-4805-4acd-8430-edb21f016386" providerId="ADAL" clId="{DEF71D8F-146B-4D71-89C6-F66D629BF3BF}" dt="2022-04-08T08:04:50.509" v="155" actId="478"/>
          <ac:picMkLst>
            <pc:docMk/>
            <pc:sldMk cId="324181828" sldId="651"/>
            <ac:picMk id="2049" creationId="{470422FA-D1A2-4EAD-B409-AA244F79F018}"/>
          </ac:picMkLst>
        </pc:picChg>
      </pc:sldChg>
      <pc:sldChg chg="addSp delSp modSp add">
        <pc:chgData name="Tauno Tiirats" userId="3e386947-4805-4acd-8430-edb21f016386" providerId="ADAL" clId="{DEF71D8F-146B-4D71-89C6-F66D629BF3BF}" dt="2022-04-08T09:33:43.054" v="1380" actId="255"/>
        <pc:sldMkLst>
          <pc:docMk/>
          <pc:sldMk cId="3701626656" sldId="652"/>
        </pc:sldMkLst>
        <pc:spChg chg="del mod">
          <ac:chgData name="Tauno Tiirats" userId="3e386947-4805-4acd-8430-edb21f016386" providerId="ADAL" clId="{DEF71D8F-146B-4D71-89C6-F66D629BF3BF}" dt="2022-04-08T09:27:59.653" v="1122" actId="478"/>
          <ac:spMkLst>
            <pc:docMk/>
            <pc:sldMk cId="3701626656" sldId="652"/>
            <ac:spMk id="2" creationId="{DAF4F750-AFF7-4AFC-95E6-DE2B2DEBEBDA}"/>
          </ac:spMkLst>
        </pc:spChg>
        <pc:spChg chg="add del mod">
          <ac:chgData name="Tauno Tiirats" userId="3e386947-4805-4acd-8430-edb21f016386" providerId="ADAL" clId="{DEF71D8F-146B-4D71-89C6-F66D629BF3BF}" dt="2022-04-08T09:28:08.197" v="1124" actId="478"/>
          <ac:spMkLst>
            <pc:docMk/>
            <pc:sldMk cId="3701626656" sldId="652"/>
            <ac:spMk id="4" creationId="{D2EF74D8-D60D-4BDC-AD6B-F7F2B97C9806}"/>
          </ac:spMkLst>
        </pc:spChg>
        <pc:spChg chg="mod">
          <ac:chgData name="Tauno Tiirats" userId="3e386947-4805-4acd-8430-edb21f016386" providerId="ADAL" clId="{DEF71D8F-146B-4D71-89C6-F66D629BF3BF}" dt="2022-04-08T09:33:20.980" v="1379" actId="113"/>
          <ac:spMkLst>
            <pc:docMk/>
            <pc:sldMk cId="3701626656" sldId="652"/>
            <ac:spMk id="5" creationId="{715EA869-A330-49FA-94EE-CC841ACDFDD9}"/>
          </ac:spMkLst>
        </pc:spChg>
        <pc:spChg chg="mod">
          <ac:chgData name="Tauno Tiirats" userId="3e386947-4805-4acd-8430-edb21f016386" providerId="ADAL" clId="{DEF71D8F-146B-4D71-89C6-F66D629BF3BF}" dt="2022-04-08T09:33:43.054" v="1380" actId="255"/>
          <ac:spMkLst>
            <pc:docMk/>
            <pc:sldMk cId="3701626656" sldId="652"/>
            <ac:spMk id="14" creationId="{6CE03215-2F59-4680-9D29-1E163D769F16}"/>
          </ac:spMkLst>
        </pc:spChg>
        <pc:spChg chg="add del">
          <ac:chgData name="Tauno Tiirats" userId="3e386947-4805-4acd-8430-edb21f016386" providerId="ADAL" clId="{DEF71D8F-146B-4D71-89C6-F66D629BF3BF}" dt="2022-04-08T09:27:52.202" v="1120"/>
          <ac:spMkLst>
            <pc:docMk/>
            <pc:sldMk cId="3701626656" sldId="652"/>
            <ac:spMk id="15" creationId="{A3E62C1A-06E1-4C34-A97D-89346E0D4B52}"/>
          </ac:spMkLst>
        </pc:spChg>
        <pc:spChg chg="add del">
          <ac:chgData name="Tauno Tiirats" userId="3e386947-4805-4acd-8430-edb21f016386" providerId="ADAL" clId="{DEF71D8F-146B-4D71-89C6-F66D629BF3BF}" dt="2022-04-08T09:27:52.202" v="1120"/>
          <ac:spMkLst>
            <pc:docMk/>
            <pc:sldMk cId="3701626656" sldId="652"/>
            <ac:spMk id="16" creationId="{2D20C8A0-DBD6-42B4-B9D0-6E30CE3628F2}"/>
          </ac:spMkLst>
        </pc:spChg>
        <pc:spChg chg="add mod">
          <ac:chgData name="Tauno Tiirats" userId="3e386947-4805-4acd-8430-edb21f016386" providerId="ADAL" clId="{DEF71D8F-146B-4D71-89C6-F66D629BF3BF}" dt="2022-04-08T09:28:20.789" v="1154" actId="20577"/>
          <ac:spMkLst>
            <pc:docMk/>
            <pc:sldMk cId="3701626656" sldId="652"/>
            <ac:spMk id="17" creationId="{8EA86951-D15A-4626-92F5-55F40D578D9D}"/>
          </ac:spMkLst>
        </pc:spChg>
        <pc:spChg chg="add">
          <ac:chgData name="Tauno Tiirats" userId="3e386947-4805-4acd-8430-edb21f016386" providerId="ADAL" clId="{DEF71D8F-146B-4D71-89C6-F66D629BF3BF}" dt="2022-04-08T09:28:01.031" v="1123"/>
          <ac:spMkLst>
            <pc:docMk/>
            <pc:sldMk cId="3701626656" sldId="652"/>
            <ac:spMk id="18" creationId="{CCC5D939-DCB8-4FF9-8753-074B549F4452}"/>
          </ac:spMkLst>
        </pc:spChg>
        <pc:picChg chg="add del mod">
          <ac:chgData name="Tauno Tiirats" userId="3e386947-4805-4acd-8430-edb21f016386" providerId="ADAL" clId="{DEF71D8F-146B-4D71-89C6-F66D629BF3BF}" dt="2022-04-08T09:31:54.036" v="1308" actId="478"/>
          <ac:picMkLst>
            <pc:docMk/>
            <pc:sldMk cId="3701626656" sldId="652"/>
            <ac:picMk id="19" creationId="{B35E2BCE-2191-41E7-A013-120CC1DFA10A}"/>
          </ac:picMkLst>
        </pc:picChg>
      </pc:sldChg>
      <pc:sldChg chg="addSp delSp modSp add">
        <pc:chgData name="Tauno Tiirats" userId="3e386947-4805-4acd-8430-edb21f016386" providerId="ADAL" clId="{DEF71D8F-146B-4D71-89C6-F66D629BF3BF}" dt="2022-04-08T15:36:53.784" v="3161" actId="20577"/>
        <pc:sldMkLst>
          <pc:docMk/>
          <pc:sldMk cId="800399601" sldId="653"/>
        </pc:sldMkLst>
        <pc:spChg chg="add mod">
          <ac:chgData name="Tauno Tiirats" userId="3e386947-4805-4acd-8430-edb21f016386" providerId="ADAL" clId="{DEF71D8F-146B-4D71-89C6-F66D629BF3BF}" dt="2022-04-08T15:36:53.784" v="3161" actId="20577"/>
          <ac:spMkLst>
            <pc:docMk/>
            <pc:sldMk cId="800399601" sldId="653"/>
            <ac:spMk id="4" creationId="{77830C8E-6E57-45ED-85ED-39D03B363E92}"/>
          </ac:spMkLst>
        </pc:spChg>
        <pc:spChg chg="del">
          <ac:chgData name="Tauno Tiirats" userId="3e386947-4805-4acd-8430-edb21f016386" providerId="ADAL" clId="{DEF71D8F-146B-4D71-89C6-F66D629BF3BF}" dt="2022-04-08T11:12:42.182" v="2161" actId="478"/>
          <ac:spMkLst>
            <pc:docMk/>
            <pc:sldMk cId="800399601" sldId="653"/>
            <ac:spMk id="6" creationId="{2172242C-6D36-40ED-B0AE-F07C60EDABA6}"/>
          </ac:spMkLst>
        </pc:spChg>
        <pc:picChg chg="del">
          <ac:chgData name="Tauno Tiirats" userId="3e386947-4805-4acd-8430-edb21f016386" providerId="ADAL" clId="{DEF71D8F-146B-4D71-89C6-F66D629BF3BF}" dt="2022-04-08T11:12:38.420" v="2160" actId="478"/>
          <ac:picMkLst>
            <pc:docMk/>
            <pc:sldMk cId="800399601" sldId="653"/>
            <ac:picMk id="5" creationId="{9902034F-B5DE-4533-9D4E-0CDD039D238A}"/>
          </ac:picMkLst>
        </pc:picChg>
      </pc:sldChg>
      <pc:sldChg chg="delSp modSp add">
        <pc:chgData name="Tauno Tiirats" userId="3e386947-4805-4acd-8430-edb21f016386" providerId="ADAL" clId="{DEF71D8F-146B-4D71-89C6-F66D629BF3BF}" dt="2022-04-08T15:45:10.566" v="3408" actId="1076"/>
        <pc:sldMkLst>
          <pc:docMk/>
          <pc:sldMk cId="3335232735" sldId="654"/>
        </pc:sldMkLst>
        <pc:spChg chg="mod">
          <ac:chgData name="Tauno Tiirats" userId="3e386947-4805-4acd-8430-edb21f016386" providerId="ADAL" clId="{DEF71D8F-146B-4D71-89C6-F66D629BF3BF}" dt="2022-04-08T15:45:04.279" v="3406" actId="20577"/>
          <ac:spMkLst>
            <pc:docMk/>
            <pc:sldMk cId="3335232735" sldId="654"/>
            <ac:spMk id="3" creationId="{0F372540-D809-4AAC-9CA9-D6FBFA3F48BF}"/>
          </ac:spMkLst>
        </pc:spChg>
        <pc:spChg chg="del mod">
          <ac:chgData name="Tauno Tiirats" userId="3e386947-4805-4acd-8430-edb21f016386" providerId="ADAL" clId="{DEF71D8F-146B-4D71-89C6-F66D629BF3BF}" dt="2022-04-08T14:27:41.891" v="2677" actId="478"/>
          <ac:spMkLst>
            <pc:docMk/>
            <pc:sldMk cId="3335232735" sldId="654"/>
            <ac:spMk id="7" creationId="{98C73CA5-8EF8-4D98-BC0D-5F169C030907}"/>
          </ac:spMkLst>
        </pc:spChg>
        <pc:spChg chg="del">
          <ac:chgData name="Tauno Tiirats" userId="3e386947-4805-4acd-8430-edb21f016386" providerId="ADAL" clId="{DEF71D8F-146B-4D71-89C6-F66D629BF3BF}" dt="2022-04-08T14:27:38.234" v="2673" actId="478"/>
          <ac:spMkLst>
            <pc:docMk/>
            <pc:sldMk cId="3335232735" sldId="654"/>
            <ac:spMk id="120" creationId="{D6D82CB7-4312-4613-B874-C7619BBB55C9}"/>
          </ac:spMkLst>
        </pc:spChg>
        <pc:grpChg chg="del">
          <ac:chgData name="Tauno Tiirats" userId="3e386947-4805-4acd-8430-edb21f016386" providerId="ADAL" clId="{DEF71D8F-146B-4D71-89C6-F66D629BF3BF}" dt="2022-04-08T14:27:36.115" v="2672" actId="478"/>
          <ac:grpSpMkLst>
            <pc:docMk/>
            <pc:sldMk cId="3335232735" sldId="654"/>
            <ac:grpSpMk id="6" creationId="{2806531B-B392-46EA-AF01-A4F2B46ABCBC}"/>
          </ac:grpSpMkLst>
        </pc:grpChg>
        <pc:grpChg chg="mod">
          <ac:chgData name="Tauno Tiirats" userId="3e386947-4805-4acd-8430-edb21f016386" providerId="ADAL" clId="{DEF71D8F-146B-4D71-89C6-F66D629BF3BF}" dt="2022-04-08T14:28:02.543" v="2687" actId="1076"/>
          <ac:grpSpMkLst>
            <pc:docMk/>
            <pc:sldMk cId="3335232735" sldId="654"/>
            <ac:grpSpMk id="103" creationId="{2B258E6E-396B-4550-8903-5828769C5721}"/>
          </ac:grpSpMkLst>
        </pc:grpChg>
        <pc:picChg chg="mod">
          <ac:chgData name="Tauno Tiirats" userId="3e386947-4805-4acd-8430-edb21f016386" providerId="ADAL" clId="{DEF71D8F-146B-4D71-89C6-F66D629BF3BF}" dt="2022-04-08T15:45:10.566" v="3408" actId="1076"/>
          <ac:picMkLst>
            <pc:docMk/>
            <pc:sldMk cId="3335232735" sldId="654"/>
            <ac:picMk id="102" creationId="{C26AED29-37CF-4FFD-B0EF-DDC37BE041A7}"/>
          </ac:picMkLst>
        </pc:picChg>
        <pc:picChg chg="del">
          <ac:chgData name="Tauno Tiirats" userId="3e386947-4805-4acd-8430-edb21f016386" providerId="ADAL" clId="{DEF71D8F-146B-4D71-89C6-F66D629BF3BF}" dt="2022-04-08T14:27:39.171" v="2674" actId="478"/>
          <ac:picMkLst>
            <pc:docMk/>
            <pc:sldMk cId="3335232735" sldId="654"/>
            <ac:picMk id="108" creationId="{164EA091-653B-4DD5-8D8A-0FEC3E915A74}"/>
          </ac:picMkLst>
        </pc:picChg>
        <pc:picChg chg="mod">
          <ac:chgData name="Tauno Tiirats" userId="3e386947-4805-4acd-8430-edb21f016386" providerId="ADAL" clId="{DEF71D8F-146B-4D71-89C6-F66D629BF3BF}" dt="2022-04-08T15:45:08.856" v="3407" actId="1076"/>
          <ac:picMkLst>
            <pc:docMk/>
            <pc:sldMk cId="3335232735" sldId="654"/>
            <ac:picMk id="109" creationId="{7C270B8F-366E-4FB5-812A-159B91831B7B}"/>
          </ac:picMkLst>
        </pc:picChg>
        <pc:picChg chg="del">
          <ac:chgData name="Tauno Tiirats" userId="3e386947-4805-4acd-8430-edb21f016386" providerId="ADAL" clId="{DEF71D8F-146B-4D71-89C6-F66D629BF3BF}" dt="2022-04-08T14:27:34.972" v="2671" actId="478"/>
          <ac:picMkLst>
            <pc:docMk/>
            <pc:sldMk cId="3335232735" sldId="654"/>
            <ac:picMk id="1026" creationId="{079D0A4F-0AA3-496A-8ABB-73F7DFC3412E}"/>
          </ac:picMkLst>
        </pc:picChg>
        <pc:cxnChg chg="del">
          <ac:chgData name="Tauno Tiirats" userId="3e386947-4805-4acd-8430-edb21f016386" providerId="ADAL" clId="{DEF71D8F-146B-4D71-89C6-F66D629BF3BF}" dt="2022-04-08T14:27:39.810" v="2675" actId="478"/>
          <ac:cxnSpMkLst>
            <pc:docMk/>
            <pc:sldMk cId="3335232735" sldId="654"/>
            <ac:cxnSpMk id="121" creationId="{A9B9F60D-FA40-44B2-A5BC-51AD8E0A5341}"/>
          </ac:cxnSpMkLst>
        </pc:cxnChg>
      </pc:sldChg>
      <pc:sldChg chg="addSp modSp add">
        <pc:chgData name="Tauno Tiirats" userId="3e386947-4805-4acd-8430-edb21f016386" providerId="ADAL" clId="{DEF71D8F-146B-4D71-89C6-F66D629BF3BF}" dt="2022-04-08T15:36:24.465" v="3119" actId="20577"/>
        <pc:sldMkLst>
          <pc:docMk/>
          <pc:sldMk cId="809821498" sldId="655"/>
        </pc:sldMkLst>
        <pc:spChg chg="add mod">
          <ac:chgData name="Tauno Tiirats" userId="3e386947-4805-4acd-8430-edb21f016386" providerId="ADAL" clId="{DEF71D8F-146B-4D71-89C6-F66D629BF3BF}" dt="2022-04-08T15:36:24.465" v="3119" actId="20577"/>
          <ac:spMkLst>
            <pc:docMk/>
            <pc:sldMk cId="809821498" sldId="655"/>
            <ac:spMk id="4" creationId="{3FC644FE-CDC2-4DA2-A93E-1700299496F6}"/>
          </ac:spMkLst>
        </pc:spChg>
      </pc:sldChg>
      <pc:sldMasterChg chg="modSp">
        <pc:chgData name="Tauno Tiirats" userId="3e386947-4805-4acd-8430-edb21f016386" providerId="ADAL" clId="{DEF71D8F-146B-4D71-89C6-F66D629BF3BF}" dt="2022-04-08T11:07:23.833" v="2131" actId="1035"/>
        <pc:sldMasterMkLst>
          <pc:docMk/>
          <pc:sldMasterMk cId="1305138498" sldId="2147483660"/>
        </pc:sldMasterMkLst>
        <pc:picChg chg="mod">
          <ac:chgData name="Tauno Tiirats" userId="3e386947-4805-4acd-8430-edb21f016386" providerId="ADAL" clId="{DEF71D8F-146B-4D71-89C6-F66D629BF3BF}" dt="2022-04-08T11:07:23.833" v="2131" actId="1035"/>
          <ac:picMkLst>
            <pc:docMk/>
            <pc:sldMasterMk cId="1305138498" sldId="2147483660"/>
            <ac:picMk id="5" creationId="{ED222A78-5200-4CD0-B820-D171F3ACF65D}"/>
          </ac:picMkLst>
        </pc:picChg>
        <pc:picChg chg="mod">
          <ac:chgData name="Tauno Tiirats" userId="3e386947-4805-4acd-8430-edb21f016386" providerId="ADAL" clId="{DEF71D8F-146B-4D71-89C6-F66D629BF3BF}" dt="2022-04-08T11:07:17.172" v="2114" actId="1076"/>
          <ac:picMkLst>
            <pc:docMk/>
            <pc:sldMasterMk cId="1305138498" sldId="2147483660"/>
            <ac:picMk id="3074" creationId="{4998069A-CB36-479F-89D8-816E2CEE0A1B}"/>
          </ac:picMkLst>
        </pc:picChg>
      </pc:sldMasterChg>
      <pc:sldMasterChg chg="modSp">
        <pc:chgData name="Tauno Tiirats" userId="3e386947-4805-4acd-8430-edb21f016386" providerId="ADAL" clId="{DEF71D8F-146B-4D71-89C6-F66D629BF3BF}" dt="2022-04-08T11:07:56.523" v="2145" actId="1036"/>
        <pc:sldMasterMkLst>
          <pc:docMk/>
          <pc:sldMasterMk cId="1676681358" sldId="2147483673"/>
        </pc:sldMasterMkLst>
        <pc:picChg chg="mod">
          <ac:chgData name="Tauno Tiirats" userId="3e386947-4805-4acd-8430-edb21f016386" providerId="ADAL" clId="{DEF71D8F-146B-4D71-89C6-F66D629BF3BF}" dt="2022-04-08T11:07:56.523" v="2145" actId="1036"/>
          <ac:picMkLst>
            <pc:docMk/>
            <pc:sldMasterMk cId="1676681358" sldId="2147483673"/>
            <ac:picMk id="5" creationId="{C929B730-EAA9-4DDB-AF6D-3E674AD78FB2}"/>
          </ac:picMkLst>
        </pc:picChg>
        <pc:picChg chg="mod">
          <ac:chgData name="Tauno Tiirats" userId="3e386947-4805-4acd-8430-edb21f016386" providerId="ADAL" clId="{DEF71D8F-146B-4D71-89C6-F66D629BF3BF}" dt="2022-04-08T11:07:47.995" v="2143" actId="1036"/>
          <ac:picMkLst>
            <pc:docMk/>
            <pc:sldMasterMk cId="1676681358" sldId="2147483673"/>
            <ac:picMk id="2050" creationId="{9F064D49-163E-48EB-9E0F-7A9186A52C3F}"/>
          </ac:picMkLst>
        </pc:picChg>
      </pc:sldMasterChg>
    </pc:docChg>
  </pc:docChgLst>
  <pc:docChgLst>
    <pc:chgData name="Andreas Kyritsakis" userId="e6cb8c3d-6900-4293-9afa-c01af23ec244" providerId="ADAL" clId="{34694BC8-4B56-43EC-9C85-FDE4A9CED1CE}"/>
    <pc:docChg chg="undo custSel addSld delSld modSld">
      <pc:chgData name="Andreas Kyritsakis" userId="e6cb8c3d-6900-4293-9afa-c01af23ec244" providerId="ADAL" clId="{34694BC8-4B56-43EC-9C85-FDE4A9CED1CE}" dt="2022-04-14T10:14:05.806" v="221"/>
      <pc:docMkLst>
        <pc:docMk/>
      </pc:docMkLst>
      <pc:sldChg chg="modSp mod">
        <pc:chgData name="Andreas Kyritsakis" userId="e6cb8c3d-6900-4293-9afa-c01af23ec244" providerId="ADAL" clId="{34694BC8-4B56-43EC-9C85-FDE4A9CED1CE}" dt="2022-04-12T13:05:20.276" v="16" actId="20577"/>
        <pc:sldMkLst>
          <pc:docMk/>
          <pc:sldMk cId="3087771719" sldId="524"/>
        </pc:sldMkLst>
        <pc:spChg chg="mod">
          <ac:chgData name="Andreas Kyritsakis" userId="e6cb8c3d-6900-4293-9afa-c01af23ec244" providerId="ADAL" clId="{34694BC8-4B56-43EC-9C85-FDE4A9CED1CE}" dt="2022-04-12T13:05:20.276" v="16" actId="20577"/>
          <ac:spMkLst>
            <pc:docMk/>
            <pc:sldMk cId="3087771719" sldId="524"/>
            <ac:spMk id="5" creationId="{715EA869-A330-49FA-94EE-CC841ACDFDD9}"/>
          </ac:spMkLst>
        </pc:spChg>
        <pc:spChg chg="mod">
          <ac:chgData name="Andreas Kyritsakis" userId="e6cb8c3d-6900-4293-9afa-c01af23ec244" providerId="ADAL" clId="{34694BC8-4B56-43EC-9C85-FDE4A9CED1CE}" dt="2022-04-12T13:05:09.738" v="15" actId="20577"/>
          <ac:spMkLst>
            <pc:docMk/>
            <pc:sldMk cId="3087771719" sldId="524"/>
            <ac:spMk id="24" creationId="{D6998C97-E94F-4634-902B-432642A4E469}"/>
          </ac:spMkLst>
        </pc:spChg>
      </pc:sldChg>
      <pc:sldChg chg="modSp mod">
        <pc:chgData name="Andreas Kyritsakis" userId="e6cb8c3d-6900-4293-9afa-c01af23ec244" providerId="ADAL" clId="{34694BC8-4B56-43EC-9C85-FDE4A9CED1CE}" dt="2022-04-12T13:04:57.800" v="13" actId="20577"/>
        <pc:sldMkLst>
          <pc:docMk/>
          <pc:sldMk cId="2323741792" sldId="564"/>
        </pc:sldMkLst>
        <pc:spChg chg="mod">
          <ac:chgData name="Andreas Kyritsakis" userId="e6cb8c3d-6900-4293-9afa-c01af23ec244" providerId="ADAL" clId="{34694BC8-4B56-43EC-9C85-FDE4A9CED1CE}" dt="2022-04-12T13:04:57.800" v="13" actId="20577"/>
          <ac:spMkLst>
            <pc:docMk/>
            <pc:sldMk cId="2323741792" sldId="564"/>
            <ac:spMk id="10" creationId="{52EEE4D7-DAC0-43CC-9A24-760528837EEC}"/>
          </ac:spMkLst>
        </pc:spChg>
      </pc:sldChg>
      <pc:sldChg chg="modSp mod">
        <pc:chgData name="Andreas Kyritsakis" userId="e6cb8c3d-6900-4293-9afa-c01af23ec244" providerId="ADAL" clId="{34694BC8-4B56-43EC-9C85-FDE4A9CED1CE}" dt="2022-04-12T13:20:33.429" v="172" actId="20577"/>
        <pc:sldMkLst>
          <pc:docMk/>
          <pc:sldMk cId="2564198409" sldId="645"/>
        </pc:sldMkLst>
        <pc:spChg chg="mod">
          <ac:chgData name="Andreas Kyritsakis" userId="e6cb8c3d-6900-4293-9afa-c01af23ec244" providerId="ADAL" clId="{34694BC8-4B56-43EC-9C85-FDE4A9CED1CE}" dt="2022-04-12T13:20:33.429" v="172" actId="20577"/>
          <ac:spMkLst>
            <pc:docMk/>
            <pc:sldMk cId="2564198409" sldId="645"/>
            <ac:spMk id="18" creationId="{E18B493E-28A3-4DA1-8B5E-B1C6702113A0}"/>
          </ac:spMkLst>
        </pc:spChg>
      </pc:sldChg>
      <pc:sldChg chg="addSp modSp mod">
        <pc:chgData name="Andreas Kyritsakis" userId="e6cb8c3d-6900-4293-9afa-c01af23ec244" providerId="ADAL" clId="{34694BC8-4B56-43EC-9C85-FDE4A9CED1CE}" dt="2022-04-12T13:24:21.688" v="177" actId="1076"/>
        <pc:sldMkLst>
          <pc:docMk/>
          <pc:sldMk cId="3152540907" sldId="649"/>
        </pc:sldMkLst>
        <pc:spChg chg="mod">
          <ac:chgData name="Andreas Kyritsakis" userId="e6cb8c3d-6900-4293-9afa-c01af23ec244" providerId="ADAL" clId="{34694BC8-4B56-43EC-9C85-FDE4A9CED1CE}" dt="2022-04-12T13:24:21.688" v="177" actId="1076"/>
          <ac:spMkLst>
            <pc:docMk/>
            <pc:sldMk cId="3152540907" sldId="649"/>
            <ac:spMk id="4" creationId="{B1E02B07-83CA-4859-8EC8-665D5B239FD5}"/>
          </ac:spMkLst>
        </pc:spChg>
        <pc:spChg chg="mod">
          <ac:chgData name="Andreas Kyritsakis" userId="e6cb8c3d-6900-4293-9afa-c01af23ec244" providerId="ADAL" clId="{34694BC8-4B56-43EC-9C85-FDE4A9CED1CE}" dt="2022-04-12T13:24:11.775" v="174"/>
          <ac:spMkLst>
            <pc:docMk/>
            <pc:sldMk cId="3152540907" sldId="649"/>
            <ac:spMk id="29" creationId="{0D99871C-2691-4655-8D48-595D73BAB432}"/>
          </ac:spMkLst>
        </pc:spChg>
        <pc:spChg chg="mod">
          <ac:chgData name="Andreas Kyritsakis" userId="e6cb8c3d-6900-4293-9afa-c01af23ec244" providerId="ADAL" clId="{34694BC8-4B56-43EC-9C85-FDE4A9CED1CE}" dt="2022-04-12T13:24:11.775" v="174"/>
          <ac:spMkLst>
            <pc:docMk/>
            <pc:sldMk cId="3152540907" sldId="649"/>
            <ac:spMk id="30" creationId="{D412BDBC-FD6E-47D9-BBBD-2B0C4F75E2D5}"/>
          </ac:spMkLst>
        </pc:spChg>
        <pc:spChg chg="mod">
          <ac:chgData name="Andreas Kyritsakis" userId="e6cb8c3d-6900-4293-9afa-c01af23ec244" providerId="ADAL" clId="{34694BC8-4B56-43EC-9C85-FDE4A9CED1CE}" dt="2022-04-12T13:24:11.775" v="174"/>
          <ac:spMkLst>
            <pc:docMk/>
            <pc:sldMk cId="3152540907" sldId="649"/>
            <ac:spMk id="32" creationId="{6F6F22FA-1F9D-4594-91F5-A09BBDFBDE1C}"/>
          </ac:spMkLst>
        </pc:spChg>
        <pc:spChg chg="mod">
          <ac:chgData name="Andreas Kyritsakis" userId="e6cb8c3d-6900-4293-9afa-c01af23ec244" providerId="ADAL" clId="{34694BC8-4B56-43EC-9C85-FDE4A9CED1CE}" dt="2022-04-12T13:24:11.775" v="174"/>
          <ac:spMkLst>
            <pc:docMk/>
            <pc:sldMk cId="3152540907" sldId="649"/>
            <ac:spMk id="34" creationId="{DA5DB4EC-19F3-43D6-8454-DEC03FB1C69A}"/>
          </ac:spMkLst>
        </pc:spChg>
        <pc:spChg chg="mod">
          <ac:chgData name="Andreas Kyritsakis" userId="e6cb8c3d-6900-4293-9afa-c01af23ec244" providerId="ADAL" clId="{34694BC8-4B56-43EC-9C85-FDE4A9CED1CE}" dt="2022-04-12T13:24:11.775" v="174"/>
          <ac:spMkLst>
            <pc:docMk/>
            <pc:sldMk cId="3152540907" sldId="649"/>
            <ac:spMk id="41" creationId="{4A058086-B94B-40D4-B181-8E8CB2D2021B}"/>
          </ac:spMkLst>
        </pc:spChg>
        <pc:spChg chg="mod">
          <ac:chgData name="Andreas Kyritsakis" userId="e6cb8c3d-6900-4293-9afa-c01af23ec244" providerId="ADAL" clId="{34694BC8-4B56-43EC-9C85-FDE4A9CED1CE}" dt="2022-04-12T13:24:11.775" v="174"/>
          <ac:spMkLst>
            <pc:docMk/>
            <pc:sldMk cId="3152540907" sldId="649"/>
            <ac:spMk id="42" creationId="{D5FD7945-E523-4CC2-842A-D0CEB8053DC7}"/>
          </ac:spMkLst>
        </pc:spChg>
        <pc:spChg chg="mod">
          <ac:chgData name="Andreas Kyritsakis" userId="e6cb8c3d-6900-4293-9afa-c01af23ec244" providerId="ADAL" clId="{34694BC8-4B56-43EC-9C85-FDE4A9CED1CE}" dt="2022-04-12T13:24:11.775" v="174"/>
          <ac:spMkLst>
            <pc:docMk/>
            <pc:sldMk cId="3152540907" sldId="649"/>
            <ac:spMk id="44" creationId="{5CD181B3-B767-40F1-ADB6-6E369609A130}"/>
          </ac:spMkLst>
        </pc:spChg>
        <pc:spChg chg="mod">
          <ac:chgData name="Andreas Kyritsakis" userId="e6cb8c3d-6900-4293-9afa-c01af23ec244" providerId="ADAL" clId="{34694BC8-4B56-43EC-9C85-FDE4A9CED1CE}" dt="2022-04-12T13:24:11.775" v="174"/>
          <ac:spMkLst>
            <pc:docMk/>
            <pc:sldMk cId="3152540907" sldId="649"/>
            <ac:spMk id="46" creationId="{90897730-42AD-4EBD-9D76-2C6C4CF186E3}"/>
          </ac:spMkLst>
        </pc:spChg>
        <pc:spChg chg="mod">
          <ac:chgData name="Andreas Kyritsakis" userId="e6cb8c3d-6900-4293-9afa-c01af23ec244" providerId="ADAL" clId="{34694BC8-4B56-43EC-9C85-FDE4A9CED1CE}" dt="2022-04-12T13:24:11.775" v="174"/>
          <ac:spMkLst>
            <pc:docMk/>
            <pc:sldMk cId="3152540907" sldId="649"/>
            <ac:spMk id="48" creationId="{8F27D850-B2DD-4057-AC96-BFD71F949BCA}"/>
          </ac:spMkLst>
        </pc:spChg>
        <pc:spChg chg="mod">
          <ac:chgData name="Andreas Kyritsakis" userId="e6cb8c3d-6900-4293-9afa-c01af23ec244" providerId="ADAL" clId="{34694BC8-4B56-43EC-9C85-FDE4A9CED1CE}" dt="2022-04-12T13:24:11.775" v="174"/>
          <ac:spMkLst>
            <pc:docMk/>
            <pc:sldMk cId="3152540907" sldId="649"/>
            <ac:spMk id="54" creationId="{87106A12-3883-4B01-A484-557B8555EBBF}"/>
          </ac:spMkLst>
        </pc:spChg>
        <pc:spChg chg="mod">
          <ac:chgData name="Andreas Kyritsakis" userId="e6cb8c3d-6900-4293-9afa-c01af23ec244" providerId="ADAL" clId="{34694BC8-4B56-43EC-9C85-FDE4A9CED1CE}" dt="2022-04-12T13:24:11.775" v="174"/>
          <ac:spMkLst>
            <pc:docMk/>
            <pc:sldMk cId="3152540907" sldId="649"/>
            <ac:spMk id="55" creationId="{2A49F909-D39C-4107-A30C-59F5550F2135}"/>
          </ac:spMkLst>
        </pc:spChg>
        <pc:spChg chg="mod">
          <ac:chgData name="Andreas Kyritsakis" userId="e6cb8c3d-6900-4293-9afa-c01af23ec244" providerId="ADAL" clId="{34694BC8-4B56-43EC-9C85-FDE4A9CED1CE}" dt="2022-04-12T13:24:11.775" v="174"/>
          <ac:spMkLst>
            <pc:docMk/>
            <pc:sldMk cId="3152540907" sldId="649"/>
            <ac:spMk id="56" creationId="{E4E1B8B8-C8EF-438F-A0F6-4A3BDBCD4167}"/>
          </ac:spMkLst>
        </pc:spChg>
        <pc:spChg chg="mod">
          <ac:chgData name="Andreas Kyritsakis" userId="e6cb8c3d-6900-4293-9afa-c01af23ec244" providerId="ADAL" clId="{34694BC8-4B56-43EC-9C85-FDE4A9CED1CE}" dt="2022-04-12T13:24:11.775" v="174"/>
          <ac:spMkLst>
            <pc:docMk/>
            <pc:sldMk cId="3152540907" sldId="649"/>
            <ac:spMk id="58" creationId="{4C897E9D-A997-4952-98CC-81D9FDB1116C}"/>
          </ac:spMkLst>
        </pc:spChg>
        <pc:spChg chg="mod">
          <ac:chgData name="Andreas Kyritsakis" userId="e6cb8c3d-6900-4293-9afa-c01af23ec244" providerId="ADAL" clId="{34694BC8-4B56-43EC-9C85-FDE4A9CED1CE}" dt="2022-04-12T13:24:11.775" v="174"/>
          <ac:spMkLst>
            <pc:docMk/>
            <pc:sldMk cId="3152540907" sldId="649"/>
            <ac:spMk id="60" creationId="{879FEC8E-F9A8-4FCC-B4CB-620D2F3405A3}"/>
          </ac:spMkLst>
        </pc:spChg>
        <pc:spChg chg="mod">
          <ac:chgData name="Andreas Kyritsakis" userId="e6cb8c3d-6900-4293-9afa-c01af23ec244" providerId="ADAL" clId="{34694BC8-4B56-43EC-9C85-FDE4A9CED1CE}" dt="2022-04-12T13:24:11.775" v="174"/>
          <ac:spMkLst>
            <pc:docMk/>
            <pc:sldMk cId="3152540907" sldId="649"/>
            <ac:spMk id="62" creationId="{78B4F3CC-4295-4B5E-A453-B8B7EB561B88}"/>
          </ac:spMkLst>
        </pc:spChg>
        <pc:spChg chg="mod">
          <ac:chgData name="Andreas Kyritsakis" userId="e6cb8c3d-6900-4293-9afa-c01af23ec244" providerId="ADAL" clId="{34694BC8-4B56-43EC-9C85-FDE4A9CED1CE}" dt="2022-04-12T13:24:11.775" v="174"/>
          <ac:spMkLst>
            <pc:docMk/>
            <pc:sldMk cId="3152540907" sldId="649"/>
            <ac:spMk id="64" creationId="{EC536EE6-DF92-402F-9D63-A7F9F5F37ACD}"/>
          </ac:spMkLst>
        </pc:spChg>
        <pc:spChg chg="mod">
          <ac:chgData name="Andreas Kyritsakis" userId="e6cb8c3d-6900-4293-9afa-c01af23ec244" providerId="ADAL" clId="{34694BC8-4B56-43EC-9C85-FDE4A9CED1CE}" dt="2022-04-12T13:24:11.775" v="174"/>
          <ac:spMkLst>
            <pc:docMk/>
            <pc:sldMk cId="3152540907" sldId="649"/>
            <ac:spMk id="65" creationId="{BDB84DDB-84A4-42B4-A59E-E134581CE1A1}"/>
          </ac:spMkLst>
        </pc:spChg>
        <pc:spChg chg="mod">
          <ac:chgData name="Andreas Kyritsakis" userId="e6cb8c3d-6900-4293-9afa-c01af23ec244" providerId="ADAL" clId="{34694BC8-4B56-43EC-9C85-FDE4A9CED1CE}" dt="2022-04-12T13:24:11.775" v="174"/>
          <ac:spMkLst>
            <pc:docMk/>
            <pc:sldMk cId="3152540907" sldId="649"/>
            <ac:spMk id="67" creationId="{4F4D437D-19EA-49DD-B32D-BE6D6DF69137}"/>
          </ac:spMkLst>
        </pc:spChg>
        <pc:spChg chg="mod">
          <ac:chgData name="Andreas Kyritsakis" userId="e6cb8c3d-6900-4293-9afa-c01af23ec244" providerId="ADAL" clId="{34694BC8-4B56-43EC-9C85-FDE4A9CED1CE}" dt="2022-04-12T13:24:11.775" v="174"/>
          <ac:spMkLst>
            <pc:docMk/>
            <pc:sldMk cId="3152540907" sldId="649"/>
            <ac:spMk id="74" creationId="{E4805D68-F68E-47CE-876F-840263744A8C}"/>
          </ac:spMkLst>
        </pc:spChg>
        <pc:spChg chg="mod">
          <ac:chgData name="Andreas Kyritsakis" userId="e6cb8c3d-6900-4293-9afa-c01af23ec244" providerId="ADAL" clId="{34694BC8-4B56-43EC-9C85-FDE4A9CED1CE}" dt="2022-04-12T13:24:11.775" v="174"/>
          <ac:spMkLst>
            <pc:docMk/>
            <pc:sldMk cId="3152540907" sldId="649"/>
            <ac:spMk id="75" creationId="{1D41F533-F402-461E-BDC9-6652018817B7}"/>
          </ac:spMkLst>
        </pc:spChg>
        <pc:spChg chg="mod">
          <ac:chgData name="Andreas Kyritsakis" userId="e6cb8c3d-6900-4293-9afa-c01af23ec244" providerId="ADAL" clId="{34694BC8-4B56-43EC-9C85-FDE4A9CED1CE}" dt="2022-04-12T13:24:11.775" v="174"/>
          <ac:spMkLst>
            <pc:docMk/>
            <pc:sldMk cId="3152540907" sldId="649"/>
            <ac:spMk id="77" creationId="{F6CE9822-7583-4FDA-8E62-4D8C3C96D637}"/>
          </ac:spMkLst>
        </pc:spChg>
        <pc:spChg chg="mod">
          <ac:chgData name="Andreas Kyritsakis" userId="e6cb8c3d-6900-4293-9afa-c01af23ec244" providerId="ADAL" clId="{34694BC8-4B56-43EC-9C85-FDE4A9CED1CE}" dt="2022-04-12T13:24:11.775" v="174"/>
          <ac:spMkLst>
            <pc:docMk/>
            <pc:sldMk cId="3152540907" sldId="649"/>
            <ac:spMk id="79" creationId="{265375F7-80D1-4635-A727-67A5AA09E5F9}"/>
          </ac:spMkLst>
        </pc:spChg>
        <pc:spChg chg="mod">
          <ac:chgData name="Andreas Kyritsakis" userId="e6cb8c3d-6900-4293-9afa-c01af23ec244" providerId="ADAL" clId="{34694BC8-4B56-43EC-9C85-FDE4A9CED1CE}" dt="2022-04-12T13:24:11.775" v="174"/>
          <ac:spMkLst>
            <pc:docMk/>
            <pc:sldMk cId="3152540907" sldId="649"/>
            <ac:spMk id="81" creationId="{054F2A99-5307-4DAB-83BC-2FE39C6DF6C5}"/>
          </ac:spMkLst>
        </pc:spChg>
        <pc:spChg chg="mod">
          <ac:chgData name="Andreas Kyritsakis" userId="e6cb8c3d-6900-4293-9afa-c01af23ec244" providerId="ADAL" clId="{34694BC8-4B56-43EC-9C85-FDE4A9CED1CE}" dt="2022-04-12T13:24:11.775" v="174"/>
          <ac:spMkLst>
            <pc:docMk/>
            <pc:sldMk cId="3152540907" sldId="649"/>
            <ac:spMk id="87" creationId="{A27AA3E4-D0F8-4B3C-A993-032FC43C6126}"/>
          </ac:spMkLst>
        </pc:spChg>
        <pc:spChg chg="mod">
          <ac:chgData name="Andreas Kyritsakis" userId="e6cb8c3d-6900-4293-9afa-c01af23ec244" providerId="ADAL" clId="{34694BC8-4B56-43EC-9C85-FDE4A9CED1CE}" dt="2022-04-12T13:24:11.775" v="174"/>
          <ac:spMkLst>
            <pc:docMk/>
            <pc:sldMk cId="3152540907" sldId="649"/>
            <ac:spMk id="88" creationId="{ED82D3B7-6B95-44D3-AAD8-83FB9EDA642A}"/>
          </ac:spMkLst>
        </pc:spChg>
        <pc:spChg chg="mod">
          <ac:chgData name="Andreas Kyritsakis" userId="e6cb8c3d-6900-4293-9afa-c01af23ec244" providerId="ADAL" clId="{34694BC8-4B56-43EC-9C85-FDE4A9CED1CE}" dt="2022-04-12T13:24:11.775" v="174"/>
          <ac:spMkLst>
            <pc:docMk/>
            <pc:sldMk cId="3152540907" sldId="649"/>
            <ac:spMk id="89" creationId="{743B4438-216F-4B66-A733-8A72E2A54256}"/>
          </ac:spMkLst>
        </pc:spChg>
        <pc:spChg chg="mod">
          <ac:chgData name="Andreas Kyritsakis" userId="e6cb8c3d-6900-4293-9afa-c01af23ec244" providerId="ADAL" clId="{34694BC8-4B56-43EC-9C85-FDE4A9CED1CE}" dt="2022-04-12T13:24:11.775" v="174"/>
          <ac:spMkLst>
            <pc:docMk/>
            <pc:sldMk cId="3152540907" sldId="649"/>
            <ac:spMk id="90" creationId="{B93414B5-5332-4C97-BE77-FDB928756D00}"/>
          </ac:spMkLst>
        </pc:spChg>
        <pc:spChg chg="mod">
          <ac:chgData name="Andreas Kyritsakis" userId="e6cb8c3d-6900-4293-9afa-c01af23ec244" providerId="ADAL" clId="{34694BC8-4B56-43EC-9C85-FDE4A9CED1CE}" dt="2022-04-12T13:24:11.775" v="174"/>
          <ac:spMkLst>
            <pc:docMk/>
            <pc:sldMk cId="3152540907" sldId="649"/>
            <ac:spMk id="92" creationId="{1E846D63-83ED-4FE8-9DE2-C618A5FEF739}"/>
          </ac:spMkLst>
        </pc:spChg>
        <pc:spChg chg="mod">
          <ac:chgData name="Andreas Kyritsakis" userId="e6cb8c3d-6900-4293-9afa-c01af23ec244" providerId="ADAL" clId="{34694BC8-4B56-43EC-9C85-FDE4A9CED1CE}" dt="2022-04-12T13:24:11.775" v="174"/>
          <ac:spMkLst>
            <pc:docMk/>
            <pc:sldMk cId="3152540907" sldId="649"/>
            <ac:spMk id="94" creationId="{AD5B1CFE-FB9B-4F8A-B200-79ACE56BCDD9}"/>
          </ac:spMkLst>
        </pc:spChg>
        <pc:spChg chg="mod">
          <ac:chgData name="Andreas Kyritsakis" userId="e6cb8c3d-6900-4293-9afa-c01af23ec244" providerId="ADAL" clId="{34694BC8-4B56-43EC-9C85-FDE4A9CED1CE}" dt="2022-04-12T13:24:11.775" v="174"/>
          <ac:spMkLst>
            <pc:docMk/>
            <pc:sldMk cId="3152540907" sldId="649"/>
            <ac:spMk id="96" creationId="{C0D996F9-881E-409B-831D-A1D2443DA053}"/>
          </ac:spMkLst>
        </pc:spChg>
        <pc:spChg chg="mod">
          <ac:chgData name="Andreas Kyritsakis" userId="e6cb8c3d-6900-4293-9afa-c01af23ec244" providerId="ADAL" clId="{34694BC8-4B56-43EC-9C85-FDE4A9CED1CE}" dt="2022-04-12T13:24:11.775" v="174"/>
          <ac:spMkLst>
            <pc:docMk/>
            <pc:sldMk cId="3152540907" sldId="649"/>
            <ac:spMk id="100" creationId="{09AE5184-393C-4F21-9F5C-83C4DB830872}"/>
          </ac:spMkLst>
        </pc:spChg>
        <pc:spChg chg="mod">
          <ac:chgData name="Andreas Kyritsakis" userId="e6cb8c3d-6900-4293-9afa-c01af23ec244" providerId="ADAL" clId="{34694BC8-4B56-43EC-9C85-FDE4A9CED1CE}" dt="2022-04-12T13:24:11.775" v="174"/>
          <ac:spMkLst>
            <pc:docMk/>
            <pc:sldMk cId="3152540907" sldId="649"/>
            <ac:spMk id="102" creationId="{634BBAB4-72C9-409B-8A15-116CC0EE0232}"/>
          </ac:spMkLst>
        </pc:spChg>
        <pc:spChg chg="mod">
          <ac:chgData name="Andreas Kyritsakis" userId="e6cb8c3d-6900-4293-9afa-c01af23ec244" providerId="ADAL" clId="{34694BC8-4B56-43EC-9C85-FDE4A9CED1CE}" dt="2022-04-12T13:24:11.775" v="174"/>
          <ac:spMkLst>
            <pc:docMk/>
            <pc:sldMk cId="3152540907" sldId="649"/>
            <ac:spMk id="103" creationId="{7B7487B6-80FE-4FAF-900E-8506A4CF3D48}"/>
          </ac:spMkLst>
        </pc:spChg>
        <pc:spChg chg="mod">
          <ac:chgData name="Andreas Kyritsakis" userId="e6cb8c3d-6900-4293-9afa-c01af23ec244" providerId="ADAL" clId="{34694BC8-4B56-43EC-9C85-FDE4A9CED1CE}" dt="2022-04-12T13:24:11.775" v="174"/>
          <ac:spMkLst>
            <pc:docMk/>
            <pc:sldMk cId="3152540907" sldId="649"/>
            <ac:spMk id="104" creationId="{B3018583-24DE-4646-A1C9-36E57603A04A}"/>
          </ac:spMkLst>
        </pc:spChg>
        <pc:spChg chg="mod">
          <ac:chgData name="Andreas Kyritsakis" userId="e6cb8c3d-6900-4293-9afa-c01af23ec244" providerId="ADAL" clId="{34694BC8-4B56-43EC-9C85-FDE4A9CED1CE}" dt="2022-04-12T13:24:11.775" v="174"/>
          <ac:spMkLst>
            <pc:docMk/>
            <pc:sldMk cId="3152540907" sldId="649"/>
            <ac:spMk id="105" creationId="{6642328A-1835-42D4-A657-30D9306DD85E}"/>
          </ac:spMkLst>
        </pc:spChg>
        <pc:spChg chg="mod">
          <ac:chgData name="Andreas Kyritsakis" userId="e6cb8c3d-6900-4293-9afa-c01af23ec244" providerId="ADAL" clId="{34694BC8-4B56-43EC-9C85-FDE4A9CED1CE}" dt="2022-04-12T13:24:11.775" v="174"/>
          <ac:spMkLst>
            <pc:docMk/>
            <pc:sldMk cId="3152540907" sldId="649"/>
            <ac:spMk id="106" creationId="{1CC020B6-48F3-4F73-A499-7890BF488E79}"/>
          </ac:spMkLst>
        </pc:spChg>
        <pc:spChg chg="mod">
          <ac:chgData name="Andreas Kyritsakis" userId="e6cb8c3d-6900-4293-9afa-c01af23ec244" providerId="ADAL" clId="{34694BC8-4B56-43EC-9C85-FDE4A9CED1CE}" dt="2022-04-12T13:24:11.775" v="174"/>
          <ac:spMkLst>
            <pc:docMk/>
            <pc:sldMk cId="3152540907" sldId="649"/>
            <ac:spMk id="107" creationId="{90B6957F-D0D5-4833-8B8F-538A8E5EFED8}"/>
          </ac:spMkLst>
        </pc:spChg>
        <pc:spChg chg="mod">
          <ac:chgData name="Andreas Kyritsakis" userId="e6cb8c3d-6900-4293-9afa-c01af23ec244" providerId="ADAL" clId="{34694BC8-4B56-43EC-9C85-FDE4A9CED1CE}" dt="2022-04-12T13:24:11.775" v="174"/>
          <ac:spMkLst>
            <pc:docMk/>
            <pc:sldMk cId="3152540907" sldId="649"/>
            <ac:spMk id="108" creationId="{3E29231E-407B-4CD2-8C8D-C7DAD50EB736}"/>
          </ac:spMkLst>
        </pc:spChg>
        <pc:spChg chg="mod">
          <ac:chgData name="Andreas Kyritsakis" userId="e6cb8c3d-6900-4293-9afa-c01af23ec244" providerId="ADAL" clId="{34694BC8-4B56-43EC-9C85-FDE4A9CED1CE}" dt="2022-04-12T13:24:11.775" v="174"/>
          <ac:spMkLst>
            <pc:docMk/>
            <pc:sldMk cId="3152540907" sldId="649"/>
            <ac:spMk id="109" creationId="{D14CB227-7F60-4F9F-AC90-2CD9E843715F}"/>
          </ac:spMkLst>
        </pc:spChg>
        <pc:grpChg chg="mod">
          <ac:chgData name="Andreas Kyritsakis" userId="e6cb8c3d-6900-4293-9afa-c01af23ec244" providerId="ADAL" clId="{34694BC8-4B56-43EC-9C85-FDE4A9CED1CE}" dt="2022-04-12T13:10:38.986" v="37" actId="1076"/>
          <ac:grpSpMkLst>
            <pc:docMk/>
            <pc:sldMk cId="3152540907" sldId="649"/>
            <ac:grpSpMk id="23" creationId="{AB5F015E-B27E-4ED9-9A72-5C63A6A67876}"/>
          </ac:grpSpMkLst>
        </pc:grpChg>
        <pc:grpChg chg="add mod">
          <ac:chgData name="Andreas Kyritsakis" userId="e6cb8c3d-6900-4293-9afa-c01af23ec244" providerId="ADAL" clId="{34694BC8-4B56-43EC-9C85-FDE4A9CED1CE}" dt="2022-04-12T13:24:19.110" v="176" actId="1076"/>
          <ac:grpSpMkLst>
            <pc:docMk/>
            <pc:sldMk cId="3152540907" sldId="649"/>
            <ac:grpSpMk id="24" creationId="{557B2A2A-5F36-466A-8B51-54370DB03045}"/>
          </ac:grpSpMkLst>
        </pc:grpChg>
        <pc:grpChg chg="mod">
          <ac:chgData name="Andreas Kyritsakis" userId="e6cb8c3d-6900-4293-9afa-c01af23ec244" providerId="ADAL" clId="{34694BC8-4B56-43EC-9C85-FDE4A9CED1CE}" dt="2022-04-12T13:24:11.775" v="174"/>
          <ac:grpSpMkLst>
            <pc:docMk/>
            <pc:sldMk cId="3152540907" sldId="649"/>
            <ac:grpSpMk id="27" creationId="{10C595BD-9E9F-48F9-ACD3-56B912067257}"/>
          </ac:grpSpMkLst>
        </pc:grpChg>
        <pc:grpChg chg="mod">
          <ac:chgData name="Andreas Kyritsakis" userId="e6cb8c3d-6900-4293-9afa-c01af23ec244" providerId="ADAL" clId="{34694BC8-4B56-43EC-9C85-FDE4A9CED1CE}" dt="2022-04-12T13:24:11.775" v="174"/>
          <ac:grpSpMkLst>
            <pc:docMk/>
            <pc:sldMk cId="3152540907" sldId="649"/>
            <ac:grpSpMk id="28" creationId="{3E7DBD9D-F03E-4296-ADCE-77EA50488D2C}"/>
          </ac:grpSpMkLst>
        </pc:grpChg>
        <pc:grpChg chg="mod">
          <ac:chgData name="Andreas Kyritsakis" userId="e6cb8c3d-6900-4293-9afa-c01af23ec244" providerId="ADAL" clId="{34694BC8-4B56-43EC-9C85-FDE4A9CED1CE}" dt="2022-04-12T13:24:11.775" v="174"/>
          <ac:grpSpMkLst>
            <pc:docMk/>
            <pc:sldMk cId="3152540907" sldId="649"/>
            <ac:grpSpMk id="31" creationId="{483A37AC-26E9-42FA-AF15-EC7F047386EF}"/>
          </ac:grpSpMkLst>
        </pc:grpChg>
        <pc:grpChg chg="mod">
          <ac:chgData name="Andreas Kyritsakis" userId="e6cb8c3d-6900-4293-9afa-c01af23ec244" providerId="ADAL" clId="{34694BC8-4B56-43EC-9C85-FDE4A9CED1CE}" dt="2022-04-12T13:24:11.775" v="174"/>
          <ac:grpSpMkLst>
            <pc:docMk/>
            <pc:sldMk cId="3152540907" sldId="649"/>
            <ac:grpSpMk id="33" creationId="{C2D53897-8E30-49B4-A807-90511B25F6B9}"/>
          </ac:grpSpMkLst>
        </pc:grpChg>
        <pc:grpChg chg="mod">
          <ac:chgData name="Andreas Kyritsakis" userId="e6cb8c3d-6900-4293-9afa-c01af23ec244" providerId="ADAL" clId="{34694BC8-4B56-43EC-9C85-FDE4A9CED1CE}" dt="2022-04-12T13:24:11.775" v="174"/>
          <ac:grpSpMkLst>
            <pc:docMk/>
            <pc:sldMk cId="3152540907" sldId="649"/>
            <ac:grpSpMk id="35" creationId="{71B6CC87-BB42-4305-B78D-941CDF60F12C}"/>
          </ac:grpSpMkLst>
        </pc:grpChg>
        <pc:grpChg chg="mod">
          <ac:chgData name="Andreas Kyritsakis" userId="e6cb8c3d-6900-4293-9afa-c01af23ec244" providerId="ADAL" clId="{34694BC8-4B56-43EC-9C85-FDE4A9CED1CE}" dt="2022-04-12T13:24:11.775" v="174"/>
          <ac:grpSpMkLst>
            <pc:docMk/>
            <pc:sldMk cId="3152540907" sldId="649"/>
            <ac:grpSpMk id="36" creationId="{77CF94D2-52D2-4B2B-9E25-62C22F550132}"/>
          </ac:grpSpMkLst>
        </pc:grpChg>
        <pc:grpChg chg="mod">
          <ac:chgData name="Andreas Kyritsakis" userId="e6cb8c3d-6900-4293-9afa-c01af23ec244" providerId="ADAL" clId="{34694BC8-4B56-43EC-9C85-FDE4A9CED1CE}" dt="2022-04-12T13:24:11.775" v="174"/>
          <ac:grpSpMkLst>
            <pc:docMk/>
            <pc:sldMk cId="3152540907" sldId="649"/>
            <ac:grpSpMk id="37" creationId="{6D260B2C-4F27-4406-B466-76931D038507}"/>
          </ac:grpSpMkLst>
        </pc:grpChg>
        <pc:grpChg chg="mod">
          <ac:chgData name="Andreas Kyritsakis" userId="e6cb8c3d-6900-4293-9afa-c01af23ec244" providerId="ADAL" clId="{34694BC8-4B56-43EC-9C85-FDE4A9CED1CE}" dt="2022-04-12T13:24:11.775" v="174"/>
          <ac:grpSpMkLst>
            <pc:docMk/>
            <pc:sldMk cId="3152540907" sldId="649"/>
            <ac:grpSpMk id="38" creationId="{08107DE1-A6D8-4964-B294-A00284087F90}"/>
          </ac:grpSpMkLst>
        </pc:grpChg>
        <pc:grpChg chg="mod">
          <ac:chgData name="Andreas Kyritsakis" userId="e6cb8c3d-6900-4293-9afa-c01af23ec244" providerId="ADAL" clId="{34694BC8-4B56-43EC-9C85-FDE4A9CED1CE}" dt="2022-04-12T13:24:11.775" v="174"/>
          <ac:grpSpMkLst>
            <pc:docMk/>
            <pc:sldMk cId="3152540907" sldId="649"/>
            <ac:grpSpMk id="39" creationId="{22D81072-BDFD-4CCF-9707-A10D7DEF4DA6}"/>
          </ac:grpSpMkLst>
        </pc:grpChg>
        <pc:grpChg chg="mod">
          <ac:chgData name="Andreas Kyritsakis" userId="e6cb8c3d-6900-4293-9afa-c01af23ec244" providerId="ADAL" clId="{34694BC8-4B56-43EC-9C85-FDE4A9CED1CE}" dt="2022-04-12T13:24:11.775" v="174"/>
          <ac:grpSpMkLst>
            <pc:docMk/>
            <pc:sldMk cId="3152540907" sldId="649"/>
            <ac:grpSpMk id="40" creationId="{155C34BB-CEC9-4E43-8757-F92E4CB58159}"/>
          </ac:grpSpMkLst>
        </pc:grpChg>
        <pc:grpChg chg="mod">
          <ac:chgData name="Andreas Kyritsakis" userId="e6cb8c3d-6900-4293-9afa-c01af23ec244" providerId="ADAL" clId="{34694BC8-4B56-43EC-9C85-FDE4A9CED1CE}" dt="2022-04-12T13:24:11.775" v="174"/>
          <ac:grpSpMkLst>
            <pc:docMk/>
            <pc:sldMk cId="3152540907" sldId="649"/>
            <ac:grpSpMk id="50" creationId="{32303C88-64C0-4697-9D38-9E663F13B90E}"/>
          </ac:grpSpMkLst>
        </pc:grpChg>
        <pc:grpChg chg="mod">
          <ac:chgData name="Andreas Kyritsakis" userId="e6cb8c3d-6900-4293-9afa-c01af23ec244" providerId="ADAL" clId="{34694BC8-4B56-43EC-9C85-FDE4A9CED1CE}" dt="2022-04-12T13:24:11.775" v="174"/>
          <ac:grpSpMkLst>
            <pc:docMk/>
            <pc:sldMk cId="3152540907" sldId="649"/>
            <ac:grpSpMk id="51" creationId="{10D1AA37-83F2-48D2-B18F-68BB2EE050E7}"/>
          </ac:grpSpMkLst>
        </pc:grpChg>
        <pc:grpChg chg="mod">
          <ac:chgData name="Andreas Kyritsakis" userId="e6cb8c3d-6900-4293-9afa-c01af23ec244" providerId="ADAL" clId="{34694BC8-4B56-43EC-9C85-FDE4A9CED1CE}" dt="2022-04-12T13:24:11.775" v="174"/>
          <ac:grpSpMkLst>
            <pc:docMk/>
            <pc:sldMk cId="3152540907" sldId="649"/>
            <ac:grpSpMk id="52" creationId="{E7CB6808-E9A7-4725-BD16-DFBBE62A81B9}"/>
          </ac:grpSpMkLst>
        </pc:grpChg>
        <pc:grpChg chg="mod">
          <ac:chgData name="Andreas Kyritsakis" userId="e6cb8c3d-6900-4293-9afa-c01af23ec244" providerId="ADAL" clId="{34694BC8-4B56-43EC-9C85-FDE4A9CED1CE}" dt="2022-04-12T13:24:11.775" v="174"/>
          <ac:grpSpMkLst>
            <pc:docMk/>
            <pc:sldMk cId="3152540907" sldId="649"/>
            <ac:grpSpMk id="53" creationId="{0B443BA1-5C9A-441C-8B5F-6AA432AD1329}"/>
          </ac:grpSpMkLst>
        </pc:grpChg>
        <pc:grpChg chg="mod">
          <ac:chgData name="Andreas Kyritsakis" userId="e6cb8c3d-6900-4293-9afa-c01af23ec244" providerId="ADAL" clId="{34694BC8-4B56-43EC-9C85-FDE4A9CED1CE}" dt="2022-04-12T13:24:11.775" v="174"/>
          <ac:grpSpMkLst>
            <pc:docMk/>
            <pc:sldMk cId="3152540907" sldId="649"/>
            <ac:grpSpMk id="66" creationId="{084416D7-F0F1-402F-905E-D1627A1D2026}"/>
          </ac:grpSpMkLst>
        </pc:grpChg>
        <pc:grpChg chg="mod">
          <ac:chgData name="Andreas Kyritsakis" userId="e6cb8c3d-6900-4293-9afa-c01af23ec244" providerId="ADAL" clId="{34694BC8-4B56-43EC-9C85-FDE4A9CED1CE}" dt="2022-04-12T13:24:11.775" v="174"/>
          <ac:grpSpMkLst>
            <pc:docMk/>
            <pc:sldMk cId="3152540907" sldId="649"/>
            <ac:grpSpMk id="68" creationId="{A0CDA377-B5F0-4C29-A17F-95C019CB23E5}"/>
          </ac:grpSpMkLst>
        </pc:grpChg>
        <pc:grpChg chg="mod">
          <ac:chgData name="Andreas Kyritsakis" userId="e6cb8c3d-6900-4293-9afa-c01af23ec244" providerId="ADAL" clId="{34694BC8-4B56-43EC-9C85-FDE4A9CED1CE}" dt="2022-04-12T13:24:11.775" v="174"/>
          <ac:grpSpMkLst>
            <pc:docMk/>
            <pc:sldMk cId="3152540907" sldId="649"/>
            <ac:grpSpMk id="69" creationId="{C59EE2C7-1EB1-450D-A272-9ADFE13C8B29}"/>
          </ac:grpSpMkLst>
        </pc:grpChg>
        <pc:grpChg chg="mod">
          <ac:chgData name="Andreas Kyritsakis" userId="e6cb8c3d-6900-4293-9afa-c01af23ec244" providerId="ADAL" clId="{34694BC8-4B56-43EC-9C85-FDE4A9CED1CE}" dt="2022-04-12T13:24:11.775" v="174"/>
          <ac:grpSpMkLst>
            <pc:docMk/>
            <pc:sldMk cId="3152540907" sldId="649"/>
            <ac:grpSpMk id="70" creationId="{9395B499-9E2A-4DC8-A13A-C141CC688B1A}"/>
          </ac:grpSpMkLst>
        </pc:grpChg>
        <pc:grpChg chg="mod">
          <ac:chgData name="Andreas Kyritsakis" userId="e6cb8c3d-6900-4293-9afa-c01af23ec244" providerId="ADAL" clId="{34694BC8-4B56-43EC-9C85-FDE4A9CED1CE}" dt="2022-04-12T13:24:11.775" v="174"/>
          <ac:grpSpMkLst>
            <pc:docMk/>
            <pc:sldMk cId="3152540907" sldId="649"/>
            <ac:grpSpMk id="71" creationId="{6F1554CD-90F7-42DB-8607-678A74AEA3D2}"/>
          </ac:grpSpMkLst>
        </pc:grpChg>
        <pc:grpChg chg="mod">
          <ac:chgData name="Andreas Kyritsakis" userId="e6cb8c3d-6900-4293-9afa-c01af23ec244" providerId="ADAL" clId="{34694BC8-4B56-43EC-9C85-FDE4A9CED1CE}" dt="2022-04-12T13:24:11.775" v="174"/>
          <ac:grpSpMkLst>
            <pc:docMk/>
            <pc:sldMk cId="3152540907" sldId="649"/>
            <ac:grpSpMk id="72" creationId="{91EEFF44-E48D-48E4-B832-236BD4AF6A7A}"/>
          </ac:grpSpMkLst>
        </pc:grpChg>
        <pc:grpChg chg="mod">
          <ac:chgData name="Andreas Kyritsakis" userId="e6cb8c3d-6900-4293-9afa-c01af23ec244" providerId="ADAL" clId="{34694BC8-4B56-43EC-9C85-FDE4A9CED1CE}" dt="2022-04-12T13:24:11.775" v="174"/>
          <ac:grpSpMkLst>
            <pc:docMk/>
            <pc:sldMk cId="3152540907" sldId="649"/>
            <ac:grpSpMk id="73" creationId="{791BD60F-6118-478C-B9CE-719FE8C747E0}"/>
          </ac:grpSpMkLst>
        </pc:grpChg>
        <pc:grpChg chg="mod">
          <ac:chgData name="Andreas Kyritsakis" userId="e6cb8c3d-6900-4293-9afa-c01af23ec244" providerId="ADAL" clId="{34694BC8-4B56-43EC-9C85-FDE4A9CED1CE}" dt="2022-04-12T13:24:11.775" v="174"/>
          <ac:grpSpMkLst>
            <pc:docMk/>
            <pc:sldMk cId="3152540907" sldId="649"/>
            <ac:grpSpMk id="83" creationId="{742B7AD7-A708-4CA0-8D71-2DE46AE96BC8}"/>
          </ac:grpSpMkLst>
        </pc:grpChg>
        <pc:grpChg chg="mod">
          <ac:chgData name="Andreas Kyritsakis" userId="e6cb8c3d-6900-4293-9afa-c01af23ec244" providerId="ADAL" clId="{34694BC8-4B56-43EC-9C85-FDE4A9CED1CE}" dt="2022-04-12T13:24:11.775" v="174"/>
          <ac:grpSpMkLst>
            <pc:docMk/>
            <pc:sldMk cId="3152540907" sldId="649"/>
            <ac:grpSpMk id="84" creationId="{5F1C2119-C026-4B0D-9D72-18871BA18EE6}"/>
          </ac:grpSpMkLst>
        </pc:grpChg>
        <pc:grpChg chg="mod">
          <ac:chgData name="Andreas Kyritsakis" userId="e6cb8c3d-6900-4293-9afa-c01af23ec244" providerId="ADAL" clId="{34694BC8-4B56-43EC-9C85-FDE4A9CED1CE}" dt="2022-04-12T13:24:11.775" v="174"/>
          <ac:grpSpMkLst>
            <pc:docMk/>
            <pc:sldMk cId="3152540907" sldId="649"/>
            <ac:grpSpMk id="85" creationId="{E82AAB28-E283-409A-9B82-C9B569615323}"/>
          </ac:grpSpMkLst>
        </pc:grpChg>
        <pc:grpChg chg="mod">
          <ac:chgData name="Andreas Kyritsakis" userId="e6cb8c3d-6900-4293-9afa-c01af23ec244" providerId="ADAL" clId="{34694BC8-4B56-43EC-9C85-FDE4A9CED1CE}" dt="2022-04-12T13:24:11.775" v="174"/>
          <ac:grpSpMkLst>
            <pc:docMk/>
            <pc:sldMk cId="3152540907" sldId="649"/>
            <ac:grpSpMk id="86" creationId="{34005DD9-6496-4AA7-877F-65669507C552}"/>
          </ac:grpSpMkLst>
        </pc:grpChg>
        <pc:grpChg chg="mod">
          <ac:chgData name="Andreas Kyritsakis" userId="e6cb8c3d-6900-4293-9afa-c01af23ec244" providerId="ADAL" clId="{34694BC8-4B56-43EC-9C85-FDE4A9CED1CE}" dt="2022-04-12T13:24:11.775" v="174"/>
          <ac:grpSpMkLst>
            <pc:docMk/>
            <pc:sldMk cId="3152540907" sldId="649"/>
            <ac:grpSpMk id="98" creationId="{03220730-210F-4542-898A-984AEE31CBEA}"/>
          </ac:grpSpMkLst>
        </pc:grpChg>
        <pc:grpChg chg="mod">
          <ac:chgData name="Andreas Kyritsakis" userId="e6cb8c3d-6900-4293-9afa-c01af23ec244" providerId="ADAL" clId="{34694BC8-4B56-43EC-9C85-FDE4A9CED1CE}" dt="2022-04-12T13:24:11.775" v="174"/>
          <ac:grpSpMkLst>
            <pc:docMk/>
            <pc:sldMk cId="3152540907" sldId="649"/>
            <ac:grpSpMk id="99" creationId="{8C09FAC8-2AC8-4E25-82E1-47F67556821F}"/>
          </ac:grpSpMkLst>
        </pc:grpChg>
        <pc:cxnChg chg="mod">
          <ac:chgData name="Andreas Kyritsakis" userId="e6cb8c3d-6900-4293-9afa-c01af23ec244" providerId="ADAL" clId="{34694BC8-4B56-43EC-9C85-FDE4A9CED1CE}" dt="2022-04-12T13:24:11.775" v="174"/>
          <ac:cxnSpMkLst>
            <pc:docMk/>
            <pc:sldMk cId="3152540907" sldId="649"/>
            <ac:cxnSpMk id="43" creationId="{1784FB83-9193-44DF-B2D3-625E439626C4}"/>
          </ac:cxnSpMkLst>
        </pc:cxnChg>
        <pc:cxnChg chg="mod">
          <ac:chgData name="Andreas Kyritsakis" userId="e6cb8c3d-6900-4293-9afa-c01af23ec244" providerId="ADAL" clId="{34694BC8-4B56-43EC-9C85-FDE4A9CED1CE}" dt="2022-04-12T13:24:11.775" v="174"/>
          <ac:cxnSpMkLst>
            <pc:docMk/>
            <pc:sldMk cId="3152540907" sldId="649"/>
            <ac:cxnSpMk id="45" creationId="{CED06D16-8C04-434B-AB23-A1F431BA3ACB}"/>
          </ac:cxnSpMkLst>
        </pc:cxnChg>
        <pc:cxnChg chg="mod">
          <ac:chgData name="Andreas Kyritsakis" userId="e6cb8c3d-6900-4293-9afa-c01af23ec244" providerId="ADAL" clId="{34694BC8-4B56-43EC-9C85-FDE4A9CED1CE}" dt="2022-04-12T13:24:11.775" v="174"/>
          <ac:cxnSpMkLst>
            <pc:docMk/>
            <pc:sldMk cId="3152540907" sldId="649"/>
            <ac:cxnSpMk id="47" creationId="{3906CFE7-039E-4032-8897-91CC5E128BB4}"/>
          </ac:cxnSpMkLst>
        </pc:cxnChg>
        <pc:cxnChg chg="mod">
          <ac:chgData name="Andreas Kyritsakis" userId="e6cb8c3d-6900-4293-9afa-c01af23ec244" providerId="ADAL" clId="{34694BC8-4B56-43EC-9C85-FDE4A9CED1CE}" dt="2022-04-12T13:24:11.775" v="174"/>
          <ac:cxnSpMkLst>
            <pc:docMk/>
            <pc:sldMk cId="3152540907" sldId="649"/>
            <ac:cxnSpMk id="49" creationId="{F11E14ED-23A8-4C2C-A326-DA6F9256832F}"/>
          </ac:cxnSpMkLst>
        </pc:cxnChg>
        <pc:cxnChg chg="mod">
          <ac:chgData name="Andreas Kyritsakis" userId="e6cb8c3d-6900-4293-9afa-c01af23ec244" providerId="ADAL" clId="{34694BC8-4B56-43EC-9C85-FDE4A9CED1CE}" dt="2022-04-12T13:24:11.775" v="174"/>
          <ac:cxnSpMkLst>
            <pc:docMk/>
            <pc:sldMk cId="3152540907" sldId="649"/>
            <ac:cxnSpMk id="57" creationId="{ED56CD0D-EE59-4D71-AD1F-69245CFD0DC0}"/>
          </ac:cxnSpMkLst>
        </pc:cxnChg>
        <pc:cxnChg chg="mod">
          <ac:chgData name="Andreas Kyritsakis" userId="e6cb8c3d-6900-4293-9afa-c01af23ec244" providerId="ADAL" clId="{34694BC8-4B56-43EC-9C85-FDE4A9CED1CE}" dt="2022-04-12T13:24:11.775" v="174"/>
          <ac:cxnSpMkLst>
            <pc:docMk/>
            <pc:sldMk cId="3152540907" sldId="649"/>
            <ac:cxnSpMk id="59" creationId="{2A22659F-836F-4F2B-982E-9BD0EF81182F}"/>
          </ac:cxnSpMkLst>
        </pc:cxnChg>
        <pc:cxnChg chg="mod">
          <ac:chgData name="Andreas Kyritsakis" userId="e6cb8c3d-6900-4293-9afa-c01af23ec244" providerId="ADAL" clId="{34694BC8-4B56-43EC-9C85-FDE4A9CED1CE}" dt="2022-04-12T13:24:11.775" v="174"/>
          <ac:cxnSpMkLst>
            <pc:docMk/>
            <pc:sldMk cId="3152540907" sldId="649"/>
            <ac:cxnSpMk id="61" creationId="{69D80958-8941-4DB1-BA47-9225DEFFFA76}"/>
          </ac:cxnSpMkLst>
        </pc:cxnChg>
        <pc:cxnChg chg="mod">
          <ac:chgData name="Andreas Kyritsakis" userId="e6cb8c3d-6900-4293-9afa-c01af23ec244" providerId="ADAL" clId="{34694BC8-4B56-43EC-9C85-FDE4A9CED1CE}" dt="2022-04-12T13:24:11.775" v="174"/>
          <ac:cxnSpMkLst>
            <pc:docMk/>
            <pc:sldMk cId="3152540907" sldId="649"/>
            <ac:cxnSpMk id="63" creationId="{82B2F2E7-4325-4E38-989D-C1C85CBB5AB6}"/>
          </ac:cxnSpMkLst>
        </pc:cxnChg>
        <pc:cxnChg chg="mod">
          <ac:chgData name="Andreas Kyritsakis" userId="e6cb8c3d-6900-4293-9afa-c01af23ec244" providerId="ADAL" clId="{34694BC8-4B56-43EC-9C85-FDE4A9CED1CE}" dt="2022-04-12T13:24:11.775" v="174"/>
          <ac:cxnSpMkLst>
            <pc:docMk/>
            <pc:sldMk cId="3152540907" sldId="649"/>
            <ac:cxnSpMk id="76" creationId="{8663BF9A-9C0B-41E5-8D4E-D68F4CE2C4B0}"/>
          </ac:cxnSpMkLst>
        </pc:cxnChg>
        <pc:cxnChg chg="mod">
          <ac:chgData name="Andreas Kyritsakis" userId="e6cb8c3d-6900-4293-9afa-c01af23ec244" providerId="ADAL" clId="{34694BC8-4B56-43EC-9C85-FDE4A9CED1CE}" dt="2022-04-12T13:24:11.775" v="174"/>
          <ac:cxnSpMkLst>
            <pc:docMk/>
            <pc:sldMk cId="3152540907" sldId="649"/>
            <ac:cxnSpMk id="78" creationId="{51D8EC9C-9A24-4E20-9962-A56C8D92A2CD}"/>
          </ac:cxnSpMkLst>
        </pc:cxnChg>
        <pc:cxnChg chg="mod">
          <ac:chgData name="Andreas Kyritsakis" userId="e6cb8c3d-6900-4293-9afa-c01af23ec244" providerId="ADAL" clId="{34694BC8-4B56-43EC-9C85-FDE4A9CED1CE}" dt="2022-04-12T13:24:11.775" v="174"/>
          <ac:cxnSpMkLst>
            <pc:docMk/>
            <pc:sldMk cId="3152540907" sldId="649"/>
            <ac:cxnSpMk id="80" creationId="{17D01CF8-4DEA-408A-874C-936641B5F8BB}"/>
          </ac:cxnSpMkLst>
        </pc:cxnChg>
        <pc:cxnChg chg="mod">
          <ac:chgData name="Andreas Kyritsakis" userId="e6cb8c3d-6900-4293-9afa-c01af23ec244" providerId="ADAL" clId="{34694BC8-4B56-43EC-9C85-FDE4A9CED1CE}" dt="2022-04-12T13:24:11.775" v="174"/>
          <ac:cxnSpMkLst>
            <pc:docMk/>
            <pc:sldMk cId="3152540907" sldId="649"/>
            <ac:cxnSpMk id="82" creationId="{380C562C-3108-4B35-A0A9-0A770DA9DE58}"/>
          </ac:cxnSpMkLst>
        </pc:cxnChg>
        <pc:cxnChg chg="mod">
          <ac:chgData name="Andreas Kyritsakis" userId="e6cb8c3d-6900-4293-9afa-c01af23ec244" providerId="ADAL" clId="{34694BC8-4B56-43EC-9C85-FDE4A9CED1CE}" dt="2022-04-12T13:24:11.775" v="174"/>
          <ac:cxnSpMkLst>
            <pc:docMk/>
            <pc:sldMk cId="3152540907" sldId="649"/>
            <ac:cxnSpMk id="91" creationId="{B8379785-6DCF-4831-B162-008CDF8B11F9}"/>
          </ac:cxnSpMkLst>
        </pc:cxnChg>
        <pc:cxnChg chg="mod">
          <ac:chgData name="Andreas Kyritsakis" userId="e6cb8c3d-6900-4293-9afa-c01af23ec244" providerId="ADAL" clId="{34694BC8-4B56-43EC-9C85-FDE4A9CED1CE}" dt="2022-04-12T13:24:11.775" v="174"/>
          <ac:cxnSpMkLst>
            <pc:docMk/>
            <pc:sldMk cId="3152540907" sldId="649"/>
            <ac:cxnSpMk id="93" creationId="{F8AB940C-5409-4C41-AAAA-0931D6A6A644}"/>
          </ac:cxnSpMkLst>
        </pc:cxnChg>
        <pc:cxnChg chg="mod">
          <ac:chgData name="Andreas Kyritsakis" userId="e6cb8c3d-6900-4293-9afa-c01af23ec244" providerId="ADAL" clId="{34694BC8-4B56-43EC-9C85-FDE4A9CED1CE}" dt="2022-04-12T13:24:11.775" v="174"/>
          <ac:cxnSpMkLst>
            <pc:docMk/>
            <pc:sldMk cId="3152540907" sldId="649"/>
            <ac:cxnSpMk id="95" creationId="{5BBD75E4-9F4B-4ECF-A515-872360FE9900}"/>
          </ac:cxnSpMkLst>
        </pc:cxnChg>
        <pc:cxnChg chg="mod">
          <ac:chgData name="Andreas Kyritsakis" userId="e6cb8c3d-6900-4293-9afa-c01af23ec244" providerId="ADAL" clId="{34694BC8-4B56-43EC-9C85-FDE4A9CED1CE}" dt="2022-04-12T13:24:11.775" v="174"/>
          <ac:cxnSpMkLst>
            <pc:docMk/>
            <pc:sldMk cId="3152540907" sldId="649"/>
            <ac:cxnSpMk id="97" creationId="{36E52BF1-DBAC-47CD-80F2-5B9842C48086}"/>
          </ac:cxnSpMkLst>
        </pc:cxnChg>
        <pc:cxnChg chg="mod">
          <ac:chgData name="Andreas Kyritsakis" userId="e6cb8c3d-6900-4293-9afa-c01af23ec244" providerId="ADAL" clId="{34694BC8-4B56-43EC-9C85-FDE4A9CED1CE}" dt="2022-04-12T13:24:11.775" v="174"/>
          <ac:cxnSpMkLst>
            <pc:docMk/>
            <pc:sldMk cId="3152540907" sldId="649"/>
            <ac:cxnSpMk id="101" creationId="{F611E2A5-E15A-48E4-9023-EC3E31B0A9DE}"/>
          </ac:cxnSpMkLst>
        </pc:cxnChg>
      </pc:sldChg>
      <pc:sldChg chg="modSp mod">
        <pc:chgData name="Andreas Kyritsakis" userId="e6cb8c3d-6900-4293-9afa-c01af23ec244" providerId="ADAL" clId="{34694BC8-4B56-43EC-9C85-FDE4A9CED1CE}" dt="2022-04-12T13:09:30.167" v="31" actId="20577"/>
        <pc:sldMkLst>
          <pc:docMk/>
          <pc:sldMk cId="3701626656" sldId="652"/>
        </pc:sldMkLst>
        <pc:spChg chg="mod">
          <ac:chgData name="Andreas Kyritsakis" userId="e6cb8c3d-6900-4293-9afa-c01af23ec244" providerId="ADAL" clId="{34694BC8-4B56-43EC-9C85-FDE4A9CED1CE}" dt="2022-04-12T13:09:30.167" v="31" actId="20577"/>
          <ac:spMkLst>
            <pc:docMk/>
            <pc:sldMk cId="3701626656" sldId="652"/>
            <ac:spMk id="5" creationId="{715EA869-A330-49FA-94EE-CC841ACDFDD9}"/>
          </ac:spMkLst>
        </pc:spChg>
      </pc:sldChg>
      <pc:sldChg chg="modSp mod">
        <pc:chgData name="Andreas Kyritsakis" userId="e6cb8c3d-6900-4293-9afa-c01af23ec244" providerId="ADAL" clId="{34694BC8-4B56-43EC-9C85-FDE4A9CED1CE}" dt="2022-04-12T13:18:44.083" v="163" actId="113"/>
        <pc:sldMkLst>
          <pc:docMk/>
          <pc:sldMk cId="800399601" sldId="653"/>
        </pc:sldMkLst>
        <pc:spChg chg="mod">
          <ac:chgData name="Andreas Kyritsakis" userId="e6cb8c3d-6900-4293-9afa-c01af23ec244" providerId="ADAL" clId="{34694BC8-4B56-43EC-9C85-FDE4A9CED1CE}" dt="2022-04-12T13:18:44.083" v="163" actId="113"/>
          <ac:spMkLst>
            <pc:docMk/>
            <pc:sldMk cId="800399601" sldId="653"/>
            <ac:spMk id="4" creationId="{77830C8E-6E57-45ED-85ED-39D03B363E92}"/>
          </ac:spMkLst>
        </pc:spChg>
      </pc:sldChg>
      <pc:sldChg chg="modSp mod">
        <pc:chgData name="Andreas Kyritsakis" userId="e6cb8c3d-6900-4293-9afa-c01af23ec244" providerId="ADAL" clId="{34694BC8-4B56-43EC-9C85-FDE4A9CED1CE}" dt="2022-04-12T13:22:28.559" v="173" actId="20577"/>
        <pc:sldMkLst>
          <pc:docMk/>
          <pc:sldMk cId="3335232735" sldId="654"/>
        </pc:sldMkLst>
        <pc:spChg chg="mod">
          <ac:chgData name="Andreas Kyritsakis" userId="e6cb8c3d-6900-4293-9afa-c01af23ec244" providerId="ADAL" clId="{34694BC8-4B56-43EC-9C85-FDE4A9CED1CE}" dt="2022-04-12T13:22:28.559" v="173" actId="20577"/>
          <ac:spMkLst>
            <pc:docMk/>
            <pc:sldMk cId="3335232735" sldId="654"/>
            <ac:spMk id="11" creationId="{B1E186CD-D1C1-49ED-8CC6-C29878E93539}"/>
          </ac:spMkLst>
        </pc:spChg>
      </pc:sldChg>
      <pc:sldChg chg="addSp modSp mod">
        <pc:chgData name="Andreas Kyritsakis" userId="e6cb8c3d-6900-4293-9afa-c01af23ec244" providerId="ADAL" clId="{34694BC8-4B56-43EC-9C85-FDE4A9CED1CE}" dt="2022-04-13T08:32:12.307" v="219" actId="1076"/>
        <pc:sldMkLst>
          <pc:docMk/>
          <pc:sldMk cId="1631356741" sldId="656"/>
        </pc:sldMkLst>
        <pc:spChg chg="add mod">
          <ac:chgData name="Andreas Kyritsakis" userId="e6cb8c3d-6900-4293-9afa-c01af23ec244" providerId="ADAL" clId="{34694BC8-4B56-43EC-9C85-FDE4A9CED1CE}" dt="2022-04-13T08:32:12.307" v="219" actId="1076"/>
          <ac:spMkLst>
            <pc:docMk/>
            <pc:sldMk cId="1631356741" sldId="656"/>
            <ac:spMk id="44" creationId="{D2AFACD8-529F-4F73-BC3E-5EA87859247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015ABF-6A29-4782-A724-D705DBAD90D1}" type="datetimeFigureOut">
              <a:rPr lang="en-GB" smtClean="0"/>
              <a:t>19/04/2022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2D7F8F-7F8F-4DB3-AE28-923B0428D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8352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>
            <a:extLst>
              <a:ext uri="{FF2B5EF4-FFF2-40B4-BE49-F238E27FC236}">
                <a16:creationId xmlns:a16="http://schemas.microsoft.com/office/drawing/2014/main" id="{53AA0B00-BCE4-49E8-911C-58356DD3FA52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fld id="{B223248B-8893-4344-BF9D-DE061CBD61BD}" type="slidenum">
              <a:rPr kumimoji="0" lang="en-GB" altLang="fi-FI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449263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buNone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/>
              </a:pPr>
              <a:t>1</a:t>
            </a:fld>
            <a:endParaRPr kumimoji="0" lang="en-GB" altLang="fi-FI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123" name="Text Box 1">
            <a:extLst>
              <a:ext uri="{FF2B5EF4-FFF2-40B4-BE49-F238E27FC236}">
                <a16:creationId xmlns:a16="http://schemas.microsoft.com/office/drawing/2014/main" id="{674866F4-ADF3-4923-BF93-6EED87A882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fi-FI" altLang="fi-FI" sz="2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124" name="Rectangle 2">
            <a:extLst>
              <a:ext uri="{FF2B5EF4-FFF2-40B4-BE49-F238E27FC236}">
                <a16:creationId xmlns:a16="http://schemas.microsoft.com/office/drawing/2014/main" id="{F554FD54-3B4A-4329-A02E-E8C9AD26B428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fi-FI"/>
          </a:p>
        </p:txBody>
      </p:sp>
    </p:spTree>
    <p:extLst>
      <p:ext uri="{BB962C8B-B14F-4D97-AF65-F5344CB8AC3E}">
        <p14:creationId xmlns:p14="http://schemas.microsoft.com/office/powerpoint/2010/main" val="3883680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D7F8F-7F8F-4DB3-AE28-923B0428DFF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12884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A large number of charge particles is produced in the process – accelerating these particles requires </a:t>
            </a: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a large influx of power</a:t>
            </a:r>
            <a:endParaRPr lang="et-EE" sz="1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D7F8F-7F8F-4DB3-AE28-923B0428DFF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03209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eutrals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and ions </a:t>
            </a: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(and </a:t>
            </a:r>
            <a:r>
              <a:rPr lang="et-EE" dirty="0" err="1">
                <a:latin typeface="Calibri" panose="020F0502020204030204" pitchFamily="34" charset="0"/>
                <a:cs typeface="Calibri" panose="020F0502020204030204" pitchFamily="34" charset="0"/>
              </a:rPr>
              <a:t>their</a:t>
            </a: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dirty="0" err="1">
                <a:latin typeface="Calibri" panose="020F0502020204030204" pitchFamily="34" charset="0"/>
                <a:cs typeface="Calibri" panose="020F0502020204030204" pitchFamily="34" charset="0"/>
              </a:rPr>
              <a:t>collisions</a:t>
            </a: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in the plasma</a:t>
            </a: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dirty="0" err="1">
                <a:latin typeface="Calibri" panose="020F0502020204030204" pitchFamily="34" charset="0"/>
                <a:cs typeface="Calibri" panose="020F0502020204030204" pitchFamily="34" charset="0"/>
              </a:rPr>
              <a:t>domain</a:t>
            </a: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t-EE" u="sng" dirty="0" err="1">
                <a:latin typeface="Calibri" panose="020F0502020204030204" pitchFamily="34" charset="0"/>
                <a:cs typeface="Calibri" panose="020F0502020204030204" pitchFamily="34" charset="0"/>
              </a:rPr>
              <a:t>needs</a:t>
            </a:r>
            <a:r>
              <a:rPr lang="et-EE" u="sng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u="sng" dirty="0" err="1">
                <a:latin typeface="Calibri" panose="020F0502020204030204" pitchFamily="34" charset="0"/>
                <a:cs typeface="Calibri" panose="020F0502020204030204" pitchFamily="34" charset="0"/>
              </a:rPr>
              <a:t>verification</a:t>
            </a: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The i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nteraction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of the evaporated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nano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-clusters with</a:t>
            </a: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the field and emitted electrons </a:t>
            </a: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u="sng" dirty="0">
                <a:latin typeface="Calibri" panose="020F0502020204030204" pitchFamily="34" charset="0"/>
                <a:cs typeface="Calibri" panose="020F0502020204030204" pitchFamily="34" charset="0"/>
              </a:rPr>
              <a:t>in MD </a:t>
            </a:r>
            <a:r>
              <a:rPr lang="et-EE" u="sng" dirty="0" err="1">
                <a:latin typeface="Calibri" panose="020F0502020204030204" pitchFamily="34" charset="0"/>
                <a:cs typeface="Calibri" panose="020F0502020204030204" pitchFamily="34" charset="0"/>
              </a:rPr>
              <a:t>coupled</a:t>
            </a:r>
            <a:r>
              <a:rPr lang="et-EE" u="sng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u="sng" dirty="0" err="1">
                <a:latin typeface="Calibri" panose="020F0502020204030204" pitchFamily="34" charset="0"/>
                <a:cs typeface="Calibri" panose="020F0502020204030204" pitchFamily="34" charset="0"/>
              </a:rPr>
              <a:t>system</a:t>
            </a: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The ion bombardment and atom sputtering </a:t>
            </a: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u="sng" dirty="0">
                <a:latin typeface="Calibri" panose="020F0502020204030204" pitchFamily="34" charset="0"/>
                <a:cs typeface="Calibri" panose="020F0502020204030204" pitchFamily="34" charset="0"/>
              </a:rPr>
              <a:t>in MD</a:t>
            </a:r>
            <a:r>
              <a:rPr lang="et-EE" u="sng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u="sng" dirty="0" err="1">
                <a:latin typeface="Calibri" panose="020F0502020204030204" pitchFamily="34" charset="0"/>
                <a:cs typeface="Calibri" panose="020F0502020204030204" pitchFamily="34" charset="0"/>
              </a:rPr>
              <a:t>coupled</a:t>
            </a:r>
            <a:r>
              <a:rPr lang="et-EE" u="sng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u="sng" dirty="0" err="1">
                <a:latin typeface="Calibri" panose="020F0502020204030204" pitchFamily="34" charset="0"/>
                <a:cs typeface="Calibri" panose="020F0502020204030204" pitchFamily="34" charset="0"/>
              </a:rPr>
              <a:t>system</a:t>
            </a: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2D7F8F-7F8F-4DB3-AE28-923B0428DFF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9172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47DCCA61-FD70-4DC5-B698-ECB2CB7C9D52}" type="slidenum">
              <a:t>13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64731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7585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31200" y="1676400"/>
            <a:ext cx="2235200" cy="4876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25600" y="1676400"/>
            <a:ext cx="6502400" cy="4876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936390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601" y="1676401"/>
            <a:ext cx="7211484" cy="114141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463806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290464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1" y="561976"/>
            <a:ext cx="8737599" cy="504825"/>
          </a:xfrm>
          <a:noFill/>
          <a:ln>
            <a:noFill/>
          </a:ln>
        </p:spPr>
        <p:txBody>
          <a:bodyPr/>
          <a:lstStyle>
            <a:lvl1pPr marL="0" algn="ctr">
              <a:lnSpc>
                <a:spcPct val="100000"/>
              </a:lnSpc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6801" y="1600200"/>
            <a:ext cx="9345084" cy="4951413"/>
          </a:xfrm>
        </p:spPr>
        <p:txBody>
          <a:bodyPr/>
          <a:lstStyle>
            <a:lvl1pPr>
              <a:buClrTx/>
              <a:defRPr>
                <a:solidFill>
                  <a:schemeClr val="tx1"/>
                </a:solidFill>
              </a:defRPr>
            </a:lvl1pPr>
            <a:lvl2pPr>
              <a:buClrTx/>
              <a:defRPr>
                <a:solidFill>
                  <a:schemeClr val="tx1"/>
                </a:solidFill>
              </a:defRPr>
            </a:lvl2pPr>
            <a:lvl3pPr>
              <a:buClrTx/>
              <a:defRPr>
                <a:solidFill>
                  <a:schemeClr val="tx1"/>
                </a:solidFill>
              </a:defRPr>
            </a:lvl3pPr>
            <a:lvl4pPr>
              <a:buClrTx/>
              <a:defRPr>
                <a:solidFill>
                  <a:schemeClr val="tx1"/>
                </a:solidFill>
              </a:defRPr>
            </a:lvl4pPr>
            <a:lvl5pPr>
              <a:buClrTx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464898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558777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1"/>
            <a:ext cx="9245600" cy="6572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1" y="1600200"/>
            <a:ext cx="4569884" cy="4951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11484" y="1600200"/>
            <a:ext cx="4572000" cy="4951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804858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628102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>
                <a:solidFill>
                  <a:srgbClr val="FF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326720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7020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546479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824156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803829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053507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1" y="152401"/>
            <a:ext cx="2334684" cy="63992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38400" y="152401"/>
            <a:ext cx="6807200" cy="63992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685142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1" y="152401"/>
            <a:ext cx="9345084" cy="11144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438401" y="1600200"/>
            <a:ext cx="4569884" cy="49514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11484" y="1600200"/>
            <a:ext cx="4572000" cy="49514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90510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99887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36800" y="3048000"/>
            <a:ext cx="4013200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53200" y="3048000"/>
            <a:ext cx="4013200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55466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71435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05660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3302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98949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01055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48002320-9E50-430B-BA8A-F12655841A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368801" y="685801"/>
            <a:ext cx="7211484" cy="1141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2054" name="Rectangle 7">
            <a:extLst>
              <a:ext uri="{FF2B5EF4-FFF2-40B4-BE49-F238E27FC236}">
                <a16:creationId xmlns:a16="http://schemas.microsoft.com/office/drawing/2014/main" id="{A8780DD8-FF1E-4EBB-989B-6E015C1286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859741" y="2895600"/>
            <a:ext cx="82296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i-FI"/>
              <a:t>Click to edit the outline text format</a:t>
            </a:r>
          </a:p>
          <a:p>
            <a:pPr lvl="1"/>
            <a:r>
              <a:rPr lang="en-GB" altLang="fi-FI"/>
              <a:t>Second Outline Level</a:t>
            </a:r>
          </a:p>
          <a:p>
            <a:pPr lvl="2"/>
            <a:r>
              <a:rPr lang="en-GB" altLang="fi-FI"/>
              <a:t>Third Outline Level</a:t>
            </a:r>
          </a:p>
          <a:p>
            <a:pPr lvl="3"/>
            <a:r>
              <a:rPr lang="en-GB" altLang="fi-FI"/>
              <a:t>Fourth Outline Level</a:t>
            </a:r>
          </a:p>
          <a:p>
            <a:pPr lvl="4"/>
            <a:r>
              <a:rPr lang="en-GB" altLang="fi-FI"/>
              <a:t>Fifth Outline Level</a:t>
            </a:r>
          </a:p>
          <a:p>
            <a:pPr lvl="4"/>
            <a:r>
              <a:rPr lang="en-GB" altLang="fi-FI"/>
              <a:t>Sixth Outline Level</a:t>
            </a:r>
          </a:p>
          <a:p>
            <a:pPr lvl="4"/>
            <a:r>
              <a:rPr lang="en-GB" altLang="fi-FI"/>
              <a:t>Seventh Outline Level</a:t>
            </a:r>
          </a:p>
          <a:p>
            <a:pPr lvl="4"/>
            <a:r>
              <a:rPr lang="en-GB" altLang="fi-FI"/>
              <a:t>Eighth Outline Level</a:t>
            </a:r>
          </a:p>
          <a:p>
            <a:pPr lvl="4"/>
            <a:r>
              <a:rPr lang="en-GB" altLang="fi-FI"/>
              <a:t>Ninth Outline Level</a:t>
            </a:r>
          </a:p>
        </p:txBody>
      </p:sp>
      <p:pic>
        <p:nvPicPr>
          <p:cNvPr id="3074" name="Picture 2" descr="University of Tartu - Wikipedia">
            <a:extLst>
              <a:ext uri="{FF2B5EF4-FFF2-40B4-BE49-F238E27FC236}">
                <a16:creationId xmlns:a16="http://schemas.microsoft.com/office/drawing/2014/main" id="{4998069A-CB36-479F-89D8-816E2CEE0A1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190"/>
            <a:ext cx="3657600" cy="3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D222A78-5200-4CD0-B820-D171F3ACF65D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59" y="4248150"/>
            <a:ext cx="3651275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138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/>
  <p:txStyles>
    <p:titleStyle>
      <a:lvl1pPr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panose="020B0604020202020204" pitchFamily="34" charset="0"/>
        <a:defRPr sz="36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Candara" pitchFamily="34" charset="0"/>
          <a:ea typeface="+mj-ea"/>
          <a:cs typeface="+mj-cs"/>
        </a:defRPr>
      </a:lvl1pPr>
      <a:lvl2pPr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panose="020B0604020202020204" pitchFamily="34" charset="0"/>
        <a:defRPr sz="3600" b="1">
          <a:solidFill>
            <a:schemeClr val="tx1"/>
          </a:solidFill>
          <a:latin typeface="Candara" panose="020E0502030303020204" pitchFamily="34" charset="0"/>
        </a:defRPr>
      </a:lvl2pPr>
      <a:lvl3pPr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panose="020B0604020202020204" pitchFamily="34" charset="0"/>
        <a:defRPr sz="3600" b="1">
          <a:solidFill>
            <a:schemeClr val="tx1"/>
          </a:solidFill>
          <a:latin typeface="Candara" panose="020E0502030303020204" pitchFamily="34" charset="0"/>
        </a:defRPr>
      </a:lvl3pPr>
      <a:lvl4pPr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panose="020B0604020202020204" pitchFamily="34" charset="0"/>
        <a:defRPr sz="3600" b="1">
          <a:solidFill>
            <a:schemeClr val="tx1"/>
          </a:solidFill>
          <a:latin typeface="Candara" panose="020E0502030303020204" pitchFamily="34" charset="0"/>
        </a:defRPr>
      </a:lvl4pPr>
      <a:lvl5pPr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panose="020B0604020202020204" pitchFamily="34" charset="0"/>
        <a:defRPr sz="3600" b="1">
          <a:solidFill>
            <a:schemeClr val="tx1"/>
          </a:solidFill>
          <a:latin typeface="Candara" panose="020E0502030303020204" pitchFamily="34" charset="0"/>
        </a:defRPr>
      </a:lvl5pPr>
      <a:lvl6pPr marL="4572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6pPr>
      <a:lvl7pPr marL="9144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7pPr>
      <a:lvl8pPr marL="13716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8pPr>
      <a:lvl9pPr marL="18288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9pPr>
    </p:titleStyle>
    <p:bodyStyle>
      <a:lvl1pPr marL="280988" indent="-280988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FCA311"/>
        </a:buClr>
        <a:buSzPct val="110000"/>
        <a:buFont typeface="Wingdings" panose="05000000000000000000" pitchFamily="2" charset="2"/>
        <a:buChar char=""/>
        <a:defRPr>
          <a:solidFill>
            <a:srgbClr val="000000"/>
          </a:solidFill>
          <a:latin typeface="Georgia" pitchFamily="18" charset="0"/>
          <a:ea typeface="+mn-ea"/>
          <a:cs typeface="+mn-cs"/>
        </a:defRPr>
      </a:lvl1pPr>
      <a:lvl2pPr marL="668338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FCA311"/>
        </a:buClr>
        <a:buSzPct val="80000"/>
        <a:buFont typeface="Wingdings" panose="05000000000000000000" pitchFamily="2" charset="2"/>
        <a:buChar char=""/>
        <a:defRPr>
          <a:solidFill>
            <a:srgbClr val="000000"/>
          </a:solidFill>
          <a:latin typeface="Georgia" pitchFamily="18" charset="0"/>
        </a:defRPr>
      </a:lvl2pPr>
      <a:lvl3pPr marL="1049338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FCA311"/>
        </a:buClr>
        <a:buSzPct val="100000"/>
        <a:buFont typeface="Arial" panose="020B0604020202020204" pitchFamily="34" charset="0"/>
        <a:buChar char="-"/>
        <a:defRPr sz="1600">
          <a:solidFill>
            <a:srgbClr val="000000"/>
          </a:solidFill>
          <a:latin typeface="Georgia" pitchFamily="18" charset="0"/>
        </a:defRPr>
      </a:lvl3pPr>
      <a:lvl4pPr marL="1620838" indent="-1508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FCA311"/>
        </a:buClr>
        <a:buSzPct val="100000"/>
        <a:buFont typeface="Arial" panose="020B0604020202020204" pitchFamily="34" charset="0"/>
        <a:buChar char="-"/>
        <a:defRPr sz="1600">
          <a:solidFill>
            <a:srgbClr val="000000"/>
          </a:solidFill>
          <a:latin typeface="Georgia" pitchFamily="18" charset="0"/>
        </a:defRPr>
      </a:lvl4pPr>
      <a:lvl5pPr marL="20939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FCA311"/>
        </a:buClr>
        <a:buSzPct val="100000"/>
        <a:buFont typeface="Arial" panose="020B0604020202020204" pitchFamily="34" charset="0"/>
        <a:buChar char="-"/>
        <a:defRPr sz="1600">
          <a:solidFill>
            <a:srgbClr val="000000"/>
          </a:solidFill>
          <a:latin typeface="Georgia" pitchFamily="18" charset="0"/>
        </a:defRPr>
      </a:lvl5pPr>
      <a:lvl6pPr marL="25511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FCA311"/>
        </a:buClr>
        <a:buSzPct val="100000"/>
        <a:buFont typeface="Arial" charset="0"/>
        <a:buChar char="-"/>
        <a:defRPr sz="1600">
          <a:solidFill>
            <a:srgbClr val="000000"/>
          </a:solidFill>
          <a:latin typeface="+mn-lt"/>
        </a:defRPr>
      </a:lvl6pPr>
      <a:lvl7pPr marL="30083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FCA311"/>
        </a:buClr>
        <a:buSzPct val="100000"/>
        <a:buFont typeface="Arial" charset="0"/>
        <a:buChar char="-"/>
        <a:defRPr sz="1600">
          <a:solidFill>
            <a:srgbClr val="000000"/>
          </a:solidFill>
          <a:latin typeface="+mn-lt"/>
        </a:defRPr>
      </a:lvl7pPr>
      <a:lvl8pPr marL="34655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FCA311"/>
        </a:buClr>
        <a:buSzPct val="100000"/>
        <a:buFont typeface="Arial" charset="0"/>
        <a:buChar char="-"/>
        <a:defRPr sz="1600">
          <a:solidFill>
            <a:srgbClr val="000000"/>
          </a:solidFill>
          <a:latin typeface="+mn-lt"/>
        </a:defRPr>
      </a:lvl8pPr>
      <a:lvl9pPr marL="39227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FCA311"/>
        </a:buClr>
        <a:buSzPct val="100000"/>
        <a:buFont typeface="Arial" charset="0"/>
        <a:buChar char="-"/>
        <a:defRPr sz="1600">
          <a:solidFill>
            <a:srgbClr val="000000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>
            <a:extLst>
              <a:ext uri="{FF2B5EF4-FFF2-40B4-BE49-F238E27FC236}">
                <a16:creationId xmlns:a16="http://schemas.microsoft.com/office/drawing/2014/main" id="{4A556D5E-A77D-4D43-90CC-BFD9F5EDD7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457201"/>
            <a:ext cx="9245600" cy="657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id="{B8861648-04EE-4221-B7F4-4708A0B0F4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1" y="1600200"/>
            <a:ext cx="9345084" cy="495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i-FI"/>
              <a:t>Click to edit the outline text format</a:t>
            </a:r>
          </a:p>
          <a:p>
            <a:pPr lvl="1"/>
            <a:r>
              <a:rPr lang="en-GB" altLang="fi-FI"/>
              <a:t>Second Outline Level</a:t>
            </a:r>
          </a:p>
          <a:p>
            <a:pPr lvl="2"/>
            <a:r>
              <a:rPr lang="en-GB" altLang="fi-FI"/>
              <a:t>Third Outline Level</a:t>
            </a:r>
          </a:p>
          <a:p>
            <a:pPr lvl="3"/>
            <a:r>
              <a:rPr lang="en-GB" altLang="fi-FI"/>
              <a:t>Fourth Outline Level</a:t>
            </a:r>
          </a:p>
          <a:p>
            <a:pPr lvl="4"/>
            <a:r>
              <a:rPr lang="en-GB" altLang="fi-FI"/>
              <a:t>Fifth Outline Level</a:t>
            </a:r>
          </a:p>
          <a:p>
            <a:pPr lvl="4"/>
            <a:r>
              <a:rPr lang="en-GB" altLang="fi-FI"/>
              <a:t>Sixth Outline Level</a:t>
            </a:r>
          </a:p>
          <a:p>
            <a:pPr lvl="4"/>
            <a:r>
              <a:rPr lang="en-GB" altLang="fi-FI"/>
              <a:t>Seventh Outline Level</a:t>
            </a:r>
          </a:p>
          <a:p>
            <a:pPr lvl="4"/>
            <a:r>
              <a:rPr lang="en-GB" altLang="fi-FI"/>
              <a:t>Eighth Outline Level</a:t>
            </a:r>
          </a:p>
          <a:p>
            <a:pPr lvl="4"/>
            <a:r>
              <a:rPr lang="en-GB" altLang="fi-FI"/>
              <a:t>Ninth Outline Level</a:t>
            </a:r>
          </a:p>
        </p:txBody>
      </p:sp>
      <p:sp>
        <p:nvSpPr>
          <p:cNvPr id="1029" name="Text Box 4">
            <a:extLst>
              <a:ext uri="{FF2B5EF4-FFF2-40B4-BE49-F238E27FC236}">
                <a16:creationId xmlns:a16="http://schemas.microsoft.com/office/drawing/2014/main" id="{08FC3DAA-0EE4-4348-BC26-7F34CEAD0D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184" y="6613526"/>
            <a:ext cx="10124016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t-EE" altLang="fi-FI" sz="1100" i="1" err="1">
                <a:solidFill>
                  <a:srgbClr val="595959"/>
                </a:solidFill>
                <a:latin typeface="Georgia" panose="02040502050405020303" pitchFamily="18" charset="0"/>
              </a:rPr>
              <a:t>T.Tiirats</a:t>
            </a:r>
            <a:r>
              <a:rPr lang="en-GB" altLang="fi-FI" sz="1100" i="1">
                <a:solidFill>
                  <a:srgbClr val="595959"/>
                </a:solidFill>
                <a:latin typeface="Georgia" panose="02040502050405020303" pitchFamily="18" charset="0"/>
              </a:rPr>
              <a:t>, </a:t>
            </a:r>
            <a:r>
              <a:rPr lang="et-EE" altLang="fi-FI" sz="1100" i="1">
                <a:solidFill>
                  <a:srgbClr val="595959"/>
                </a:solidFill>
                <a:latin typeface="Georgia" panose="02040502050405020303" pitchFamily="18" charset="0"/>
              </a:rPr>
              <a:t>CERN </a:t>
            </a:r>
            <a:r>
              <a:rPr lang="en-GB" altLang="fi-FI" sz="1100" i="1">
                <a:solidFill>
                  <a:srgbClr val="595959"/>
                </a:solidFill>
                <a:latin typeface="Georgia" panose="02040502050405020303" pitchFamily="18" charset="0"/>
              </a:rPr>
              <a:t>– </a:t>
            </a:r>
            <a:r>
              <a:rPr lang="et-EE" altLang="fi-FI" sz="1100" i="1">
                <a:solidFill>
                  <a:srgbClr val="595959"/>
                </a:solidFill>
                <a:latin typeface="Georgia" panose="02040502050405020303" pitchFamily="18" charset="0"/>
              </a:rPr>
              <a:t>20.04.2022</a:t>
            </a:r>
            <a:endParaRPr lang="en-GB" altLang="fi-FI" sz="1100" i="1">
              <a:solidFill>
                <a:srgbClr val="595959"/>
              </a:solidFill>
              <a:latin typeface="Georgia" panose="02040502050405020303" pitchFamily="18" charset="0"/>
            </a:endParaRPr>
          </a:p>
        </p:txBody>
      </p:sp>
      <p:sp>
        <p:nvSpPr>
          <p:cNvPr id="1030" name="Text Box 5">
            <a:extLst>
              <a:ext uri="{FF2B5EF4-FFF2-40B4-BE49-F238E27FC236}">
                <a16:creationId xmlns:a16="http://schemas.microsoft.com/office/drawing/2014/main" id="{515614D2-BF3F-478A-B407-D8E24E2293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01351" y="6613526"/>
            <a:ext cx="115146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lnSpc>
                <a:spcPct val="100000"/>
              </a:lnSpc>
              <a:buFont typeface="Arial" panose="020B0604020202020204" pitchFamily="34" charset="0"/>
              <a:buNone/>
            </a:pPr>
            <a:fld id="{D75B598C-ACBC-4D96-907A-E6C886D1C2D3}" type="slidenum">
              <a:rPr lang="en-GB" altLang="fi-FI" sz="1000" b="0">
                <a:solidFill>
                  <a:srgbClr val="000000"/>
                </a:solidFill>
                <a:latin typeface="Arial" panose="020B0604020202020204" pitchFamily="34" charset="0"/>
              </a:rPr>
              <a:pPr algn="r">
                <a:lnSpc>
                  <a:spcPct val="100000"/>
                </a:lnSpc>
                <a:buFont typeface="Arial" panose="020B0604020202020204" pitchFamily="34" charset="0"/>
                <a:buNone/>
              </a:pPr>
              <a:t>‹#›</a:t>
            </a:fld>
            <a:endParaRPr lang="en-GB" altLang="fi-FI" sz="1000" b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2050" name="Picture 2" descr="University of Tartu - Wikipedia">
            <a:extLst>
              <a:ext uri="{FF2B5EF4-FFF2-40B4-BE49-F238E27FC236}">
                <a16:creationId xmlns:a16="http://schemas.microsoft.com/office/drawing/2014/main" id="{9F064D49-163E-48EB-9E0F-7A9186A52C3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4" y="19050"/>
            <a:ext cx="14986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929B730-EAA9-4DDB-AF6D-3E674AD78FB2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1900" y="57150"/>
            <a:ext cx="2032000" cy="1114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681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panose="020B0604020202020204" pitchFamily="34" charset="0"/>
        <a:defRPr sz="3600" b="1">
          <a:solidFill>
            <a:srgbClr val="40404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ndara" pitchFamily="34" charset="0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panose="020B0604020202020204" pitchFamily="34" charset="0"/>
        <a:defRPr sz="3600" b="1">
          <a:solidFill>
            <a:srgbClr val="404040"/>
          </a:solidFill>
          <a:latin typeface="Candara" panose="020E0502030303020204" pitchFamily="34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panose="020B0604020202020204" pitchFamily="34" charset="0"/>
        <a:defRPr sz="3600" b="1">
          <a:solidFill>
            <a:srgbClr val="404040"/>
          </a:solidFill>
          <a:latin typeface="Candara" panose="020E0502030303020204" pitchFamily="34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panose="020B0604020202020204" pitchFamily="34" charset="0"/>
        <a:defRPr sz="3600" b="1">
          <a:solidFill>
            <a:srgbClr val="404040"/>
          </a:solidFill>
          <a:latin typeface="Candara" panose="020E0502030303020204" pitchFamily="34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panose="020B0604020202020204" pitchFamily="34" charset="0"/>
        <a:defRPr sz="3600" b="1">
          <a:solidFill>
            <a:srgbClr val="404040"/>
          </a:solidFill>
          <a:latin typeface="Candara" panose="020E0502030303020204" pitchFamily="34" charset="0"/>
        </a:defRPr>
      </a:lvl5pPr>
      <a:lvl6pPr marL="4572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6pPr>
      <a:lvl7pPr marL="9144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7pPr>
      <a:lvl8pPr marL="13716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8pPr>
      <a:lvl9pPr marL="18288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9pPr>
    </p:titleStyle>
    <p:bodyStyle>
      <a:lvl1pPr marL="280988" indent="-280988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SzPct val="95000"/>
        <a:buFont typeface="Wingdings" panose="05000000000000000000" pitchFamily="2" charset="2"/>
        <a:buChar char=""/>
        <a:defRPr sz="2000">
          <a:solidFill>
            <a:schemeClr val="tx1"/>
          </a:solidFill>
          <a:latin typeface="Georgia" pitchFamily="18" charset="0"/>
          <a:ea typeface="+mn-ea"/>
          <a:cs typeface="+mn-cs"/>
        </a:defRPr>
      </a:lvl1pPr>
      <a:lvl2pPr marL="668338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SzPct val="80000"/>
        <a:buFont typeface="Wingdings" panose="05000000000000000000" pitchFamily="2" charset="2"/>
        <a:buChar char="w"/>
        <a:defRPr>
          <a:solidFill>
            <a:schemeClr val="tx1"/>
          </a:solidFill>
          <a:latin typeface="Georgia" pitchFamily="18" charset="0"/>
        </a:defRPr>
      </a:lvl2pPr>
      <a:lvl3pPr marL="1049338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SzPct val="100000"/>
        <a:buFont typeface="Arial" panose="020B0604020202020204" pitchFamily="34" charset="0"/>
        <a:buChar char="-"/>
        <a:defRPr>
          <a:solidFill>
            <a:schemeClr val="tx1"/>
          </a:solidFill>
          <a:latin typeface="Georgia" pitchFamily="18" charset="0"/>
        </a:defRPr>
      </a:lvl3pPr>
      <a:lvl4pPr marL="1620838" indent="-1508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SzPct val="100000"/>
        <a:buFont typeface="Arial" panose="020B0604020202020204" pitchFamily="34" charset="0"/>
        <a:buChar char="-"/>
        <a:defRPr>
          <a:solidFill>
            <a:schemeClr val="tx1"/>
          </a:solidFill>
          <a:latin typeface="Georgia" pitchFamily="18" charset="0"/>
        </a:defRPr>
      </a:lvl4pPr>
      <a:lvl5pPr marL="20939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SzPct val="100000"/>
        <a:buFont typeface="Arial" panose="020B0604020202020204" pitchFamily="34" charset="0"/>
        <a:buChar char="-"/>
        <a:defRPr>
          <a:solidFill>
            <a:schemeClr val="tx1"/>
          </a:solidFill>
          <a:latin typeface="Georgia" pitchFamily="18" charset="0"/>
        </a:defRPr>
      </a:lvl5pPr>
      <a:lvl6pPr marL="25511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chemeClr val="bg1"/>
        </a:buClr>
        <a:buSzPct val="100000"/>
        <a:buFont typeface="Arial" charset="0"/>
        <a:buChar char="-"/>
        <a:defRPr>
          <a:solidFill>
            <a:srgbClr val="CCECFF"/>
          </a:solidFill>
          <a:latin typeface="+mn-lt"/>
        </a:defRPr>
      </a:lvl6pPr>
      <a:lvl7pPr marL="30083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chemeClr val="bg1"/>
        </a:buClr>
        <a:buSzPct val="100000"/>
        <a:buFont typeface="Arial" charset="0"/>
        <a:buChar char="-"/>
        <a:defRPr>
          <a:solidFill>
            <a:srgbClr val="CCECFF"/>
          </a:solidFill>
          <a:latin typeface="+mn-lt"/>
        </a:defRPr>
      </a:lvl7pPr>
      <a:lvl8pPr marL="34655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chemeClr val="bg1"/>
        </a:buClr>
        <a:buSzPct val="100000"/>
        <a:buFont typeface="Arial" charset="0"/>
        <a:buChar char="-"/>
        <a:defRPr>
          <a:solidFill>
            <a:srgbClr val="CCECFF"/>
          </a:solidFill>
          <a:latin typeface="+mn-lt"/>
        </a:defRPr>
      </a:lvl8pPr>
      <a:lvl9pPr marL="39227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chemeClr val="bg1"/>
        </a:buClr>
        <a:buSzPct val="100000"/>
        <a:buFont typeface="Arial" charset="0"/>
        <a:buChar char="-"/>
        <a:defRPr>
          <a:solidFill>
            <a:srgbClr val="CCECFF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8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3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9.png"/><Relationship Id="rId4" Type="http://schemas.openxmlformats.org/officeDocument/2006/relationships/image" Target="../media/image15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F4FB1AD-DD6C-49D2-AB91-CC0006E1AC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31920" y="381000"/>
            <a:ext cx="7086600" cy="2438400"/>
          </a:xfrm>
        </p:spPr>
        <p:txBody>
          <a:bodyPr/>
          <a:lstStyle/>
          <a:p>
            <a:pPr algn="ctr">
              <a:lnSpc>
                <a:spcPct val="100000"/>
              </a:lnSpc>
              <a:buFont typeface="Arial" charset="0"/>
              <a:defRPr/>
            </a:pPr>
            <a:r>
              <a:rPr lang="en-US">
                <a:effectLst/>
                <a:latin typeface="Calibri"/>
                <a:ea typeface="Calibri"/>
                <a:cs typeface="Calibri"/>
              </a:rPr>
              <a:t>Multi-scale modelling of electrical breakdown in vacuum</a:t>
            </a:r>
            <a:r>
              <a:rPr lang="et-EE">
                <a:effectLst/>
                <a:latin typeface="Calibri"/>
                <a:ea typeface="Calibri"/>
                <a:cs typeface="Calibri"/>
              </a:rPr>
              <a:t>:</a:t>
            </a:r>
            <a:br>
              <a:rPr lang="et-EE">
                <a:effectLst/>
                <a:latin typeface="Calibri"/>
                <a:ea typeface="Calibri"/>
                <a:cs typeface="Calibri"/>
              </a:rPr>
            </a:br>
            <a:r>
              <a:rPr lang="et-EE" sz="3200"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t-EE" sz="3200" err="1">
                <a:effectLst/>
                <a:latin typeface="Calibri"/>
                <a:ea typeface="Calibri"/>
                <a:cs typeface="Calibri"/>
              </a:rPr>
              <a:t>Influence</a:t>
            </a:r>
            <a:r>
              <a:rPr lang="et-EE" sz="3200">
                <a:effectLst/>
                <a:latin typeface="Calibri"/>
                <a:ea typeface="Calibri"/>
                <a:cs typeface="Calibri"/>
              </a:rPr>
              <a:t> of </a:t>
            </a:r>
            <a:r>
              <a:rPr lang="et-EE" sz="3200" err="1">
                <a:effectLst/>
                <a:latin typeface="Calibri"/>
                <a:ea typeface="Calibri"/>
                <a:cs typeface="Calibri"/>
              </a:rPr>
              <a:t>electromagnetic</a:t>
            </a:r>
            <a:r>
              <a:rPr lang="et-EE" sz="3200"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t-EE" sz="3200" err="1">
                <a:effectLst/>
                <a:latin typeface="Calibri"/>
                <a:ea typeface="Calibri"/>
                <a:cs typeface="Calibri"/>
              </a:rPr>
              <a:t>power</a:t>
            </a:r>
            <a:endParaRPr lang="en-US" sz="3200">
              <a:latin typeface="Calibri"/>
              <a:ea typeface="Calibri"/>
              <a:cs typeface="Calibri"/>
            </a:endParaRPr>
          </a:p>
        </p:txBody>
      </p:sp>
      <p:sp>
        <p:nvSpPr>
          <p:cNvPr id="5124" name="Text Box 3">
            <a:extLst>
              <a:ext uri="{FF2B5EF4-FFF2-40B4-BE49-F238E27FC236}">
                <a16:creationId xmlns:a16="http://schemas.microsoft.com/office/drawing/2014/main" id="{25946BC4-EE06-42E5-97FC-8D9EBA94CC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8145" y="6202855"/>
            <a:ext cx="5181600" cy="51200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 defTabSz="449263" eaLnBrk="0" fontAlgn="base" hangingPunct="0">
              <a:spcBef>
                <a:spcPts val="1125"/>
              </a:spcBef>
              <a:spcAft>
                <a:spcPct val="0"/>
              </a:spcAft>
              <a:buClr>
                <a:srgbClr val="000000"/>
              </a:buCl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6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/>
                <a:cs typeface="Lucida Sans Unicode"/>
              </a:rPr>
              <a:t>CERN, 20.04.2022</a:t>
            </a:r>
            <a:endParaRPr lang="en-GB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5123" name="Rectangle 2">
            <a:extLst>
              <a:ext uri="{FF2B5EF4-FFF2-40B4-BE49-F238E27FC236}">
                <a16:creationId xmlns:a16="http://schemas.microsoft.com/office/drawing/2014/main" id="{8C74CF4F-A76D-4F9C-9BA4-68241E9C4A0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191000" y="4038601"/>
            <a:ext cx="6111240" cy="1642352"/>
          </a:xfrm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800" u="sng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/>
              </a:rPr>
              <a:t>T</a:t>
            </a:r>
            <a:r>
              <a:rPr lang="et-EE" sz="2800" u="sng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/>
              </a:rPr>
              <a:t>auno</a:t>
            </a:r>
            <a:r>
              <a:rPr lang="en-GB" sz="2800" u="sng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/>
              </a:rPr>
              <a:t> Tiirats</a:t>
            </a:r>
          </a:p>
          <a:p>
            <a:pPr>
              <a:lnSpc>
                <a:spcPct val="15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/>
              </a:rPr>
              <a:t>Tartu University, Institute of Technology</a:t>
            </a:r>
          </a:p>
          <a:p>
            <a:pPr>
              <a:lnSpc>
                <a:spcPct val="15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/>
              </a:rPr>
              <a:t> </a:t>
            </a:r>
            <a:r>
              <a:rPr lang="et-EE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/>
              </a:rPr>
              <a:t>ERA </a:t>
            </a:r>
            <a:r>
              <a:rPr lang="et-EE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/>
              </a:rPr>
              <a:t>Chair</a:t>
            </a:r>
            <a:r>
              <a:rPr lang="et-EE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/>
              </a:rPr>
              <a:t> MATTER</a:t>
            </a:r>
            <a:endParaRPr lang="en-US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24874235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4F750-AFF7-4AFC-95E6-DE2B2DEBE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739" y="0"/>
            <a:ext cx="6934200" cy="838200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et-EE" sz="2000" err="1"/>
              <a:t>Electromagnetic</a:t>
            </a:r>
            <a:r>
              <a:rPr lang="et-EE" sz="2000"/>
              <a:t> </a:t>
            </a:r>
            <a:r>
              <a:rPr lang="et-EE" sz="2000" err="1"/>
              <a:t>power</a:t>
            </a:r>
            <a:r>
              <a:rPr lang="et-EE" sz="2000"/>
              <a:t> </a:t>
            </a:r>
            <a:r>
              <a:rPr lang="et-EE" sz="2000" err="1"/>
              <a:t>supply</a:t>
            </a:r>
            <a:r>
              <a:rPr lang="et-EE" sz="2000"/>
              <a:t>:</a:t>
            </a:r>
            <a:endParaRPr lang="fi-FI" sz="200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F372540-D809-4AAC-9CA9-D6FBFA3F48BF}"/>
              </a:ext>
            </a:extLst>
          </p:cNvPr>
          <p:cNvSpPr txBox="1">
            <a:spLocks/>
          </p:cNvSpPr>
          <p:nvPr/>
        </p:nvSpPr>
        <p:spPr bwMode="auto">
          <a:xfrm>
            <a:off x="2726267" y="419100"/>
            <a:ext cx="6934200" cy="838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marL="0" algn="ctr" defTabSz="449263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5pPr>
            <a:lvl6pPr marL="4572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6pPr>
            <a:lvl7pPr marL="9144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7pPr>
            <a:lvl8pPr marL="13716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8pPr>
            <a:lvl9pPr marL="18288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9pPr>
          </a:lstStyle>
          <a:p>
            <a:pPr>
              <a:buFont typeface="Arial" charset="0"/>
              <a:buNone/>
              <a:defRPr/>
            </a:pPr>
            <a:r>
              <a:rPr lang="et-EE" kern="0" err="1"/>
              <a:t>Inclusion</a:t>
            </a:r>
            <a:r>
              <a:rPr lang="et-EE" kern="0"/>
              <a:t> </a:t>
            </a:r>
            <a:r>
              <a:rPr lang="et-EE" kern="0" err="1"/>
              <a:t>strategy</a:t>
            </a:r>
            <a:endParaRPr lang="fi-FI" ker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FC644FE-CDC2-4DA2-A93E-1700299496F6}"/>
                  </a:ext>
                </a:extLst>
              </p:cNvPr>
              <p:cNvSpPr txBox="1"/>
              <p:nvPr/>
            </p:nvSpPr>
            <p:spPr>
              <a:xfrm>
                <a:off x="604126" y="1914999"/>
                <a:ext cx="6040219" cy="50475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t-EE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FEMOCS </a:t>
                </a:r>
                <a:r>
                  <a:rPr lang="et-EE" b="1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to</a:t>
                </a:r>
                <a:r>
                  <a:rPr lang="et-EE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t-EE" b="1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the</a:t>
                </a:r>
                <a:r>
                  <a:rPr lang="et-EE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t-EE" b="1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rescue</a:t>
                </a:r>
                <a:endParaRPr lang="et-EE" b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t-EE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Evaluate</a:t>
                </a:r>
                <a:r>
                  <a:rPr lang="et-E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t-EE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the</a:t>
                </a:r>
                <a:r>
                  <a:rPr lang="et-E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t-EE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local</a:t>
                </a:r>
                <a:r>
                  <a:rPr lang="et-E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VBD </a:t>
                </a:r>
                <a:r>
                  <a:rPr lang="et-EE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physics</a:t>
                </a:r>
                <a:r>
                  <a:rPr lang="et-E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t-EE" u="sng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accurately</a:t>
                </a:r>
                <a:endParaRPr lang="et-EE" u="sng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t-EE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t-EE" b="1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Couple</a:t>
                </a:r>
                <a:r>
                  <a:rPr lang="et-EE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t-EE" b="1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the</a:t>
                </a:r>
                <a:r>
                  <a:rPr lang="et-EE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t-EE" b="1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whole</a:t>
                </a:r>
                <a:r>
                  <a:rPr lang="et-EE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t-EE" b="1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system</a:t>
                </a:r>
                <a:r>
                  <a:rPr lang="et-EE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t-EE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to</a:t>
                </a:r>
                <a:r>
                  <a:rPr lang="et-E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t-EE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the</a:t>
                </a:r>
                <a:r>
                  <a:rPr lang="et-E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VBD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t-EE" dirty="0">
                    <a:latin typeface="Calibri" panose="020F0502020204030204" pitchFamily="34" charset="0"/>
                    <a:cs typeface="Calibri" panose="020F0502020204030204" pitchFamily="34" charset="0"/>
                  </a:rPr>
                  <a:t>Via </a:t>
                </a:r>
                <a:r>
                  <a:rPr lang="et-EE" u="sng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impedance</a:t>
                </a:r>
                <a:r>
                  <a:rPr lang="et-EE" u="sng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t-EE" b="0" i="1" u="sng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𝑍</m:t>
                    </m:r>
                    <m:r>
                      <a:rPr lang="et-EE" b="0" i="1" u="sng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(</m:t>
                    </m:r>
                    <m:r>
                      <a:rPr lang="et-EE" b="0" i="1" u="sng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𝑠</m:t>
                    </m:r>
                    <m:r>
                      <a:rPr lang="et-EE" b="0" i="1" u="sng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)</m:t>
                    </m:r>
                  </m:oMath>
                </a14:m>
                <a:r>
                  <a:rPr lang="et-EE" u="sng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t-EE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(</a:t>
                </a:r>
                <a:r>
                  <a:rPr lang="et-EE" sz="1400" i="1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Thevenin</a:t>
                </a:r>
                <a:r>
                  <a:rPr lang="et-EE" sz="1400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t-EE" sz="1400" i="1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theorem</a:t>
                </a:r>
                <a:r>
                  <a:rPr lang="et-EE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)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t-EE" u="sng" dirty="0">
                    <a:latin typeface="Calibri" panose="020F0502020204030204" pitchFamily="34" charset="0"/>
                    <a:cs typeface="Calibri" panose="020F0502020204030204" pitchFamily="34" charset="0"/>
                  </a:rPr>
                  <a:t>At </a:t>
                </a:r>
                <a:r>
                  <a:rPr lang="et-EE" u="sng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any</a:t>
                </a:r>
                <a:r>
                  <a:rPr lang="et-EE" u="sng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t-EE" u="sng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point</a:t>
                </a:r>
                <a:r>
                  <a:rPr lang="et-EE" u="sng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t-EE" dirty="0">
                    <a:latin typeface="Calibri" panose="020F0502020204030204" pitchFamily="34" charset="0"/>
                    <a:cs typeface="Calibri" panose="020F0502020204030204" pitchFamily="34" charset="0"/>
                  </a:rPr>
                  <a:t>in </a:t>
                </a:r>
                <a:r>
                  <a:rPr lang="et-EE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the</a:t>
                </a:r>
                <a:r>
                  <a:rPr lang="et-E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t-EE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system</a:t>
                </a:r>
                <a:endParaRPr lang="et-EE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endParaRPr lang="et-EE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t-E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t-E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𝑉</m:t>
                        </m:r>
                      </m:e>
                      <m:sub>
                        <m:r>
                          <a:rPr lang="et-E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𝑠𝑖𝑚</m:t>
                        </m:r>
                      </m:sub>
                    </m:sSub>
                  </m:oMath>
                </a14:m>
                <a:r>
                  <a:rPr lang="et-E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as </a:t>
                </a:r>
                <a:r>
                  <a:rPr lang="et-EE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the</a:t>
                </a:r>
                <a:r>
                  <a:rPr lang="et-E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t-EE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coupling</a:t>
                </a:r>
                <a:r>
                  <a:rPr lang="et-E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link: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t-E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t-E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𝑉</m:t>
                        </m:r>
                      </m:e>
                      <m:sub>
                        <m:r>
                          <a:rPr lang="et-E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𝑠𝑖𝑚</m:t>
                        </m:r>
                      </m:sub>
                    </m:sSub>
                    <m:d>
                      <m:dPr>
                        <m:ctrlPr>
                          <a:rPr lang="et-E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t-E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𝑠</m:t>
                        </m:r>
                      </m:e>
                    </m:d>
                    <m:r>
                      <a:rPr lang="et-EE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r>
                      <a:rPr lang="et-EE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𝑉</m:t>
                    </m:r>
                    <m:d>
                      <m:dPr>
                        <m:ctrlPr>
                          <a:rPr lang="et-E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t-E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𝑠</m:t>
                        </m:r>
                      </m:e>
                    </m:d>
                    <m:r>
                      <a:rPr lang="et-EE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  <m:r>
                      <a:rPr lang="et-EE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𝐼</m:t>
                    </m:r>
                    <m:d>
                      <m:dPr>
                        <m:ctrlPr>
                          <a:rPr lang="et-E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t-E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𝑠</m:t>
                        </m:r>
                      </m:e>
                    </m:d>
                    <m:r>
                      <a:rPr lang="et-EE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𝑍</m:t>
                    </m:r>
                    <m:d>
                      <m:dPr>
                        <m:ctrlPr>
                          <a:rPr lang="et-E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t-E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𝑠</m:t>
                        </m:r>
                      </m:e>
                    </m:d>
                  </m:oMath>
                </a14:m>
                <a:endParaRPr lang="et-EE" b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2"/>
                <a:r>
                  <a:rPr lang="et-EE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	</a:t>
                </a:r>
                <a:r>
                  <a:rPr lang="et-EE" sz="1400" i="1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with</a:t>
                </a:r>
                <a:r>
                  <a:rPr lang="et-EE" sz="1400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Reverse </a:t>
                </a:r>
                <a:r>
                  <a:rPr lang="et-EE" sz="1400" i="1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Laplace</a:t>
                </a:r>
                <a:r>
                  <a:rPr lang="et-EE" sz="1400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t-EE" sz="1400" i="1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transform</a:t>
                </a:r>
                <a:r>
                  <a:rPr lang="et-EE" sz="1400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: </a:t>
                </a:r>
                <a:endParaRPr lang="et-EE" i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2"/>
                <a:r>
                  <a:rPr lang="et-EE" dirty="0">
                    <a:latin typeface="Calibri" panose="020F0502020204030204" pitchFamily="34" charset="0"/>
                    <a:cs typeface="Calibri" panose="020F0502020204030204" pitchFamily="34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t-EE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t-E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𝑣</m:t>
                        </m:r>
                      </m:e>
                      <m:sub>
                        <m:r>
                          <a:rPr lang="et-EE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𝑠𝑖𝑚</m:t>
                        </m:r>
                      </m:sub>
                    </m:sSub>
                    <m:d>
                      <m:dPr>
                        <m:ctrlPr>
                          <a:rPr lang="et-EE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t-E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𝑡</m:t>
                        </m:r>
                      </m:e>
                    </m:d>
                    <m:r>
                      <a:rPr lang="et-EE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r>
                      <a:rPr lang="et-EE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𝑣</m:t>
                    </m:r>
                    <m:d>
                      <m:dPr>
                        <m:ctrlPr>
                          <a:rPr lang="et-EE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t-E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𝑡</m:t>
                        </m:r>
                      </m:e>
                    </m:d>
                    <m:r>
                      <a:rPr lang="et-EE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  <m:r>
                      <a:rPr lang="et-EE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𝑖</m:t>
                    </m:r>
                    <m:d>
                      <m:dPr>
                        <m:ctrlPr>
                          <a:rPr lang="et-EE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t-E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𝑡</m:t>
                        </m:r>
                      </m:e>
                    </m:d>
                    <m:r>
                      <a:rPr lang="et-EE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∗</m:t>
                    </m:r>
                    <m:r>
                      <a:rPr lang="et-EE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𝜁</m:t>
                    </m:r>
                    <m:d>
                      <m:dPr>
                        <m:ctrlPr>
                          <a:rPr lang="et-EE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t-E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𝑡</m:t>
                        </m:r>
                      </m:e>
                    </m:d>
                  </m:oMath>
                </a14:m>
                <a:endParaRPr lang="et-EE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2"/>
                <a:endParaRPr lang="et-EE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t-EE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𝑍</m:t>
                    </m:r>
                    <m:r>
                      <a:rPr lang="et-EE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(</m:t>
                    </m:r>
                    <m:r>
                      <a:rPr lang="et-EE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𝑠</m:t>
                    </m:r>
                    <m:r>
                      <a:rPr lang="et-EE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)</m:t>
                    </m:r>
                  </m:oMath>
                </a14:m>
                <a:r>
                  <a:rPr lang="et-E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as </a:t>
                </a:r>
                <a:r>
                  <a:rPr lang="et-EE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the</a:t>
                </a:r>
                <a:r>
                  <a:rPr lang="et-E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t-EE" b="1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system</a:t>
                </a:r>
                <a:r>
                  <a:rPr lang="et-EE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t-EE" b="1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design</a:t>
                </a:r>
                <a:r>
                  <a:rPr lang="et-EE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t-EE" b="1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parameter</a:t>
                </a:r>
                <a:endParaRPr lang="et-EE" b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1657350" lvl="3" indent="-285750">
                  <a:buFont typeface="Arial" panose="020B0604020202020204" pitchFamily="34" charset="0"/>
                  <a:buChar char="•"/>
                </a:pPr>
                <a:r>
                  <a:rPr lang="et-EE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Each</a:t>
                </a:r>
                <a:r>
                  <a:rPr lang="et-E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t-EE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point</a:t>
                </a:r>
                <a:r>
                  <a:rPr lang="et-E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t-EE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has</a:t>
                </a:r>
                <a:r>
                  <a:rPr lang="et-E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t-EE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an</a:t>
                </a:r>
                <a:r>
                  <a:rPr lang="et-E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t-EE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unique</a:t>
                </a:r>
                <a:r>
                  <a:rPr lang="et-E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t-EE" u="sng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impulse</a:t>
                </a:r>
                <a:r>
                  <a:rPr lang="et-EE" u="sng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t-EE" u="sng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response</a:t>
                </a:r>
                <a:endParaRPr lang="et-EE" u="sng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1657350" lvl="3" indent="-285750">
                  <a:buFont typeface="Arial" panose="020B0604020202020204" pitchFamily="34" charset="0"/>
                  <a:buChar char="•"/>
                </a:pPr>
                <a:endParaRPr lang="et-EE" sz="16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t-EE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t-EE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t-EE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FC644FE-CDC2-4DA2-A93E-1700299496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126" y="1914999"/>
                <a:ext cx="6040219" cy="5047536"/>
              </a:xfrm>
              <a:prstGeom prst="rect">
                <a:avLst/>
              </a:prstGeom>
              <a:blipFill>
                <a:blip r:embed="rId2"/>
                <a:stretch>
                  <a:fillRect l="-605" t="-604"/>
                </a:stretch>
              </a:blipFill>
            </p:spPr>
            <p:txBody>
              <a:bodyPr/>
              <a:lstStyle/>
              <a:p>
                <a:r>
                  <a:rPr lang="et-E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Graphic 6">
            <a:extLst>
              <a:ext uri="{FF2B5EF4-FFF2-40B4-BE49-F238E27FC236}">
                <a16:creationId xmlns:a16="http://schemas.microsoft.com/office/drawing/2014/main" id="{DD2BBF69-4E28-47F4-B419-7BC5FB708D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742958" y="1916723"/>
            <a:ext cx="4660873" cy="3947746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F7D0B76-8B89-4B1B-97EE-F9BC815B1571}"/>
              </a:ext>
            </a:extLst>
          </p:cNvPr>
          <p:cNvCxnSpPr>
            <a:cxnSpLocks/>
          </p:cNvCxnSpPr>
          <p:nvPr/>
        </p:nvCxnSpPr>
        <p:spPr bwMode="auto">
          <a:xfrm flipH="1">
            <a:off x="5091655" y="4454424"/>
            <a:ext cx="318029" cy="25204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264754E9-43A9-4BA4-904F-65D2F8E4AE86}"/>
              </a:ext>
            </a:extLst>
          </p:cNvPr>
          <p:cNvSpPr txBox="1"/>
          <p:nvPr/>
        </p:nvSpPr>
        <p:spPr>
          <a:xfrm>
            <a:off x="5361286" y="4093870"/>
            <a:ext cx="860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t-EE" sz="1200" b="1" i="1" dirty="0" err="1"/>
              <a:t>Impulse</a:t>
            </a:r>
            <a:r>
              <a:rPr lang="et-EE" sz="1200" b="1" i="1" dirty="0"/>
              <a:t> </a:t>
            </a:r>
            <a:r>
              <a:rPr lang="et-EE" sz="1200" b="1" i="1" dirty="0" err="1"/>
              <a:t>response</a:t>
            </a:r>
            <a:endParaRPr lang="et-EE" sz="1200" b="1" i="1" dirty="0"/>
          </a:p>
        </p:txBody>
      </p:sp>
    </p:spTree>
    <p:extLst>
      <p:ext uri="{BB962C8B-B14F-4D97-AF65-F5344CB8AC3E}">
        <p14:creationId xmlns:p14="http://schemas.microsoft.com/office/powerpoint/2010/main" val="8098214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4F750-AFF7-4AFC-95E6-DE2B2DEBE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739" y="0"/>
            <a:ext cx="6934200" cy="838200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et-EE" sz="2000" err="1"/>
              <a:t>Electromagnetic</a:t>
            </a:r>
            <a:r>
              <a:rPr lang="et-EE" sz="2000"/>
              <a:t> </a:t>
            </a:r>
            <a:r>
              <a:rPr lang="et-EE" sz="2000" err="1"/>
              <a:t>power</a:t>
            </a:r>
            <a:r>
              <a:rPr lang="et-EE" sz="2000"/>
              <a:t> </a:t>
            </a:r>
            <a:r>
              <a:rPr lang="et-EE" sz="2000" err="1"/>
              <a:t>supply</a:t>
            </a:r>
            <a:r>
              <a:rPr lang="et-EE" sz="2000"/>
              <a:t>:</a:t>
            </a:r>
            <a:endParaRPr lang="fi-FI" sz="200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F372540-D809-4AAC-9CA9-D6FBFA3F48BF}"/>
              </a:ext>
            </a:extLst>
          </p:cNvPr>
          <p:cNvSpPr txBox="1">
            <a:spLocks/>
          </p:cNvSpPr>
          <p:nvPr/>
        </p:nvSpPr>
        <p:spPr bwMode="auto">
          <a:xfrm>
            <a:off x="2726267" y="419100"/>
            <a:ext cx="6934200" cy="838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marL="0" algn="ctr" defTabSz="449263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5pPr>
            <a:lvl6pPr marL="4572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6pPr>
            <a:lvl7pPr marL="9144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7pPr>
            <a:lvl8pPr marL="13716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8pPr>
            <a:lvl9pPr marL="18288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9pPr>
          </a:lstStyle>
          <a:p>
            <a:pPr>
              <a:buFont typeface="Arial" charset="0"/>
              <a:buNone/>
              <a:defRPr/>
            </a:pPr>
            <a:r>
              <a:rPr lang="et-EE" kern="0" dirty="0" err="1"/>
              <a:t>ToDo</a:t>
            </a:r>
            <a:r>
              <a:rPr lang="et-EE" kern="0" dirty="0"/>
              <a:t> list</a:t>
            </a:r>
            <a:endParaRPr lang="fi-FI" kern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7830C8E-6E57-45ED-85ED-39D03B363E92}"/>
                  </a:ext>
                </a:extLst>
              </p:cNvPr>
              <p:cNvSpPr txBox="1"/>
              <p:nvPr/>
            </p:nvSpPr>
            <p:spPr>
              <a:xfrm>
                <a:off x="734891" y="2057400"/>
                <a:ext cx="10563224" cy="34163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t-EE" b="1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Missing</a:t>
                </a:r>
                <a:r>
                  <a:rPr lang="et-EE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in (</a:t>
                </a:r>
                <a:r>
                  <a:rPr lang="et-EE" b="1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full-system</a:t>
                </a:r>
                <a:r>
                  <a:rPr lang="et-EE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) FEMOCS: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t-EE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Plasma-plasma and plasma-</a:t>
                </a:r>
                <a:r>
                  <a:rPr lang="et-EE" b="1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surface</a:t>
                </a:r>
                <a:r>
                  <a:rPr lang="et-EE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t-EE" b="1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interactions</a:t>
                </a:r>
                <a:r>
                  <a:rPr lang="et-EE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t-EE" dirty="0">
                    <a:latin typeface="Calibri" panose="020F0502020204030204" pitchFamily="34" charset="0"/>
                    <a:cs typeface="Calibri" panose="020F0502020204030204" pitchFamily="34" charset="0"/>
                  </a:rPr>
                  <a:t>[4]</a:t>
                </a:r>
                <a:r>
                  <a:rPr lang="et-EE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t-EE" dirty="0">
                    <a:latin typeface="Calibri" panose="020F0502020204030204" pitchFamily="34" charset="0"/>
                    <a:cs typeface="Calibri" panose="020F0502020204030204" pitchFamily="34" charset="0"/>
                  </a:rPr>
                  <a:t>N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eutrals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and ions</a:t>
                </a:r>
                <a:r>
                  <a:rPr lang="et-E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in the plasma</a:t>
                </a:r>
                <a:r>
                  <a:rPr lang="et-E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t-EE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domain</a:t>
                </a:r>
                <a:r>
                  <a:rPr lang="et-E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(</a:t>
                </a:r>
                <a:r>
                  <a:rPr lang="et-EE" u="sng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needs</a:t>
                </a:r>
                <a:r>
                  <a:rPr lang="et-EE" u="sng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t-EE" u="sng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verification</a:t>
                </a:r>
                <a:r>
                  <a:rPr lang="et-EE" dirty="0">
                    <a:latin typeface="Calibri" panose="020F0502020204030204" pitchFamily="34" charset="0"/>
                    <a:cs typeface="Calibri" panose="020F0502020204030204" pitchFamily="34" charset="0"/>
                  </a:rPr>
                  <a:t>)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t-EE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Interactions</a:t>
                </a:r>
                <a:r>
                  <a:rPr lang="et-E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of </a:t>
                </a:r>
                <a:r>
                  <a:rPr lang="et-EE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the</a:t>
                </a:r>
                <a:r>
                  <a:rPr lang="et-E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evaporated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nano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-clusters </a:t>
                </a:r>
                <a:r>
                  <a:rPr lang="et-EE" dirty="0">
                    <a:latin typeface="Calibri" panose="020F0502020204030204" pitchFamily="34" charset="0"/>
                    <a:cs typeface="Calibri" panose="020F0502020204030204" pitchFamily="34" charset="0"/>
                  </a:rPr>
                  <a:t>(</a:t>
                </a:r>
                <a:r>
                  <a:rPr lang="en-US" u="sng" dirty="0">
                    <a:latin typeface="Calibri" panose="020F0502020204030204" pitchFamily="34" charset="0"/>
                    <a:cs typeface="Calibri" panose="020F0502020204030204" pitchFamily="34" charset="0"/>
                  </a:rPr>
                  <a:t>in MD </a:t>
                </a:r>
                <a:r>
                  <a:rPr lang="et-EE" u="sng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coupled</a:t>
                </a:r>
                <a:r>
                  <a:rPr lang="et-EE" u="sng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t-EE" u="sng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system</a:t>
                </a:r>
                <a:r>
                  <a:rPr lang="et-EE" dirty="0">
                    <a:latin typeface="Calibri" panose="020F0502020204030204" pitchFamily="34" charset="0"/>
                    <a:cs typeface="Calibri" panose="020F0502020204030204" pitchFamily="34" charset="0"/>
                  </a:rPr>
                  <a:t>)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The ion bombardment and atom sputtering </a:t>
                </a:r>
                <a:r>
                  <a:rPr lang="et-EE" dirty="0">
                    <a:latin typeface="Calibri" panose="020F0502020204030204" pitchFamily="34" charset="0"/>
                    <a:cs typeface="Calibri" panose="020F0502020204030204" pitchFamily="34" charset="0"/>
                  </a:rPr>
                  <a:t>(</a:t>
                </a:r>
                <a:r>
                  <a:rPr lang="en-US" u="sng" dirty="0">
                    <a:latin typeface="Calibri" panose="020F0502020204030204" pitchFamily="34" charset="0"/>
                    <a:cs typeface="Calibri" panose="020F0502020204030204" pitchFamily="34" charset="0"/>
                  </a:rPr>
                  <a:t>in MD</a:t>
                </a:r>
                <a:r>
                  <a:rPr lang="et-EE" u="sng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t-EE" u="sng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coupled</a:t>
                </a:r>
                <a:r>
                  <a:rPr lang="et-EE" u="sng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t-EE" u="sng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system</a:t>
                </a:r>
                <a:r>
                  <a:rPr lang="et-EE" dirty="0">
                    <a:latin typeface="Calibri" panose="020F0502020204030204" pitchFamily="34" charset="0"/>
                    <a:cs typeface="Calibri" panose="020F0502020204030204" pitchFamily="34" charset="0"/>
                  </a:rPr>
                  <a:t>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The electromagnetic coupling of the power source to</a:t>
                </a:r>
                <a:r>
                  <a:rPr lang="et-EE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the </a:t>
                </a:r>
                <a:r>
                  <a:rPr lang="et-EE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VBD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Various simple</a:t>
                </a:r>
                <a:r>
                  <a:rPr lang="et-E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t-EE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linear</a:t>
                </a:r>
                <a:r>
                  <a:rPr lang="et-E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t-EE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circuit</a:t>
                </a:r>
                <a:r>
                  <a:rPr lang="et-E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t-EE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models</a:t>
                </a:r>
                <a:endParaRPr lang="et-EE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General </a:t>
                </a:r>
                <a:r>
                  <a:rPr lang="et-EE" dirty="0">
                    <a:latin typeface="Calibri" panose="020F0502020204030204" pitchFamily="34" charset="0"/>
                    <a:cs typeface="Calibri" panose="020F0502020204030204" pitchFamily="34" charset="0"/>
                  </a:rPr>
                  <a:t>„</a:t>
                </a:r>
                <a:r>
                  <a:rPr lang="et-EE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user-defined</a:t>
                </a:r>
                <a:r>
                  <a:rPr lang="et-EE" dirty="0">
                    <a:latin typeface="Calibri" panose="020F0502020204030204" pitchFamily="34" charset="0"/>
                    <a:cs typeface="Calibri" panose="020F0502020204030204" pitchFamily="34" charset="0"/>
                  </a:rPr>
                  <a:t>“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impulse response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𝜁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)</m:t>
                    </m:r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(or impedance function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𝑍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𝑠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)</m:t>
                    </m:r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)</a:t>
                </a:r>
                <a:endParaRPr lang="et-EE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t-EE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Once the computational tools are available</a:t>
                </a:r>
                <a:r>
                  <a:rPr lang="et-EE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t-EE" dirty="0">
                    <a:latin typeface="Calibri" panose="020F0502020204030204" pitchFamily="34" charset="0"/>
                    <a:cs typeface="Calibri" panose="020F0502020204030204" pitchFamily="34" charset="0"/>
                  </a:rPr>
                  <a:t>The </a:t>
                </a:r>
                <a:r>
                  <a:rPr lang="et-EE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exact</a:t>
                </a:r>
                <a:r>
                  <a:rPr lang="et-E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conditions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determin</a:t>
                </a:r>
                <a:r>
                  <a:rPr lang="et-EE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ing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the system</a:t>
                </a:r>
                <a:r>
                  <a:rPr lang="et-EE" dirty="0">
                    <a:latin typeface="Calibri" panose="020F0502020204030204" pitchFamily="34" charset="0"/>
                    <a:cs typeface="Calibri" panose="020F0502020204030204" pitchFamily="34" charset="0"/>
                  </a:rPr>
                  <a:t>’s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t-EE" dirty="0">
                    <a:latin typeface="Calibri" panose="020F0502020204030204" pitchFamily="34" charset="0"/>
                    <a:cs typeface="Calibri" panose="020F0502020204030204" pitchFamily="34" charset="0"/>
                  </a:rPr>
                  <a:t>VBD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t-EE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occurance</a:t>
                </a:r>
                <a:r>
                  <a:rPr lang="et-E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will be studied</a:t>
                </a:r>
                <a:endParaRPr lang="et-EE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t-EE" dirty="0">
                    <a:latin typeface="Calibri" panose="020F0502020204030204" pitchFamily="34" charset="0"/>
                    <a:cs typeface="Calibri" panose="020F0502020204030204" pitchFamily="34" charset="0"/>
                  </a:rPr>
                  <a:t>The </a:t>
                </a:r>
                <a:r>
                  <a:rPr lang="et-EE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c</a:t>
                </a:r>
                <a:r>
                  <a:rPr lang="en-US" b="1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ritical</a:t>
                </a:r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quantities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related to the </a:t>
                </a:r>
                <a:r>
                  <a:rPr lang="et-EE" dirty="0">
                    <a:latin typeface="Calibri" panose="020F0502020204030204" pitchFamily="34" charset="0"/>
                    <a:cs typeface="Calibri" panose="020F0502020204030204" pitchFamily="34" charset="0"/>
                  </a:rPr>
                  <a:t>EM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power</a:t>
                </a:r>
                <a:r>
                  <a:rPr lang="et-E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limitations will be determined</a:t>
                </a:r>
                <a:endParaRPr lang="et-EE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7830C8E-6E57-45ED-85ED-39D03B363E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891" y="2057400"/>
                <a:ext cx="10563224" cy="3416320"/>
              </a:xfrm>
              <a:prstGeom prst="rect">
                <a:avLst/>
              </a:prstGeom>
              <a:blipFill>
                <a:blip r:embed="rId3"/>
                <a:stretch>
                  <a:fillRect l="-404" t="-1071" b="-1786"/>
                </a:stretch>
              </a:blipFill>
            </p:spPr>
            <p:txBody>
              <a:bodyPr/>
              <a:lstStyle/>
              <a:p>
                <a:r>
                  <a:rPr lang="et-E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6C3107F6-1819-4929-A69E-F300D841FBEB}"/>
              </a:ext>
            </a:extLst>
          </p:cNvPr>
          <p:cNvSpPr txBox="1"/>
          <p:nvPr/>
        </p:nvSpPr>
        <p:spPr>
          <a:xfrm>
            <a:off x="7397013" y="6200477"/>
            <a:ext cx="45269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t-EE" sz="1000"/>
              <a:t>[4] R</a:t>
            </a:r>
            <a:r>
              <a:rPr lang="en-US" sz="1000"/>
              <a:t>. </a:t>
            </a:r>
            <a:r>
              <a:rPr lang="et-EE" sz="1000" err="1"/>
              <a:t>Koitermaa</a:t>
            </a:r>
            <a:r>
              <a:rPr lang="en-US" sz="1000"/>
              <a:t>, </a:t>
            </a:r>
            <a:r>
              <a:rPr lang="et-EE" sz="1000"/>
              <a:t>Master </a:t>
            </a:r>
            <a:r>
              <a:rPr lang="et-EE" sz="1000" err="1"/>
              <a:t>thesis</a:t>
            </a:r>
            <a:r>
              <a:rPr lang="et-EE" sz="1000"/>
              <a:t> (in progress), University of Helsinki</a:t>
            </a:r>
          </a:p>
        </p:txBody>
      </p:sp>
    </p:spTree>
    <p:extLst>
      <p:ext uri="{BB962C8B-B14F-4D97-AF65-F5344CB8AC3E}">
        <p14:creationId xmlns:p14="http://schemas.microsoft.com/office/powerpoint/2010/main" val="8003996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0F372540-D809-4AAC-9CA9-D6FBFA3F48BF}"/>
              </a:ext>
            </a:extLst>
          </p:cNvPr>
          <p:cNvSpPr txBox="1">
            <a:spLocks/>
          </p:cNvSpPr>
          <p:nvPr/>
        </p:nvSpPr>
        <p:spPr bwMode="auto">
          <a:xfrm>
            <a:off x="2243382" y="356865"/>
            <a:ext cx="6934200" cy="838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marL="0" algn="ctr" defTabSz="449263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5pPr>
            <a:lvl6pPr marL="4572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6pPr>
            <a:lvl7pPr marL="9144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7pPr>
            <a:lvl8pPr marL="13716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8pPr>
            <a:lvl9pPr marL="18288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9pPr>
          </a:lstStyle>
          <a:p>
            <a:pPr>
              <a:buFont typeface="Arial" charset="0"/>
              <a:buNone/>
              <a:defRPr/>
            </a:pPr>
            <a:r>
              <a:rPr lang="et-EE" kern="0" dirty="0" err="1"/>
              <a:t>Conclusion</a:t>
            </a:r>
            <a:r>
              <a:rPr lang="et-EE" kern="0" dirty="0"/>
              <a:t> &amp; </a:t>
            </a:r>
            <a:r>
              <a:rPr lang="et-EE" kern="0" dirty="0" err="1"/>
              <a:t>Goals</a:t>
            </a:r>
            <a:endParaRPr lang="fi-FI" kern="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CA49005-982A-4BFC-AC56-45741D3E9B15}"/>
              </a:ext>
            </a:extLst>
          </p:cNvPr>
          <p:cNvSpPr/>
          <p:nvPr/>
        </p:nvSpPr>
        <p:spPr>
          <a:xfrm>
            <a:off x="702739" y="1676399"/>
            <a:ext cx="1033281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t-EE" b="1" dirty="0" err="1">
                <a:latin typeface="Calibri" panose="020F0502020204030204" pitchFamily="34" charset="0"/>
                <a:cs typeface="Calibri" panose="020F0502020204030204" pitchFamily="34" charset="0"/>
              </a:rPr>
              <a:t>Join</a:t>
            </a:r>
            <a:r>
              <a:rPr lang="et-EE" b="1" dirty="0">
                <a:latin typeface="Calibri" panose="020F0502020204030204" pitchFamily="34" charset="0"/>
                <a:cs typeface="Calibri" panose="020F0502020204030204" pitchFamily="34" charset="0"/>
              </a:rPr>
              <a:t> FEMOCS </a:t>
            </a:r>
            <a:r>
              <a:rPr lang="et-EE" b="1" dirty="0" err="1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et-E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b="1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t-EE" b="1" dirty="0">
                <a:latin typeface="Calibri" panose="020F0502020204030204" pitchFamily="34" charset="0"/>
                <a:cs typeface="Calibri" panose="020F0502020204030204" pitchFamily="34" charset="0"/>
              </a:rPr>
              <a:t> „</a:t>
            </a:r>
            <a:r>
              <a:rPr lang="et-EE" b="1" dirty="0" err="1">
                <a:latin typeface="Calibri" panose="020F0502020204030204" pitchFamily="34" charset="0"/>
                <a:cs typeface="Calibri" panose="020F0502020204030204" pitchFamily="34" charset="0"/>
              </a:rPr>
              <a:t>full</a:t>
            </a:r>
            <a:r>
              <a:rPr lang="et-E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b="1" dirty="0" err="1">
                <a:latin typeface="Calibri" panose="020F0502020204030204" pitchFamily="34" charset="0"/>
                <a:cs typeface="Calibri" panose="020F0502020204030204" pitchFamily="34" charset="0"/>
              </a:rPr>
              <a:t>system</a:t>
            </a:r>
            <a:r>
              <a:rPr lang="et-EE" b="1" dirty="0"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t-EE" dirty="0" err="1">
                <a:latin typeface="Calibri" panose="020F0502020204030204" pitchFamily="34" charset="0"/>
                <a:cs typeface="Calibri" panose="020F0502020204030204" pitchFamily="34" charset="0"/>
              </a:rPr>
              <a:t>Investigation</a:t>
            </a: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et-EE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b="1" dirty="0">
                <a:latin typeface="Calibri" panose="020F0502020204030204" pitchFamily="34" charset="0"/>
                <a:cs typeface="Calibri" panose="020F0502020204030204" pitchFamily="34" charset="0"/>
              </a:rPr>
              <a:t>VBD </a:t>
            </a:r>
            <a:r>
              <a:rPr lang="et-EE" b="1" dirty="0" err="1">
                <a:latin typeface="Calibri" panose="020F0502020204030204" pitchFamily="34" charset="0"/>
                <a:cs typeface="Calibri" panose="020F0502020204030204" pitchFamily="34" charset="0"/>
              </a:rPr>
              <a:t>dependence</a:t>
            </a:r>
            <a:r>
              <a:rPr lang="et-EE" b="1" dirty="0">
                <a:latin typeface="Calibri" panose="020F0502020204030204" pitchFamily="34" charset="0"/>
                <a:cs typeface="Calibri" panose="020F0502020204030204" pitchFamily="34" charset="0"/>
              </a:rPr>
              <a:t> on </a:t>
            </a:r>
            <a:r>
              <a:rPr lang="et-EE" b="1" dirty="0" err="1">
                <a:latin typeface="Calibri" panose="020F0502020204030204" pitchFamily="34" charset="0"/>
                <a:cs typeface="Calibri" panose="020F0502020204030204" pitchFamily="34" charset="0"/>
              </a:rPr>
              <a:t>system</a:t>
            </a:r>
            <a:r>
              <a:rPr lang="et-E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b="1" dirty="0" err="1">
                <a:latin typeface="Calibri" panose="020F0502020204030204" pitchFamily="34" charset="0"/>
                <a:cs typeface="Calibri" panose="020F0502020204030204" pitchFamily="34" charset="0"/>
              </a:rPr>
              <a:t>power</a:t>
            </a:r>
            <a:r>
              <a:rPr lang="et-E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b="1" dirty="0" err="1">
                <a:latin typeface="Calibri" panose="020F0502020204030204" pitchFamily="34" charset="0"/>
                <a:cs typeface="Calibri" panose="020F0502020204030204" pitchFamily="34" charset="0"/>
              </a:rPr>
              <a:t>flow</a:t>
            </a:r>
            <a:endParaRPr lang="et-EE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t-E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t-EE" b="1" dirty="0" err="1">
                <a:latin typeface="Calibri" panose="020F0502020204030204" pitchFamily="34" charset="0"/>
                <a:cs typeface="Calibri" panose="020F0502020204030204" pitchFamily="34" charset="0"/>
              </a:rPr>
              <a:t>Deeper</a:t>
            </a:r>
            <a:r>
              <a:rPr lang="et-E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b="1" dirty="0" err="1">
                <a:latin typeface="Calibri" panose="020F0502020204030204" pitchFamily="34" charset="0"/>
                <a:cs typeface="Calibri" panose="020F0502020204030204" pitchFamily="34" charset="0"/>
              </a:rPr>
              <a:t>insight</a:t>
            </a:r>
            <a:r>
              <a:rPr lang="et-EE" b="1" dirty="0">
                <a:latin typeface="Calibri" panose="020F0502020204030204" pitchFamily="34" charset="0"/>
                <a:cs typeface="Calibri" panose="020F0502020204030204" pitchFamily="34" charset="0"/>
              </a:rPr>
              <a:t> on: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exact conditions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required for </a:t>
            </a: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VBD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initiation</a:t>
            </a:r>
            <a:endParaRPr lang="et-E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he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critical quantities </a:t>
            </a:r>
            <a:r>
              <a:rPr lang="et-EE" dirty="0" err="1">
                <a:latin typeface="Calibri" panose="020F0502020204030204" pitchFamily="34" charset="0"/>
                <a:cs typeface="Calibri" panose="020F0502020204030204" pitchFamily="34" charset="0"/>
              </a:rPr>
              <a:t>defining</a:t>
            </a: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 VBD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initiation for various materials and geometries</a:t>
            </a:r>
            <a:endParaRPr lang="et-E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he</a:t>
            </a: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b="1" dirty="0" err="1">
                <a:latin typeface="Calibri" panose="020F0502020204030204" pitchFamily="34" charset="0"/>
                <a:cs typeface="Calibri" panose="020F0502020204030204" pitchFamily="34" charset="0"/>
              </a:rPr>
              <a:t>physics</a:t>
            </a: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dirty="0" err="1">
                <a:latin typeface="Calibri" panose="020F0502020204030204" pitchFamily="34" charset="0"/>
                <a:cs typeface="Calibri" panose="020F0502020204030204" pitchFamily="34" charset="0"/>
              </a:rPr>
              <a:t>behind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VBD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dependence on available </a:t>
            </a: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EM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power</a:t>
            </a:r>
            <a:endParaRPr lang="et-E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t-E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t-EE" b="1" dirty="0" err="1">
                <a:latin typeface="Calibri" panose="020F0502020204030204" pitchFamily="34" charset="0"/>
                <a:cs typeface="Calibri" panose="020F0502020204030204" pitchFamily="34" charset="0"/>
              </a:rPr>
              <a:t>Direct</a:t>
            </a:r>
            <a:r>
              <a:rPr lang="et-E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b="1" dirty="0" err="1">
                <a:latin typeface="Calibri" panose="020F0502020204030204" pitchFamily="34" charset="0"/>
                <a:cs typeface="Calibri" panose="020F0502020204030204" pitchFamily="34" charset="0"/>
              </a:rPr>
              <a:t>outcome</a:t>
            </a:r>
            <a:r>
              <a:rPr lang="et-EE" b="1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t-EE" b="1" dirty="0" err="1">
                <a:latin typeface="Calibri" panose="020F0502020204030204" pitchFamily="34" charset="0"/>
                <a:cs typeface="Calibri" panose="020F0502020204030204" pitchFamily="34" charset="0"/>
              </a:rPr>
              <a:t>Quantification</a:t>
            </a:r>
            <a:r>
              <a:rPr lang="et-EE" b="1" dirty="0"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et-EE" b="1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t-EE" b="1" dirty="0">
                <a:latin typeface="Calibri" panose="020F0502020204030204" pitchFamily="34" charset="0"/>
                <a:cs typeface="Calibri" panose="020F0502020204030204" pitchFamily="34" charset="0"/>
              </a:rPr>
              <a:t> VBD </a:t>
            </a:r>
            <a:r>
              <a:rPr lang="et-EE" b="1" dirty="0" err="1">
                <a:latin typeface="Calibri" panose="020F0502020204030204" pitchFamily="34" charset="0"/>
                <a:cs typeface="Calibri" panose="020F0502020204030204" pitchFamily="34" charset="0"/>
              </a:rPr>
              <a:t>power</a:t>
            </a:r>
            <a:r>
              <a:rPr lang="et-E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b="1" dirty="0" err="1">
                <a:latin typeface="Calibri" panose="020F0502020204030204" pitchFamily="34" charset="0"/>
                <a:cs typeface="Calibri" panose="020F0502020204030204" pitchFamily="34" charset="0"/>
              </a:rPr>
              <a:t>flow</a:t>
            </a:r>
            <a:r>
              <a:rPr lang="et-E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b="1" dirty="0" err="1">
                <a:latin typeface="Calibri" panose="020F0502020204030204" pitchFamily="34" charset="0"/>
                <a:cs typeface="Calibri" panose="020F0502020204030204" pitchFamily="34" charset="0"/>
              </a:rPr>
              <a:t>dependence</a:t>
            </a:r>
            <a:r>
              <a:rPr lang="et-EE" b="1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t-EE" b="1" dirty="0" err="1">
                <a:latin typeface="Calibri" panose="020F0502020204030204" pitchFamily="34" charset="0"/>
                <a:cs typeface="Calibri" panose="020F0502020204030204" pitchFamily="34" charset="0"/>
              </a:rPr>
              <a:t>related</a:t>
            </a:r>
            <a:r>
              <a:rPr lang="et-E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b="1" dirty="0" err="1">
                <a:latin typeface="Calibri" panose="020F0502020204030204" pitchFamily="34" charset="0"/>
                <a:cs typeface="Calibri" panose="020F0502020204030204" pitchFamily="34" charset="0"/>
              </a:rPr>
              <a:t>quantities</a:t>
            </a:r>
            <a:endParaRPr lang="et-EE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t-E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t-EE" b="1" dirty="0" err="1">
                <a:latin typeface="Calibri" panose="020F0502020204030204" pitchFamily="34" charset="0"/>
                <a:cs typeface="Calibri" panose="020F0502020204030204" pitchFamily="34" charset="0"/>
              </a:rPr>
              <a:t>Provide</a:t>
            </a:r>
            <a:r>
              <a:rPr lang="et-E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b="1" dirty="0" err="1">
                <a:latin typeface="Calibri" panose="020F0502020204030204" pitchFamily="34" charset="0"/>
                <a:cs typeface="Calibri" panose="020F0502020204030204" pitchFamily="34" charset="0"/>
              </a:rPr>
              <a:t>tools</a:t>
            </a:r>
            <a:r>
              <a:rPr lang="et-E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b="1" dirty="0" err="1"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et-EE" b="1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t-EE" b="1" dirty="0" err="1">
                <a:latin typeface="Calibri" panose="020F0502020204030204" pitchFamily="34" charset="0"/>
                <a:cs typeface="Calibri" panose="020F0502020204030204" pitchFamily="34" charset="0"/>
              </a:rPr>
              <a:t>mitigating</a:t>
            </a:r>
            <a:r>
              <a:rPr lang="et-EE" b="1" dirty="0">
                <a:latin typeface="Calibri" panose="020F0502020204030204" pitchFamily="34" charset="0"/>
                <a:cs typeface="Calibri" panose="020F0502020204030204" pitchFamily="34" charset="0"/>
              </a:rPr>
              <a:t> VBD</a:t>
            </a: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dirty="0" err="1">
                <a:latin typeface="Calibri" panose="020F0502020204030204" pitchFamily="34" charset="0"/>
                <a:cs typeface="Calibri" panose="020F0502020204030204" pitchFamily="34" charset="0"/>
              </a:rPr>
              <a:t>occurance</a:t>
            </a: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dirty="0" err="1">
                <a:latin typeface="Calibri" panose="020F0502020204030204" pitchFamily="34" charset="0"/>
                <a:cs typeface="Calibri" panose="020F0502020204030204" pitchFamily="34" charset="0"/>
              </a:rPr>
              <a:t>through</a:t>
            </a: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dirty="0" err="1">
                <a:latin typeface="Calibri" panose="020F0502020204030204" pitchFamily="34" charset="0"/>
                <a:cs typeface="Calibri" panose="020F0502020204030204" pitchFamily="34" charset="0"/>
              </a:rPr>
              <a:t>improved</a:t>
            </a: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design </a:t>
            </a: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of HEF </a:t>
            </a:r>
            <a:r>
              <a:rPr lang="et-EE" dirty="0" err="1">
                <a:latin typeface="Calibri" panose="020F0502020204030204" pitchFamily="34" charset="0"/>
                <a:cs typeface="Calibri" panose="020F0502020204030204" pitchFamily="34" charset="0"/>
              </a:rPr>
              <a:t>applications</a:t>
            </a:r>
            <a:endParaRPr lang="et-E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t-EE" b="1" dirty="0">
                <a:latin typeface="Calibri" panose="020F0502020204030204" pitchFamily="34" charset="0"/>
                <a:cs typeface="Calibri" panose="020F0502020204030204" pitchFamily="34" charset="0"/>
              </a:rPr>
              <a:t>„</a:t>
            </a:r>
            <a:r>
              <a:rPr lang="et-EE" b="1" dirty="0" err="1">
                <a:latin typeface="Calibri" panose="020F0502020204030204" pitchFamily="34" charset="0"/>
                <a:cs typeface="Calibri" panose="020F0502020204030204" pitchFamily="34" charset="0"/>
              </a:rPr>
              <a:t>full</a:t>
            </a:r>
            <a:r>
              <a:rPr lang="et-E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b="1" dirty="0" err="1">
                <a:latin typeface="Calibri" panose="020F0502020204030204" pitchFamily="34" charset="0"/>
                <a:cs typeface="Calibri" panose="020F0502020204030204" pitchFamily="34" charset="0"/>
              </a:rPr>
              <a:t>system</a:t>
            </a:r>
            <a:r>
              <a:rPr lang="et-EE" b="1" dirty="0">
                <a:latin typeface="Calibri" panose="020F0502020204030204" pitchFamily="34" charset="0"/>
                <a:cs typeface="Calibri" panose="020F0502020204030204" pitchFamily="34" charset="0"/>
              </a:rPr>
              <a:t>“ </a:t>
            </a:r>
            <a:r>
              <a:rPr lang="et-EE" b="1" dirty="0" err="1">
                <a:latin typeface="Calibri" panose="020F0502020204030204" pitchFamily="34" charset="0"/>
                <a:cs typeface="Calibri" panose="020F0502020204030204" pitchFamily="34" charset="0"/>
              </a:rPr>
              <a:t>multi-physics</a:t>
            </a:r>
            <a:r>
              <a:rPr lang="et-E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b="1" dirty="0" err="1">
                <a:latin typeface="Calibri" panose="020F0502020204030204" pitchFamily="34" charset="0"/>
                <a:cs typeface="Calibri" panose="020F0502020204030204" pitchFamily="34" charset="0"/>
              </a:rPr>
              <a:t>simulations</a:t>
            </a:r>
            <a:r>
              <a:rPr lang="et-E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of VBD </a:t>
            </a:r>
            <a:r>
              <a:rPr lang="et-EE" dirty="0" err="1">
                <a:latin typeface="Calibri" panose="020F0502020204030204" pitchFamily="34" charset="0"/>
                <a:cs typeface="Calibri" panose="020F0502020204030204" pitchFamily="34" charset="0"/>
              </a:rPr>
              <a:t>phenomen</a:t>
            </a:r>
            <a:endParaRPr lang="et-E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8376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on 2020 - Observatory of Public Sector Innovation Observatory of  Public Sector Innovation">
            <a:extLst>
              <a:ext uri="{FF2B5EF4-FFF2-40B4-BE49-F238E27FC236}">
                <a16:creationId xmlns:a16="http://schemas.microsoft.com/office/drawing/2014/main" id="{CFC7B783-9A91-4814-9087-8ABD352754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795" y="5468308"/>
            <a:ext cx="1782188" cy="891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Logos and disclaimer - EstLat">
            <a:extLst>
              <a:ext uri="{FF2B5EF4-FFF2-40B4-BE49-F238E27FC236}">
                <a16:creationId xmlns:a16="http://schemas.microsoft.com/office/drawing/2014/main" id="{3CC1C304-3097-4AC1-971A-5BD884E032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18" t="14137" r="14460" b="28415"/>
          <a:stretch/>
        </p:blipFill>
        <p:spPr bwMode="auto">
          <a:xfrm>
            <a:off x="2618982" y="5423744"/>
            <a:ext cx="1390310" cy="970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30A1AEB3-0E40-4387-8B72-2630B7D489D7}"/>
              </a:ext>
            </a:extLst>
          </p:cNvPr>
          <p:cNvSpPr txBox="1">
            <a:spLocks/>
          </p:cNvSpPr>
          <p:nvPr/>
        </p:nvSpPr>
        <p:spPr bwMode="auto">
          <a:xfrm>
            <a:off x="728795" y="4023108"/>
            <a:ext cx="2533151" cy="60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280988" indent="-280988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95000"/>
              <a:buFont typeface="Wingdings" panose="05000000000000000000" pitchFamily="2" charset="2"/>
              <a:buChar char=""/>
              <a:defRPr sz="20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668338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Char char="w"/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049338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20838" indent="-1508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939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511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6pPr>
            <a:lvl7pPr marL="30083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7pPr>
            <a:lvl8pPr marL="34655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8pPr>
            <a:lvl9pPr marL="39227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fi-FI" sz="1600" kern="0"/>
              <a:t>ERA Chair ”MATTER”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4032C0C-D729-454E-9787-B8A939E6D688}"/>
              </a:ext>
            </a:extLst>
          </p:cNvPr>
          <p:cNvSpPr txBox="1"/>
          <p:nvPr/>
        </p:nvSpPr>
        <p:spPr>
          <a:xfrm>
            <a:off x="665717" y="1925514"/>
            <a:ext cx="56358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t-EE" sz="3200" err="1"/>
              <a:t>Thank</a:t>
            </a:r>
            <a:r>
              <a:rPr lang="et-EE" sz="3200"/>
              <a:t> </a:t>
            </a:r>
            <a:r>
              <a:rPr lang="et-EE" sz="3200" err="1"/>
              <a:t>you</a:t>
            </a:r>
            <a:r>
              <a:rPr lang="et-EE" sz="3200"/>
              <a:t> </a:t>
            </a:r>
            <a:r>
              <a:rPr lang="et-EE" sz="3200" err="1"/>
              <a:t>for</a:t>
            </a:r>
            <a:r>
              <a:rPr lang="et-EE" sz="3200"/>
              <a:t> </a:t>
            </a:r>
            <a:r>
              <a:rPr lang="et-EE" sz="3200" err="1"/>
              <a:t>your</a:t>
            </a:r>
            <a:r>
              <a:rPr lang="et-EE" sz="3200"/>
              <a:t> </a:t>
            </a:r>
            <a:r>
              <a:rPr lang="et-EE" sz="3200" err="1"/>
              <a:t>time</a:t>
            </a:r>
            <a:r>
              <a:rPr lang="et-EE" sz="3200"/>
              <a:t>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5E0540-73A4-4B63-AF59-312243ABAC5D}"/>
              </a:ext>
            </a:extLst>
          </p:cNvPr>
          <p:cNvSpPr txBox="1"/>
          <p:nvPr/>
        </p:nvSpPr>
        <p:spPr>
          <a:xfrm>
            <a:off x="665718" y="3697534"/>
            <a:ext cx="56358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Acknowledgements:</a:t>
            </a:r>
          </a:p>
        </p:txBody>
      </p:sp>
      <p:pic>
        <p:nvPicPr>
          <p:cNvPr id="8" name="Picture 2" descr="University of Tartu - Wikipedia">
            <a:extLst>
              <a:ext uri="{FF2B5EF4-FFF2-40B4-BE49-F238E27FC236}">
                <a16:creationId xmlns:a16="http://schemas.microsoft.com/office/drawing/2014/main" id="{E1522EF6-8B94-4F17-85E0-886ED66E02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7291" y="5452599"/>
            <a:ext cx="1066572" cy="1030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FE2A1C0-7DBD-4640-B6BA-E3118375389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795" y="4484563"/>
            <a:ext cx="2032000" cy="111442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D6EF4E2-0EB6-478F-9053-EBDD983CD9EE}"/>
              </a:ext>
            </a:extLst>
          </p:cNvPr>
          <p:cNvSpPr/>
          <p:nvPr/>
        </p:nvSpPr>
        <p:spPr>
          <a:xfrm>
            <a:off x="7879977" y="5041776"/>
            <a:ext cx="4186517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t-EE" sz="1100" b="1">
                <a:latin typeface="Calibri" panose="020F0502020204030204" pitchFamily="34" charset="0"/>
                <a:cs typeface="Calibri" panose="020F0502020204030204" pitchFamily="34" charset="0"/>
              </a:rPr>
              <a:t>FEMOCS Publications: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t-EE" sz="1000">
                <a:latin typeface="Calibri" panose="020F0502020204030204" pitchFamily="34" charset="0"/>
                <a:cs typeface="Calibri" panose="020F0502020204030204" pitchFamily="34" charset="0"/>
              </a:rPr>
              <a:t>M. Veske, A. Kyritsakis, F. </a:t>
            </a:r>
            <a:r>
              <a:rPr lang="et-EE" sz="1000" err="1">
                <a:latin typeface="Calibri" panose="020F0502020204030204" pitchFamily="34" charset="0"/>
                <a:cs typeface="Calibri" panose="020F0502020204030204" pitchFamily="34" charset="0"/>
              </a:rPr>
              <a:t>Djurabekova</a:t>
            </a:r>
            <a:r>
              <a:rPr lang="et-EE" sz="1000">
                <a:latin typeface="Calibri" panose="020F0502020204030204" pitchFamily="34" charset="0"/>
                <a:cs typeface="Calibri" panose="020F0502020204030204" pitchFamily="34" charset="0"/>
              </a:rPr>
              <a:t>, K. N. </a:t>
            </a:r>
            <a:r>
              <a:rPr lang="et-EE" sz="1000" err="1">
                <a:latin typeface="Calibri" panose="020F0502020204030204" pitchFamily="34" charset="0"/>
                <a:cs typeface="Calibri" panose="020F0502020204030204" pitchFamily="34" charset="0"/>
              </a:rPr>
              <a:t>Sjobak</a:t>
            </a:r>
            <a:r>
              <a:rPr lang="et-EE" sz="1000">
                <a:latin typeface="Calibri" panose="020F0502020204030204" pitchFamily="34" charset="0"/>
                <a:cs typeface="Calibri" panose="020F0502020204030204" pitchFamily="34" charset="0"/>
              </a:rPr>
              <a:t>, A. </a:t>
            </a:r>
            <a:r>
              <a:rPr lang="et-EE" sz="1000" err="1">
                <a:latin typeface="Calibri" panose="020F0502020204030204" pitchFamily="34" charset="0"/>
                <a:cs typeface="Calibri" panose="020F0502020204030204" pitchFamily="34" charset="0"/>
              </a:rPr>
              <a:t>Aabloo</a:t>
            </a:r>
            <a:r>
              <a:rPr lang="et-EE" sz="1000">
                <a:latin typeface="Calibri" panose="020F0502020204030204" pitchFamily="34" charset="0"/>
                <a:cs typeface="Calibri" panose="020F0502020204030204" pitchFamily="34" charset="0"/>
              </a:rPr>
              <a:t>, and V. Zadin. </a:t>
            </a:r>
            <a:r>
              <a:rPr lang="et-EE" sz="1000" err="1">
                <a:latin typeface="Calibri" panose="020F0502020204030204" pitchFamily="34" charset="0"/>
                <a:cs typeface="Calibri" panose="020F0502020204030204" pitchFamily="34" charset="0"/>
              </a:rPr>
              <a:t>Dynamic</a:t>
            </a:r>
            <a:r>
              <a:rPr lang="et-EE" sz="100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000">
                <a:latin typeface="Calibri" panose="020F0502020204030204" pitchFamily="34" charset="0"/>
                <a:cs typeface="Calibri" panose="020F0502020204030204" pitchFamily="34" charset="0"/>
              </a:rPr>
              <a:t>coupling between particle-in-cell and </a:t>
            </a:r>
            <a:r>
              <a:rPr lang="et-EE" sz="1000"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en-US" sz="1000">
                <a:latin typeface="Calibri" panose="020F0502020204030204" pitchFamily="34" charset="0"/>
                <a:cs typeface="Calibri" panose="020F0502020204030204" pitchFamily="34" charset="0"/>
              </a:rPr>
              <a:t>atomistic simulations. Phys. Rev. E, 101:053307, May</a:t>
            </a:r>
            <a:r>
              <a:rPr lang="et-EE" sz="1000">
                <a:latin typeface="Calibri" panose="020F0502020204030204" pitchFamily="34" charset="0"/>
                <a:cs typeface="Calibri" panose="020F0502020204030204" pitchFamily="34" charset="0"/>
              </a:rPr>
              <a:t> 2020.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t-EE" sz="1000">
                <a:latin typeface="Calibri" panose="020F0502020204030204" pitchFamily="34" charset="0"/>
                <a:cs typeface="Calibri" panose="020F0502020204030204" pitchFamily="34" charset="0"/>
              </a:rPr>
              <a:t>M. Veske, A. Kyritsakis, K. </a:t>
            </a:r>
            <a:r>
              <a:rPr lang="et-EE" sz="1000" err="1">
                <a:latin typeface="Calibri" panose="020F0502020204030204" pitchFamily="34" charset="0"/>
                <a:cs typeface="Calibri" panose="020F0502020204030204" pitchFamily="34" charset="0"/>
              </a:rPr>
              <a:t>Eimre</a:t>
            </a:r>
            <a:r>
              <a:rPr lang="et-EE" sz="1000">
                <a:latin typeface="Calibri" panose="020F0502020204030204" pitchFamily="34" charset="0"/>
                <a:cs typeface="Calibri" panose="020F0502020204030204" pitchFamily="34" charset="0"/>
              </a:rPr>
              <a:t>, V. Zadin, A. </a:t>
            </a:r>
            <a:r>
              <a:rPr lang="et-EE" sz="1000" err="1">
                <a:latin typeface="Calibri" panose="020F0502020204030204" pitchFamily="34" charset="0"/>
                <a:cs typeface="Calibri" panose="020F0502020204030204" pitchFamily="34" charset="0"/>
              </a:rPr>
              <a:t>Aabloo</a:t>
            </a:r>
            <a:r>
              <a:rPr lang="et-EE" sz="1000">
                <a:latin typeface="Calibri" panose="020F0502020204030204" pitchFamily="34" charset="0"/>
                <a:cs typeface="Calibri" panose="020F0502020204030204" pitchFamily="34" charset="0"/>
              </a:rPr>
              <a:t>, and F. </a:t>
            </a:r>
            <a:r>
              <a:rPr lang="et-EE" sz="1000" err="1">
                <a:latin typeface="Calibri" panose="020F0502020204030204" pitchFamily="34" charset="0"/>
                <a:cs typeface="Calibri" panose="020F0502020204030204" pitchFamily="34" charset="0"/>
              </a:rPr>
              <a:t>Djurabekova</a:t>
            </a:r>
            <a:r>
              <a:rPr lang="et-EE" sz="100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t-EE" sz="1000" err="1">
                <a:latin typeface="Calibri" panose="020F0502020204030204" pitchFamily="34" charset="0"/>
                <a:cs typeface="Calibri" panose="020F0502020204030204" pitchFamily="34" charset="0"/>
              </a:rPr>
              <a:t>Dynamic</a:t>
            </a:r>
            <a:r>
              <a:rPr lang="et-EE" sz="100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sz="1000" err="1">
                <a:latin typeface="Calibri" panose="020F0502020204030204" pitchFamily="34" charset="0"/>
                <a:cs typeface="Calibri" panose="020F0502020204030204" pitchFamily="34" charset="0"/>
              </a:rPr>
              <a:t>coupling</a:t>
            </a:r>
            <a:r>
              <a:rPr lang="et-EE" sz="100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000">
                <a:latin typeface="Calibri" panose="020F0502020204030204" pitchFamily="34" charset="0"/>
                <a:cs typeface="Calibri" panose="020F0502020204030204" pitchFamily="34" charset="0"/>
              </a:rPr>
              <a:t>of a finite element solver to large-scale atomistic simulations. Journal of Computational</a:t>
            </a:r>
            <a:r>
              <a:rPr lang="et-EE" sz="100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sz="1000" err="1">
                <a:latin typeface="Calibri" panose="020F0502020204030204" pitchFamily="34" charset="0"/>
                <a:cs typeface="Calibri" panose="020F0502020204030204" pitchFamily="34" charset="0"/>
              </a:rPr>
              <a:t>physics</a:t>
            </a:r>
            <a:r>
              <a:rPr lang="et-EE" sz="1000">
                <a:latin typeface="Calibri" panose="020F0502020204030204" pitchFamily="34" charset="0"/>
                <a:cs typeface="Calibri" panose="020F0502020204030204" pitchFamily="34" charset="0"/>
              </a:rPr>
              <a:t>, 367:279 – 294, 2018.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t-EE" sz="1000">
                <a:latin typeface="Calibri" panose="020F0502020204030204" pitchFamily="34" charset="0"/>
                <a:cs typeface="Calibri" panose="020F0502020204030204" pitchFamily="34" charset="0"/>
              </a:rPr>
              <a:t>M. </a:t>
            </a:r>
            <a:r>
              <a:rPr lang="en-US" sz="1000" err="1">
                <a:latin typeface="Calibri" panose="020F0502020204030204" pitchFamily="34" charset="0"/>
                <a:cs typeface="Calibri" panose="020F0502020204030204" pitchFamily="34" charset="0"/>
              </a:rPr>
              <a:t>Veske</a:t>
            </a:r>
            <a:r>
              <a:rPr lang="en-US" sz="1000">
                <a:latin typeface="Calibri" panose="020F0502020204030204" pitchFamily="34" charset="0"/>
                <a:cs typeface="Calibri" panose="020F0502020204030204" pitchFamily="34" charset="0"/>
              </a:rPr>
              <a:t>,  "Multiscale-</a:t>
            </a:r>
            <a:r>
              <a:rPr lang="en-US" sz="1000" err="1">
                <a:latin typeface="Calibri" panose="020F0502020204030204" pitchFamily="34" charset="0"/>
                <a:cs typeface="Calibri" panose="020F0502020204030204" pitchFamily="34" charset="0"/>
              </a:rPr>
              <a:t>multiphysics</a:t>
            </a:r>
            <a:r>
              <a:rPr lang="en-US" sz="1000">
                <a:latin typeface="Calibri" panose="020F0502020204030204" pitchFamily="34" charset="0"/>
                <a:cs typeface="Calibri" panose="020F0502020204030204" pitchFamily="34" charset="0"/>
              </a:rPr>
              <a:t> modelling of metal surfaces." </a:t>
            </a:r>
            <a:r>
              <a:rPr lang="en-US" sz="1000" i="1">
                <a:latin typeface="Calibri" panose="020F0502020204030204" pitchFamily="34" charset="0"/>
                <a:cs typeface="Calibri" panose="020F0502020204030204" pitchFamily="34" charset="0"/>
              </a:rPr>
              <a:t>Report Series in Physics</a:t>
            </a:r>
            <a:r>
              <a:rPr lang="et-EE" sz="1000" i="1">
                <a:latin typeface="Calibri" panose="020F0502020204030204" pitchFamily="34" charset="0"/>
                <a:cs typeface="Calibri" panose="020F0502020204030204" pitchFamily="34" charset="0"/>
              </a:rPr>
              <a:t>, PhD </a:t>
            </a:r>
            <a:r>
              <a:rPr lang="et-EE" sz="1000" i="1" err="1">
                <a:latin typeface="Calibri" panose="020F0502020204030204" pitchFamily="34" charset="0"/>
                <a:cs typeface="Calibri" panose="020F0502020204030204" pitchFamily="34" charset="0"/>
              </a:rPr>
              <a:t>thesis</a:t>
            </a:r>
            <a:r>
              <a:rPr lang="en-US" sz="1000">
                <a:latin typeface="Calibri" panose="020F0502020204030204" pitchFamily="34" charset="0"/>
                <a:cs typeface="Calibri" panose="020F0502020204030204" pitchFamily="34" charset="0"/>
              </a:rPr>
              <a:t> (2019).</a:t>
            </a:r>
            <a:endParaRPr lang="et-EE" sz="10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4F750-AFF7-4AFC-95E6-DE2B2DEBE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934" y="0"/>
            <a:ext cx="6934200" cy="838200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et-EE" sz="2000" err="1"/>
              <a:t>Multiscale</a:t>
            </a:r>
            <a:r>
              <a:rPr lang="et-EE" sz="2000"/>
              <a:t> </a:t>
            </a:r>
            <a:r>
              <a:rPr lang="et-EE" sz="2000" err="1"/>
              <a:t>breakdown</a:t>
            </a:r>
            <a:r>
              <a:rPr lang="et-EE" sz="2000"/>
              <a:t> </a:t>
            </a:r>
            <a:r>
              <a:rPr lang="et-EE" sz="2000" err="1"/>
              <a:t>simulations</a:t>
            </a:r>
            <a:r>
              <a:rPr lang="et-EE" sz="2000"/>
              <a:t>:</a:t>
            </a:r>
            <a:endParaRPr lang="fi-FI" sz="2000"/>
          </a:p>
        </p:txBody>
      </p:sp>
      <p:pic>
        <p:nvPicPr>
          <p:cNvPr id="102" name="Picture 101">
            <a:extLst>
              <a:ext uri="{FF2B5EF4-FFF2-40B4-BE49-F238E27FC236}">
                <a16:creationId xmlns:a16="http://schemas.microsoft.com/office/drawing/2014/main" id="{C26AED29-37CF-4FFD-B0EF-DDC37BE041A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5010043" y="1449035"/>
            <a:ext cx="1605747" cy="394234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3" name="Group 102">
            <a:extLst>
              <a:ext uri="{FF2B5EF4-FFF2-40B4-BE49-F238E27FC236}">
                <a16:creationId xmlns:a16="http://schemas.microsoft.com/office/drawing/2014/main" id="{2B258E6E-396B-4550-8903-5828769C5721}"/>
              </a:ext>
            </a:extLst>
          </p:cNvPr>
          <p:cNvGrpSpPr/>
          <p:nvPr/>
        </p:nvGrpSpPr>
        <p:grpSpPr>
          <a:xfrm>
            <a:off x="910264" y="2322948"/>
            <a:ext cx="2791297" cy="2722155"/>
            <a:chOff x="5428523" y="2895600"/>
            <a:chExt cx="3630613" cy="3606800"/>
          </a:xfrm>
        </p:grpSpPr>
        <p:pic>
          <p:nvPicPr>
            <p:cNvPr id="104" name="Picture 4">
              <a:extLst>
                <a:ext uri="{FF2B5EF4-FFF2-40B4-BE49-F238E27FC236}">
                  <a16:creationId xmlns:a16="http://schemas.microsoft.com/office/drawing/2014/main" id="{A42CE99F-DE08-4B4C-9427-5F8CECBFA8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8523" y="2895600"/>
              <a:ext cx="3630613" cy="3606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57D8E573-BDFC-412F-B62F-A1967A833D85}"/>
                </a:ext>
              </a:extLst>
            </p:cNvPr>
            <p:cNvSpPr/>
            <p:nvPr/>
          </p:nvSpPr>
          <p:spPr bwMode="auto">
            <a:xfrm>
              <a:off x="6096000" y="2971800"/>
              <a:ext cx="762000" cy="182880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fi-FI" sz="2400" b="1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106" name="Straight Arrow Connector 105">
              <a:extLst>
                <a:ext uri="{FF2B5EF4-FFF2-40B4-BE49-F238E27FC236}">
                  <a16:creationId xmlns:a16="http://schemas.microsoft.com/office/drawing/2014/main" id="{63B6FEFA-0978-4DDA-A34E-57885ADDFE5E}"/>
                </a:ext>
              </a:extLst>
            </p:cNvPr>
            <p:cNvCxnSpPr/>
            <p:nvPr/>
          </p:nvCxnSpPr>
          <p:spPr bwMode="auto">
            <a:xfrm>
              <a:off x="6858000" y="4114800"/>
              <a:ext cx="990600" cy="7620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pic>
        <p:nvPicPr>
          <p:cNvPr id="109" name="Content Placeholder 7">
            <a:extLst>
              <a:ext uri="{FF2B5EF4-FFF2-40B4-BE49-F238E27FC236}">
                <a16:creationId xmlns:a16="http://schemas.microsoft.com/office/drawing/2014/main" id="{7C270B8F-366E-4FB5-812A-159B91831B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6189" y="2088331"/>
            <a:ext cx="2968555" cy="295677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BC0F9A2-AEBD-4276-8ED1-CAE480DD2BBB}"/>
              </a:ext>
            </a:extLst>
          </p:cNvPr>
          <p:cNvSpPr txBox="1"/>
          <p:nvPr/>
        </p:nvSpPr>
        <p:spPr>
          <a:xfrm>
            <a:off x="1118728" y="5102613"/>
            <a:ext cx="23743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sz="1100" err="1"/>
              <a:t>Surface</a:t>
            </a:r>
            <a:r>
              <a:rPr lang="et-EE" sz="1100"/>
              <a:t> </a:t>
            </a:r>
            <a:r>
              <a:rPr lang="et-EE" sz="1100" err="1"/>
              <a:t>charge</a:t>
            </a:r>
            <a:r>
              <a:rPr lang="et-EE" sz="1100"/>
              <a:t> (FE </a:t>
            </a:r>
            <a:r>
              <a:rPr lang="et-EE" sz="1100" err="1"/>
              <a:t>mesh</a:t>
            </a:r>
            <a:r>
              <a:rPr lang="et-EE" sz="1100"/>
              <a:t> + MD)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1E186CD-D1C1-49ED-8CC6-C29878E93539}"/>
              </a:ext>
            </a:extLst>
          </p:cNvPr>
          <p:cNvSpPr txBox="1"/>
          <p:nvPr/>
        </p:nvSpPr>
        <p:spPr>
          <a:xfrm>
            <a:off x="4905456" y="5461102"/>
            <a:ext cx="17331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sz="1100"/>
              <a:t>Thermal runaway (MD)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D76B8B4-3AFF-46E9-B524-4ED761F7B686}"/>
              </a:ext>
            </a:extLst>
          </p:cNvPr>
          <p:cNvSpPr txBox="1"/>
          <p:nvPr/>
        </p:nvSpPr>
        <p:spPr>
          <a:xfrm>
            <a:off x="8807799" y="5102613"/>
            <a:ext cx="21226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sz="1100" err="1"/>
              <a:t>Field</a:t>
            </a:r>
            <a:r>
              <a:rPr lang="et-EE" sz="1100"/>
              <a:t> emissioon (FEM + PIC) 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B2DFE35-FB24-4B8A-B9CD-7EA60FB807E7}"/>
              </a:ext>
            </a:extLst>
          </p:cNvPr>
          <p:cNvSpPr txBox="1">
            <a:spLocks/>
          </p:cNvSpPr>
          <p:nvPr/>
        </p:nvSpPr>
        <p:spPr bwMode="auto">
          <a:xfrm>
            <a:off x="2693401" y="354904"/>
            <a:ext cx="6934200" cy="838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marL="0" algn="ctr" defTabSz="449263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5pPr>
            <a:lvl6pPr marL="4572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6pPr>
            <a:lvl7pPr marL="9144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7pPr>
            <a:lvl8pPr marL="13716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8pPr>
            <a:lvl9pPr marL="18288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9pPr>
          </a:lstStyle>
          <a:p>
            <a:pPr>
              <a:buFont typeface="Arial" charset="0"/>
              <a:buNone/>
              <a:defRPr/>
            </a:pPr>
            <a:r>
              <a:rPr lang="et-EE" kern="0"/>
              <a:t>FEMOCS </a:t>
            </a:r>
            <a:endParaRPr lang="fi-FI" kern="0"/>
          </a:p>
        </p:txBody>
      </p:sp>
      <p:sp>
        <p:nvSpPr>
          <p:cNvPr id="14" name="TextBox 17">
            <a:extLst>
              <a:ext uri="{FF2B5EF4-FFF2-40B4-BE49-F238E27FC236}">
                <a16:creationId xmlns:a16="http://schemas.microsoft.com/office/drawing/2014/main" id="{27329621-E6B6-463C-BCEF-A42FE9B0AF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53455" y="6336816"/>
            <a:ext cx="2819400" cy="264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fi-FI" sz="1200" b="0" i="1">
                <a:solidFill>
                  <a:schemeClr val="tx1"/>
                </a:solidFill>
                <a:latin typeface="Georgia" panose="02040502050405020303" pitchFamily="18" charset="0"/>
              </a:rPr>
              <a:t>Images:</a:t>
            </a:r>
            <a:r>
              <a:rPr lang="et-EE" altLang="fi-FI" sz="1200" b="0" i="1">
                <a:solidFill>
                  <a:schemeClr val="tx1"/>
                </a:solidFill>
                <a:latin typeface="Georgia" panose="02040502050405020303" pitchFamily="18" charset="0"/>
              </a:rPr>
              <a:t> Mihkel Veske</a:t>
            </a:r>
            <a:r>
              <a:rPr lang="en-US" altLang="fi-FI" sz="1200" b="0" i="1">
                <a:solidFill>
                  <a:schemeClr val="tx1"/>
                </a:solidFill>
                <a:latin typeface="Georgia" panose="02040502050405020303" pitchFamily="18" charset="0"/>
              </a:rPr>
              <a:t>, </a:t>
            </a:r>
            <a:r>
              <a:rPr lang="et-EE" altLang="fi-FI" sz="1200" b="0" i="1">
                <a:solidFill>
                  <a:schemeClr val="tx1"/>
                </a:solidFill>
                <a:latin typeface="Georgia" panose="02040502050405020303" pitchFamily="18" charset="0"/>
              </a:rPr>
              <a:t>UH&amp;UT</a:t>
            </a:r>
            <a:endParaRPr lang="en-US" altLang="fi-FI" sz="1200" b="0" i="1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5232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A200F4-E5D6-4AF6-BDFC-9D52AFA53C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7934" y="365443"/>
            <a:ext cx="6553200" cy="504825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en-US"/>
              <a:t>Outline</a:t>
            </a:r>
            <a:endParaRPr lang="fi-FI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52EEE4D7-DAC0-43CC-9A24-760528837EEC}"/>
              </a:ext>
            </a:extLst>
          </p:cNvPr>
          <p:cNvSpPr txBox="1">
            <a:spLocks/>
          </p:cNvSpPr>
          <p:nvPr/>
        </p:nvSpPr>
        <p:spPr bwMode="auto">
          <a:xfrm>
            <a:off x="2514600" y="1604962"/>
            <a:ext cx="5125915" cy="4101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280988" indent="-280988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95000"/>
              <a:buFont typeface="Wingdings" panose="05000000000000000000" pitchFamily="2" charset="2"/>
              <a:buChar char=""/>
              <a:defRPr sz="20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668338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Char char="w"/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049338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20838" indent="-1508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939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511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6pPr>
            <a:lvl7pPr marL="30083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7pPr>
            <a:lvl8pPr marL="34655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8pPr>
            <a:lvl9pPr marL="39227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t-EE" b="1" kern="0" err="1">
                <a:latin typeface="Calibri" panose="020F0502020204030204" pitchFamily="34" charset="0"/>
                <a:cs typeface="Calibri" panose="020F0502020204030204" pitchFamily="34" charset="0"/>
              </a:rPr>
              <a:t>Introduction</a:t>
            </a:r>
            <a:endParaRPr lang="et-EE" b="1" ker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t-EE" kern="0" err="1">
                <a:latin typeface="Calibri" panose="020F0502020204030204" pitchFamily="34" charset="0"/>
                <a:cs typeface="Calibri" panose="020F0502020204030204" pitchFamily="34" charset="0"/>
              </a:rPr>
              <a:t>Motivation</a:t>
            </a:r>
            <a:r>
              <a:rPr lang="et-EE" kern="0">
                <a:latin typeface="Calibri" panose="020F0502020204030204" pitchFamily="34" charset="0"/>
                <a:cs typeface="Calibri" panose="020F0502020204030204" pitchFamily="34" charset="0"/>
              </a:rPr>
              <a:t> &amp; </a:t>
            </a:r>
            <a:r>
              <a:rPr lang="et-EE" kern="0" err="1">
                <a:latin typeface="Calibri" panose="020F0502020204030204" pitchFamily="34" charset="0"/>
                <a:cs typeface="Calibri" panose="020F0502020204030204" pitchFamily="34" charset="0"/>
              </a:rPr>
              <a:t>Goal</a:t>
            </a:r>
            <a:endParaRPr lang="fi-FI" ker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t-EE" b="1" kern="0" err="1">
                <a:latin typeface="Calibri" panose="020F0502020204030204" pitchFamily="34" charset="0"/>
                <a:cs typeface="Calibri" panose="020F0502020204030204" pitchFamily="34" charset="0"/>
              </a:rPr>
              <a:t>Multiscale</a:t>
            </a:r>
            <a:r>
              <a:rPr lang="et-EE" b="1" ker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b="1" kern="0" err="1">
                <a:latin typeface="Calibri" panose="020F0502020204030204" pitchFamily="34" charset="0"/>
                <a:cs typeface="Calibri" panose="020F0502020204030204" pitchFamily="34" charset="0"/>
              </a:rPr>
              <a:t>breakdown</a:t>
            </a:r>
            <a:r>
              <a:rPr lang="et-EE" b="1" ker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b="1" kern="0" err="1">
                <a:latin typeface="Calibri" panose="020F0502020204030204" pitchFamily="34" charset="0"/>
                <a:cs typeface="Calibri" panose="020F0502020204030204" pitchFamily="34" charset="0"/>
              </a:rPr>
              <a:t>simulations</a:t>
            </a:r>
            <a:endParaRPr lang="et-EE" b="1" ker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t-EE" kern="0">
                <a:latin typeface="Calibri" panose="020F0502020204030204" pitchFamily="34" charset="0"/>
                <a:cs typeface="Calibri" panose="020F0502020204030204" pitchFamily="34" charset="0"/>
              </a:rPr>
              <a:t>FEMOCS</a:t>
            </a:r>
            <a:endParaRPr lang="fi-FI" ker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t-EE" b="1" kern="0" err="1">
                <a:latin typeface="Calibri" panose="020F0502020204030204" pitchFamily="34" charset="0"/>
                <a:cs typeface="Calibri" panose="020F0502020204030204" pitchFamily="34" charset="0"/>
              </a:rPr>
              <a:t>Electromagnetic</a:t>
            </a:r>
            <a:r>
              <a:rPr lang="et-EE" b="1" ker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b="1" kern="0" err="1">
                <a:latin typeface="Calibri" panose="020F0502020204030204" pitchFamily="34" charset="0"/>
                <a:cs typeface="Calibri" panose="020F0502020204030204" pitchFamily="34" charset="0"/>
              </a:rPr>
              <a:t>power</a:t>
            </a:r>
            <a:r>
              <a:rPr lang="et-EE" b="1" ker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b="1" kern="0" err="1">
                <a:latin typeface="Calibri" panose="020F0502020204030204" pitchFamily="34" charset="0"/>
                <a:cs typeface="Calibri" panose="020F0502020204030204" pitchFamily="34" charset="0"/>
              </a:rPr>
              <a:t>supply</a:t>
            </a:r>
            <a:endParaRPr lang="et-EE" b="1" ker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t-EE" kern="0" err="1">
                <a:latin typeface="Calibri" panose="020F0502020204030204" pitchFamily="34" charset="0"/>
                <a:cs typeface="Calibri" panose="020F0502020204030204" pitchFamily="34" charset="0"/>
              </a:rPr>
              <a:t>Inclusion</a:t>
            </a:r>
            <a:r>
              <a:rPr lang="et-EE" ker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kern="0" err="1">
                <a:latin typeface="Calibri" panose="020F0502020204030204" pitchFamily="34" charset="0"/>
                <a:cs typeface="Calibri" panose="020F0502020204030204" pitchFamily="34" charset="0"/>
              </a:rPr>
              <a:t>strategy</a:t>
            </a:r>
            <a:endParaRPr lang="et-EE" ker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t-EE" kern="0" err="1">
                <a:latin typeface="Calibri" panose="020F0502020204030204" pitchFamily="34" charset="0"/>
                <a:cs typeface="Calibri" panose="020F0502020204030204" pitchFamily="34" charset="0"/>
              </a:rPr>
              <a:t>ToDo</a:t>
            </a:r>
            <a:r>
              <a:rPr lang="et-EE" kern="0">
                <a:latin typeface="Calibri" panose="020F0502020204030204" pitchFamily="34" charset="0"/>
                <a:cs typeface="Calibri" panose="020F0502020204030204" pitchFamily="34" charset="0"/>
              </a:rPr>
              <a:t> list</a:t>
            </a:r>
            <a:endParaRPr lang="fi-FI" ker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i-FI" b="1" kern="0" err="1">
                <a:latin typeface="Calibri" panose="020F0502020204030204" pitchFamily="34" charset="0"/>
                <a:cs typeface="Calibri" panose="020F0502020204030204" pitchFamily="34" charset="0"/>
              </a:rPr>
              <a:t>Conclusions</a:t>
            </a:r>
            <a:r>
              <a:rPr lang="et-EE" b="1" ker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kern="0">
                <a:latin typeface="Calibri" panose="020F0502020204030204" pitchFamily="34" charset="0"/>
                <a:cs typeface="Calibri" panose="020F0502020204030204" pitchFamily="34" charset="0"/>
              </a:rPr>
              <a:t>&amp;</a:t>
            </a:r>
            <a:r>
              <a:rPr lang="et-EE" b="1" ker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kern="0">
                <a:latin typeface="Calibri" panose="020F0502020204030204" pitchFamily="34" charset="0"/>
                <a:cs typeface="Calibri" panose="020F0502020204030204" pitchFamily="34" charset="0"/>
              </a:rPr>
              <a:t>Outlook</a:t>
            </a:r>
            <a:endParaRPr lang="fi-FI" b="1" ker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3741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4F750-AFF7-4AFC-95E6-DE2B2DEBE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0275" y="389160"/>
            <a:ext cx="6553200" cy="838200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en-US"/>
              <a:t>Motivation</a:t>
            </a:r>
            <a:endParaRPr lang="fi-FI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15EA869-A330-49FA-94EE-CC841ACDFDD9}"/>
              </a:ext>
            </a:extLst>
          </p:cNvPr>
          <p:cNvSpPr/>
          <p:nvPr/>
        </p:nvSpPr>
        <p:spPr>
          <a:xfrm>
            <a:off x="542344" y="1500187"/>
            <a:ext cx="6096000" cy="4401205"/>
          </a:xfrm>
          <a:prstGeom prst="rect">
            <a:avLst/>
          </a:prstGeom>
        </p:spPr>
        <p:txBody>
          <a:bodyPr lIns="91440" tIns="45720" rIns="91440" bIns="45720" anchor="t">
            <a:spAutoFit/>
          </a:bodyPr>
          <a:lstStyle/>
          <a:p>
            <a:pPr fontAlgn="base">
              <a:buFont typeface="Arial" panose="020B0604020202020204" pitchFamily="34" charset="0"/>
              <a:buChar char="•"/>
            </a:pPr>
            <a:r>
              <a:rPr lang="et-EE" b="1" dirty="0">
                <a:solidFill>
                  <a:srgbClr val="000000"/>
                </a:solidFill>
                <a:latin typeface="Calibri"/>
                <a:cs typeface="Calibri"/>
              </a:rPr>
              <a:t> CLIC</a:t>
            </a:r>
            <a:endParaRPr lang="et-EE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t-E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t-E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t-E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t-E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endParaRPr lang="et-E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t-EE" dirty="0" err="1">
                <a:latin typeface="Calibri" panose="020F0502020204030204" pitchFamily="34" charset="0"/>
                <a:cs typeface="Calibri" panose="020F0502020204030204" pitchFamily="34" charset="0"/>
              </a:rPr>
              <a:t>Theoretical</a:t>
            </a: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b="1" dirty="0" err="1">
                <a:latin typeface="Calibri" panose="020F0502020204030204" pitchFamily="34" charset="0"/>
                <a:cs typeface="Calibri" panose="020F0502020204030204" pitchFamily="34" charset="0"/>
              </a:rPr>
              <a:t>understanding</a:t>
            </a:r>
            <a:r>
              <a:rPr lang="et-E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of </a:t>
            </a:r>
            <a:r>
              <a:rPr lang="et-EE" b="1" dirty="0">
                <a:latin typeface="Calibri" panose="020F0502020204030204" pitchFamily="34" charset="0"/>
                <a:cs typeface="Calibri" panose="020F0502020204030204" pitchFamily="34" charset="0"/>
              </a:rPr>
              <a:t>VB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endParaRPr lang="et-EE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t-E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t-EE" dirty="0" err="1">
                <a:latin typeface="Calibri" panose="020F0502020204030204" pitchFamily="34" charset="0"/>
                <a:cs typeface="Calibri" panose="020F0502020204030204" pitchFamily="34" charset="0"/>
              </a:rPr>
              <a:t>Actual</a:t>
            </a: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b="1" dirty="0">
                <a:latin typeface="Calibri" panose="020F0502020204030204" pitchFamily="34" charset="0"/>
                <a:cs typeface="Calibri" panose="020F0502020204030204" pitchFamily="34" charset="0"/>
              </a:rPr>
              <a:t>VB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t-E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b="1" dirty="0" err="1">
                <a:latin typeface="Calibri" panose="020F0502020204030204" pitchFamily="34" charset="0"/>
                <a:cs typeface="Calibri" panose="020F0502020204030204" pitchFamily="34" charset="0"/>
              </a:rPr>
              <a:t>mitigation</a:t>
            </a:r>
            <a:r>
              <a:rPr lang="et-E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b="1" dirty="0" err="1">
                <a:latin typeface="Calibri" panose="020F0502020204030204" pitchFamily="34" charset="0"/>
                <a:cs typeface="Calibri" panose="020F0502020204030204" pitchFamily="34" charset="0"/>
              </a:rPr>
              <a:t>techniques</a:t>
            </a: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Controlling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relevant</a:t>
            </a: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characteristics </a:t>
            </a:r>
            <a:endParaRPr lang="et-E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electric field</a:t>
            </a: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strength</a:t>
            </a:r>
            <a:endParaRPr lang="et-E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surface roughness</a:t>
            </a:r>
            <a:endParaRPr lang="et-E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contamination of material surface </a:t>
            </a:r>
            <a:endParaRPr lang="et-E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t-EE" b="1" err="1">
                <a:latin typeface="Calibri"/>
                <a:cs typeface="Calibri"/>
              </a:rPr>
              <a:t>Limiting</a:t>
            </a:r>
            <a:r>
              <a:rPr lang="et-EE" b="1" dirty="0">
                <a:latin typeface="Calibri"/>
                <a:cs typeface="Calibri"/>
              </a:rPr>
              <a:t> </a:t>
            </a:r>
            <a:r>
              <a:rPr lang="en-US" b="1" dirty="0">
                <a:latin typeface="Calibri"/>
                <a:cs typeface="Calibri"/>
              </a:rPr>
              <a:t>the available</a:t>
            </a:r>
            <a:r>
              <a:rPr lang="et-EE" b="1" dirty="0">
                <a:latin typeface="Calibri"/>
                <a:cs typeface="Calibri"/>
              </a:rPr>
              <a:t> EM </a:t>
            </a:r>
            <a:r>
              <a:rPr lang="et-EE" b="1" err="1">
                <a:latin typeface="Calibri"/>
                <a:cs typeface="Calibri"/>
              </a:rPr>
              <a:t>power</a:t>
            </a:r>
            <a:r>
              <a:rPr lang="et-EE" b="1" dirty="0">
                <a:latin typeface="Calibri"/>
                <a:cs typeface="Calibri"/>
              </a:rPr>
              <a:t> </a:t>
            </a:r>
            <a:r>
              <a:rPr lang="et-EE" dirty="0">
                <a:latin typeface="Calibri"/>
                <a:cs typeface="Calibri"/>
              </a:rPr>
              <a:t>[1,2]</a:t>
            </a:r>
          </a:p>
          <a:p>
            <a:pPr>
              <a:defRPr/>
            </a:pPr>
            <a:endParaRPr lang="et-EE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t-EE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85C66AD1-2BA2-4A60-B1E1-01822141B410}"/>
              </a:ext>
            </a:extLst>
          </p:cNvPr>
          <p:cNvSpPr txBox="1">
            <a:spLocks/>
          </p:cNvSpPr>
          <p:nvPr/>
        </p:nvSpPr>
        <p:spPr bwMode="auto">
          <a:xfrm>
            <a:off x="524934" y="0"/>
            <a:ext cx="6934200" cy="838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marL="0" algn="ctr" defTabSz="449263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5pPr>
            <a:lvl6pPr marL="4572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6pPr>
            <a:lvl7pPr marL="9144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7pPr>
            <a:lvl8pPr marL="13716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8pPr>
            <a:lvl9pPr marL="18288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9pPr>
          </a:lstStyle>
          <a:p>
            <a:pPr>
              <a:buFont typeface="Arial" charset="0"/>
              <a:buNone/>
              <a:defRPr/>
            </a:pPr>
            <a:r>
              <a:rPr lang="et-EE" sz="2000" kern="0" err="1"/>
              <a:t>Introduction</a:t>
            </a:r>
            <a:r>
              <a:rPr lang="et-EE" sz="2000" kern="0"/>
              <a:t>:</a:t>
            </a:r>
            <a:endParaRPr lang="fi-FI" sz="2000" kern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A7A916A-BE45-42C7-B288-D255C1DEAD75}"/>
              </a:ext>
            </a:extLst>
          </p:cNvPr>
          <p:cNvGrpSpPr/>
          <p:nvPr/>
        </p:nvGrpSpPr>
        <p:grpSpPr>
          <a:xfrm>
            <a:off x="6783455" y="1318477"/>
            <a:ext cx="5238983" cy="2382126"/>
            <a:chOff x="150216" y="2532935"/>
            <a:chExt cx="6401396" cy="2919253"/>
          </a:xfrm>
        </p:grpSpPr>
        <p:pic>
          <p:nvPicPr>
            <p:cNvPr id="17" name="Picture 3" descr="\\CERN\dfs\Workspaces\w\Wuensch\Talks\2011\LC school 2011\from others\DSC04529.JPG">
              <a:extLst>
                <a:ext uri="{FF2B5EF4-FFF2-40B4-BE49-F238E27FC236}">
                  <a16:creationId xmlns:a16="http://schemas.microsoft.com/office/drawing/2014/main" id="{8CFF3D9F-EDEC-4D24-9D42-B3C35E798F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5658"/>
            <a:stretch>
              <a:fillRect/>
            </a:stretch>
          </p:blipFill>
          <p:spPr bwMode="auto">
            <a:xfrm>
              <a:off x="150216" y="2532935"/>
              <a:ext cx="3240088" cy="265112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image.png">
              <a:extLst>
                <a:ext uri="{FF2B5EF4-FFF2-40B4-BE49-F238E27FC236}">
                  <a16:creationId xmlns:a16="http://schemas.microsoft.com/office/drawing/2014/main" id="{3452F51A-9D99-4EBD-9B41-D16080C3FE1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57004" y="2532935"/>
              <a:ext cx="2894608" cy="291925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767C9005-C540-4702-AA9B-DAF1CD2B7E05}"/>
                </a:ext>
              </a:extLst>
            </p:cNvPr>
            <p:cNvCxnSpPr/>
            <p:nvPr/>
          </p:nvCxnSpPr>
          <p:spPr>
            <a:xfrm>
              <a:off x="2895600" y="3858497"/>
              <a:ext cx="2057400" cy="2770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7">
            <a:extLst>
              <a:ext uri="{FF2B5EF4-FFF2-40B4-BE49-F238E27FC236}">
                <a16:creationId xmlns:a16="http://schemas.microsoft.com/office/drawing/2014/main" id="{BF8AC116-D04A-4511-A66A-86E0E0978C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08343" y="5731911"/>
            <a:ext cx="2819400" cy="264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fi-FI" sz="1200" b="0" i="1">
                <a:solidFill>
                  <a:schemeClr val="tx1"/>
                </a:solidFill>
                <a:latin typeface="Georgia" panose="02040502050405020303" pitchFamily="18" charset="0"/>
              </a:rPr>
              <a:t>Images: Walter Wuensch, CERN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97E9BD9-671C-44DF-8AEA-3A575D05534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6614" y="3962053"/>
            <a:ext cx="2651729" cy="1986833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2C97EE86-4C44-46AA-B6A5-EE1FFC57A85C}"/>
              </a:ext>
            </a:extLst>
          </p:cNvPr>
          <p:cNvSpPr/>
          <p:nvPr/>
        </p:nvSpPr>
        <p:spPr>
          <a:xfrm>
            <a:off x="9468598" y="3883096"/>
            <a:ext cx="17397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t-EE" sz="1200">
                <a:latin typeface="Calibri" panose="020F0502020204030204" pitchFamily="34" charset="0"/>
                <a:cs typeface="Calibri" panose="020F0502020204030204" pitchFamily="34" charset="0"/>
              </a:rPr>
              <a:t>Surface damage in CLIC accelerating structures after the breakdown</a:t>
            </a:r>
            <a:endParaRPr lang="en-US" sz="1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1671672-8105-49AF-9625-147994D28A02}"/>
              </a:ext>
            </a:extLst>
          </p:cNvPr>
          <p:cNvSpPr/>
          <p:nvPr/>
        </p:nvSpPr>
        <p:spPr>
          <a:xfrm>
            <a:off x="6856614" y="3481809"/>
            <a:ext cx="265172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t-EE" sz="1200" err="1">
                <a:latin typeface="Calibri" panose="020F0502020204030204" pitchFamily="34" charset="0"/>
                <a:cs typeface="Calibri" panose="020F0502020204030204" pitchFamily="34" charset="0"/>
              </a:rPr>
              <a:t>Accelerating</a:t>
            </a:r>
            <a:r>
              <a:rPr lang="et-EE" sz="120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sz="1200" err="1">
                <a:latin typeface="Calibri" panose="020F0502020204030204" pitchFamily="34" charset="0"/>
                <a:cs typeface="Calibri" panose="020F0502020204030204" pitchFamily="34" charset="0"/>
              </a:rPr>
              <a:t>structure</a:t>
            </a:r>
            <a:r>
              <a:rPr lang="et-EE" sz="1200">
                <a:latin typeface="Calibri" panose="020F0502020204030204" pitchFamily="34" charset="0"/>
                <a:cs typeface="Calibri" panose="020F0502020204030204" pitchFamily="34" charset="0"/>
              </a:rPr>
              <a:t> (CLIC)</a:t>
            </a:r>
            <a:endParaRPr lang="en-US" sz="1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450C76C-F05D-4090-B707-026911EA617A}"/>
              </a:ext>
            </a:extLst>
          </p:cNvPr>
          <p:cNvGrpSpPr/>
          <p:nvPr/>
        </p:nvGrpSpPr>
        <p:grpSpPr>
          <a:xfrm>
            <a:off x="610443" y="2135867"/>
            <a:ext cx="6063877" cy="747346"/>
            <a:chOff x="574466" y="2620107"/>
            <a:chExt cx="6063877" cy="747346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CBD419E4-82CD-49B6-9017-7A4D2C48139C}"/>
                </a:ext>
              </a:extLst>
            </p:cNvPr>
            <p:cNvSpPr/>
            <p:nvPr/>
          </p:nvSpPr>
          <p:spPr bwMode="auto">
            <a:xfrm>
              <a:off x="574466" y="2620107"/>
              <a:ext cx="1828801" cy="747346"/>
            </a:xfrm>
            <a:prstGeom prst="roundRect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0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r>
                <a:rPr kumimoji="0" lang="et-EE" sz="1600" b="1" i="0" u="none" strike="noStrike" cap="none" normalizeH="0" baseline="0" err="1">
                  <a:ln>
                    <a:noFill/>
                  </a:ln>
                  <a:effectLst/>
                  <a:latin typeface="Times New Roman" pitchFamily="18" charset="0"/>
                </a:rPr>
                <a:t>High</a:t>
              </a:r>
              <a:r>
                <a:rPr kumimoji="0" lang="et-EE" sz="1600" b="1" i="0" u="none" strike="noStrike" cap="none" normalizeH="0" baseline="0">
                  <a:ln>
                    <a:noFill/>
                  </a:ln>
                  <a:effectLst/>
                  <a:latin typeface="Times New Roman" pitchFamily="18" charset="0"/>
                </a:rPr>
                <a:t> </a:t>
              </a:r>
              <a:r>
                <a:rPr kumimoji="0" lang="et-EE" sz="1600" b="1" i="0" u="none" strike="noStrike" cap="none" normalizeH="0" baseline="0" err="1">
                  <a:ln>
                    <a:noFill/>
                  </a:ln>
                  <a:effectLst/>
                  <a:latin typeface="Times New Roman" pitchFamily="18" charset="0"/>
                </a:rPr>
                <a:t>electric</a:t>
              </a:r>
              <a:r>
                <a:rPr kumimoji="0" lang="et-EE" sz="1600" b="1" i="0" u="none" strike="noStrike" cap="none" normalizeH="0" baseline="0">
                  <a:ln>
                    <a:noFill/>
                  </a:ln>
                  <a:effectLst/>
                  <a:latin typeface="Times New Roman" pitchFamily="18" charset="0"/>
                </a:rPr>
                <a:t> </a:t>
              </a:r>
              <a:r>
                <a:rPr kumimoji="0" lang="et-EE" sz="1600" b="1" i="0" u="none" strike="noStrike" cap="none" normalizeH="0" baseline="0" err="1">
                  <a:ln>
                    <a:noFill/>
                  </a:ln>
                  <a:effectLst/>
                  <a:latin typeface="Times New Roman" pitchFamily="18" charset="0"/>
                </a:rPr>
                <a:t>field</a:t>
              </a:r>
              <a:r>
                <a:rPr kumimoji="0" lang="et-EE" sz="1600" b="1" i="0" u="none" strike="noStrike" cap="none" normalizeH="0" baseline="0">
                  <a:ln>
                    <a:noFill/>
                  </a:ln>
                  <a:effectLst/>
                  <a:latin typeface="Times New Roman" pitchFamily="18" charset="0"/>
                </a:rPr>
                <a:t> </a:t>
              </a:r>
              <a:r>
                <a:rPr kumimoji="0" lang="et-EE" sz="1600" i="0" u="none" strike="noStrike" cap="none" normalizeH="0" baseline="0">
                  <a:ln>
                    <a:noFill/>
                  </a:ln>
                  <a:effectLst/>
                  <a:latin typeface="Times New Roman" pitchFamily="18" charset="0"/>
                </a:rPr>
                <a:t>(&gt;100 MV/m)</a:t>
              </a:r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D6998C97-E94F-4634-902B-432642A4E469}"/>
                </a:ext>
              </a:extLst>
            </p:cNvPr>
            <p:cNvSpPr/>
            <p:nvPr/>
          </p:nvSpPr>
          <p:spPr bwMode="auto">
            <a:xfrm>
              <a:off x="2617358" y="2620107"/>
              <a:ext cx="1842030" cy="747346"/>
            </a:xfrm>
            <a:prstGeom prst="roundRect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0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r>
                <a:rPr kumimoji="0" lang="et-EE" sz="1600" i="0" u="none" strike="noStrike" cap="none" normalizeH="0" baseline="0">
                  <a:ln>
                    <a:noFill/>
                  </a:ln>
                  <a:effectLst/>
                  <a:latin typeface="Times New Roman" pitchFamily="18" charset="0"/>
                </a:rPr>
                <a:t>Vacuum Breakdown </a:t>
              </a:r>
              <a:r>
                <a:rPr kumimoji="0" lang="et-EE" sz="1600" b="1" i="0" u="none" strike="noStrike" cap="none" normalizeH="0" baseline="0">
                  <a:ln>
                    <a:noFill/>
                  </a:ln>
                  <a:effectLst/>
                  <a:latin typeface="Times New Roman" pitchFamily="18" charset="0"/>
                </a:rPr>
                <a:t>(VB</a:t>
              </a:r>
              <a:r>
                <a:rPr kumimoji="0" lang="en-US" sz="1600" b="1" i="0" u="none" strike="noStrike" cap="none" normalizeH="0" baseline="0">
                  <a:ln>
                    <a:noFill/>
                  </a:ln>
                  <a:effectLst/>
                  <a:latin typeface="Times New Roman" pitchFamily="18" charset="0"/>
                </a:rPr>
                <a:t>D</a:t>
              </a:r>
              <a:r>
                <a:rPr kumimoji="0" lang="et-EE" sz="1600" b="1" i="0" u="none" strike="noStrike" cap="none" normalizeH="0" baseline="0">
                  <a:ln>
                    <a:noFill/>
                  </a:ln>
                  <a:effectLst/>
                  <a:latin typeface="Times New Roman" pitchFamily="18" charset="0"/>
                </a:rPr>
                <a:t>)</a:t>
              </a:r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8AF52A44-39A0-4189-BECA-9D9CE296A14C}"/>
                </a:ext>
              </a:extLst>
            </p:cNvPr>
            <p:cNvSpPr/>
            <p:nvPr/>
          </p:nvSpPr>
          <p:spPr bwMode="auto">
            <a:xfrm>
              <a:off x="4677659" y="2620107"/>
              <a:ext cx="1960684" cy="747346"/>
            </a:xfrm>
            <a:prstGeom prst="roundRect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r>
                <a:rPr lang="et-EE" sz="1600" b="1">
                  <a:latin typeface="Calibri" panose="020F0502020204030204" pitchFamily="34" charset="0"/>
                  <a:cs typeface="Calibri" panose="020F0502020204030204" pitchFamily="34" charset="0"/>
                </a:rPr>
                <a:t>B</a:t>
              </a:r>
              <a:r>
                <a:rPr lang="en-GB" sz="1600" b="1" err="1">
                  <a:latin typeface="Calibri" panose="020F0502020204030204" pitchFamily="34" charset="0"/>
                  <a:cs typeface="Calibri" panose="020F0502020204030204" pitchFamily="34" charset="0"/>
                </a:rPr>
                <a:t>eam</a:t>
              </a:r>
              <a:r>
                <a:rPr lang="en-GB" sz="1600" b="1">
                  <a:latin typeface="Calibri" panose="020F0502020204030204" pitchFamily="34" charset="0"/>
                  <a:cs typeface="Calibri" panose="020F0502020204030204" pitchFamily="34" charset="0"/>
                </a:rPr>
                <a:t> distorted</a:t>
              </a:r>
              <a:r>
                <a:rPr lang="et-EE" sz="1600" b="1">
                  <a:latin typeface="Calibri" panose="020F0502020204030204" pitchFamily="34" charset="0"/>
                  <a:cs typeface="Calibri" panose="020F0502020204030204" pitchFamily="34" charset="0"/>
                </a:rPr>
                <a:t> and</a:t>
              </a:r>
              <a:r>
                <a:rPr lang="en-GB" sz="1600" b="1">
                  <a:latin typeface="Calibri" panose="020F0502020204030204" pitchFamily="34" charset="0"/>
                  <a:cs typeface="Calibri" panose="020F0502020204030204" pitchFamily="34" charset="0"/>
                </a:rPr>
                <a:t> luminosity lost </a:t>
              </a:r>
              <a:r>
                <a:rPr lang="et-EE" sz="1600" b="1">
                  <a:latin typeface="Calibri" panose="020F0502020204030204" pitchFamily="34" charset="0"/>
                  <a:cs typeface="Calibri" panose="020F0502020204030204" pitchFamily="34" charset="0"/>
                </a:rPr>
                <a:t>!</a:t>
              </a:r>
              <a:endParaRPr kumimoji="0" lang="et-EE" sz="1600" b="1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9C07650F-31E2-4851-90C4-28CD73B5E51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05050" y="2993780"/>
              <a:ext cx="395435" cy="0"/>
            </a:xfrm>
            <a:prstGeom prst="straightConnector1">
              <a:avLst/>
            </a:prstGeom>
            <a:solidFill>
              <a:srgbClr val="00B8FF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3B591F29-9EA1-48B3-9DF4-9D0E29FF07B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375149" y="3009410"/>
              <a:ext cx="395435" cy="0"/>
            </a:xfrm>
            <a:prstGeom prst="straightConnector1">
              <a:avLst/>
            </a:prstGeom>
            <a:solidFill>
              <a:srgbClr val="00B8FF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B1DAE0F9-10DB-47DE-B292-92C47641973D}"/>
              </a:ext>
            </a:extLst>
          </p:cNvPr>
          <p:cNvSpPr/>
          <p:nvPr/>
        </p:nvSpPr>
        <p:spPr>
          <a:xfrm>
            <a:off x="2700485" y="6268785"/>
            <a:ext cx="956358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t-EE" sz="1000">
                <a:latin typeface="CMR10"/>
              </a:rPr>
              <a:t>[1] </a:t>
            </a:r>
            <a:r>
              <a:rPr lang="en-US" sz="1000">
                <a:latin typeface="CMR10"/>
              </a:rPr>
              <a:t>W. </a:t>
            </a:r>
            <a:r>
              <a:rPr lang="en-US" sz="1000" err="1">
                <a:latin typeface="CMR10"/>
              </a:rPr>
              <a:t>Wuensch</a:t>
            </a:r>
            <a:r>
              <a:rPr lang="en-US" sz="1000">
                <a:latin typeface="CMR10"/>
              </a:rPr>
              <a:t>. The Scaling of the Traveling-Wave RF Breakdown Limit. Technical Report</a:t>
            </a:r>
            <a:r>
              <a:rPr lang="et-EE" sz="1000">
                <a:latin typeface="CMR10"/>
              </a:rPr>
              <a:t> </a:t>
            </a:r>
            <a:r>
              <a:rPr lang="en-US" sz="1000">
                <a:latin typeface="CMR10"/>
              </a:rPr>
              <a:t>CERN-AB-2006-013. CLIC-Note-649, CERN, Geneva, Jan 2006.</a:t>
            </a:r>
            <a:endParaRPr lang="et-EE" sz="1000">
              <a:latin typeface="CMR10"/>
            </a:endParaRPr>
          </a:p>
          <a:p>
            <a:r>
              <a:rPr lang="et-EE" sz="1000">
                <a:latin typeface="CMR10"/>
              </a:rPr>
              <a:t>[2] </a:t>
            </a:r>
            <a:r>
              <a:rPr lang="en-US" sz="1000">
                <a:latin typeface="CMR10"/>
              </a:rPr>
              <a:t>A. </a:t>
            </a:r>
            <a:r>
              <a:rPr lang="en-US" sz="1000" err="1">
                <a:latin typeface="CMR10"/>
              </a:rPr>
              <a:t>Grudiev</a:t>
            </a:r>
            <a:r>
              <a:rPr lang="en-US" sz="1000">
                <a:latin typeface="CMR10"/>
              </a:rPr>
              <a:t>, S. </a:t>
            </a:r>
            <a:r>
              <a:rPr lang="en-US" sz="1000" err="1">
                <a:latin typeface="CMR10"/>
              </a:rPr>
              <a:t>Calatroni</a:t>
            </a:r>
            <a:r>
              <a:rPr lang="en-US" sz="1000">
                <a:latin typeface="CMR10"/>
              </a:rPr>
              <a:t>, and W. </a:t>
            </a:r>
            <a:r>
              <a:rPr lang="en-US" sz="1000" err="1">
                <a:latin typeface="CMR10"/>
              </a:rPr>
              <a:t>Wuensch</a:t>
            </a:r>
            <a:r>
              <a:rPr lang="en-US" sz="1000">
                <a:latin typeface="CMR10"/>
              </a:rPr>
              <a:t>. New local field quantity describing the high</a:t>
            </a:r>
            <a:r>
              <a:rPr lang="et-EE" sz="1000">
                <a:latin typeface="CMR10"/>
              </a:rPr>
              <a:t> </a:t>
            </a:r>
            <a:r>
              <a:rPr lang="en-US" sz="1000">
                <a:latin typeface="CMR10"/>
              </a:rPr>
              <a:t>gradient limit of accelerating structures. </a:t>
            </a:r>
            <a:r>
              <a:rPr lang="en-US" sz="1000">
                <a:latin typeface="CMTI10"/>
              </a:rPr>
              <a:t>Phys. Rev. ST Accel. Beams</a:t>
            </a:r>
            <a:r>
              <a:rPr lang="en-US" sz="1000">
                <a:latin typeface="CMR10"/>
              </a:rPr>
              <a:t>, 12:102001, Oct 2009.</a:t>
            </a:r>
            <a:endParaRPr lang="et-EE" sz="1000"/>
          </a:p>
        </p:txBody>
      </p:sp>
    </p:spTree>
    <p:extLst>
      <p:ext uri="{BB962C8B-B14F-4D97-AF65-F5344CB8AC3E}">
        <p14:creationId xmlns:p14="http://schemas.microsoft.com/office/powerpoint/2010/main" val="3087771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15EA869-A330-49FA-94EE-CC841ACDFDD9}"/>
              </a:ext>
            </a:extLst>
          </p:cNvPr>
          <p:cNvSpPr/>
          <p:nvPr/>
        </p:nvSpPr>
        <p:spPr>
          <a:xfrm>
            <a:off x="542343" y="1237478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t-E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t-E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t-EE" b="1" dirty="0" err="1">
                <a:latin typeface="Calibri" panose="020F0502020204030204" pitchFamily="34" charset="0"/>
                <a:cs typeface="Calibri" panose="020F0502020204030204" pitchFamily="34" charset="0"/>
              </a:rPr>
              <a:t>Dedicated</a:t>
            </a:r>
            <a:r>
              <a:rPr lang="et-EE" b="1" dirty="0">
                <a:latin typeface="Calibri" panose="020F0502020204030204" pitchFamily="34" charset="0"/>
                <a:cs typeface="Calibri" panose="020F0502020204030204" pitchFamily="34" charset="0"/>
              </a:rPr>
              <a:t> Research </a:t>
            </a:r>
            <a:r>
              <a:rPr lang="et-EE" b="1" dirty="0" err="1">
                <a:latin typeface="Calibri" panose="020F0502020204030204" pitchFamily="34" charset="0"/>
                <a:cs typeface="Calibri" panose="020F0502020204030204" pitchFamily="34" charset="0"/>
              </a:rPr>
              <a:t>project</a:t>
            </a:r>
            <a:r>
              <a:rPr lang="et-E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t-EE" b="1" dirty="0">
                <a:latin typeface="Calibri" panose="020F0502020204030204" pitchFamily="34" charset="0"/>
                <a:cs typeface="Calibri" panose="020F0502020204030204" pitchFamily="34" charset="0"/>
              </a:rPr>
              <a:t>Estonian Research </a:t>
            </a:r>
            <a:r>
              <a:rPr lang="et-EE" b="1" dirty="0" err="1">
                <a:latin typeface="Calibri" panose="020F0502020204030204" pitchFamily="34" charset="0"/>
                <a:cs typeface="Calibri" panose="020F0502020204030204" pitchFamily="34" charset="0"/>
              </a:rPr>
              <a:t>Council</a:t>
            </a:r>
            <a:r>
              <a:rPr lang="et-E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t-EE" dirty="0" err="1">
                <a:latin typeface="Calibri" panose="020F0502020204030204" pitchFamily="34" charset="0"/>
                <a:cs typeface="Calibri" panose="020F0502020204030204" pitchFamily="34" charset="0"/>
              </a:rPr>
              <a:t>submitted</a:t>
            </a: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Horizon 2020 ERA </a:t>
            </a:r>
            <a:r>
              <a:rPr lang="et-EE" dirty="0" err="1">
                <a:latin typeface="Calibri" panose="020F0502020204030204" pitchFamily="34" charset="0"/>
                <a:cs typeface="Calibri" panose="020F0502020204030204" pitchFamily="34" charset="0"/>
              </a:rPr>
              <a:t>Chair</a:t>
            </a: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 MATTER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et-EE" dirty="0" err="1">
                <a:latin typeface="Calibri" panose="020F0502020204030204" pitchFamily="34" charset="0"/>
                <a:cs typeface="Calibri" panose="020F0502020204030204" pitchFamily="34" charset="0"/>
              </a:rPr>
              <a:t>years</a:t>
            </a: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t-E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The hypotheses</a:t>
            </a: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The power supply limitation hinders the development</a:t>
            </a:r>
            <a:r>
              <a:rPr lang="et-E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of plasma exactly at the moment plasma initiates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(stage 2-3)</a:t>
            </a:r>
            <a:endParaRPr lang="et-E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VB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dirty="0" err="1">
                <a:latin typeface="Calibri" panose="020F0502020204030204" pitchFamily="34" charset="0"/>
                <a:cs typeface="Calibri" panose="020F0502020204030204" pitchFamily="34" charset="0"/>
              </a:rPr>
              <a:t>can</a:t>
            </a: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dirty="0" err="1"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described </a:t>
            </a:r>
            <a:r>
              <a:rPr lang="en-US" u="sng" dirty="0">
                <a:latin typeface="Calibri" panose="020F0502020204030204" pitchFamily="34" charset="0"/>
                <a:cs typeface="Calibri" panose="020F0502020204030204" pitchFamily="34" charset="0"/>
              </a:rPr>
              <a:t>by</a:t>
            </a:r>
            <a:r>
              <a:rPr lang="et-EE" u="sng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u="sng" dirty="0" err="1">
                <a:latin typeface="Calibri" panose="020F0502020204030204" pitchFamily="34" charset="0"/>
                <a:cs typeface="Calibri" panose="020F0502020204030204" pitchFamily="34" charset="0"/>
              </a:rPr>
              <a:t>multi-scale</a:t>
            </a:r>
            <a:r>
              <a:rPr lang="et-EE" u="sng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u="sng" dirty="0" err="1">
                <a:latin typeface="Calibri" panose="020F0502020204030204" pitchFamily="34" charset="0"/>
                <a:cs typeface="Calibri" panose="020F0502020204030204" pitchFamily="34" charset="0"/>
              </a:rPr>
              <a:t>simulations</a:t>
            </a:r>
            <a:endParaRPr lang="et-EE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t-E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t-EE" b="1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he goal</a:t>
            </a:r>
            <a:r>
              <a:rPr lang="et-EE" b="1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escribe</a:t>
            </a: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u="sng" dirty="0">
                <a:latin typeface="Calibri" panose="020F0502020204030204" pitchFamily="34" charset="0"/>
                <a:cs typeface="Calibri" panose="020F0502020204030204" pitchFamily="34" charset="0"/>
              </a:rPr>
              <a:t>quantitatively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the </a:t>
            </a:r>
            <a:r>
              <a:rPr lang="et-EE" b="1" dirty="0">
                <a:latin typeface="Calibri" panose="020F0502020204030204" pitchFamily="34" charset="0"/>
                <a:cs typeface="Calibri" panose="020F0502020204030204" pitchFamily="34" charset="0"/>
              </a:rPr>
              <a:t>EM </a:t>
            </a:r>
            <a:r>
              <a:rPr lang="et-EE" b="1" dirty="0" err="1">
                <a:latin typeface="Calibri" panose="020F0502020204030204" pitchFamily="34" charset="0"/>
                <a:cs typeface="Calibri" panose="020F0502020204030204" pitchFamily="34" charset="0"/>
              </a:rPr>
              <a:t>power</a:t>
            </a:r>
            <a:r>
              <a:rPr lang="et-E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dependence of</a:t>
            </a:r>
            <a:r>
              <a:rPr lang="et-EE" b="1" dirty="0">
                <a:latin typeface="Calibri" panose="020F0502020204030204" pitchFamily="34" charset="0"/>
                <a:cs typeface="Calibri" panose="020F0502020204030204" pitchFamily="34" charset="0"/>
              </a:rPr>
              <a:t> VBD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 initiation </a:t>
            </a:r>
            <a:endParaRPr lang="et-EE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BB91271-4145-4252-AE7F-D4279AD1BE92}"/>
              </a:ext>
            </a:extLst>
          </p:cNvPr>
          <p:cNvGrpSpPr/>
          <p:nvPr/>
        </p:nvGrpSpPr>
        <p:grpSpPr>
          <a:xfrm>
            <a:off x="6783455" y="1318477"/>
            <a:ext cx="5238984" cy="2382126"/>
            <a:chOff x="150216" y="2532935"/>
            <a:chExt cx="6401396" cy="2919253"/>
          </a:xfrm>
        </p:grpSpPr>
        <p:pic>
          <p:nvPicPr>
            <p:cNvPr id="9" name="Picture 3" descr="\\CERN\dfs\Workspaces\w\Wuensch\Talks\2011\LC school 2011\from others\DSC04529.JPG">
              <a:extLst>
                <a:ext uri="{FF2B5EF4-FFF2-40B4-BE49-F238E27FC236}">
                  <a16:creationId xmlns:a16="http://schemas.microsoft.com/office/drawing/2014/main" id="{B53893AE-C20B-4471-B9A9-7398686D5B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5658"/>
            <a:stretch>
              <a:fillRect/>
            </a:stretch>
          </p:blipFill>
          <p:spPr bwMode="auto">
            <a:xfrm>
              <a:off x="150216" y="2532935"/>
              <a:ext cx="3240088" cy="265112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image.png">
              <a:extLst>
                <a:ext uri="{FF2B5EF4-FFF2-40B4-BE49-F238E27FC236}">
                  <a16:creationId xmlns:a16="http://schemas.microsoft.com/office/drawing/2014/main" id="{A4E4C1D2-4C29-4464-A4E0-46D91F65BEB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57004" y="2532935"/>
              <a:ext cx="2894608" cy="291925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C9C42982-7C72-4897-9AC1-09F15C036905}"/>
                </a:ext>
              </a:extLst>
            </p:cNvPr>
            <p:cNvCxnSpPr/>
            <p:nvPr/>
          </p:nvCxnSpPr>
          <p:spPr>
            <a:xfrm>
              <a:off x="2895600" y="3858497"/>
              <a:ext cx="2057400" cy="2770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itle 1">
            <a:extLst>
              <a:ext uri="{FF2B5EF4-FFF2-40B4-BE49-F238E27FC236}">
                <a16:creationId xmlns:a16="http://schemas.microsoft.com/office/drawing/2014/main" id="{8EA86951-D15A-4626-92F5-55F40D578D9D}"/>
              </a:ext>
            </a:extLst>
          </p:cNvPr>
          <p:cNvSpPr txBox="1">
            <a:spLocks/>
          </p:cNvSpPr>
          <p:nvPr/>
        </p:nvSpPr>
        <p:spPr bwMode="auto">
          <a:xfrm>
            <a:off x="1809750" y="399278"/>
            <a:ext cx="6553200" cy="838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marL="0" algn="ctr" defTabSz="449263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5pPr>
            <a:lvl6pPr marL="4572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6pPr>
            <a:lvl7pPr marL="9144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7pPr>
            <a:lvl8pPr marL="13716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8pPr>
            <a:lvl9pPr marL="18288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9pPr>
          </a:lstStyle>
          <a:p>
            <a:pPr>
              <a:buFont typeface="Arial" charset="0"/>
              <a:buNone/>
              <a:defRPr/>
            </a:pPr>
            <a:r>
              <a:rPr lang="et-EE" kern="0" dirty="0"/>
              <a:t>Research </a:t>
            </a:r>
            <a:r>
              <a:rPr lang="et-EE" kern="0" dirty="0" err="1"/>
              <a:t>project</a:t>
            </a:r>
            <a:endParaRPr lang="fi-FI" kern="0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CCC5D939-DCB8-4FF9-8753-074B549F4452}"/>
              </a:ext>
            </a:extLst>
          </p:cNvPr>
          <p:cNvSpPr txBox="1">
            <a:spLocks/>
          </p:cNvSpPr>
          <p:nvPr/>
        </p:nvSpPr>
        <p:spPr bwMode="auto">
          <a:xfrm>
            <a:off x="524934" y="0"/>
            <a:ext cx="6934200" cy="838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marL="0" algn="ctr" defTabSz="449263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5pPr>
            <a:lvl6pPr marL="4572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6pPr>
            <a:lvl7pPr marL="9144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7pPr>
            <a:lvl8pPr marL="13716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8pPr>
            <a:lvl9pPr marL="18288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9pPr>
          </a:lstStyle>
          <a:p>
            <a:pPr>
              <a:buFont typeface="Arial" charset="0"/>
              <a:buNone/>
              <a:defRPr/>
            </a:pPr>
            <a:r>
              <a:rPr lang="et-EE" sz="2000" kern="0" err="1"/>
              <a:t>Introduction</a:t>
            </a:r>
            <a:r>
              <a:rPr lang="et-EE" sz="2000" kern="0"/>
              <a:t>:</a:t>
            </a:r>
            <a:endParaRPr lang="fi-FI" sz="2000" kern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FE2116A-D9E9-4802-890D-AEA3742D4FE3}"/>
              </a:ext>
            </a:extLst>
          </p:cNvPr>
          <p:cNvSpPr/>
          <p:nvPr/>
        </p:nvSpPr>
        <p:spPr>
          <a:xfrm>
            <a:off x="6856614" y="3481809"/>
            <a:ext cx="265172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t-EE" sz="1200" err="1">
                <a:latin typeface="Calibri" panose="020F0502020204030204" pitchFamily="34" charset="0"/>
                <a:cs typeface="Calibri" panose="020F0502020204030204" pitchFamily="34" charset="0"/>
              </a:rPr>
              <a:t>Accelerating</a:t>
            </a:r>
            <a:r>
              <a:rPr lang="et-EE" sz="120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sz="1200" err="1">
                <a:latin typeface="Calibri" panose="020F0502020204030204" pitchFamily="34" charset="0"/>
                <a:cs typeface="Calibri" panose="020F0502020204030204" pitchFamily="34" charset="0"/>
              </a:rPr>
              <a:t>structure</a:t>
            </a:r>
            <a:r>
              <a:rPr lang="et-EE" sz="1200">
                <a:latin typeface="Calibri" panose="020F0502020204030204" pitchFamily="34" charset="0"/>
                <a:cs typeface="Calibri" panose="020F0502020204030204" pitchFamily="34" charset="0"/>
              </a:rPr>
              <a:t> (CLIC)</a:t>
            </a:r>
            <a:endParaRPr lang="en-US" sz="1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Box 17">
            <a:extLst>
              <a:ext uri="{FF2B5EF4-FFF2-40B4-BE49-F238E27FC236}">
                <a16:creationId xmlns:a16="http://schemas.microsoft.com/office/drawing/2014/main" id="{78CB3C3A-4AFC-43B2-821A-E230CF2DA9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53455" y="6278011"/>
            <a:ext cx="2819400" cy="264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fi-FI" sz="1200" b="0" i="1">
                <a:solidFill>
                  <a:schemeClr val="tx1"/>
                </a:solidFill>
                <a:latin typeface="Georgia" panose="02040502050405020303" pitchFamily="18" charset="0"/>
              </a:rPr>
              <a:t>Images: Walter Wuensch, CERN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09BFF4C-7256-4D7A-BD3A-37DF2C5F898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6614" y="3962053"/>
            <a:ext cx="2651729" cy="1986833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A697661F-6F32-42A4-A15D-6732C22BDF34}"/>
              </a:ext>
            </a:extLst>
          </p:cNvPr>
          <p:cNvSpPr/>
          <p:nvPr/>
        </p:nvSpPr>
        <p:spPr>
          <a:xfrm>
            <a:off x="9468598" y="3883096"/>
            <a:ext cx="17397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t-EE" sz="1200">
                <a:latin typeface="Calibri" panose="020F0502020204030204" pitchFamily="34" charset="0"/>
                <a:cs typeface="Calibri" panose="020F0502020204030204" pitchFamily="34" charset="0"/>
              </a:rPr>
              <a:t>Surface damage in CLIC accelerating structures after the breakdown</a:t>
            </a:r>
            <a:endParaRPr lang="en-US" sz="1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1626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0F372540-D809-4AAC-9CA9-D6FBFA3F48BF}"/>
              </a:ext>
            </a:extLst>
          </p:cNvPr>
          <p:cNvSpPr txBox="1">
            <a:spLocks/>
          </p:cNvSpPr>
          <p:nvPr/>
        </p:nvSpPr>
        <p:spPr bwMode="auto">
          <a:xfrm>
            <a:off x="2295448" y="278425"/>
            <a:ext cx="6934200" cy="838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marL="0" algn="ctr" defTabSz="449263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5pPr>
            <a:lvl6pPr marL="4572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6pPr>
            <a:lvl7pPr marL="9144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7pPr>
            <a:lvl8pPr marL="13716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8pPr>
            <a:lvl9pPr marL="18288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9pPr>
          </a:lstStyle>
          <a:p>
            <a:pPr>
              <a:buFont typeface="Arial" charset="0"/>
              <a:buNone/>
              <a:defRPr/>
            </a:pPr>
            <a:r>
              <a:rPr lang="et-EE" kern="0" err="1"/>
              <a:t>Multiscale</a:t>
            </a:r>
            <a:r>
              <a:rPr lang="et-EE" kern="0"/>
              <a:t> </a:t>
            </a:r>
            <a:r>
              <a:rPr lang="et-EE" kern="0" err="1"/>
              <a:t>breakdown</a:t>
            </a:r>
            <a:r>
              <a:rPr lang="et-EE" kern="0"/>
              <a:t> </a:t>
            </a:r>
            <a:r>
              <a:rPr lang="et-EE" kern="0" err="1"/>
              <a:t>simulations</a:t>
            </a:r>
            <a:r>
              <a:rPr lang="et-EE" kern="0"/>
              <a:t>  </a:t>
            </a:r>
            <a:endParaRPr lang="fi-FI" kern="0"/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B23AD26F-8127-4245-9F3A-DD9F899720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3214" y="1739533"/>
            <a:ext cx="5092868" cy="3869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B00A3E6-66DD-42F9-8F34-D161573C87A1}"/>
              </a:ext>
            </a:extLst>
          </p:cNvPr>
          <p:cNvSpPr txBox="1"/>
          <p:nvPr/>
        </p:nvSpPr>
        <p:spPr>
          <a:xfrm>
            <a:off x="685628" y="1700730"/>
            <a:ext cx="6091855" cy="4047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dirty="0" err="1">
                <a:latin typeface="Calibri" panose="020F0502020204030204" pitchFamily="34" charset="0"/>
                <a:cs typeface="Calibri" panose="020F0502020204030204" pitchFamily="34" charset="0"/>
              </a:rPr>
              <a:t>involves</a:t>
            </a: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fi-FI" b="1" kern="0" dirty="0">
                <a:latin typeface="Calibri" panose="020F0502020204030204" pitchFamily="34" charset="0"/>
                <a:cs typeface="Calibri" panose="020F0502020204030204" pitchFamily="34" charset="0"/>
              </a:rPr>
              <a:t>various phenomena in various</a:t>
            </a:r>
            <a:r>
              <a:rPr lang="et-EE" altLang="fi-FI" b="1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fi-FI" b="1" kern="0" dirty="0">
                <a:latin typeface="Calibri" panose="020F0502020204030204" pitchFamily="34" charset="0"/>
                <a:cs typeface="Calibri" panose="020F0502020204030204" pitchFamily="34" charset="0"/>
              </a:rPr>
              <a:t>space scales</a:t>
            </a:r>
            <a:r>
              <a:rPr lang="et-EE" altLang="fi-FI" kern="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et-E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t-EE" dirty="0" err="1">
                <a:latin typeface="Calibri" panose="020F0502020204030204" pitchFamily="34" charset="0"/>
                <a:cs typeface="Calibri" panose="020F0502020204030204" pitchFamily="34" charset="0"/>
              </a:rPr>
              <a:t>Emission</a:t>
            </a: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dirty="0" err="1">
                <a:latin typeface="Calibri" panose="020F0502020204030204" pitchFamily="34" charset="0"/>
                <a:cs typeface="Calibri" panose="020F0502020204030204" pitchFamily="34" charset="0"/>
              </a:rPr>
              <a:t>spot</a:t>
            </a: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dirty="0" err="1">
                <a:latin typeface="Calibri" panose="020F0502020204030204" pitchFamily="34" charset="0"/>
                <a:cs typeface="Calibri" panose="020F0502020204030204" pitchFamily="34" charset="0"/>
              </a:rPr>
              <a:t>formation</a:t>
            </a:r>
            <a:endParaRPr lang="et-E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t-EE" b="1" dirty="0" err="1">
                <a:latin typeface="Calibri" panose="020F0502020204030204" pitchFamily="34" charset="0"/>
                <a:cs typeface="Calibri" panose="020F0502020204030204" pitchFamily="34" charset="0"/>
              </a:rPr>
              <a:t>Thermal</a:t>
            </a:r>
            <a:r>
              <a:rPr lang="et-E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b="1" dirty="0" err="1">
                <a:latin typeface="Calibri" panose="020F0502020204030204" pitchFamily="34" charset="0"/>
                <a:cs typeface="Calibri" panose="020F0502020204030204" pitchFamily="34" charset="0"/>
              </a:rPr>
              <a:t>runaway</a:t>
            </a:r>
            <a:endParaRPr lang="et-EE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t-EE" dirty="0" err="1">
                <a:latin typeface="Calibri" panose="020F0502020204030204" pitchFamily="34" charset="0"/>
                <a:cs typeface="Calibri" panose="020F0502020204030204" pitchFamily="34" charset="0"/>
              </a:rPr>
              <a:t>Field</a:t>
            </a: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dirty="0" err="1">
                <a:latin typeface="Calibri" panose="020F0502020204030204" pitchFamily="34" charset="0"/>
                <a:cs typeface="Calibri" panose="020F0502020204030204" pitchFamily="34" charset="0"/>
              </a:rPr>
              <a:t>emission</a:t>
            </a:r>
            <a:endParaRPr lang="et-E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t-EE" b="1" dirty="0">
                <a:latin typeface="Calibri" panose="020F0502020204030204" pitchFamily="34" charset="0"/>
                <a:cs typeface="Calibri" panose="020F0502020204030204" pitchFamily="34" charset="0"/>
              </a:rPr>
              <a:t>Plasma </a:t>
            </a:r>
            <a:r>
              <a:rPr lang="et-EE" b="1" dirty="0" err="1">
                <a:latin typeface="Calibri" panose="020F0502020204030204" pitchFamily="34" charset="0"/>
                <a:cs typeface="Calibri" panose="020F0502020204030204" pitchFamily="34" charset="0"/>
              </a:rPr>
              <a:t>formation</a:t>
            </a:r>
            <a:endParaRPr lang="et-EE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t-EE" dirty="0" err="1">
                <a:latin typeface="Calibri" panose="020F0502020204030204" pitchFamily="34" charset="0"/>
                <a:cs typeface="Calibri" panose="020F0502020204030204" pitchFamily="34" charset="0"/>
              </a:rPr>
              <a:t>Surface</a:t>
            </a: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dirty="0" err="1">
                <a:latin typeface="Calibri" panose="020F0502020204030204" pitchFamily="34" charset="0"/>
                <a:cs typeface="Calibri" panose="020F0502020204030204" pitchFamily="34" charset="0"/>
              </a:rPr>
              <a:t>damage</a:t>
            </a:r>
            <a:endParaRPr lang="et-E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fi-FI" kern="0" dirty="0">
                <a:latin typeface="Calibri" panose="020F0502020204030204" pitchFamily="34" charset="0"/>
                <a:cs typeface="Calibri" panose="020F0502020204030204" pitchFamily="34" charset="0"/>
              </a:rPr>
              <a:t>Need for concurrent, </a:t>
            </a:r>
            <a:r>
              <a:rPr lang="en-US" altLang="fi-FI" b="1" kern="0" dirty="0">
                <a:latin typeface="Calibri" panose="020F0502020204030204" pitchFamily="34" charset="0"/>
                <a:cs typeface="Calibri" panose="020F0502020204030204" pitchFamily="34" charset="0"/>
              </a:rPr>
              <a:t>multi-scale, multi-physics simulations</a:t>
            </a:r>
            <a:endParaRPr lang="et-EE" altLang="fi-FI" b="1" kern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t-EE" altLang="fi-FI" b="1" kern="0" dirty="0" err="1">
                <a:latin typeface="Calibri" panose="020F0502020204030204" pitchFamily="34" charset="0"/>
                <a:cs typeface="Calibri" panose="020F0502020204030204" pitchFamily="34" charset="0"/>
              </a:rPr>
              <a:t>Atomistic</a:t>
            </a:r>
            <a:r>
              <a:rPr lang="et-EE" altLang="fi-FI" b="1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altLang="fi-FI" b="1" kern="0" dirty="0" err="1">
                <a:latin typeface="Calibri" panose="020F0502020204030204" pitchFamily="34" charset="0"/>
                <a:cs typeface="Calibri" panose="020F0502020204030204" pitchFamily="34" charset="0"/>
              </a:rPr>
              <a:t>simulations</a:t>
            </a:r>
            <a:r>
              <a:rPr lang="et-EE" altLang="fi-FI" b="1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t-EE" altLang="fi-FI" kern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t-EE" altLang="fi-FI" kern="0" dirty="0" err="1">
                <a:latin typeface="Calibri" panose="020F0502020204030204" pitchFamily="34" charset="0"/>
                <a:cs typeface="Calibri" panose="020F0502020204030204" pitchFamily="34" charset="0"/>
              </a:rPr>
              <a:t>Molecular</a:t>
            </a:r>
            <a:r>
              <a:rPr lang="et-EE" altLang="fi-FI" kern="0" dirty="0">
                <a:latin typeface="Calibri" panose="020F0502020204030204" pitchFamily="34" charset="0"/>
                <a:cs typeface="Calibri" panose="020F0502020204030204" pitchFamily="34" charset="0"/>
              </a:rPr>
              <a:t> Dynamics (MD)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t-EE" altLang="fi-FI" kern="0" dirty="0" err="1">
                <a:latin typeface="Calibri" panose="020F0502020204030204" pitchFamily="34" charset="0"/>
                <a:cs typeface="Calibri" panose="020F0502020204030204" pitchFamily="34" charset="0"/>
              </a:rPr>
              <a:t>Particle</a:t>
            </a:r>
            <a:r>
              <a:rPr lang="et-EE" altLang="fi-FI" kern="0" dirty="0">
                <a:latin typeface="Calibri" panose="020F0502020204030204" pitchFamily="34" charset="0"/>
                <a:cs typeface="Calibri" panose="020F0502020204030204" pitchFamily="34" charset="0"/>
              </a:rPr>
              <a:t> Dynamics (PIC)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t-EE" altLang="fi-FI" b="1" kern="0" dirty="0" err="1">
                <a:latin typeface="Calibri" panose="020F0502020204030204" pitchFamily="34" charset="0"/>
                <a:cs typeface="Calibri" panose="020F0502020204030204" pitchFamily="34" charset="0"/>
              </a:rPr>
              <a:t>Continuum</a:t>
            </a:r>
            <a:r>
              <a:rPr lang="et-EE" altLang="fi-FI" b="1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altLang="fi-FI" b="1" kern="0" dirty="0" err="1">
                <a:latin typeface="Calibri" panose="020F0502020204030204" pitchFamily="34" charset="0"/>
                <a:cs typeface="Calibri" panose="020F0502020204030204" pitchFamily="34" charset="0"/>
              </a:rPr>
              <a:t>simulations</a:t>
            </a:r>
            <a:endParaRPr lang="et-EE" altLang="fi-FI" kern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t-EE" altLang="fi-FI" kern="0" dirty="0" err="1">
                <a:latin typeface="Calibri" panose="020F0502020204030204" pitchFamily="34" charset="0"/>
                <a:cs typeface="Calibri" panose="020F0502020204030204" pitchFamily="34" charset="0"/>
              </a:rPr>
              <a:t>Thermomechanics</a:t>
            </a:r>
            <a:r>
              <a:rPr lang="et-EE" altLang="fi-FI" kern="0" dirty="0">
                <a:latin typeface="Calibri" panose="020F0502020204030204" pitchFamily="34" charset="0"/>
                <a:cs typeface="Calibri" panose="020F0502020204030204" pitchFamily="34" charset="0"/>
              </a:rPr>
              <a:t> (FEM)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t-EE" altLang="fi-FI" kern="0" dirty="0" err="1">
                <a:latin typeface="Calibri" panose="020F0502020204030204" pitchFamily="34" charset="0"/>
                <a:cs typeface="Calibri" panose="020F0502020204030204" pitchFamily="34" charset="0"/>
              </a:rPr>
              <a:t>Electromagnetics</a:t>
            </a:r>
            <a:r>
              <a:rPr lang="et-EE" altLang="fi-FI" kern="0" dirty="0">
                <a:latin typeface="Calibri" panose="020F0502020204030204" pitchFamily="34" charset="0"/>
                <a:cs typeface="Calibri" panose="020F0502020204030204" pitchFamily="34" charset="0"/>
              </a:rPr>
              <a:t> (FEM)</a:t>
            </a:r>
          </a:p>
        </p:txBody>
      </p:sp>
      <p:sp>
        <p:nvSpPr>
          <p:cNvPr id="6" name="TextBox 17">
            <a:extLst>
              <a:ext uri="{FF2B5EF4-FFF2-40B4-BE49-F238E27FC236}">
                <a16:creationId xmlns:a16="http://schemas.microsoft.com/office/drawing/2014/main" id="{7497B8A8-9826-496F-BB6E-64C3274A04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53455" y="6336816"/>
            <a:ext cx="2819400" cy="264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fi-FI" sz="1200" b="0" i="1">
                <a:solidFill>
                  <a:schemeClr val="tx1"/>
                </a:solidFill>
                <a:latin typeface="Georgia" panose="02040502050405020303" pitchFamily="18" charset="0"/>
              </a:rPr>
              <a:t>Images:</a:t>
            </a:r>
            <a:r>
              <a:rPr lang="et-EE" altLang="fi-FI" sz="1200" b="0" i="1">
                <a:solidFill>
                  <a:schemeClr val="tx1"/>
                </a:solidFill>
                <a:latin typeface="Georgia" panose="02040502050405020303" pitchFamily="18" charset="0"/>
              </a:rPr>
              <a:t> Mihkel Veske</a:t>
            </a:r>
            <a:r>
              <a:rPr lang="en-US" altLang="fi-FI" sz="1200" b="0" i="1">
                <a:solidFill>
                  <a:schemeClr val="tx1"/>
                </a:solidFill>
                <a:latin typeface="Georgia" panose="02040502050405020303" pitchFamily="18" charset="0"/>
              </a:rPr>
              <a:t>, </a:t>
            </a:r>
            <a:r>
              <a:rPr lang="et-EE" altLang="fi-FI" sz="1200" b="0" i="1">
                <a:solidFill>
                  <a:schemeClr val="tx1"/>
                </a:solidFill>
                <a:latin typeface="Georgia" panose="02040502050405020303" pitchFamily="18" charset="0"/>
              </a:rPr>
              <a:t>UH&amp;UT</a:t>
            </a:r>
            <a:endParaRPr lang="en-US" altLang="fi-FI" sz="1200" b="0" i="1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4C955C6-3752-4176-98C5-D95C546ABEB1}"/>
              </a:ext>
            </a:extLst>
          </p:cNvPr>
          <p:cNvSpPr/>
          <p:nvPr/>
        </p:nvSpPr>
        <p:spPr>
          <a:xfrm>
            <a:off x="6777483" y="5470993"/>
            <a:ext cx="321741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t-EE" sz="1200" err="1">
                <a:latin typeface="Calibri" panose="020F0502020204030204" pitchFamily="34" charset="0"/>
                <a:cs typeface="Calibri" panose="020F0502020204030204" pitchFamily="34" charset="0"/>
              </a:rPr>
              <a:t>Scheme</a:t>
            </a:r>
            <a:r>
              <a:rPr lang="et-EE" sz="1200"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et-EE" sz="1200" err="1">
                <a:latin typeface="Calibri" panose="020F0502020204030204" pitchFamily="34" charset="0"/>
                <a:cs typeface="Calibri" panose="020F0502020204030204" pitchFamily="34" charset="0"/>
              </a:rPr>
              <a:t>considered</a:t>
            </a:r>
            <a:r>
              <a:rPr lang="et-EE" sz="120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sz="1200" err="1">
                <a:latin typeface="Calibri" panose="020F0502020204030204" pitchFamily="34" charset="0"/>
                <a:cs typeface="Calibri" panose="020F0502020204030204" pitchFamily="34" charset="0"/>
              </a:rPr>
              <a:t>physics</a:t>
            </a:r>
            <a:r>
              <a:rPr lang="et-EE" sz="1200">
                <a:latin typeface="Calibri" panose="020F0502020204030204" pitchFamily="34" charset="0"/>
                <a:cs typeface="Calibri" panose="020F0502020204030204" pitchFamily="34" charset="0"/>
              </a:rPr>
              <a:t> in VBD </a:t>
            </a:r>
            <a:r>
              <a:rPr lang="et-EE" sz="1200" err="1">
                <a:latin typeface="Calibri" panose="020F0502020204030204" pitchFamily="34" charset="0"/>
                <a:cs typeface="Calibri" panose="020F0502020204030204" pitchFamily="34" charset="0"/>
              </a:rPr>
              <a:t>simulation</a:t>
            </a:r>
            <a:endParaRPr lang="en-US" sz="1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181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4F750-AFF7-4AFC-95E6-DE2B2DEBE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934" y="0"/>
            <a:ext cx="6934200" cy="838200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et-EE" sz="2000" err="1"/>
              <a:t>Multiscale</a:t>
            </a:r>
            <a:r>
              <a:rPr lang="et-EE" sz="2000"/>
              <a:t> </a:t>
            </a:r>
            <a:r>
              <a:rPr lang="et-EE" sz="2000" err="1"/>
              <a:t>breakdown</a:t>
            </a:r>
            <a:r>
              <a:rPr lang="et-EE" sz="2000"/>
              <a:t> </a:t>
            </a:r>
            <a:r>
              <a:rPr lang="et-EE" sz="2000" err="1"/>
              <a:t>simulations</a:t>
            </a:r>
            <a:r>
              <a:rPr lang="et-EE" sz="2000"/>
              <a:t>:</a:t>
            </a:r>
            <a:endParaRPr lang="fi-FI" sz="200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F372540-D809-4AAC-9CA9-D6FBFA3F48BF}"/>
              </a:ext>
            </a:extLst>
          </p:cNvPr>
          <p:cNvSpPr txBox="1">
            <a:spLocks/>
          </p:cNvSpPr>
          <p:nvPr/>
        </p:nvSpPr>
        <p:spPr bwMode="auto">
          <a:xfrm>
            <a:off x="2693401" y="354904"/>
            <a:ext cx="6934200" cy="838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marL="0" algn="ctr" defTabSz="449263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5pPr>
            <a:lvl6pPr marL="4572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6pPr>
            <a:lvl7pPr marL="9144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7pPr>
            <a:lvl8pPr marL="13716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8pPr>
            <a:lvl9pPr marL="18288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9pPr>
          </a:lstStyle>
          <a:p>
            <a:pPr>
              <a:buFont typeface="Arial" charset="0"/>
              <a:buNone/>
              <a:defRPr/>
            </a:pPr>
            <a:r>
              <a:rPr lang="et-EE" kern="0"/>
              <a:t>FEMOCS </a:t>
            </a:r>
            <a:endParaRPr lang="fi-FI" kern="0"/>
          </a:p>
        </p:txBody>
      </p:sp>
      <p:pic>
        <p:nvPicPr>
          <p:cNvPr id="108" name="Picture 2" descr="C:\Users\Veske\ownCloud\femocs\pics\extended_surface_simple.png">
            <a:extLst>
              <a:ext uri="{FF2B5EF4-FFF2-40B4-BE49-F238E27FC236}">
                <a16:creationId xmlns:a16="http://schemas.microsoft.com/office/drawing/2014/main" id="{164EA091-653B-4DD5-8D8A-0FEC3E915A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191" y="3776445"/>
            <a:ext cx="2044661" cy="1604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2806531B-B392-46EA-AF01-A4F2B46ABCBC}"/>
              </a:ext>
            </a:extLst>
          </p:cNvPr>
          <p:cNvGrpSpPr/>
          <p:nvPr/>
        </p:nvGrpSpPr>
        <p:grpSpPr>
          <a:xfrm>
            <a:off x="1980164" y="1114530"/>
            <a:ext cx="1899802" cy="2718750"/>
            <a:chOff x="845615" y="3335298"/>
            <a:chExt cx="2346043" cy="3323370"/>
          </a:xfrm>
        </p:grpSpPr>
        <p:pic>
          <p:nvPicPr>
            <p:cNvPr id="115" name="Picture 8" descr="C:\Users\Veske\Downloads\output\tetmesh2.png">
              <a:extLst>
                <a:ext uri="{FF2B5EF4-FFF2-40B4-BE49-F238E27FC236}">
                  <a16:creationId xmlns:a16="http://schemas.microsoft.com/office/drawing/2014/main" id="{1FBD0782-68C9-4C7E-84E7-04F4CFA962D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492" r="35037" b="5244"/>
            <a:stretch/>
          </p:blipFill>
          <p:spPr bwMode="auto">
            <a:xfrm>
              <a:off x="845615" y="3429000"/>
              <a:ext cx="2346043" cy="32296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6" name="Picture 9" descr="C:\Users\Veske\Downloads\output\tetmesh0.png">
              <a:extLst>
                <a:ext uri="{FF2B5EF4-FFF2-40B4-BE49-F238E27FC236}">
                  <a16:creationId xmlns:a16="http://schemas.microsoft.com/office/drawing/2014/main" id="{8B649324-500E-47ED-99D6-6582A80A854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492" r="35037" b="8839"/>
            <a:stretch/>
          </p:blipFill>
          <p:spPr bwMode="auto">
            <a:xfrm>
              <a:off x="845615" y="3335298"/>
              <a:ext cx="2346043" cy="31071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98C73CA5-8EF8-4D98-BC0D-5F169C030907}"/>
              </a:ext>
            </a:extLst>
          </p:cNvPr>
          <p:cNvSpPr txBox="1"/>
          <p:nvPr/>
        </p:nvSpPr>
        <p:spPr>
          <a:xfrm>
            <a:off x="225191" y="5405205"/>
            <a:ext cx="20249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sz="1100" err="1"/>
              <a:t>Molecular</a:t>
            </a:r>
            <a:r>
              <a:rPr lang="et-EE" sz="1100"/>
              <a:t> Dynamics </a:t>
            </a:r>
            <a:r>
              <a:rPr lang="et-EE" sz="1100" err="1"/>
              <a:t>model</a:t>
            </a:r>
            <a:endParaRPr lang="et-EE" sz="1100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D6D82CB7-4312-4613-B874-C7619BBB55C9}"/>
              </a:ext>
            </a:extLst>
          </p:cNvPr>
          <p:cNvSpPr txBox="1"/>
          <p:nvPr/>
        </p:nvSpPr>
        <p:spPr>
          <a:xfrm>
            <a:off x="773956" y="1643506"/>
            <a:ext cx="14760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t-EE" sz="1100"/>
              <a:t>FEM </a:t>
            </a:r>
            <a:r>
              <a:rPr lang="et-EE" sz="1100" err="1"/>
              <a:t>solution</a:t>
            </a:r>
            <a:r>
              <a:rPr lang="et-EE" sz="1100"/>
              <a:t> </a:t>
            </a:r>
            <a:r>
              <a:rPr lang="et-EE" sz="1100" err="1"/>
              <a:t>for</a:t>
            </a:r>
            <a:r>
              <a:rPr lang="et-EE" sz="1100"/>
              <a:t> </a:t>
            </a:r>
            <a:r>
              <a:rPr lang="et-EE" sz="1100" err="1"/>
              <a:t>field</a:t>
            </a:r>
            <a:r>
              <a:rPr lang="et-EE" sz="1100"/>
              <a:t> </a:t>
            </a:r>
            <a:r>
              <a:rPr lang="et-EE" sz="1100" err="1"/>
              <a:t>calculations</a:t>
            </a:r>
            <a:endParaRPr lang="et-EE" sz="1100"/>
          </a:p>
        </p:txBody>
      </p: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A9B9F60D-FA40-44B2-A5BC-51AD8E0A5341}"/>
              </a:ext>
            </a:extLst>
          </p:cNvPr>
          <p:cNvCxnSpPr>
            <a:cxnSpLocks/>
          </p:cNvCxnSpPr>
          <p:nvPr/>
        </p:nvCxnSpPr>
        <p:spPr bwMode="auto">
          <a:xfrm flipH="1">
            <a:off x="2109101" y="4795131"/>
            <a:ext cx="1171680" cy="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pic>
        <p:nvPicPr>
          <p:cNvPr id="124" name="Picture 123">
            <a:extLst>
              <a:ext uri="{FF2B5EF4-FFF2-40B4-BE49-F238E27FC236}">
                <a16:creationId xmlns:a16="http://schemas.microsoft.com/office/drawing/2014/main" id="{044DF046-CE3D-461D-AFCD-D9DFBCCA52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24113" y="3733048"/>
            <a:ext cx="1635525" cy="1933768"/>
          </a:xfrm>
          <a:prstGeom prst="rect">
            <a:avLst/>
          </a:prstGeom>
        </p:spPr>
      </p:pic>
      <p:cxnSp>
        <p:nvCxnSpPr>
          <p:cNvPr id="1025" name="Connector: Curved 1024">
            <a:extLst>
              <a:ext uri="{FF2B5EF4-FFF2-40B4-BE49-F238E27FC236}">
                <a16:creationId xmlns:a16="http://schemas.microsoft.com/office/drawing/2014/main" id="{1774375A-3DE0-436B-A074-EBA8831A8277}"/>
              </a:ext>
            </a:extLst>
          </p:cNvPr>
          <p:cNvCxnSpPr>
            <a:cxnSpLocks/>
            <a:endCxn id="116" idx="3"/>
          </p:cNvCxnSpPr>
          <p:nvPr/>
        </p:nvCxnSpPr>
        <p:spPr bwMode="auto">
          <a:xfrm rot="16200000" flipV="1">
            <a:off x="3617325" y="2648102"/>
            <a:ext cx="1199732" cy="674450"/>
          </a:xfrm>
          <a:prstGeom prst="curvedConnector2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029" name="Connector: Curved 1028">
            <a:extLst>
              <a:ext uri="{FF2B5EF4-FFF2-40B4-BE49-F238E27FC236}">
                <a16:creationId xmlns:a16="http://schemas.microsoft.com/office/drawing/2014/main" id="{D747C94E-3EA0-43E9-AFB1-C3C61A84DE3A}"/>
              </a:ext>
            </a:extLst>
          </p:cNvPr>
          <p:cNvCxnSpPr>
            <a:cxnSpLocks/>
            <a:endCxn id="116" idx="1"/>
          </p:cNvCxnSpPr>
          <p:nvPr/>
        </p:nvCxnSpPr>
        <p:spPr bwMode="auto">
          <a:xfrm rot="5400000" flipH="1" flipV="1">
            <a:off x="996264" y="2601294"/>
            <a:ext cx="1199733" cy="768068"/>
          </a:xfrm>
          <a:prstGeom prst="curvedConnector2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46" name="TextBox 145">
            <a:extLst>
              <a:ext uri="{FF2B5EF4-FFF2-40B4-BE49-F238E27FC236}">
                <a16:creationId xmlns:a16="http://schemas.microsoft.com/office/drawing/2014/main" id="{5C71F71D-32E3-43BC-8883-8F30F2639726}"/>
              </a:ext>
            </a:extLst>
          </p:cNvPr>
          <p:cNvSpPr txBox="1"/>
          <p:nvPr/>
        </p:nvSpPr>
        <p:spPr>
          <a:xfrm>
            <a:off x="3439352" y="5683865"/>
            <a:ext cx="20120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sz="1100" err="1"/>
              <a:t>Particle</a:t>
            </a:r>
            <a:r>
              <a:rPr lang="et-EE" sz="1100"/>
              <a:t> in Cell </a:t>
            </a:r>
            <a:r>
              <a:rPr lang="et-EE" sz="1100" err="1"/>
              <a:t>calculations</a:t>
            </a:r>
            <a:endParaRPr lang="et-EE" sz="1100"/>
          </a:p>
        </p:txBody>
      </p:sp>
      <p:pic>
        <p:nvPicPr>
          <p:cNvPr id="1039" name="Picture 1038">
            <a:extLst>
              <a:ext uri="{FF2B5EF4-FFF2-40B4-BE49-F238E27FC236}">
                <a16:creationId xmlns:a16="http://schemas.microsoft.com/office/drawing/2014/main" id="{999FD251-DCE3-4508-A015-E5462703FE8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70450" y="1017119"/>
            <a:ext cx="4312279" cy="5292075"/>
          </a:xfrm>
          <a:prstGeom prst="rect">
            <a:avLst/>
          </a:prstGeom>
        </p:spPr>
      </p:pic>
      <p:cxnSp>
        <p:nvCxnSpPr>
          <p:cNvPr id="1045" name="Straight Connector 1044">
            <a:extLst>
              <a:ext uri="{FF2B5EF4-FFF2-40B4-BE49-F238E27FC236}">
                <a16:creationId xmlns:a16="http://schemas.microsoft.com/office/drawing/2014/main" id="{BEDF1DF4-9CBC-4A4E-BD47-AD8699F88A9F}"/>
              </a:ext>
            </a:extLst>
          </p:cNvPr>
          <p:cNvCxnSpPr/>
          <p:nvPr/>
        </p:nvCxnSpPr>
        <p:spPr bwMode="auto">
          <a:xfrm>
            <a:off x="6096000" y="1196294"/>
            <a:ext cx="0" cy="511290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E18B493E-28A3-4DA1-8B5E-B1C6702113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53455" y="6336816"/>
            <a:ext cx="2819400" cy="264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fi-FI" sz="1200" b="0" i="1">
                <a:solidFill>
                  <a:schemeClr val="tx1"/>
                </a:solidFill>
                <a:latin typeface="Georgia" panose="02040502050405020303" pitchFamily="18" charset="0"/>
              </a:rPr>
              <a:t>Images:</a:t>
            </a:r>
            <a:r>
              <a:rPr lang="et-EE" altLang="fi-FI" sz="1200" b="0" i="1">
                <a:solidFill>
                  <a:schemeClr val="tx1"/>
                </a:solidFill>
                <a:latin typeface="Georgia" panose="02040502050405020303" pitchFamily="18" charset="0"/>
              </a:rPr>
              <a:t> Mihkel Veske</a:t>
            </a:r>
            <a:r>
              <a:rPr lang="en-US" altLang="fi-FI" sz="1200" b="0" i="1">
                <a:solidFill>
                  <a:schemeClr val="tx1"/>
                </a:solidFill>
                <a:latin typeface="Georgia" panose="02040502050405020303" pitchFamily="18" charset="0"/>
              </a:rPr>
              <a:t>, UH&amp;UT</a:t>
            </a:r>
          </a:p>
        </p:txBody>
      </p:sp>
    </p:spTree>
    <p:extLst>
      <p:ext uri="{BB962C8B-B14F-4D97-AF65-F5344CB8AC3E}">
        <p14:creationId xmlns:p14="http://schemas.microsoft.com/office/powerpoint/2010/main" val="25641984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18551D93-0680-4822-AC8A-23E120519B29}"/>
              </a:ext>
            </a:extLst>
          </p:cNvPr>
          <p:cNvSpPr/>
          <p:nvPr/>
        </p:nvSpPr>
        <p:spPr bwMode="auto">
          <a:xfrm>
            <a:off x="7190031" y="4671988"/>
            <a:ext cx="3082587" cy="1872419"/>
          </a:xfrm>
          <a:prstGeom prst="round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t-EE" sz="24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F372540-D809-4AAC-9CA9-D6FBFA3F48BF}"/>
              </a:ext>
            </a:extLst>
          </p:cNvPr>
          <p:cNvSpPr txBox="1">
            <a:spLocks/>
          </p:cNvSpPr>
          <p:nvPr/>
        </p:nvSpPr>
        <p:spPr bwMode="auto">
          <a:xfrm>
            <a:off x="1996505" y="313593"/>
            <a:ext cx="6934200" cy="838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marL="0" algn="ctr" defTabSz="449263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5pPr>
            <a:lvl6pPr marL="4572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6pPr>
            <a:lvl7pPr marL="9144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7pPr>
            <a:lvl8pPr marL="13716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8pPr>
            <a:lvl9pPr marL="18288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9pPr>
          </a:lstStyle>
          <a:p>
            <a:pPr>
              <a:buFont typeface="Arial" charset="0"/>
              <a:buNone/>
              <a:defRPr/>
            </a:pPr>
            <a:r>
              <a:rPr lang="et-EE" kern="0" err="1"/>
              <a:t>Electromagnetic</a:t>
            </a:r>
            <a:r>
              <a:rPr lang="et-EE" kern="0"/>
              <a:t> </a:t>
            </a:r>
            <a:r>
              <a:rPr lang="et-EE" kern="0" err="1"/>
              <a:t>power</a:t>
            </a:r>
            <a:r>
              <a:rPr lang="et-EE" kern="0"/>
              <a:t> </a:t>
            </a:r>
            <a:r>
              <a:rPr lang="et-EE" kern="0" err="1"/>
              <a:t>supply</a:t>
            </a:r>
            <a:endParaRPr lang="fi-FI" kern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1E02B07-83CA-4859-8EC8-665D5B239FD5}"/>
              </a:ext>
            </a:extLst>
          </p:cNvPr>
          <p:cNvSpPr txBox="1"/>
          <p:nvPr/>
        </p:nvSpPr>
        <p:spPr>
          <a:xfrm>
            <a:off x="575106" y="1820481"/>
            <a:ext cx="5632101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t-EE" i="1" dirty="0">
                <a:latin typeface="Calibri" panose="020F0502020204030204" pitchFamily="34" charset="0"/>
                <a:cs typeface="Calibri" panose="020F0502020204030204" pitchFamily="34" charset="0"/>
              </a:rPr>
              <a:t>„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Experimental data from CERN, SLAC and KEK suggests</a:t>
            </a:r>
            <a:r>
              <a:rPr lang="et-EE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i="1" u="sng" dirty="0" err="1">
                <a:latin typeface="Calibri" panose="020F0502020204030204" pitchFamily="34" charset="0"/>
                <a:cs typeface="Calibri" panose="020F0502020204030204" pitchFamily="34" charset="0"/>
              </a:rPr>
              <a:t>High</a:t>
            </a:r>
            <a:r>
              <a:rPr lang="et-EE" i="1" u="sng" dirty="0">
                <a:latin typeface="Calibri" panose="020F0502020204030204" pitchFamily="34" charset="0"/>
                <a:cs typeface="Calibri" panose="020F0502020204030204" pitchFamily="34" charset="0"/>
              </a:rPr>
              <a:t>-Gradient</a:t>
            </a:r>
            <a:r>
              <a:rPr lang="en-US" i="1" u="sng" dirty="0">
                <a:latin typeface="Calibri" panose="020F0502020204030204" pitchFamily="34" charset="0"/>
                <a:cs typeface="Calibri" panose="020F0502020204030204" pitchFamily="34" charset="0"/>
              </a:rPr>
              <a:t> limit depends on power flow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, not</a:t>
            </a:r>
            <a:r>
              <a:rPr lang="et-EE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i="1" dirty="0" err="1">
                <a:latin typeface="Calibri" panose="020F0502020204030204" pitchFamily="34" charset="0"/>
                <a:cs typeface="Calibri" panose="020F0502020204030204" pitchFamily="34" charset="0"/>
              </a:rPr>
              <a:t>only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 E field</a:t>
            </a:r>
            <a:r>
              <a:rPr lang="et-EE" i="1" dirty="0">
                <a:latin typeface="Calibri" panose="020F0502020204030204" pitchFamily="34" charset="0"/>
                <a:cs typeface="Calibri" panose="020F0502020204030204" pitchFamily="34" charset="0"/>
              </a:rPr>
              <a:t>“  [3]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t-EE" b="1" dirty="0">
                <a:latin typeface="Calibri" panose="020F0502020204030204" pitchFamily="34" charset="0"/>
                <a:cs typeface="Calibri" panose="020F0502020204030204" pitchFamily="34" charset="0"/>
              </a:rPr>
              <a:t>Plasma </a:t>
            </a:r>
            <a:r>
              <a:rPr lang="et-EE" b="1" dirty="0" err="1">
                <a:latin typeface="Calibri" panose="020F0502020204030204" pitchFamily="34" charset="0"/>
                <a:cs typeface="Calibri" panose="020F0502020204030204" pitchFamily="34" charset="0"/>
              </a:rPr>
              <a:t>initiation</a:t>
            </a:r>
            <a:r>
              <a:rPr lang="et-E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requires a large influx of power</a:t>
            </a:r>
            <a:endParaRPr lang="et-EE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t-EE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t-E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Ultimate </a:t>
            </a: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BD limit is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a function of available power</a:t>
            </a:r>
            <a:r>
              <a:rPr lang="et-E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uring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BD onset, </a:t>
            </a:r>
            <a:r>
              <a:rPr lang="en-US" u="sng" dirty="0">
                <a:latin typeface="Calibri" panose="020F0502020204030204" pitchFamily="34" charset="0"/>
                <a:cs typeface="Calibri" panose="020F0502020204030204" pitchFamily="34" charset="0"/>
              </a:rPr>
              <a:t>not </a:t>
            </a:r>
            <a:r>
              <a:rPr lang="en-US" u="sng" dirty="0" err="1">
                <a:latin typeface="Calibri" panose="020F0502020204030204" pitchFamily="34" charset="0"/>
                <a:cs typeface="Calibri" panose="020F0502020204030204" pitchFamily="34" charset="0"/>
              </a:rPr>
              <a:t>befor</a:t>
            </a:r>
            <a:r>
              <a:rPr lang="et-EE" u="sng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!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t-E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t-EE" b="1" dirty="0" err="1">
                <a:latin typeface="Calibri" panose="020F0502020204030204" pitchFamily="34" charset="0"/>
                <a:cs typeface="Calibri" panose="020F0502020204030204" pitchFamily="34" charset="0"/>
              </a:rPr>
              <a:t>Local</a:t>
            </a:r>
            <a:r>
              <a:rPr lang="et-E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b="1" dirty="0" err="1">
                <a:latin typeface="Calibri" panose="020F0502020204030204" pitchFamily="34" charset="0"/>
                <a:cs typeface="Calibri" panose="020F0502020204030204" pitchFamily="34" charset="0"/>
              </a:rPr>
              <a:t>power</a:t>
            </a:r>
            <a:r>
              <a:rPr lang="et-E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t-EE" b="1" dirty="0" err="1">
                <a:latin typeface="Calibri" panose="020F0502020204030204" pitchFamily="34" charset="0"/>
                <a:cs typeface="Calibri" panose="020F0502020204030204" pitchFamily="34" charset="0"/>
              </a:rPr>
              <a:t>flow</a:t>
            </a:r>
            <a:endParaRPr lang="et-EE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Local surface E field decreases under </a:t>
            </a:r>
            <a:r>
              <a:rPr lang="et-EE"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BD loading</a:t>
            </a:r>
            <a:endParaRPr lang="et-E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t-EE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t-EE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t-EE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B5F015E-B27E-4ED9-9A72-5C63A6A67876}"/>
              </a:ext>
            </a:extLst>
          </p:cNvPr>
          <p:cNvGrpSpPr/>
          <p:nvPr/>
        </p:nvGrpSpPr>
        <p:grpSpPr>
          <a:xfrm>
            <a:off x="6271110" y="1256757"/>
            <a:ext cx="5632101" cy="3341927"/>
            <a:chOff x="4831151" y="1946246"/>
            <a:chExt cx="6931695" cy="3875277"/>
          </a:xfrm>
        </p:grpSpPr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CD7E983A-8C4A-4E0B-8D38-64BA45A3126C}"/>
                </a:ext>
              </a:extLst>
            </p:cNvPr>
            <p:cNvCxnSpPr/>
            <p:nvPr/>
          </p:nvCxnSpPr>
          <p:spPr>
            <a:xfrm flipV="1">
              <a:off x="5221588" y="2280390"/>
              <a:ext cx="0" cy="261873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D5C7A8AA-5B3D-4081-ACFF-8EAA206E6CCD}"/>
                </a:ext>
              </a:extLst>
            </p:cNvPr>
            <p:cNvCxnSpPr/>
            <p:nvPr/>
          </p:nvCxnSpPr>
          <p:spPr>
            <a:xfrm>
              <a:off x="4948872" y="4734792"/>
              <a:ext cx="6059259" cy="28205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DD0FAA9-03DC-4859-AD40-FFE2D1C618F0}"/>
                </a:ext>
              </a:extLst>
            </p:cNvPr>
            <p:cNvSpPr txBox="1"/>
            <p:nvPr/>
          </p:nvSpPr>
          <p:spPr>
            <a:xfrm>
              <a:off x="10957184" y="4771345"/>
              <a:ext cx="805662" cy="346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>
                  <a:latin typeface="Calibri" panose="020F0502020204030204" pitchFamily="34" charset="0"/>
                  <a:cs typeface="Calibri" panose="020F0502020204030204" pitchFamily="34" charset="0"/>
                </a:rPr>
                <a:t>time</a:t>
              </a:r>
              <a:endParaRPr lang="en-GB" sz="11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" name="Freeform 26">
              <a:extLst>
                <a:ext uri="{FF2B5EF4-FFF2-40B4-BE49-F238E27FC236}">
                  <a16:creationId xmlns:a16="http://schemas.microsoft.com/office/drawing/2014/main" id="{B465385D-05C6-4C80-994D-E939194944DF}"/>
                </a:ext>
              </a:extLst>
            </p:cNvPr>
            <p:cNvSpPr/>
            <p:nvPr/>
          </p:nvSpPr>
          <p:spPr>
            <a:xfrm>
              <a:off x="5221588" y="2598835"/>
              <a:ext cx="5435767" cy="2129191"/>
            </a:xfrm>
            <a:custGeom>
              <a:avLst/>
              <a:gdLst>
                <a:gd name="connsiteX0" fmla="*/ 0 w 3384884"/>
                <a:gd name="connsiteY0" fmla="*/ 0 h 1676400"/>
                <a:gd name="connsiteX1" fmla="*/ 1339516 w 3384884"/>
                <a:gd name="connsiteY1" fmla="*/ 32084 h 1676400"/>
                <a:gd name="connsiteX2" fmla="*/ 2149642 w 3384884"/>
                <a:gd name="connsiteY2" fmla="*/ 1660358 h 1676400"/>
                <a:gd name="connsiteX3" fmla="*/ 3384884 w 3384884"/>
                <a:gd name="connsiteY3" fmla="*/ 1676400 h 1676400"/>
                <a:gd name="connsiteX0" fmla="*/ 0 w 3384884"/>
                <a:gd name="connsiteY0" fmla="*/ 97175 h 1773575"/>
                <a:gd name="connsiteX1" fmla="*/ 1339516 w 3384884"/>
                <a:gd name="connsiteY1" fmla="*/ 129259 h 1773575"/>
                <a:gd name="connsiteX2" fmla="*/ 2149642 w 3384884"/>
                <a:gd name="connsiteY2" fmla="*/ 1757533 h 1773575"/>
                <a:gd name="connsiteX3" fmla="*/ 3384884 w 3384884"/>
                <a:gd name="connsiteY3" fmla="*/ 1773575 h 1773575"/>
                <a:gd name="connsiteX0" fmla="*/ 0 w 3384884"/>
                <a:gd name="connsiteY0" fmla="*/ 0 h 1676400"/>
                <a:gd name="connsiteX1" fmla="*/ 1339516 w 3384884"/>
                <a:gd name="connsiteY1" fmla="*/ 32084 h 1676400"/>
                <a:gd name="connsiteX2" fmla="*/ 2149642 w 3384884"/>
                <a:gd name="connsiteY2" fmla="*/ 1660358 h 1676400"/>
                <a:gd name="connsiteX3" fmla="*/ 3384884 w 3384884"/>
                <a:gd name="connsiteY3" fmla="*/ 1676400 h 1676400"/>
                <a:gd name="connsiteX0" fmla="*/ 0 w 3384884"/>
                <a:gd name="connsiteY0" fmla="*/ 0 h 1676400"/>
                <a:gd name="connsiteX1" fmla="*/ 1339516 w 3384884"/>
                <a:gd name="connsiteY1" fmla="*/ 32084 h 1676400"/>
                <a:gd name="connsiteX2" fmla="*/ 2149642 w 3384884"/>
                <a:gd name="connsiteY2" fmla="*/ 1660358 h 1676400"/>
                <a:gd name="connsiteX3" fmla="*/ 3384884 w 3384884"/>
                <a:gd name="connsiteY3" fmla="*/ 1676400 h 1676400"/>
                <a:gd name="connsiteX0" fmla="*/ 0 w 3384884"/>
                <a:gd name="connsiteY0" fmla="*/ 0 h 1676400"/>
                <a:gd name="connsiteX1" fmla="*/ 1358566 w 3384884"/>
                <a:gd name="connsiteY1" fmla="*/ 13034 h 1676400"/>
                <a:gd name="connsiteX2" fmla="*/ 2149642 w 3384884"/>
                <a:gd name="connsiteY2" fmla="*/ 1660358 h 1676400"/>
                <a:gd name="connsiteX3" fmla="*/ 3384884 w 3384884"/>
                <a:gd name="connsiteY3" fmla="*/ 1676400 h 1676400"/>
                <a:gd name="connsiteX0" fmla="*/ 0 w 3384884"/>
                <a:gd name="connsiteY0" fmla="*/ 0 h 1676400"/>
                <a:gd name="connsiteX1" fmla="*/ 1358566 w 3384884"/>
                <a:gd name="connsiteY1" fmla="*/ 13034 h 1676400"/>
                <a:gd name="connsiteX2" fmla="*/ 2149642 w 3384884"/>
                <a:gd name="connsiteY2" fmla="*/ 1660358 h 1676400"/>
                <a:gd name="connsiteX3" fmla="*/ 3384884 w 3384884"/>
                <a:gd name="connsiteY3" fmla="*/ 1676400 h 1676400"/>
                <a:gd name="connsiteX0" fmla="*/ 0 w 3384884"/>
                <a:gd name="connsiteY0" fmla="*/ 0 h 1676400"/>
                <a:gd name="connsiteX1" fmla="*/ 1155366 w 3384884"/>
                <a:gd name="connsiteY1" fmla="*/ 6684 h 1676400"/>
                <a:gd name="connsiteX2" fmla="*/ 2149642 w 3384884"/>
                <a:gd name="connsiteY2" fmla="*/ 1660358 h 1676400"/>
                <a:gd name="connsiteX3" fmla="*/ 3384884 w 3384884"/>
                <a:gd name="connsiteY3" fmla="*/ 167640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84884" h="1676400">
                  <a:moveTo>
                    <a:pt x="0" y="0"/>
                  </a:moveTo>
                  <a:lnTo>
                    <a:pt x="1155366" y="6684"/>
                  </a:lnTo>
                  <a:cubicBezTo>
                    <a:pt x="1569119" y="6016"/>
                    <a:pt x="1784684" y="1651000"/>
                    <a:pt x="2149642" y="1660358"/>
                  </a:cubicBezTo>
                  <a:lnTo>
                    <a:pt x="3384884" y="1676400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" name="Freeform 27">
              <a:extLst>
                <a:ext uri="{FF2B5EF4-FFF2-40B4-BE49-F238E27FC236}">
                  <a16:creationId xmlns:a16="http://schemas.microsoft.com/office/drawing/2014/main" id="{3AD33D3B-1AC4-43E6-BC3C-4168371E74BC}"/>
                </a:ext>
              </a:extLst>
            </p:cNvPr>
            <p:cNvSpPr/>
            <p:nvPr/>
          </p:nvSpPr>
          <p:spPr>
            <a:xfrm flipH="1">
              <a:off x="5263655" y="2597777"/>
              <a:ext cx="5392049" cy="2137013"/>
            </a:xfrm>
            <a:custGeom>
              <a:avLst/>
              <a:gdLst>
                <a:gd name="connsiteX0" fmla="*/ 0 w 3384884"/>
                <a:gd name="connsiteY0" fmla="*/ 0 h 1676400"/>
                <a:gd name="connsiteX1" fmla="*/ 1339516 w 3384884"/>
                <a:gd name="connsiteY1" fmla="*/ 32084 h 1676400"/>
                <a:gd name="connsiteX2" fmla="*/ 2149642 w 3384884"/>
                <a:gd name="connsiteY2" fmla="*/ 1660358 h 1676400"/>
                <a:gd name="connsiteX3" fmla="*/ 3384884 w 3384884"/>
                <a:gd name="connsiteY3" fmla="*/ 1676400 h 1676400"/>
                <a:gd name="connsiteX0" fmla="*/ 0 w 3384884"/>
                <a:gd name="connsiteY0" fmla="*/ 97175 h 1773575"/>
                <a:gd name="connsiteX1" fmla="*/ 1339516 w 3384884"/>
                <a:gd name="connsiteY1" fmla="*/ 129259 h 1773575"/>
                <a:gd name="connsiteX2" fmla="*/ 2149642 w 3384884"/>
                <a:gd name="connsiteY2" fmla="*/ 1757533 h 1773575"/>
                <a:gd name="connsiteX3" fmla="*/ 3384884 w 3384884"/>
                <a:gd name="connsiteY3" fmla="*/ 1773575 h 1773575"/>
                <a:gd name="connsiteX0" fmla="*/ 0 w 3384884"/>
                <a:gd name="connsiteY0" fmla="*/ 0 h 1676400"/>
                <a:gd name="connsiteX1" fmla="*/ 1339516 w 3384884"/>
                <a:gd name="connsiteY1" fmla="*/ 32084 h 1676400"/>
                <a:gd name="connsiteX2" fmla="*/ 2149642 w 3384884"/>
                <a:gd name="connsiteY2" fmla="*/ 1660358 h 1676400"/>
                <a:gd name="connsiteX3" fmla="*/ 3384884 w 3384884"/>
                <a:gd name="connsiteY3" fmla="*/ 1676400 h 1676400"/>
                <a:gd name="connsiteX0" fmla="*/ 0 w 3384884"/>
                <a:gd name="connsiteY0" fmla="*/ 0 h 1676400"/>
                <a:gd name="connsiteX1" fmla="*/ 1339516 w 3384884"/>
                <a:gd name="connsiteY1" fmla="*/ 32084 h 1676400"/>
                <a:gd name="connsiteX2" fmla="*/ 2149642 w 3384884"/>
                <a:gd name="connsiteY2" fmla="*/ 1660358 h 1676400"/>
                <a:gd name="connsiteX3" fmla="*/ 3384884 w 3384884"/>
                <a:gd name="connsiteY3" fmla="*/ 1676400 h 1676400"/>
                <a:gd name="connsiteX0" fmla="*/ 0 w 3384884"/>
                <a:gd name="connsiteY0" fmla="*/ 0 h 1676400"/>
                <a:gd name="connsiteX1" fmla="*/ 1358566 w 3384884"/>
                <a:gd name="connsiteY1" fmla="*/ 13034 h 1676400"/>
                <a:gd name="connsiteX2" fmla="*/ 2149642 w 3384884"/>
                <a:gd name="connsiteY2" fmla="*/ 1660358 h 1676400"/>
                <a:gd name="connsiteX3" fmla="*/ 3384884 w 3384884"/>
                <a:gd name="connsiteY3" fmla="*/ 1676400 h 1676400"/>
                <a:gd name="connsiteX0" fmla="*/ 0 w 3384884"/>
                <a:gd name="connsiteY0" fmla="*/ 0 h 1676400"/>
                <a:gd name="connsiteX1" fmla="*/ 1358566 w 3384884"/>
                <a:gd name="connsiteY1" fmla="*/ 13034 h 1676400"/>
                <a:gd name="connsiteX2" fmla="*/ 2149642 w 3384884"/>
                <a:gd name="connsiteY2" fmla="*/ 1660358 h 1676400"/>
                <a:gd name="connsiteX3" fmla="*/ 3384884 w 3384884"/>
                <a:gd name="connsiteY3" fmla="*/ 1676400 h 1676400"/>
                <a:gd name="connsiteX0" fmla="*/ 0 w 3384884"/>
                <a:gd name="connsiteY0" fmla="*/ 0 h 1676400"/>
                <a:gd name="connsiteX1" fmla="*/ 1155366 w 3384884"/>
                <a:gd name="connsiteY1" fmla="*/ 6684 h 1676400"/>
                <a:gd name="connsiteX2" fmla="*/ 2149642 w 3384884"/>
                <a:gd name="connsiteY2" fmla="*/ 1660358 h 1676400"/>
                <a:gd name="connsiteX3" fmla="*/ 3384884 w 3384884"/>
                <a:gd name="connsiteY3" fmla="*/ 167640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84884" h="1676400">
                  <a:moveTo>
                    <a:pt x="0" y="0"/>
                  </a:moveTo>
                  <a:lnTo>
                    <a:pt x="1155366" y="6684"/>
                  </a:lnTo>
                  <a:cubicBezTo>
                    <a:pt x="1569119" y="6016"/>
                    <a:pt x="1784684" y="1651000"/>
                    <a:pt x="2149642" y="1660358"/>
                  </a:cubicBezTo>
                  <a:lnTo>
                    <a:pt x="3384884" y="1676400"/>
                  </a:lnTo>
                </a:path>
              </a:pathLst>
            </a:cu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" name="Freeform 29">
              <a:extLst>
                <a:ext uri="{FF2B5EF4-FFF2-40B4-BE49-F238E27FC236}">
                  <a16:creationId xmlns:a16="http://schemas.microsoft.com/office/drawing/2014/main" id="{EC12D461-97D4-4B48-9B7F-7C4767F00FB4}"/>
                </a:ext>
              </a:extLst>
            </p:cNvPr>
            <p:cNvSpPr/>
            <p:nvPr/>
          </p:nvSpPr>
          <p:spPr>
            <a:xfrm>
              <a:off x="5247094" y="3102297"/>
              <a:ext cx="5408610" cy="1584276"/>
            </a:xfrm>
            <a:custGeom>
              <a:avLst/>
              <a:gdLst>
                <a:gd name="connsiteX0" fmla="*/ 0 w 3346450"/>
                <a:gd name="connsiteY0" fmla="*/ 1301750 h 1314450"/>
                <a:gd name="connsiteX1" fmla="*/ 1276350 w 3346450"/>
                <a:gd name="connsiteY1" fmla="*/ 1301750 h 1314450"/>
                <a:gd name="connsiteX2" fmla="*/ 1695450 w 3346450"/>
                <a:gd name="connsiteY2" fmla="*/ 0 h 1314450"/>
                <a:gd name="connsiteX3" fmla="*/ 2178050 w 3346450"/>
                <a:gd name="connsiteY3" fmla="*/ 1314450 h 1314450"/>
                <a:gd name="connsiteX4" fmla="*/ 3346450 w 3346450"/>
                <a:gd name="connsiteY4" fmla="*/ 1314450 h 1314450"/>
                <a:gd name="connsiteX0" fmla="*/ 0 w 3346450"/>
                <a:gd name="connsiteY0" fmla="*/ 1301753 h 1314453"/>
                <a:gd name="connsiteX1" fmla="*/ 1276350 w 3346450"/>
                <a:gd name="connsiteY1" fmla="*/ 1301753 h 1314453"/>
                <a:gd name="connsiteX2" fmla="*/ 1695450 w 3346450"/>
                <a:gd name="connsiteY2" fmla="*/ 3 h 1314453"/>
                <a:gd name="connsiteX3" fmla="*/ 2178050 w 3346450"/>
                <a:gd name="connsiteY3" fmla="*/ 1314453 h 1314453"/>
                <a:gd name="connsiteX4" fmla="*/ 3346450 w 3346450"/>
                <a:gd name="connsiteY4" fmla="*/ 1314453 h 1314453"/>
                <a:gd name="connsiteX0" fmla="*/ 0 w 3346450"/>
                <a:gd name="connsiteY0" fmla="*/ 1301762 h 1327162"/>
                <a:gd name="connsiteX1" fmla="*/ 1276350 w 3346450"/>
                <a:gd name="connsiteY1" fmla="*/ 1301762 h 1327162"/>
                <a:gd name="connsiteX2" fmla="*/ 1695450 w 3346450"/>
                <a:gd name="connsiteY2" fmla="*/ 12 h 1327162"/>
                <a:gd name="connsiteX3" fmla="*/ 2114550 w 3346450"/>
                <a:gd name="connsiteY3" fmla="*/ 1327162 h 1327162"/>
                <a:gd name="connsiteX4" fmla="*/ 3346450 w 3346450"/>
                <a:gd name="connsiteY4" fmla="*/ 1314462 h 1327162"/>
                <a:gd name="connsiteX0" fmla="*/ 0 w 3346450"/>
                <a:gd name="connsiteY0" fmla="*/ 1301762 h 1327162"/>
                <a:gd name="connsiteX1" fmla="*/ 1276350 w 3346450"/>
                <a:gd name="connsiteY1" fmla="*/ 1301762 h 1327162"/>
                <a:gd name="connsiteX2" fmla="*/ 1695450 w 3346450"/>
                <a:gd name="connsiteY2" fmla="*/ 12 h 1327162"/>
                <a:gd name="connsiteX3" fmla="*/ 2114550 w 3346450"/>
                <a:gd name="connsiteY3" fmla="*/ 1327162 h 1327162"/>
                <a:gd name="connsiteX4" fmla="*/ 3346450 w 3346450"/>
                <a:gd name="connsiteY4" fmla="*/ 1301762 h 1327162"/>
                <a:gd name="connsiteX0" fmla="*/ 0 w 3346450"/>
                <a:gd name="connsiteY0" fmla="*/ 1301751 h 1308101"/>
                <a:gd name="connsiteX1" fmla="*/ 1276350 w 3346450"/>
                <a:gd name="connsiteY1" fmla="*/ 1301751 h 1308101"/>
                <a:gd name="connsiteX2" fmla="*/ 1695450 w 3346450"/>
                <a:gd name="connsiteY2" fmla="*/ 1 h 1308101"/>
                <a:gd name="connsiteX3" fmla="*/ 2101850 w 3346450"/>
                <a:gd name="connsiteY3" fmla="*/ 1308101 h 1308101"/>
                <a:gd name="connsiteX4" fmla="*/ 3346450 w 3346450"/>
                <a:gd name="connsiteY4" fmla="*/ 1301751 h 1308101"/>
                <a:gd name="connsiteX0" fmla="*/ 0 w 3346450"/>
                <a:gd name="connsiteY0" fmla="*/ 1301769 h 1308119"/>
                <a:gd name="connsiteX1" fmla="*/ 1276350 w 3346450"/>
                <a:gd name="connsiteY1" fmla="*/ 1276369 h 1308119"/>
                <a:gd name="connsiteX2" fmla="*/ 1695450 w 3346450"/>
                <a:gd name="connsiteY2" fmla="*/ 19 h 1308119"/>
                <a:gd name="connsiteX3" fmla="*/ 2101850 w 3346450"/>
                <a:gd name="connsiteY3" fmla="*/ 1308119 h 1308119"/>
                <a:gd name="connsiteX4" fmla="*/ 3346450 w 3346450"/>
                <a:gd name="connsiteY4" fmla="*/ 1301769 h 1308119"/>
                <a:gd name="connsiteX0" fmla="*/ 0 w 3352800"/>
                <a:gd name="connsiteY0" fmla="*/ 1276369 h 1308119"/>
                <a:gd name="connsiteX1" fmla="*/ 1282700 w 3352800"/>
                <a:gd name="connsiteY1" fmla="*/ 1276369 h 1308119"/>
                <a:gd name="connsiteX2" fmla="*/ 1701800 w 3352800"/>
                <a:gd name="connsiteY2" fmla="*/ 19 h 1308119"/>
                <a:gd name="connsiteX3" fmla="*/ 2108200 w 3352800"/>
                <a:gd name="connsiteY3" fmla="*/ 1308119 h 1308119"/>
                <a:gd name="connsiteX4" fmla="*/ 3352800 w 3352800"/>
                <a:gd name="connsiteY4" fmla="*/ 1301769 h 1308119"/>
                <a:gd name="connsiteX0" fmla="*/ 0 w 3352800"/>
                <a:gd name="connsiteY0" fmla="*/ 1276354 h 1308104"/>
                <a:gd name="connsiteX1" fmla="*/ 1259102 w 3352800"/>
                <a:gd name="connsiteY1" fmla="*/ 1294289 h 1308104"/>
                <a:gd name="connsiteX2" fmla="*/ 1701800 w 3352800"/>
                <a:gd name="connsiteY2" fmla="*/ 4 h 1308104"/>
                <a:gd name="connsiteX3" fmla="*/ 2108200 w 3352800"/>
                <a:gd name="connsiteY3" fmla="*/ 1308104 h 1308104"/>
                <a:gd name="connsiteX4" fmla="*/ 3352800 w 3352800"/>
                <a:gd name="connsiteY4" fmla="*/ 1301754 h 1308104"/>
                <a:gd name="connsiteX0" fmla="*/ 0 w 3349850"/>
                <a:gd name="connsiteY0" fmla="*/ 1300267 h 1308104"/>
                <a:gd name="connsiteX1" fmla="*/ 1256152 w 3349850"/>
                <a:gd name="connsiteY1" fmla="*/ 1294289 h 1308104"/>
                <a:gd name="connsiteX2" fmla="*/ 1698850 w 3349850"/>
                <a:gd name="connsiteY2" fmla="*/ 4 h 1308104"/>
                <a:gd name="connsiteX3" fmla="*/ 2105250 w 3349850"/>
                <a:gd name="connsiteY3" fmla="*/ 1308104 h 1308104"/>
                <a:gd name="connsiteX4" fmla="*/ 3349850 w 3349850"/>
                <a:gd name="connsiteY4" fmla="*/ 1301754 h 1308104"/>
                <a:gd name="connsiteX0" fmla="*/ 0 w 3349850"/>
                <a:gd name="connsiteY0" fmla="*/ 1300264 h 1301751"/>
                <a:gd name="connsiteX1" fmla="*/ 1256152 w 3349850"/>
                <a:gd name="connsiteY1" fmla="*/ 1294286 h 1301751"/>
                <a:gd name="connsiteX2" fmla="*/ 1698850 w 3349850"/>
                <a:gd name="connsiteY2" fmla="*/ 1 h 1301751"/>
                <a:gd name="connsiteX3" fmla="*/ 2105250 w 3349850"/>
                <a:gd name="connsiteY3" fmla="*/ 1290166 h 1301751"/>
                <a:gd name="connsiteX4" fmla="*/ 3349850 w 3349850"/>
                <a:gd name="connsiteY4" fmla="*/ 1301751 h 1301751"/>
                <a:gd name="connsiteX0" fmla="*/ 0 w 3349850"/>
                <a:gd name="connsiteY0" fmla="*/ 1300264 h 1301751"/>
                <a:gd name="connsiteX1" fmla="*/ 1256152 w 3349850"/>
                <a:gd name="connsiteY1" fmla="*/ 1294286 h 1301751"/>
                <a:gd name="connsiteX2" fmla="*/ 1698850 w 3349850"/>
                <a:gd name="connsiteY2" fmla="*/ 1 h 1301751"/>
                <a:gd name="connsiteX3" fmla="*/ 2105250 w 3349850"/>
                <a:gd name="connsiteY3" fmla="*/ 1290166 h 1301751"/>
                <a:gd name="connsiteX4" fmla="*/ 3349850 w 3349850"/>
                <a:gd name="connsiteY4" fmla="*/ 1301751 h 1301751"/>
                <a:gd name="connsiteX0" fmla="*/ 0 w 3349850"/>
                <a:gd name="connsiteY0" fmla="*/ 1300264 h 1301751"/>
                <a:gd name="connsiteX1" fmla="*/ 1256152 w 3349850"/>
                <a:gd name="connsiteY1" fmla="*/ 1294286 h 1301751"/>
                <a:gd name="connsiteX2" fmla="*/ 1698850 w 3349850"/>
                <a:gd name="connsiteY2" fmla="*/ 1 h 1301751"/>
                <a:gd name="connsiteX3" fmla="*/ 2105250 w 3349850"/>
                <a:gd name="connsiteY3" fmla="*/ 1290166 h 1301751"/>
                <a:gd name="connsiteX4" fmla="*/ 3349850 w 3349850"/>
                <a:gd name="connsiteY4" fmla="*/ 1301751 h 1301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49850" h="1301751">
                  <a:moveTo>
                    <a:pt x="0" y="1300264"/>
                  </a:moveTo>
                  <a:lnTo>
                    <a:pt x="1256152" y="1294286"/>
                  </a:lnTo>
                  <a:cubicBezTo>
                    <a:pt x="1559374" y="1283576"/>
                    <a:pt x="1557334" y="688"/>
                    <a:pt x="1698850" y="1"/>
                  </a:cubicBezTo>
                  <a:cubicBezTo>
                    <a:pt x="1840366" y="-686"/>
                    <a:pt x="1776989" y="1286306"/>
                    <a:pt x="2105250" y="1290166"/>
                  </a:cubicBezTo>
                  <a:lnTo>
                    <a:pt x="3349850" y="1301751"/>
                  </a:lnTo>
                </a:path>
              </a:pathLst>
            </a:cu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BD8C312-BF7C-43A7-9826-E0B81E964B21}"/>
                </a:ext>
              </a:extLst>
            </p:cNvPr>
            <p:cNvSpPr txBox="1"/>
            <p:nvPr/>
          </p:nvSpPr>
          <p:spPr>
            <a:xfrm>
              <a:off x="5494306" y="2238224"/>
              <a:ext cx="1180645" cy="346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voltage</a:t>
              </a:r>
              <a:endParaRPr lang="en-GB" sz="110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4E04D7C-2D44-4A6B-A5F2-D86E62C69943}"/>
                </a:ext>
              </a:extLst>
            </p:cNvPr>
            <p:cNvSpPr txBox="1"/>
            <p:nvPr/>
          </p:nvSpPr>
          <p:spPr>
            <a:xfrm>
              <a:off x="9180050" y="2253781"/>
              <a:ext cx="1180645" cy="346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>
                  <a:solidFill>
                    <a:srgbClr val="0070C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current</a:t>
              </a:r>
              <a:endParaRPr lang="en-GB" sz="110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6C46BE1-0552-4CBB-8D66-8168259E94E4}"/>
                </a:ext>
              </a:extLst>
            </p:cNvPr>
            <p:cNvSpPr txBox="1"/>
            <p:nvPr/>
          </p:nvSpPr>
          <p:spPr>
            <a:xfrm>
              <a:off x="8176260" y="3663430"/>
              <a:ext cx="1180645" cy="346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>
                  <a:solidFill>
                    <a:srgbClr val="FFC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power</a:t>
              </a:r>
              <a:endParaRPr lang="en-GB" sz="110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" name="Right Brace 13">
              <a:extLst>
                <a:ext uri="{FF2B5EF4-FFF2-40B4-BE49-F238E27FC236}">
                  <a16:creationId xmlns:a16="http://schemas.microsoft.com/office/drawing/2014/main" id="{B5A806D7-E02D-4ADB-A77C-4E266EA70A1A}"/>
                </a:ext>
              </a:extLst>
            </p:cNvPr>
            <p:cNvSpPr/>
            <p:nvPr/>
          </p:nvSpPr>
          <p:spPr>
            <a:xfrm rot="5400000">
              <a:off x="6137000" y="4071330"/>
              <a:ext cx="230650" cy="1977339"/>
            </a:xfrm>
            <a:prstGeom prst="rightBrace">
              <a:avLst>
                <a:gd name="adj1" fmla="val 67800"/>
                <a:gd name="adj2" fmla="val 59591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" name="Right Brace 14">
              <a:extLst>
                <a:ext uri="{FF2B5EF4-FFF2-40B4-BE49-F238E27FC236}">
                  <a16:creationId xmlns:a16="http://schemas.microsoft.com/office/drawing/2014/main" id="{2F0EBB54-ECCE-42E0-AD2B-4A97CE79C45E}"/>
                </a:ext>
              </a:extLst>
            </p:cNvPr>
            <p:cNvSpPr/>
            <p:nvPr/>
          </p:nvSpPr>
          <p:spPr>
            <a:xfrm rot="5400000">
              <a:off x="9530729" y="4050351"/>
              <a:ext cx="230650" cy="2019298"/>
            </a:xfrm>
            <a:prstGeom prst="rightBrace">
              <a:avLst>
                <a:gd name="adj1" fmla="val 67800"/>
                <a:gd name="adj2" fmla="val 51884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C66B60E-4B1C-48BB-936B-A02C092EC03E}"/>
                </a:ext>
              </a:extLst>
            </p:cNvPr>
            <p:cNvSpPr txBox="1"/>
            <p:nvPr/>
          </p:nvSpPr>
          <p:spPr>
            <a:xfrm>
              <a:off x="4831151" y="5250559"/>
              <a:ext cx="2842348" cy="5709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latin typeface="Calibri" panose="020F0502020204030204" pitchFamily="34" charset="0"/>
                  <a:cs typeface="Calibri" panose="020F0502020204030204" pitchFamily="34" charset="0"/>
                </a:rPr>
                <a:t>Field emission, </a:t>
              </a:r>
            </a:p>
            <a:p>
              <a:pPr algn="ctr"/>
              <a:r>
                <a:rPr lang="en-US" sz="1100">
                  <a:latin typeface="Calibri" panose="020F0502020204030204" pitchFamily="34" charset="0"/>
                  <a:cs typeface="Calibri" panose="020F0502020204030204" pitchFamily="34" charset="0"/>
                </a:rPr>
                <a:t>no plasma, tiny currents</a:t>
              </a:r>
              <a:endParaRPr lang="en-GB" sz="11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A45F723-838B-44A0-A5BB-3F4EBF97AA3B}"/>
                </a:ext>
              </a:extLst>
            </p:cNvPr>
            <p:cNvSpPr txBox="1"/>
            <p:nvPr/>
          </p:nvSpPr>
          <p:spPr>
            <a:xfrm>
              <a:off x="8334924" y="5250558"/>
              <a:ext cx="2622260" cy="5709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latin typeface="Calibri" panose="020F0502020204030204" pitchFamily="34" charset="0"/>
                  <a:cs typeface="Calibri" panose="020F0502020204030204" pitchFamily="34" charset="0"/>
                </a:rPr>
                <a:t>Fully formed plasma</a:t>
              </a:r>
            </a:p>
            <a:p>
              <a:pPr algn="ctr"/>
              <a:r>
                <a:rPr lang="en-US" sz="1100">
                  <a:latin typeface="Calibri" panose="020F0502020204030204" pitchFamily="34" charset="0"/>
                  <a:cs typeface="Calibri" panose="020F0502020204030204" pitchFamily="34" charset="0"/>
                </a:rPr>
                <a:t>Voltage collapse</a:t>
              </a:r>
              <a:endParaRPr lang="en-GB" sz="11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158C08E4-9332-4105-B6B1-F5B4F375A19D}"/>
                </a:ext>
              </a:extLst>
            </p:cNvPr>
            <p:cNvGrpSpPr/>
            <p:nvPr/>
          </p:nvGrpSpPr>
          <p:grpSpPr>
            <a:xfrm>
              <a:off x="7978501" y="1946246"/>
              <a:ext cx="3283679" cy="1093181"/>
              <a:chOff x="5692501" y="1409915"/>
              <a:chExt cx="3283679" cy="1093181"/>
            </a:xfrm>
          </p:grpSpPr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3F6B2F82-4ADD-431C-941A-5AE9C8A89D6D}"/>
                  </a:ext>
                </a:extLst>
              </p:cNvPr>
              <p:cNvCxnSpPr/>
              <p:nvPr/>
            </p:nvCxnSpPr>
            <p:spPr>
              <a:xfrm flipH="1">
                <a:off x="5692501" y="1728569"/>
                <a:ext cx="197759" cy="774527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2581071-E05D-4B71-BEB8-F3F884A4EB14}"/>
                  </a:ext>
                </a:extLst>
              </p:cNvPr>
              <p:cNvSpPr txBox="1"/>
              <p:nvPr/>
            </p:nvSpPr>
            <p:spPr>
              <a:xfrm>
                <a:off x="5791381" y="1409915"/>
                <a:ext cx="3184799" cy="3033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Peak power demand during </a:t>
                </a:r>
                <a:r>
                  <a:rPr lang="et-EE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VBD</a:t>
                </a:r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onset</a:t>
                </a:r>
                <a:endParaRPr lang="en-GB" sz="11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E9136A67-C20A-4FE6-8D2B-20A5E7F4CDC1}"/>
              </a:ext>
            </a:extLst>
          </p:cNvPr>
          <p:cNvSpPr txBox="1"/>
          <p:nvPr/>
        </p:nvSpPr>
        <p:spPr>
          <a:xfrm>
            <a:off x="214654" y="6040471"/>
            <a:ext cx="62174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t-EE" sz="1000" dirty="0"/>
              <a:t>[3] </a:t>
            </a:r>
            <a:r>
              <a:rPr lang="en-US" sz="1000" b="1" dirty="0"/>
              <a:t>J. </a:t>
            </a:r>
            <a:r>
              <a:rPr lang="en-US" sz="1000" b="1" dirty="0" err="1"/>
              <a:t>Paszkiewicz</a:t>
            </a:r>
            <a:r>
              <a:rPr lang="en-US" sz="1000" dirty="0"/>
              <a:t>, A. </a:t>
            </a:r>
            <a:r>
              <a:rPr lang="en-US" sz="1000" dirty="0" err="1"/>
              <a:t>Grudiev</a:t>
            </a:r>
            <a:r>
              <a:rPr lang="en-US" sz="1000" dirty="0"/>
              <a:t>, and W. </a:t>
            </a:r>
            <a:r>
              <a:rPr lang="en-US" sz="1000" dirty="0" err="1"/>
              <a:t>Wuensch</a:t>
            </a:r>
            <a:r>
              <a:rPr lang="en-US" sz="1000" dirty="0"/>
              <a:t>. Breakdown-loaded electric field as a high</a:t>
            </a:r>
            <a:r>
              <a:rPr lang="et-EE" sz="1000" dirty="0"/>
              <a:t> </a:t>
            </a:r>
            <a:r>
              <a:rPr lang="en-US" sz="1000" dirty="0"/>
              <a:t>gradient limit.</a:t>
            </a:r>
            <a:r>
              <a:rPr lang="et-EE" sz="1000" dirty="0"/>
              <a:t> </a:t>
            </a:r>
            <a:r>
              <a:rPr lang="en-US" sz="1000" i="1" dirty="0"/>
              <a:t>2019 International Workshop on Mechanisms of Vacuum Arcs (</a:t>
            </a:r>
            <a:r>
              <a:rPr lang="en-US" sz="1000" i="1" dirty="0" err="1"/>
              <a:t>MeVAarc</a:t>
            </a:r>
            <a:r>
              <a:rPr lang="en-US" sz="1000" i="1" dirty="0"/>
              <a:t>),</a:t>
            </a:r>
            <a:r>
              <a:rPr lang="et-EE" sz="1000" i="1" dirty="0"/>
              <a:t> </a:t>
            </a:r>
            <a:r>
              <a:rPr lang="et-EE" sz="1000" dirty="0"/>
              <a:t>2019.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EB1D98B-DEB1-42F1-8655-95036B84F26E}"/>
              </a:ext>
            </a:extLst>
          </p:cNvPr>
          <p:cNvSpPr txBox="1"/>
          <p:nvPr/>
        </p:nvSpPr>
        <p:spPr>
          <a:xfrm>
            <a:off x="11094267" y="1938825"/>
            <a:ext cx="3914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sz="1400" b="1" dirty="0">
                <a:latin typeface="Calibri" panose="020F0502020204030204" pitchFamily="34" charset="0"/>
                <a:cs typeface="Calibri" panose="020F0502020204030204" pitchFamily="34" charset="0"/>
              </a:rPr>
              <a:t>[3]</a:t>
            </a:r>
          </a:p>
        </p:txBody>
      </p:sp>
      <p:sp>
        <p:nvSpPr>
          <p:cNvPr id="111" name="Right Brace 110">
            <a:extLst>
              <a:ext uri="{FF2B5EF4-FFF2-40B4-BE49-F238E27FC236}">
                <a16:creationId xmlns:a16="http://schemas.microsoft.com/office/drawing/2014/main" id="{D852CCD2-279F-48F6-8DD9-CBF0AF00AA1B}"/>
              </a:ext>
            </a:extLst>
          </p:cNvPr>
          <p:cNvSpPr/>
          <p:nvPr/>
        </p:nvSpPr>
        <p:spPr>
          <a:xfrm rot="5400000">
            <a:off x="8722917" y="3907751"/>
            <a:ext cx="210919" cy="1144440"/>
          </a:xfrm>
          <a:prstGeom prst="rightBrace">
            <a:avLst>
              <a:gd name="adj1" fmla="val 67800"/>
              <a:gd name="adj2" fmla="val 51884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7" name="Picture 206">
            <a:extLst>
              <a:ext uri="{FF2B5EF4-FFF2-40B4-BE49-F238E27FC236}">
                <a16:creationId xmlns:a16="http://schemas.microsoft.com/office/drawing/2014/main" id="{CDD81B12-0E5B-4BEB-BED4-17D4EA1465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3173" y="4708540"/>
            <a:ext cx="2356302" cy="1254987"/>
          </a:xfrm>
          <a:prstGeom prst="rect">
            <a:avLst/>
          </a:prstGeom>
        </p:spPr>
      </p:pic>
      <p:sp>
        <p:nvSpPr>
          <p:cNvPr id="209" name="TextBox 208">
            <a:extLst>
              <a:ext uri="{FF2B5EF4-FFF2-40B4-BE49-F238E27FC236}">
                <a16:creationId xmlns:a16="http://schemas.microsoft.com/office/drawing/2014/main" id="{A2221DDE-990D-49E6-8CC7-BC9ABD8C910B}"/>
              </a:ext>
            </a:extLst>
          </p:cNvPr>
          <p:cNvSpPr txBox="1"/>
          <p:nvPr/>
        </p:nvSpPr>
        <p:spPr>
          <a:xfrm>
            <a:off x="7449479" y="5968979"/>
            <a:ext cx="137889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>
                <a:latin typeface="Calibri" panose="020F0502020204030204" pitchFamily="34" charset="0"/>
                <a:cs typeface="Calibri" panose="020F0502020204030204" pitchFamily="34" charset="0"/>
              </a:rPr>
              <a:t>Stage 2: </a:t>
            </a:r>
            <a:endParaRPr lang="et-EE" sz="1000" b="1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1000">
                <a:latin typeface="Calibri" panose="020F0502020204030204" pitchFamily="34" charset="0"/>
                <a:cs typeface="Calibri" panose="020F0502020204030204" pitchFamily="34" charset="0"/>
              </a:rPr>
              <a:t>Field emitter Thermal Runaway</a:t>
            </a:r>
            <a:endParaRPr lang="et-EE" sz="10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0" name="Rectangle 209">
            <a:extLst>
              <a:ext uri="{FF2B5EF4-FFF2-40B4-BE49-F238E27FC236}">
                <a16:creationId xmlns:a16="http://schemas.microsoft.com/office/drawing/2014/main" id="{FAFE15D8-E02F-4771-A5CF-D4E64CB6672A}"/>
              </a:ext>
            </a:extLst>
          </p:cNvPr>
          <p:cNvSpPr/>
          <p:nvPr/>
        </p:nvSpPr>
        <p:spPr>
          <a:xfrm>
            <a:off x="8711939" y="5963527"/>
            <a:ext cx="154129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Stage 3: </a:t>
            </a:r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Ionization runaway &amp; Plasma onset​</a:t>
            </a:r>
            <a:endParaRPr lang="et-EE" sz="10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5409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4F750-AFF7-4AFC-95E6-DE2B2DEBE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739" y="0"/>
            <a:ext cx="6934200" cy="838200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et-EE" sz="2000" err="1"/>
              <a:t>Electromagnetic</a:t>
            </a:r>
            <a:r>
              <a:rPr lang="et-EE" sz="2000"/>
              <a:t> </a:t>
            </a:r>
            <a:r>
              <a:rPr lang="et-EE" sz="2000" err="1"/>
              <a:t>power</a:t>
            </a:r>
            <a:r>
              <a:rPr lang="et-EE" sz="2000"/>
              <a:t> </a:t>
            </a:r>
            <a:r>
              <a:rPr lang="et-EE" sz="2000" err="1"/>
              <a:t>supply</a:t>
            </a:r>
            <a:r>
              <a:rPr lang="et-EE" sz="2000"/>
              <a:t>:</a:t>
            </a:r>
            <a:endParaRPr lang="fi-FI" sz="200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F372540-D809-4AAC-9CA9-D6FBFA3F48BF}"/>
              </a:ext>
            </a:extLst>
          </p:cNvPr>
          <p:cNvSpPr txBox="1">
            <a:spLocks/>
          </p:cNvSpPr>
          <p:nvPr/>
        </p:nvSpPr>
        <p:spPr bwMode="auto">
          <a:xfrm>
            <a:off x="2726267" y="419100"/>
            <a:ext cx="6934200" cy="838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marL="0" algn="ctr" defTabSz="449263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5pPr>
            <a:lvl6pPr marL="4572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6pPr>
            <a:lvl7pPr marL="9144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7pPr>
            <a:lvl8pPr marL="13716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8pPr>
            <a:lvl9pPr marL="18288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9pPr>
          </a:lstStyle>
          <a:p>
            <a:pPr>
              <a:buFont typeface="Arial" charset="0"/>
              <a:buNone/>
              <a:defRPr/>
            </a:pPr>
            <a:r>
              <a:rPr lang="et-EE" kern="0" err="1"/>
              <a:t>Inclusion</a:t>
            </a:r>
            <a:r>
              <a:rPr lang="et-EE" kern="0"/>
              <a:t> </a:t>
            </a:r>
            <a:r>
              <a:rPr lang="et-EE" kern="0" err="1"/>
              <a:t>strategy</a:t>
            </a:r>
            <a:endParaRPr lang="fi-FI" kern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786410D-2535-451D-90FC-C1379579CA45}"/>
              </a:ext>
            </a:extLst>
          </p:cNvPr>
          <p:cNvGrpSpPr/>
          <p:nvPr/>
        </p:nvGrpSpPr>
        <p:grpSpPr>
          <a:xfrm>
            <a:off x="5629648" y="1044983"/>
            <a:ext cx="6226056" cy="4768033"/>
            <a:chOff x="5576894" y="1257300"/>
            <a:chExt cx="6226056" cy="4768033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39C11CFC-B14D-4140-B96B-48F326BA7E34}"/>
                </a:ext>
              </a:extLst>
            </p:cNvPr>
            <p:cNvGrpSpPr/>
            <p:nvPr/>
          </p:nvGrpSpPr>
          <p:grpSpPr>
            <a:xfrm>
              <a:off x="5576894" y="1888901"/>
              <a:ext cx="4970401" cy="3849824"/>
              <a:chOff x="6810938" y="3443140"/>
              <a:chExt cx="4485332" cy="3099383"/>
            </a:xfrm>
          </p:grpSpPr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1743E5CB-D389-4D47-8BE4-1210AB87659A}"/>
                  </a:ext>
                </a:extLst>
              </p:cNvPr>
              <p:cNvGrpSpPr/>
              <p:nvPr/>
            </p:nvGrpSpPr>
            <p:grpSpPr>
              <a:xfrm>
                <a:off x="6810938" y="3443140"/>
                <a:ext cx="4485332" cy="3099383"/>
                <a:chOff x="1867806" y="1346500"/>
                <a:chExt cx="7018274" cy="4095783"/>
              </a:xfrm>
            </p:grpSpPr>
            <p:pic>
              <p:nvPicPr>
                <p:cNvPr id="60" name="Picture 59">
                  <a:extLst>
                    <a:ext uri="{FF2B5EF4-FFF2-40B4-BE49-F238E27FC236}">
                      <a16:creationId xmlns:a16="http://schemas.microsoft.com/office/drawing/2014/main" id="{580A0506-37B8-49A5-9A67-1E432AE35B3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845123" y="1346500"/>
                  <a:ext cx="6040957" cy="4095783"/>
                </a:xfrm>
                <a:prstGeom prst="rect">
                  <a:avLst/>
                </a:prstGeom>
              </p:spPr>
            </p:pic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44DED831-9E29-4EFC-9B58-FF86C3048032}"/>
                    </a:ext>
                  </a:extLst>
                </p:cNvPr>
                <p:cNvSpPr txBox="1"/>
                <p:nvPr/>
              </p:nvSpPr>
              <p:spPr>
                <a:xfrm>
                  <a:off x="3755699" y="1621629"/>
                  <a:ext cx="2814218" cy="4140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t-EE" sz="1100" b="1" err="1">
                      <a:latin typeface="Calibri" panose="020F0502020204030204" pitchFamily="34" charset="0"/>
                      <a:cs typeface="Calibri" panose="020F0502020204030204" pitchFamily="34" charset="0"/>
                    </a:rPr>
                    <a:t>Unloaded</a:t>
                  </a:r>
                  <a:r>
                    <a:rPr lang="et-EE" sz="1100" b="1">
                      <a:latin typeface="Calibri" panose="020F0502020204030204" pitchFamily="34" charset="0"/>
                      <a:cs typeface="Calibri" panose="020F0502020204030204" pitchFamily="34" charset="0"/>
                    </a:rPr>
                    <a:t> </a:t>
                  </a:r>
                  <a:r>
                    <a:rPr lang="et-EE" sz="1100" b="1" err="1">
                      <a:latin typeface="Calibri" panose="020F0502020204030204" pitchFamily="34" charset="0"/>
                      <a:cs typeface="Calibri" panose="020F0502020204030204" pitchFamily="34" charset="0"/>
                    </a:rPr>
                    <a:t>field</a:t>
                  </a:r>
                  <a:r>
                    <a:rPr lang="et-EE" sz="1100" b="1">
                      <a:latin typeface="Calibri" panose="020F0502020204030204" pitchFamily="34" charset="0"/>
                      <a:cs typeface="Calibri" panose="020F0502020204030204" pitchFamily="34" charset="0"/>
                    </a:rPr>
                    <a:t> </a:t>
                  </a:r>
                  <a:endParaRPr lang="en-GB" sz="1100" b="1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cxnSp>
              <p:nvCxnSpPr>
                <p:cNvPr id="62" name="Straight Arrow Connector 61">
                  <a:extLst>
                    <a:ext uri="{FF2B5EF4-FFF2-40B4-BE49-F238E27FC236}">
                      <a16:creationId xmlns:a16="http://schemas.microsoft.com/office/drawing/2014/main" id="{148141C3-26D4-4BF0-897E-7B0CF269479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686004" y="1980123"/>
                  <a:ext cx="336836" cy="619366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Arrow Connector 62">
                  <a:extLst>
                    <a:ext uri="{FF2B5EF4-FFF2-40B4-BE49-F238E27FC236}">
                      <a16:creationId xmlns:a16="http://schemas.microsoft.com/office/drawing/2014/main" id="{3A1E02C9-FA51-4CD1-8765-09167C1B0C4C}"/>
                    </a:ext>
                  </a:extLst>
                </p:cNvPr>
                <p:cNvCxnSpPr/>
                <p:nvPr/>
              </p:nvCxnSpPr>
              <p:spPr>
                <a:xfrm flipV="1">
                  <a:off x="2580138" y="3589819"/>
                  <a:ext cx="977476" cy="978034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7B27896A-BD4A-48F7-80C1-33801BC56358}"/>
                    </a:ext>
                  </a:extLst>
                </p:cNvPr>
                <p:cNvSpPr txBox="1"/>
                <p:nvPr/>
              </p:nvSpPr>
              <p:spPr>
                <a:xfrm>
                  <a:off x="1867806" y="4572019"/>
                  <a:ext cx="3526146" cy="4140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t-EE" sz="1100" b="1">
                      <a:latin typeface="Calibri" panose="020F0502020204030204" pitchFamily="34" charset="0"/>
                      <a:cs typeface="Calibri" panose="020F0502020204030204" pitchFamily="34" charset="0"/>
                    </a:rPr>
                    <a:t>BD </a:t>
                  </a:r>
                  <a:r>
                    <a:rPr lang="et-EE" sz="1100" b="1" err="1">
                      <a:latin typeface="Calibri" panose="020F0502020204030204" pitchFamily="34" charset="0"/>
                      <a:cs typeface="Calibri" panose="020F0502020204030204" pitchFamily="34" charset="0"/>
                    </a:rPr>
                    <a:t>loaded</a:t>
                  </a:r>
                  <a:r>
                    <a:rPr lang="et-EE" sz="1100" b="1">
                      <a:latin typeface="Calibri" panose="020F0502020204030204" pitchFamily="34" charset="0"/>
                      <a:cs typeface="Calibri" panose="020F0502020204030204" pitchFamily="34" charset="0"/>
                    </a:rPr>
                    <a:t> </a:t>
                  </a:r>
                  <a:r>
                    <a:rPr lang="et-EE" sz="1100" b="1" err="1">
                      <a:latin typeface="Calibri" panose="020F0502020204030204" pitchFamily="34" charset="0"/>
                      <a:cs typeface="Calibri" panose="020F0502020204030204" pitchFamily="34" charset="0"/>
                    </a:rPr>
                    <a:t>field</a:t>
                  </a:r>
                  <a:endParaRPr lang="en-GB" sz="1100" b="1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id="{FD3774F8-853A-4D13-8EB3-91BAA62C856B}"/>
                  </a:ext>
                </a:extLst>
              </p:cNvPr>
              <p:cNvSpPr/>
              <p:nvPr/>
            </p:nvSpPr>
            <p:spPr bwMode="auto">
              <a:xfrm>
                <a:off x="8028334" y="3693579"/>
                <a:ext cx="2951381" cy="2436707"/>
              </a:xfrm>
              <a:custGeom>
                <a:avLst/>
                <a:gdLst>
                  <a:gd name="connsiteX0" fmla="*/ 0 w 2883877"/>
                  <a:gd name="connsiteY0" fmla="*/ 2391508 h 2391508"/>
                  <a:gd name="connsiteX1" fmla="*/ 237392 w 2883877"/>
                  <a:gd name="connsiteY1" fmla="*/ 2004647 h 2391508"/>
                  <a:gd name="connsiteX2" fmla="*/ 756138 w 2883877"/>
                  <a:gd name="connsiteY2" fmla="*/ 1477108 h 2391508"/>
                  <a:gd name="connsiteX3" fmla="*/ 1846385 w 2883877"/>
                  <a:gd name="connsiteY3" fmla="*/ 650631 h 2391508"/>
                  <a:gd name="connsiteX4" fmla="*/ 2883877 w 2883877"/>
                  <a:gd name="connsiteY4" fmla="*/ 0 h 2391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3877" h="2391508">
                    <a:moveTo>
                      <a:pt x="0" y="2391508"/>
                    </a:moveTo>
                    <a:cubicBezTo>
                      <a:pt x="55684" y="2274277"/>
                      <a:pt x="111369" y="2157047"/>
                      <a:pt x="237392" y="2004647"/>
                    </a:cubicBezTo>
                    <a:cubicBezTo>
                      <a:pt x="363415" y="1852247"/>
                      <a:pt x="487973" y="1702777"/>
                      <a:pt x="756138" y="1477108"/>
                    </a:cubicBezTo>
                    <a:cubicBezTo>
                      <a:pt x="1024303" y="1251439"/>
                      <a:pt x="1491762" y="896816"/>
                      <a:pt x="1846385" y="650631"/>
                    </a:cubicBezTo>
                    <a:cubicBezTo>
                      <a:pt x="2201008" y="404446"/>
                      <a:pt x="2542442" y="202223"/>
                      <a:pt x="2883877" y="0"/>
                    </a:cubicBezTo>
                  </a:path>
                </a:pathLst>
              </a:custGeom>
              <a:noFill/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0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/>
                </a:pPr>
                <a:endParaRPr kumimoji="0" lang="et-EE" sz="2400" b="1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95D4BE41-CE27-4F35-B1B8-F93DD1A8478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954324" y="4452242"/>
                <a:ext cx="2625875" cy="1673805"/>
              </a:xfrm>
              <a:prstGeom prst="line">
                <a:avLst/>
              </a:prstGeom>
              <a:ln w="38100">
                <a:solidFill>
                  <a:srgbClr val="00B050"/>
                </a:solidFill>
                <a:prstDash val="soli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79EC035B-8BA7-43A8-A7BC-8A827C3A0354}"/>
                </a:ext>
              </a:extLst>
            </p:cNvPr>
            <p:cNvSpPr/>
            <p:nvPr/>
          </p:nvSpPr>
          <p:spPr bwMode="auto">
            <a:xfrm>
              <a:off x="9485617" y="1257300"/>
              <a:ext cx="2317333" cy="2036408"/>
            </a:xfrm>
            <a:prstGeom prst="ellipse">
              <a:avLst/>
            </a:prstGeom>
            <a:solidFill>
              <a:schemeClr val="bg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et-EE" sz="2400" b="1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E985BB66-06A1-46A8-BFC6-A9F8E3A63CCB}"/>
                </a:ext>
              </a:extLst>
            </p:cNvPr>
            <p:cNvGrpSpPr/>
            <p:nvPr/>
          </p:nvGrpSpPr>
          <p:grpSpPr>
            <a:xfrm>
              <a:off x="9455693" y="1506441"/>
              <a:ext cx="2158561" cy="1511133"/>
              <a:chOff x="437039" y="2845417"/>
              <a:chExt cx="3765637" cy="2550021"/>
            </a:xfrm>
          </p:grpSpPr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069D40F1-313A-414C-8CBE-65E1039E4F47}"/>
                  </a:ext>
                </a:extLst>
              </p:cNvPr>
              <p:cNvGrpSpPr/>
              <p:nvPr/>
            </p:nvGrpSpPr>
            <p:grpSpPr>
              <a:xfrm>
                <a:off x="437039" y="3299216"/>
                <a:ext cx="3765637" cy="2096222"/>
                <a:chOff x="6868347" y="2762086"/>
                <a:chExt cx="3765637" cy="2096222"/>
              </a:xfrm>
            </p:grpSpPr>
            <p:cxnSp>
              <p:nvCxnSpPr>
                <p:cNvPr id="31" name="Straight Arrow Connector 30">
                  <a:extLst>
                    <a:ext uri="{FF2B5EF4-FFF2-40B4-BE49-F238E27FC236}">
                      <a16:creationId xmlns:a16="http://schemas.microsoft.com/office/drawing/2014/main" id="{C65EA5F6-7D77-44B6-A7A3-C155CC700B46}"/>
                    </a:ext>
                  </a:extLst>
                </p:cNvPr>
                <p:cNvCxnSpPr/>
                <p:nvPr/>
              </p:nvCxnSpPr>
              <p:spPr>
                <a:xfrm flipV="1">
                  <a:off x="8073276" y="2834064"/>
                  <a:ext cx="0" cy="1656756"/>
                </a:xfrm>
                <a:prstGeom prst="straightConnector1">
                  <a:avLst/>
                </a:prstGeom>
                <a:ln w="38100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Arrow Connector 31">
                  <a:extLst>
                    <a:ext uri="{FF2B5EF4-FFF2-40B4-BE49-F238E27FC236}">
                      <a16:creationId xmlns:a16="http://schemas.microsoft.com/office/drawing/2014/main" id="{C931D880-9989-4AB3-BBF1-109E2A4F579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800560" y="4364662"/>
                  <a:ext cx="2309383" cy="29904"/>
                </a:xfrm>
                <a:prstGeom prst="straightConnector1">
                  <a:avLst/>
                </a:prstGeom>
                <a:ln w="38100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EF975ECD-68C2-4B7E-9BA8-1FFE9DCBC35F}"/>
                    </a:ext>
                  </a:extLst>
                </p:cNvPr>
                <p:cNvSpPr txBox="1"/>
                <p:nvPr/>
              </p:nvSpPr>
              <p:spPr>
                <a:xfrm>
                  <a:off x="8606922" y="4416844"/>
                  <a:ext cx="2027062" cy="4414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>
                      <a:latin typeface="Calibri" panose="020F0502020204030204" pitchFamily="34" charset="0"/>
                      <a:cs typeface="Calibri" panose="020F0502020204030204" pitchFamily="34" charset="0"/>
                    </a:rPr>
                    <a:t>surface field, </a:t>
                  </a:r>
                  <a:r>
                    <a:rPr lang="en-US" sz="1100" b="1">
                      <a:latin typeface="Calibri" panose="020F0502020204030204" pitchFamily="34" charset="0"/>
                      <a:cs typeface="Calibri" panose="020F0502020204030204" pitchFamily="34" charset="0"/>
                    </a:rPr>
                    <a:t>E</a:t>
                  </a:r>
                  <a:endParaRPr lang="en-GB" sz="1100" b="1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F3A5A3DD-752B-4043-B7A5-9A5CB25795B3}"/>
                    </a:ext>
                  </a:extLst>
                </p:cNvPr>
                <p:cNvSpPr txBox="1"/>
                <p:nvPr/>
              </p:nvSpPr>
              <p:spPr>
                <a:xfrm>
                  <a:off x="6868347" y="2762086"/>
                  <a:ext cx="1380370" cy="101277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100" b="1">
                      <a:latin typeface="Calibri" panose="020F0502020204030204" pitchFamily="34" charset="0"/>
                      <a:cs typeface="Calibri" panose="020F0502020204030204" pitchFamily="34" charset="0"/>
                    </a:rPr>
                    <a:t>I</a:t>
                  </a:r>
                  <a:r>
                    <a:rPr lang="et-EE" sz="1100" b="1">
                      <a:latin typeface="Calibri" panose="020F0502020204030204" pitchFamily="34" charset="0"/>
                      <a:cs typeface="Calibri" panose="020F0502020204030204" pitchFamily="34" charset="0"/>
                    </a:rPr>
                    <a:t> </a:t>
                  </a:r>
                </a:p>
                <a:p>
                  <a:pPr algn="ctr"/>
                  <a:r>
                    <a:rPr lang="et-EE" sz="1100">
                      <a:latin typeface="Calibri" panose="020F0502020204030204" pitchFamily="34" charset="0"/>
                      <a:cs typeface="Calibri" panose="020F0502020204030204" pitchFamily="34" charset="0"/>
                    </a:rPr>
                    <a:t>(BD</a:t>
                  </a:r>
                  <a:r>
                    <a:rPr lang="en-US" sz="1100">
                      <a:latin typeface="Calibri" panose="020F0502020204030204" pitchFamily="34" charset="0"/>
                      <a:cs typeface="Calibri" panose="020F0502020204030204" pitchFamily="34" charset="0"/>
                    </a:rPr>
                    <a:t> </a:t>
                  </a:r>
                  <a:r>
                    <a:rPr lang="en-US" sz="1100" err="1">
                      <a:latin typeface="Calibri" panose="020F0502020204030204" pitchFamily="34" charset="0"/>
                      <a:cs typeface="Calibri" panose="020F0502020204030204" pitchFamily="34" charset="0"/>
                    </a:rPr>
                    <a:t>curren</a:t>
                  </a:r>
                  <a:r>
                    <a:rPr lang="et-EE" sz="1100">
                      <a:latin typeface="Calibri" panose="020F0502020204030204" pitchFamily="34" charset="0"/>
                      <a:cs typeface="Calibri" panose="020F0502020204030204" pitchFamily="34" charset="0"/>
                    </a:rPr>
                    <a:t>t)</a:t>
                  </a:r>
                  <a:endParaRPr lang="en-GB" sz="110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5" name="Freeform 26">
                  <a:extLst>
                    <a:ext uri="{FF2B5EF4-FFF2-40B4-BE49-F238E27FC236}">
                      <a16:creationId xmlns:a16="http://schemas.microsoft.com/office/drawing/2014/main" id="{8D1F6F10-BA82-4B67-B52D-EFD120321E94}"/>
                    </a:ext>
                  </a:extLst>
                </p:cNvPr>
                <p:cNvSpPr/>
                <p:nvPr/>
              </p:nvSpPr>
              <p:spPr>
                <a:xfrm>
                  <a:off x="8081116" y="3022999"/>
                  <a:ext cx="1519707" cy="1365161"/>
                </a:xfrm>
                <a:custGeom>
                  <a:avLst/>
                  <a:gdLst>
                    <a:gd name="connsiteX0" fmla="*/ 0 w 1519707"/>
                    <a:gd name="connsiteY0" fmla="*/ 1365161 h 1365161"/>
                    <a:gd name="connsiteX1" fmla="*/ 1519707 w 1519707"/>
                    <a:gd name="connsiteY1" fmla="*/ 0 h 1365161"/>
                    <a:gd name="connsiteX0" fmla="*/ 0 w 1519707"/>
                    <a:gd name="connsiteY0" fmla="*/ 1365161 h 1365161"/>
                    <a:gd name="connsiteX1" fmla="*/ 1519707 w 1519707"/>
                    <a:gd name="connsiteY1" fmla="*/ 0 h 1365161"/>
                    <a:gd name="connsiteX0" fmla="*/ 0 w 1519707"/>
                    <a:gd name="connsiteY0" fmla="*/ 1365161 h 1365161"/>
                    <a:gd name="connsiteX1" fmla="*/ 1519707 w 1519707"/>
                    <a:gd name="connsiteY1" fmla="*/ 0 h 1365161"/>
                    <a:gd name="connsiteX0" fmla="*/ 0 w 1519707"/>
                    <a:gd name="connsiteY0" fmla="*/ 1365161 h 1365161"/>
                    <a:gd name="connsiteX1" fmla="*/ 1519707 w 1519707"/>
                    <a:gd name="connsiteY1" fmla="*/ 0 h 13651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519707" h="1365161">
                      <a:moveTo>
                        <a:pt x="0" y="1365161"/>
                      </a:moveTo>
                      <a:cubicBezTo>
                        <a:pt x="1189150" y="1311498"/>
                        <a:pt x="1476778" y="691166"/>
                        <a:pt x="1519707" y="0"/>
                      </a:cubicBezTo>
                    </a:path>
                  </a:pathLst>
                </a:cu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SG" sz="110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1BF915F4-CA2E-497A-8BB4-7B4DCAFF73A4}"/>
                  </a:ext>
                </a:extLst>
              </p:cNvPr>
              <p:cNvSpPr txBox="1"/>
              <p:nvPr/>
            </p:nvSpPr>
            <p:spPr>
              <a:xfrm>
                <a:off x="2634554" y="2845417"/>
                <a:ext cx="1326312" cy="7271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During BD onset</a:t>
                </a:r>
              </a:p>
            </p:txBody>
          </p:sp>
        </p:grp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8358D067-6D5A-440E-ADAC-AA5191DAFE36}"/>
                </a:ext>
              </a:extLst>
            </p:cNvPr>
            <p:cNvSpPr/>
            <p:nvPr/>
          </p:nvSpPr>
          <p:spPr bwMode="auto">
            <a:xfrm>
              <a:off x="9474254" y="3783248"/>
              <a:ext cx="2317333" cy="2242085"/>
            </a:xfrm>
            <a:prstGeom prst="ellipse">
              <a:avLst/>
            </a:prstGeom>
            <a:solidFill>
              <a:schemeClr val="bg1"/>
            </a:solidFill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et-EE" sz="2400" b="1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30319112-DC56-4857-A6AA-990BD77D96EF}"/>
                </a:ext>
              </a:extLst>
            </p:cNvPr>
            <p:cNvGrpSpPr/>
            <p:nvPr/>
          </p:nvGrpSpPr>
          <p:grpSpPr>
            <a:xfrm>
              <a:off x="9877536" y="3871787"/>
              <a:ext cx="1819188" cy="2022710"/>
              <a:chOff x="7256051" y="2553577"/>
              <a:chExt cx="3154433" cy="3374880"/>
            </a:xfrm>
          </p:grpSpPr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A35F7A4F-4D60-4E1B-BFCC-699DFD06B809}"/>
                  </a:ext>
                </a:extLst>
              </p:cNvPr>
              <p:cNvCxnSpPr/>
              <p:nvPr/>
            </p:nvCxnSpPr>
            <p:spPr>
              <a:xfrm flipH="1" flipV="1">
                <a:off x="7735451" y="3697727"/>
                <a:ext cx="1646761" cy="1227563"/>
              </a:xfrm>
              <a:prstGeom prst="line">
                <a:avLst/>
              </a:prstGeom>
              <a:ln w="38100">
                <a:solidFill>
                  <a:schemeClr val="accent1"/>
                </a:solidFill>
                <a:prstDash val="soli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6EB9C6F1-0CE2-49EA-82DE-EC1A9ABB585D}"/>
                  </a:ext>
                </a:extLst>
              </p:cNvPr>
              <p:cNvGrpSpPr/>
              <p:nvPr/>
            </p:nvGrpSpPr>
            <p:grpSpPr>
              <a:xfrm>
                <a:off x="7256051" y="3261231"/>
                <a:ext cx="2796795" cy="2149998"/>
                <a:chOff x="1710922" y="2869738"/>
                <a:chExt cx="2796795" cy="2149998"/>
              </a:xfrm>
            </p:grpSpPr>
            <p:cxnSp>
              <p:nvCxnSpPr>
                <p:cNvPr id="26" name="Straight Arrow Connector 25">
                  <a:extLst>
                    <a:ext uri="{FF2B5EF4-FFF2-40B4-BE49-F238E27FC236}">
                      <a16:creationId xmlns:a16="http://schemas.microsoft.com/office/drawing/2014/main" id="{D36BD170-67D9-4B7A-8EBC-923F396356E3}"/>
                    </a:ext>
                  </a:extLst>
                </p:cNvPr>
                <p:cNvCxnSpPr/>
                <p:nvPr/>
              </p:nvCxnSpPr>
              <p:spPr>
                <a:xfrm flipV="1">
                  <a:off x="2190322" y="2937203"/>
                  <a:ext cx="0" cy="1681928"/>
                </a:xfrm>
                <a:prstGeom prst="straightConnector1">
                  <a:avLst/>
                </a:prstGeom>
                <a:ln w="38100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26">
                  <a:extLst>
                    <a:ext uri="{FF2B5EF4-FFF2-40B4-BE49-F238E27FC236}">
                      <a16:creationId xmlns:a16="http://schemas.microsoft.com/office/drawing/2014/main" id="{D959455A-4332-4755-BE92-4064E1E474E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17606" y="4522877"/>
                  <a:ext cx="2481365" cy="10920"/>
                </a:xfrm>
                <a:prstGeom prst="straightConnector1">
                  <a:avLst/>
                </a:prstGeom>
                <a:ln w="38100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B90A254A-DB12-4C54-A9A9-646C14C2E166}"/>
                    </a:ext>
                  </a:extLst>
                </p:cNvPr>
                <p:cNvSpPr txBox="1"/>
                <p:nvPr/>
              </p:nvSpPr>
              <p:spPr>
                <a:xfrm>
                  <a:off x="1710922" y="2869738"/>
                  <a:ext cx="338913" cy="43649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b="1">
                      <a:latin typeface="Calibri" panose="020F0502020204030204" pitchFamily="34" charset="0"/>
                      <a:cs typeface="Calibri" panose="020F0502020204030204" pitchFamily="34" charset="0"/>
                    </a:rPr>
                    <a:t>E</a:t>
                  </a:r>
                  <a:endParaRPr lang="en-GB" sz="1100" b="1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BB4E2076-BDA4-4298-BC61-10754CE969FA}"/>
                    </a:ext>
                  </a:extLst>
                </p:cNvPr>
                <p:cNvSpPr txBox="1"/>
                <p:nvPr/>
              </p:nvSpPr>
              <p:spPr>
                <a:xfrm>
                  <a:off x="4200439" y="4583241"/>
                  <a:ext cx="307278" cy="43649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b="1">
                      <a:latin typeface="Calibri" panose="020F0502020204030204" pitchFamily="34" charset="0"/>
                      <a:cs typeface="Calibri" panose="020F0502020204030204" pitchFamily="34" charset="0"/>
                    </a:rPr>
                    <a:t>I</a:t>
                  </a:r>
                  <a:endParaRPr lang="en-GB" sz="1100" b="1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8FB149CE-2780-4FED-8E9F-B9035D8050E5}"/>
                  </a:ext>
                </a:extLst>
              </p:cNvPr>
              <p:cNvGrpSpPr/>
              <p:nvPr/>
            </p:nvGrpSpPr>
            <p:grpSpPr>
              <a:xfrm>
                <a:off x="7636937" y="2553577"/>
                <a:ext cx="2773547" cy="1058816"/>
                <a:chOff x="2091808" y="2162084"/>
                <a:chExt cx="2773547" cy="1058816"/>
              </a:xfrm>
            </p:grpSpPr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6EDBDAEA-B6EF-49F6-A597-EFC55D4FE83D}"/>
                    </a:ext>
                  </a:extLst>
                </p:cNvPr>
                <p:cNvSpPr txBox="1"/>
                <p:nvPr/>
              </p:nvSpPr>
              <p:spPr>
                <a:xfrm>
                  <a:off x="2091808" y="2162084"/>
                  <a:ext cx="2773547" cy="43649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>
                      <a:latin typeface="Calibri" panose="020F0502020204030204" pitchFamily="34" charset="0"/>
                      <a:cs typeface="Calibri" panose="020F0502020204030204" pitchFamily="34" charset="0"/>
                    </a:rPr>
                    <a:t>Un</a:t>
                  </a:r>
                  <a:r>
                    <a:rPr lang="et-EE" sz="1100" err="1">
                      <a:latin typeface="Calibri" panose="020F0502020204030204" pitchFamily="34" charset="0"/>
                      <a:cs typeface="Calibri" panose="020F0502020204030204" pitchFamily="34" charset="0"/>
                    </a:rPr>
                    <a:t>loaded</a:t>
                  </a:r>
                  <a:r>
                    <a:rPr lang="en-US" sz="1100">
                      <a:latin typeface="Calibri" panose="020F0502020204030204" pitchFamily="34" charset="0"/>
                      <a:cs typeface="Calibri" panose="020F0502020204030204" pitchFamily="34" charset="0"/>
                    </a:rPr>
                    <a:t> field</a:t>
                  </a:r>
                  <a:endParaRPr lang="en-GB" sz="110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cxnSp>
              <p:nvCxnSpPr>
                <p:cNvPr id="38" name="Straight Arrow Connector 37">
                  <a:extLst>
                    <a:ext uri="{FF2B5EF4-FFF2-40B4-BE49-F238E27FC236}">
                      <a16:creationId xmlns:a16="http://schemas.microsoft.com/office/drawing/2014/main" id="{5F33EB8B-31F5-4685-9496-CC2B20804746}"/>
                    </a:ext>
                  </a:extLst>
                </p:cNvPr>
                <p:cNvCxnSpPr/>
                <p:nvPr/>
              </p:nvCxnSpPr>
              <p:spPr>
                <a:xfrm flipH="1">
                  <a:off x="2277964" y="2567570"/>
                  <a:ext cx="519772" cy="653330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2ECF7E3F-9D08-4EB5-9234-47681FE3B2C4}"/>
                  </a:ext>
                </a:extLst>
              </p:cNvPr>
              <p:cNvGrpSpPr/>
              <p:nvPr/>
            </p:nvGrpSpPr>
            <p:grpSpPr>
              <a:xfrm>
                <a:off x="7425508" y="4541677"/>
                <a:ext cx="2773547" cy="1386780"/>
                <a:chOff x="1880379" y="4150184"/>
                <a:chExt cx="2773547" cy="1386780"/>
              </a:xfrm>
            </p:grpSpPr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ECF0D236-6819-443D-A733-93CD96FD4101}"/>
                    </a:ext>
                  </a:extLst>
                </p:cNvPr>
                <p:cNvSpPr txBox="1"/>
                <p:nvPr/>
              </p:nvSpPr>
              <p:spPr>
                <a:xfrm>
                  <a:off x="1880379" y="4818030"/>
                  <a:ext cx="2773547" cy="7189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Slope depends on available power</a:t>
                  </a:r>
                  <a:endParaRPr lang="en-GB" sz="1100" dirty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cxnSp>
              <p:nvCxnSpPr>
                <p:cNvPr id="41" name="Straight Arrow Connector 40">
                  <a:extLst>
                    <a:ext uri="{FF2B5EF4-FFF2-40B4-BE49-F238E27FC236}">
                      <a16:creationId xmlns:a16="http://schemas.microsoft.com/office/drawing/2014/main" id="{5D1BCF2E-8008-4416-860D-D4AB9BC73358}"/>
                    </a:ext>
                  </a:extLst>
                </p:cNvPr>
                <p:cNvCxnSpPr/>
                <p:nvPr/>
              </p:nvCxnSpPr>
              <p:spPr>
                <a:xfrm flipH="1" flipV="1">
                  <a:off x="3103034" y="4150184"/>
                  <a:ext cx="44730" cy="707625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id="{E518348E-6FCD-48B8-8EC7-7EC29DCC5A5C}"/>
              </a:ext>
            </a:extLst>
          </p:cNvPr>
          <p:cNvSpPr txBox="1"/>
          <p:nvPr/>
        </p:nvSpPr>
        <p:spPr>
          <a:xfrm>
            <a:off x="528174" y="1416659"/>
            <a:ext cx="5181751" cy="452431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t-E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t-EE" b="1" dirty="0">
                <a:latin typeface="Calibri"/>
                <a:cs typeface="Calibri"/>
              </a:rPr>
              <a:t>Jan </a:t>
            </a:r>
            <a:r>
              <a:rPr lang="et-EE" b="1" dirty="0" err="1">
                <a:latin typeface="Calibri"/>
                <a:cs typeface="Calibri"/>
              </a:rPr>
              <a:t>Paszkiewicz’s</a:t>
            </a:r>
            <a:r>
              <a:rPr lang="et-EE" b="1" dirty="0">
                <a:latin typeface="Calibri"/>
                <a:cs typeface="Calibri"/>
              </a:rPr>
              <a:t> </a:t>
            </a:r>
            <a:r>
              <a:rPr lang="et-EE" b="1" dirty="0" err="1">
                <a:latin typeface="Calibri"/>
                <a:cs typeface="Calibri"/>
              </a:rPr>
              <a:t>solution</a:t>
            </a:r>
            <a:r>
              <a:rPr lang="et-EE" b="1" dirty="0">
                <a:latin typeface="Calibri"/>
                <a:cs typeface="Calibri"/>
              </a:rPr>
              <a:t> </a:t>
            </a:r>
            <a:r>
              <a:rPr lang="et-EE" dirty="0">
                <a:latin typeface="Calibri"/>
                <a:cs typeface="Calibri"/>
              </a:rPr>
              <a:t>[3]:</a:t>
            </a:r>
          </a:p>
          <a:p>
            <a:pPr lvl="1"/>
            <a:endParaRPr lang="et-EE" dirty="0">
              <a:latin typeface="Calibri"/>
              <a:cs typeface="Calibri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t-EE" dirty="0" err="1">
                <a:latin typeface="Calibri"/>
                <a:cs typeface="Calibri"/>
              </a:rPr>
              <a:t>Simplified</a:t>
            </a:r>
            <a:r>
              <a:rPr lang="et-EE" dirty="0">
                <a:latin typeface="Calibri"/>
                <a:cs typeface="Calibri"/>
              </a:rPr>
              <a:t> </a:t>
            </a:r>
            <a:r>
              <a:rPr lang="et-EE" dirty="0" err="1">
                <a:latin typeface="Calibri"/>
                <a:cs typeface="Calibri"/>
              </a:rPr>
              <a:t>circuit</a:t>
            </a:r>
            <a:endParaRPr lang="et-EE" dirty="0">
              <a:latin typeface="Calibri"/>
              <a:cs typeface="Calibri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t-EE" dirty="0">
              <a:latin typeface="Calibri"/>
              <a:cs typeface="Calibri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t-EE" dirty="0">
                <a:latin typeface="Calibri"/>
                <a:cs typeface="Calibri"/>
              </a:rPr>
              <a:t>VBD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t-EE" dirty="0">
                <a:latin typeface="Calibri"/>
                <a:cs typeface="Calibri"/>
              </a:rPr>
              <a:t>d</a:t>
            </a:r>
            <a:r>
              <a:rPr lang="en-US" dirty="0" err="1">
                <a:latin typeface="Calibri"/>
                <a:cs typeface="Calibri"/>
              </a:rPr>
              <a:t>ynamics</a:t>
            </a:r>
            <a:r>
              <a:rPr lang="et-EE" dirty="0">
                <a:latin typeface="Calibri"/>
                <a:cs typeface="Calibri"/>
              </a:rPr>
              <a:t> </a:t>
            </a:r>
            <a:r>
              <a:rPr lang="et-EE" dirty="0" err="1">
                <a:latin typeface="Calibri"/>
                <a:cs typeface="Calibri"/>
              </a:rPr>
              <a:t>approximated</a:t>
            </a:r>
            <a:r>
              <a:rPr lang="et-EE" dirty="0">
                <a:latin typeface="Calibri"/>
                <a:cs typeface="Calibri"/>
              </a:rPr>
              <a:t> by a "</a:t>
            </a:r>
            <a:r>
              <a:rPr lang="et-EE" dirty="0" err="1">
                <a:latin typeface="Calibri"/>
                <a:cs typeface="Calibri"/>
              </a:rPr>
              <a:t>simple</a:t>
            </a:r>
            <a:r>
              <a:rPr lang="et-EE" dirty="0">
                <a:latin typeface="Calibri"/>
                <a:cs typeface="Calibri"/>
              </a:rPr>
              <a:t>" non-</a:t>
            </a:r>
            <a:r>
              <a:rPr lang="et-EE" dirty="0" err="1">
                <a:latin typeface="Calibri"/>
                <a:cs typeface="Calibri"/>
              </a:rPr>
              <a:t>linear</a:t>
            </a:r>
            <a:r>
              <a:rPr lang="et-EE" dirty="0">
                <a:latin typeface="Calibri"/>
                <a:cs typeface="Calibri"/>
              </a:rPr>
              <a:t> </a:t>
            </a:r>
            <a:r>
              <a:rPr lang="et-EE" dirty="0" err="1">
                <a:latin typeface="Calibri"/>
                <a:cs typeface="Calibri"/>
              </a:rPr>
              <a:t>circuit</a:t>
            </a:r>
            <a:r>
              <a:rPr lang="et-EE" dirty="0">
                <a:latin typeface="Calibri"/>
                <a:cs typeface="Calibri"/>
              </a:rPr>
              <a:t> element </a:t>
            </a:r>
            <a:r>
              <a:rPr lang="et-EE" sz="1400" i="1" dirty="0">
                <a:latin typeface="Calibri"/>
                <a:cs typeface="Calibri"/>
              </a:rPr>
              <a:t>(</a:t>
            </a:r>
            <a:r>
              <a:rPr lang="et-EE" sz="1400" i="1" dirty="0" err="1">
                <a:latin typeface="Calibri"/>
                <a:cs typeface="Calibri"/>
              </a:rPr>
              <a:t>Child-Langmuir</a:t>
            </a:r>
            <a:r>
              <a:rPr lang="et-EE" sz="1400" i="1" dirty="0">
                <a:latin typeface="Calibri"/>
                <a:cs typeface="Calibri"/>
              </a:rPr>
              <a:t> </a:t>
            </a:r>
            <a:r>
              <a:rPr lang="et-EE" sz="1400" i="1" dirty="0" err="1">
                <a:latin typeface="Calibri"/>
                <a:cs typeface="Calibri"/>
              </a:rPr>
              <a:t>law</a:t>
            </a:r>
            <a:r>
              <a:rPr lang="et-EE" sz="1400" i="1" dirty="0">
                <a:latin typeface="Calibri"/>
                <a:cs typeface="Calibri"/>
              </a:rPr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t-E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t-EE" dirty="0">
                <a:latin typeface="Calibri"/>
                <a:cs typeface="Calibri"/>
              </a:rPr>
              <a:t>For </a:t>
            </a:r>
            <a:r>
              <a:rPr lang="et-EE" b="1" dirty="0" err="1">
                <a:latin typeface="Calibri"/>
                <a:cs typeface="Calibri"/>
              </a:rPr>
              <a:t>any</a:t>
            </a:r>
            <a:r>
              <a:rPr lang="et-EE" b="1" dirty="0">
                <a:latin typeface="Calibri"/>
                <a:cs typeface="Calibri"/>
              </a:rPr>
              <a:t> </a:t>
            </a:r>
            <a:r>
              <a:rPr lang="et-EE" b="1" dirty="0" err="1">
                <a:latin typeface="Calibri"/>
                <a:cs typeface="Calibri"/>
              </a:rPr>
              <a:t>point</a:t>
            </a:r>
            <a:r>
              <a:rPr lang="et-EE" b="1" dirty="0">
                <a:latin typeface="Calibri"/>
                <a:cs typeface="Calibri"/>
              </a:rPr>
              <a:t> </a:t>
            </a:r>
            <a:r>
              <a:rPr lang="et-EE" dirty="0">
                <a:latin typeface="Calibri"/>
                <a:cs typeface="Calibri"/>
              </a:rPr>
              <a:t>in </a:t>
            </a:r>
            <a:r>
              <a:rPr lang="et-EE" dirty="0" err="1">
                <a:latin typeface="Calibri"/>
                <a:cs typeface="Calibri"/>
              </a:rPr>
              <a:t>the</a:t>
            </a:r>
            <a:r>
              <a:rPr lang="et-EE" dirty="0">
                <a:latin typeface="Calibri"/>
                <a:cs typeface="Calibri"/>
              </a:rPr>
              <a:t> </a:t>
            </a:r>
            <a:r>
              <a:rPr lang="et-EE" dirty="0" err="1">
                <a:latin typeface="Calibri"/>
                <a:cs typeface="Calibri"/>
              </a:rPr>
              <a:t>domain</a:t>
            </a:r>
            <a:r>
              <a:rPr lang="et-EE" dirty="0">
                <a:latin typeface="Calibri"/>
                <a:cs typeface="Calibri"/>
              </a:rPr>
              <a:t> </a:t>
            </a:r>
            <a:r>
              <a:rPr lang="et-EE" dirty="0" err="1">
                <a:latin typeface="Calibri"/>
                <a:cs typeface="Calibri"/>
              </a:rPr>
              <a:t>evaluate</a:t>
            </a:r>
            <a:r>
              <a:rPr lang="et-EE" dirty="0">
                <a:latin typeface="Calibri"/>
                <a:cs typeface="Calibri"/>
              </a:rPr>
              <a:t>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t-EE" b="1" dirty="0" err="1">
                <a:solidFill>
                  <a:srgbClr val="00B050"/>
                </a:solidFill>
                <a:latin typeface="Calibri"/>
                <a:cs typeface="Calibri"/>
              </a:rPr>
              <a:t>dependence</a:t>
            </a:r>
            <a:r>
              <a:rPr lang="et-EE" b="1" dirty="0">
                <a:solidFill>
                  <a:srgbClr val="00B050"/>
                </a:solidFill>
                <a:latin typeface="Calibri"/>
                <a:cs typeface="Calibri"/>
              </a:rPr>
              <a:t> of </a:t>
            </a:r>
            <a:r>
              <a:rPr lang="et-EE" b="1" dirty="0" err="1">
                <a:solidFill>
                  <a:srgbClr val="00B050"/>
                </a:solidFill>
                <a:latin typeface="Calibri"/>
                <a:cs typeface="Calibri"/>
              </a:rPr>
              <a:t>local</a:t>
            </a:r>
            <a:r>
              <a:rPr lang="et-EE" b="1" dirty="0">
                <a:solidFill>
                  <a:srgbClr val="00B050"/>
                </a:solidFill>
                <a:latin typeface="Calibri"/>
                <a:cs typeface="Calibri"/>
              </a:rPr>
              <a:t> </a:t>
            </a:r>
            <a:r>
              <a:rPr lang="et-EE" b="1" dirty="0" err="1">
                <a:solidFill>
                  <a:srgbClr val="00B050"/>
                </a:solidFill>
                <a:latin typeface="Calibri"/>
                <a:cs typeface="Calibri"/>
              </a:rPr>
              <a:t>field</a:t>
            </a:r>
            <a:r>
              <a:rPr lang="et-EE" b="1" dirty="0">
                <a:solidFill>
                  <a:srgbClr val="00B050"/>
                </a:solidFill>
                <a:latin typeface="Calibri"/>
                <a:cs typeface="Calibri"/>
              </a:rPr>
              <a:t> </a:t>
            </a:r>
            <a:r>
              <a:rPr lang="et-EE" dirty="0">
                <a:solidFill>
                  <a:srgbClr val="00B050"/>
                </a:solidFill>
                <a:latin typeface="Calibri"/>
                <a:cs typeface="Calibri"/>
              </a:rPr>
              <a:t>on test </a:t>
            </a:r>
            <a:r>
              <a:rPr lang="et-EE" dirty="0" err="1">
                <a:solidFill>
                  <a:srgbClr val="00B050"/>
                </a:solidFill>
                <a:latin typeface="Calibri"/>
                <a:cs typeface="Calibri"/>
              </a:rPr>
              <a:t>current</a:t>
            </a:r>
            <a:endParaRPr lang="et-EE" dirty="0">
              <a:solidFill>
                <a:srgbClr val="00B050"/>
              </a:solidFill>
              <a:latin typeface="Calibri"/>
              <a:cs typeface="Calibri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t-EE" b="1" dirty="0" err="1">
                <a:solidFill>
                  <a:srgbClr val="FF0000"/>
                </a:solidFill>
                <a:latin typeface="Calibri"/>
                <a:cs typeface="Calibri"/>
              </a:rPr>
              <a:t>assumed</a:t>
            </a:r>
            <a:r>
              <a:rPr lang="et-EE" b="1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lang="et-EE" b="1" dirty="0" err="1">
                <a:solidFill>
                  <a:srgbClr val="FF0000"/>
                </a:solidFill>
                <a:latin typeface="Calibri"/>
                <a:cs typeface="Calibri"/>
              </a:rPr>
              <a:t>function</a:t>
            </a:r>
            <a:r>
              <a:rPr lang="et-EE" b="1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lang="et-EE" dirty="0" err="1">
                <a:solidFill>
                  <a:srgbClr val="FF0000"/>
                </a:solidFill>
                <a:latin typeface="Calibri"/>
                <a:cs typeface="Calibri"/>
              </a:rPr>
              <a:t>for</a:t>
            </a:r>
            <a:r>
              <a:rPr lang="et-EE" dirty="0">
                <a:solidFill>
                  <a:srgbClr val="FF0000"/>
                </a:solidFill>
                <a:latin typeface="Calibri"/>
                <a:cs typeface="Calibri"/>
              </a:rPr>
              <a:t> VBD </a:t>
            </a:r>
            <a:r>
              <a:rPr lang="et-EE" dirty="0" err="1">
                <a:solidFill>
                  <a:srgbClr val="FF0000"/>
                </a:solidFill>
                <a:latin typeface="Calibri"/>
                <a:cs typeface="Calibri"/>
              </a:rPr>
              <a:t>site</a:t>
            </a:r>
            <a:r>
              <a:rPr lang="et-EE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lang="et-EE" dirty="0" err="1">
                <a:solidFill>
                  <a:srgbClr val="FF0000"/>
                </a:solidFill>
                <a:latin typeface="Calibri"/>
                <a:cs typeface="Calibri"/>
              </a:rPr>
              <a:t>emitted</a:t>
            </a:r>
            <a:r>
              <a:rPr lang="et-EE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lang="et-EE" dirty="0" err="1">
                <a:solidFill>
                  <a:srgbClr val="FF0000"/>
                </a:solidFill>
                <a:latin typeface="Calibri"/>
                <a:cs typeface="Calibri"/>
              </a:rPr>
              <a:t>current</a:t>
            </a:r>
            <a:endParaRPr lang="et-EE" dirty="0">
              <a:solidFill>
                <a:srgbClr val="FF0000"/>
              </a:solidFill>
              <a:latin typeface="Calibri"/>
              <a:cs typeface="Calibri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t-EE" dirty="0" err="1">
                <a:latin typeface="Calibri"/>
                <a:cs typeface="Calibri"/>
              </a:rPr>
              <a:t>Find</a:t>
            </a:r>
            <a:r>
              <a:rPr lang="et-EE" dirty="0">
                <a:latin typeface="Calibri"/>
                <a:cs typeface="Calibri"/>
              </a:rPr>
              <a:t> </a:t>
            </a:r>
            <a:r>
              <a:rPr lang="et-EE" dirty="0" err="1">
                <a:latin typeface="Calibri"/>
                <a:cs typeface="Calibri"/>
              </a:rPr>
              <a:t>quasi-equilibrium</a:t>
            </a:r>
            <a:r>
              <a:rPr lang="et-EE" dirty="0">
                <a:latin typeface="Calibri"/>
                <a:cs typeface="Calibri"/>
              </a:rPr>
              <a:t> </a:t>
            </a:r>
            <a:r>
              <a:rPr lang="et-EE" dirty="0" err="1">
                <a:latin typeface="Calibri"/>
                <a:cs typeface="Calibri"/>
              </a:rPr>
              <a:t>point</a:t>
            </a:r>
            <a:endParaRPr lang="et-EE" dirty="0">
              <a:latin typeface="Calibri"/>
              <a:cs typeface="Calibri"/>
            </a:endParaRPr>
          </a:p>
          <a:p>
            <a:pPr lvl="2"/>
            <a:endParaRPr lang="et-E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t-EE" b="1" dirty="0">
                <a:latin typeface="Calibri"/>
                <a:cs typeface="Calibri"/>
              </a:rPr>
              <a:t>Elegant, </a:t>
            </a:r>
            <a:r>
              <a:rPr lang="et-EE" b="1" dirty="0" err="1">
                <a:latin typeface="Calibri"/>
                <a:cs typeface="Calibri"/>
              </a:rPr>
              <a:t>but</a:t>
            </a:r>
            <a:r>
              <a:rPr lang="et-EE" b="1" dirty="0">
                <a:latin typeface="Calibri"/>
                <a:cs typeface="Calibri"/>
              </a:rPr>
              <a:t> …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4C2DD72-D558-46E7-AD6C-D250DF986592}"/>
              </a:ext>
            </a:extLst>
          </p:cNvPr>
          <p:cNvSpPr txBox="1"/>
          <p:nvPr/>
        </p:nvSpPr>
        <p:spPr>
          <a:xfrm>
            <a:off x="5884649" y="6247372"/>
            <a:ext cx="62174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t-EE" sz="1000"/>
              <a:t>[3] </a:t>
            </a:r>
            <a:r>
              <a:rPr lang="en-US" sz="1000" b="1"/>
              <a:t>J. </a:t>
            </a:r>
            <a:r>
              <a:rPr lang="en-US" sz="1000" b="1" err="1"/>
              <a:t>Paszkiewicz</a:t>
            </a:r>
            <a:r>
              <a:rPr lang="en-US" sz="1000"/>
              <a:t>, A. </a:t>
            </a:r>
            <a:r>
              <a:rPr lang="en-US" sz="1000" err="1"/>
              <a:t>Grudiev</a:t>
            </a:r>
            <a:r>
              <a:rPr lang="en-US" sz="1000"/>
              <a:t>, and W. </a:t>
            </a:r>
            <a:r>
              <a:rPr lang="en-US" sz="1000" err="1"/>
              <a:t>Wuensch</a:t>
            </a:r>
            <a:r>
              <a:rPr lang="en-US" sz="1000"/>
              <a:t>. Breakdown-loaded electric field as a high</a:t>
            </a:r>
            <a:r>
              <a:rPr lang="et-EE" sz="1000"/>
              <a:t> </a:t>
            </a:r>
            <a:r>
              <a:rPr lang="en-US" sz="1000"/>
              <a:t>gradient limit.</a:t>
            </a:r>
            <a:r>
              <a:rPr lang="et-EE" sz="1000"/>
              <a:t> </a:t>
            </a:r>
            <a:r>
              <a:rPr lang="en-US" sz="1000" i="1"/>
              <a:t>2019 International Workshop on Mechanisms of Vacuum Arcs (</a:t>
            </a:r>
            <a:r>
              <a:rPr lang="en-US" sz="1000" i="1" err="1"/>
              <a:t>MeVAarc</a:t>
            </a:r>
            <a:r>
              <a:rPr lang="en-US" sz="1000" i="1"/>
              <a:t>),</a:t>
            </a:r>
            <a:r>
              <a:rPr lang="et-EE" sz="1000" i="1"/>
              <a:t> </a:t>
            </a:r>
            <a:r>
              <a:rPr lang="et-EE" sz="1000"/>
              <a:t>2019.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17C9CBC-E5D5-471F-8266-F546CC58A791}"/>
              </a:ext>
            </a:extLst>
          </p:cNvPr>
          <p:cNvSpPr txBox="1"/>
          <p:nvPr/>
        </p:nvSpPr>
        <p:spPr>
          <a:xfrm>
            <a:off x="11556961" y="5448532"/>
            <a:ext cx="3914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sz="1400" b="1" dirty="0">
                <a:latin typeface="Calibri" panose="020F0502020204030204" pitchFamily="34" charset="0"/>
                <a:cs typeface="Calibri" panose="020F0502020204030204" pitchFamily="34" charset="0"/>
              </a:rPr>
              <a:t>[3]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D86A8C15-73AB-4181-B0EC-BB15A1EAEA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848908" y="1323638"/>
            <a:ext cx="1405925" cy="143133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D2AFACD8-529F-4F73-BC3E-5EA878592475}"/>
                  </a:ext>
                </a:extLst>
              </p:cNvPr>
              <p:cNvSpPr txBox="1"/>
              <p:nvPr/>
            </p:nvSpPr>
            <p:spPr>
              <a:xfrm>
                <a:off x="10853663" y="1901882"/>
                <a:ext cx="1024703" cy="4047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f>
                            <m:f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t-EE" sz="2000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D2AFACD8-529F-4F73-BC3E-5EA8785924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53663" y="1901882"/>
                <a:ext cx="1024703" cy="40472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313567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4F750-AFF7-4AFC-95E6-DE2B2DEBE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739" y="0"/>
            <a:ext cx="6934200" cy="838200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et-EE" sz="2000" err="1"/>
              <a:t>Electromagnetic</a:t>
            </a:r>
            <a:r>
              <a:rPr lang="et-EE" sz="2000"/>
              <a:t> </a:t>
            </a:r>
            <a:r>
              <a:rPr lang="et-EE" sz="2000" err="1"/>
              <a:t>power</a:t>
            </a:r>
            <a:r>
              <a:rPr lang="et-EE" sz="2000"/>
              <a:t> </a:t>
            </a:r>
            <a:r>
              <a:rPr lang="et-EE" sz="2000" err="1"/>
              <a:t>supply</a:t>
            </a:r>
            <a:r>
              <a:rPr lang="et-EE" sz="2000"/>
              <a:t>:</a:t>
            </a:r>
            <a:endParaRPr lang="fi-FI" sz="200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F372540-D809-4AAC-9CA9-D6FBFA3F48BF}"/>
              </a:ext>
            </a:extLst>
          </p:cNvPr>
          <p:cNvSpPr txBox="1">
            <a:spLocks/>
          </p:cNvSpPr>
          <p:nvPr/>
        </p:nvSpPr>
        <p:spPr bwMode="auto">
          <a:xfrm>
            <a:off x="2726267" y="419100"/>
            <a:ext cx="6934200" cy="838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marL="0" algn="ctr" defTabSz="449263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5pPr>
            <a:lvl6pPr marL="4572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6pPr>
            <a:lvl7pPr marL="9144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7pPr>
            <a:lvl8pPr marL="13716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8pPr>
            <a:lvl9pPr marL="18288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9pPr>
          </a:lstStyle>
          <a:p>
            <a:pPr>
              <a:buFont typeface="Arial" charset="0"/>
              <a:buNone/>
              <a:defRPr/>
            </a:pPr>
            <a:r>
              <a:rPr lang="et-EE" kern="0" err="1"/>
              <a:t>Inclusion</a:t>
            </a:r>
            <a:r>
              <a:rPr lang="et-EE" kern="0"/>
              <a:t> </a:t>
            </a:r>
            <a:r>
              <a:rPr lang="et-EE" kern="0" err="1"/>
              <a:t>strategy</a:t>
            </a:r>
            <a:endParaRPr lang="fi-FI" kern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67F0188-CBAD-4F7D-9E08-7BA978739329}"/>
              </a:ext>
            </a:extLst>
          </p:cNvPr>
          <p:cNvSpPr txBox="1"/>
          <p:nvPr/>
        </p:nvSpPr>
        <p:spPr>
          <a:xfrm>
            <a:off x="5884649" y="6247372"/>
            <a:ext cx="62174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t-EE" sz="1000" dirty="0"/>
              <a:t>[3] </a:t>
            </a:r>
            <a:r>
              <a:rPr lang="en-US" sz="1000" b="1" dirty="0"/>
              <a:t>J. </a:t>
            </a:r>
            <a:r>
              <a:rPr lang="en-US" sz="1000" b="1" dirty="0" err="1"/>
              <a:t>Paszkiewicz</a:t>
            </a:r>
            <a:r>
              <a:rPr lang="en-US" sz="1000" dirty="0"/>
              <a:t>, A. </a:t>
            </a:r>
            <a:r>
              <a:rPr lang="en-US" sz="1000" dirty="0" err="1"/>
              <a:t>Grudiev</a:t>
            </a:r>
            <a:r>
              <a:rPr lang="en-US" sz="1000" dirty="0"/>
              <a:t>, and W. </a:t>
            </a:r>
            <a:r>
              <a:rPr lang="en-US" sz="1000" dirty="0" err="1"/>
              <a:t>Wuensch</a:t>
            </a:r>
            <a:r>
              <a:rPr lang="en-US" sz="1000" dirty="0"/>
              <a:t>. Breakdown-loaded electric field as a high</a:t>
            </a:r>
            <a:r>
              <a:rPr lang="et-EE" sz="1000" dirty="0"/>
              <a:t> </a:t>
            </a:r>
            <a:r>
              <a:rPr lang="en-US" sz="1000" dirty="0"/>
              <a:t>gradient limit.</a:t>
            </a:r>
            <a:r>
              <a:rPr lang="et-EE" sz="1000" dirty="0"/>
              <a:t> </a:t>
            </a:r>
            <a:r>
              <a:rPr lang="en-US" sz="1000" i="1" dirty="0"/>
              <a:t>2019 International Workshop on Mechanisms of Vacuum Arcs (</a:t>
            </a:r>
            <a:r>
              <a:rPr lang="en-US" sz="1000" i="1" dirty="0" err="1"/>
              <a:t>MeVAarc</a:t>
            </a:r>
            <a:r>
              <a:rPr lang="en-US" sz="1000" i="1" dirty="0"/>
              <a:t>),</a:t>
            </a:r>
            <a:r>
              <a:rPr lang="et-EE" sz="1000" i="1" dirty="0"/>
              <a:t> </a:t>
            </a:r>
            <a:r>
              <a:rPr lang="et-EE" sz="1000" dirty="0"/>
              <a:t>2019.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E715BE9-E0AD-4434-8C55-4C41B0B9B6C0}"/>
              </a:ext>
            </a:extLst>
          </p:cNvPr>
          <p:cNvGrpSpPr/>
          <p:nvPr/>
        </p:nvGrpSpPr>
        <p:grpSpPr>
          <a:xfrm>
            <a:off x="5629646" y="1044983"/>
            <a:ext cx="6226058" cy="4768033"/>
            <a:chOff x="5576892" y="1257300"/>
            <a:chExt cx="6226058" cy="4768033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89182E84-3540-4E4A-A3F1-DF02D4E7BA0B}"/>
                </a:ext>
              </a:extLst>
            </p:cNvPr>
            <p:cNvGrpSpPr/>
            <p:nvPr/>
          </p:nvGrpSpPr>
          <p:grpSpPr>
            <a:xfrm>
              <a:off x="5576892" y="1888901"/>
              <a:ext cx="4970394" cy="3849824"/>
              <a:chOff x="6810939" y="3443140"/>
              <a:chExt cx="4485328" cy="3099383"/>
            </a:xfrm>
          </p:grpSpPr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FA2421AA-2484-4F92-8159-5CDE0BA16AF2}"/>
                  </a:ext>
                </a:extLst>
              </p:cNvPr>
              <p:cNvGrpSpPr/>
              <p:nvPr/>
            </p:nvGrpSpPr>
            <p:grpSpPr>
              <a:xfrm>
                <a:off x="6810939" y="3443140"/>
                <a:ext cx="4485328" cy="3099383"/>
                <a:chOff x="1867811" y="1346500"/>
                <a:chExt cx="7018269" cy="4095783"/>
              </a:xfrm>
            </p:grpSpPr>
            <p:pic>
              <p:nvPicPr>
                <p:cNvPr id="77" name="Picture 76">
                  <a:extLst>
                    <a:ext uri="{FF2B5EF4-FFF2-40B4-BE49-F238E27FC236}">
                      <a16:creationId xmlns:a16="http://schemas.microsoft.com/office/drawing/2014/main" id="{06CBBE8C-0BB9-4661-BEB5-6F1D89861A1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845123" y="1346500"/>
                  <a:ext cx="6040957" cy="4095783"/>
                </a:xfrm>
                <a:prstGeom prst="rect">
                  <a:avLst/>
                </a:prstGeom>
              </p:spPr>
            </p:pic>
            <p:sp>
              <p:nvSpPr>
                <p:cNvPr id="79" name="TextBox 78">
                  <a:extLst>
                    <a:ext uri="{FF2B5EF4-FFF2-40B4-BE49-F238E27FC236}">
                      <a16:creationId xmlns:a16="http://schemas.microsoft.com/office/drawing/2014/main" id="{2A337185-B679-4693-B53F-AC55D6A5F5DD}"/>
                    </a:ext>
                  </a:extLst>
                </p:cNvPr>
                <p:cNvSpPr txBox="1"/>
                <p:nvPr/>
              </p:nvSpPr>
              <p:spPr>
                <a:xfrm>
                  <a:off x="3755699" y="1621629"/>
                  <a:ext cx="2814218" cy="4140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t-EE" sz="1100" b="1" err="1">
                      <a:latin typeface="Calibri" panose="020F0502020204030204" pitchFamily="34" charset="0"/>
                      <a:cs typeface="Calibri" panose="020F0502020204030204" pitchFamily="34" charset="0"/>
                    </a:rPr>
                    <a:t>Unloaded</a:t>
                  </a:r>
                  <a:r>
                    <a:rPr lang="et-EE" sz="1100" b="1">
                      <a:latin typeface="Calibri" panose="020F0502020204030204" pitchFamily="34" charset="0"/>
                      <a:cs typeface="Calibri" panose="020F0502020204030204" pitchFamily="34" charset="0"/>
                    </a:rPr>
                    <a:t> </a:t>
                  </a:r>
                  <a:r>
                    <a:rPr lang="et-EE" sz="1100" b="1" err="1">
                      <a:latin typeface="Calibri" panose="020F0502020204030204" pitchFamily="34" charset="0"/>
                      <a:cs typeface="Calibri" panose="020F0502020204030204" pitchFamily="34" charset="0"/>
                    </a:rPr>
                    <a:t>field</a:t>
                  </a:r>
                  <a:r>
                    <a:rPr lang="et-EE" sz="1100" b="1">
                      <a:latin typeface="Calibri" panose="020F0502020204030204" pitchFamily="34" charset="0"/>
                      <a:cs typeface="Calibri" panose="020F0502020204030204" pitchFamily="34" charset="0"/>
                    </a:rPr>
                    <a:t> </a:t>
                  </a:r>
                  <a:endParaRPr lang="en-GB" sz="1100" b="1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cxnSp>
              <p:nvCxnSpPr>
                <p:cNvPr id="82" name="Straight Arrow Connector 81">
                  <a:extLst>
                    <a:ext uri="{FF2B5EF4-FFF2-40B4-BE49-F238E27FC236}">
                      <a16:creationId xmlns:a16="http://schemas.microsoft.com/office/drawing/2014/main" id="{29536685-A486-4733-AE43-B961814913E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686004" y="1980123"/>
                  <a:ext cx="336836" cy="619366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Arrow Connector 83">
                  <a:extLst>
                    <a:ext uri="{FF2B5EF4-FFF2-40B4-BE49-F238E27FC236}">
                      <a16:creationId xmlns:a16="http://schemas.microsoft.com/office/drawing/2014/main" id="{48B033A0-B42A-4EB5-AF0B-3AA4524462A6}"/>
                    </a:ext>
                  </a:extLst>
                </p:cNvPr>
                <p:cNvCxnSpPr/>
                <p:nvPr/>
              </p:nvCxnSpPr>
              <p:spPr>
                <a:xfrm flipV="1">
                  <a:off x="2580138" y="3589819"/>
                  <a:ext cx="977476" cy="978034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0620ABEB-384D-4BF3-BE67-09720DBCA2C8}"/>
                    </a:ext>
                  </a:extLst>
                </p:cNvPr>
                <p:cNvSpPr txBox="1"/>
                <p:nvPr/>
              </p:nvSpPr>
              <p:spPr>
                <a:xfrm>
                  <a:off x="1867811" y="4572019"/>
                  <a:ext cx="3526147" cy="4140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t-EE" sz="1100" b="1">
                      <a:latin typeface="Calibri" panose="020F0502020204030204" pitchFamily="34" charset="0"/>
                      <a:cs typeface="Calibri" panose="020F0502020204030204" pitchFamily="34" charset="0"/>
                    </a:rPr>
                    <a:t>BD </a:t>
                  </a:r>
                  <a:r>
                    <a:rPr lang="et-EE" sz="1100" b="1" err="1">
                      <a:latin typeface="Calibri" panose="020F0502020204030204" pitchFamily="34" charset="0"/>
                      <a:cs typeface="Calibri" panose="020F0502020204030204" pitchFamily="34" charset="0"/>
                    </a:rPr>
                    <a:t>loaded</a:t>
                  </a:r>
                  <a:r>
                    <a:rPr lang="et-EE" sz="1100" b="1">
                      <a:latin typeface="Calibri" panose="020F0502020204030204" pitchFamily="34" charset="0"/>
                      <a:cs typeface="Calibri" panose="020F0502020204030204" pitchFamily="34" charset="0"/>
                    </a:rPr>
                    <a:t> </a:t>
                  </a:r>
                  <a:r>
                    <a:rPr lang="et-EE" sz="1100" b="1" err="1">
                      <a:latin typeface="Calibri" panose="020F0502020204030204" pitchFamily="34" charset="0"/>
                      <a:cs typeface="Calibri" panose="020F0502020204030204" pitchFamily="34" charset="0"/>
                    </a:rPr>
                    <a:t>field</a:t>
                  </a:r>
                  <a:endParaRPr lang="en-GB" sz="1100" b="1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CAA113A7-2471-44D0-A044-118C93D5860A}"/>
                  </a:ext>
                </a:extLst>
              </p:cNvPr>
              <p:cNvSpPr/>
              <p:nvPr/>
            </p:nvSpPr>
            <p:spPr bwMode="auto">
              <a:xfrm>
                <a:off x="8028334" y="3693579"/>
                <a:ext cx="2951381" cy="2436707"/>
              </a:xfrm>
              <a:custGeom>
                <a:avLst/>
                <a:gdLst>
                  <a:gd name="connsiteX0" fmla="*/ 0 w 2883877"/>
                  <a:gd name="connsiteY0" fmla="*/ 2391508 h 2391508"/>
                  <a:gd name="connsiteX1" fmla="*/ 237392 w 2883877"/>
                  <a:gd name="connsiteY1" fmla="*/ 2004647 h 2391508"/>
                  <a:gd name="connsiteX2" fmla="*/ 756138 w 2883877"/>
                  <a:gd name="connsiteY2" fmla="*/ 1477108 h 2391508"/>
                  <a:gd name="connsiteX3" fmla="*/ 1846385 w 2883877"/>
                  <a:gd name="connsiteY3" fmla="*/ 650631 h 2391508"/>
                  <a:gd name="connsiteX4" fmla="*/ 2883877 w 2883877"/>
                  <a:gd name="connsiteY4" fmla="*/ 0 h 2391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3877" h="2391508">
                    <a:moveTo>
                      <a:pt x="0" y="2391508"/>
                    </a:moveTo>
                    <a:cubicBezTo>
                      <a:pt x="55684" y="2274277"/>
                      <a:pt x="111369" y="2157047"/>
                      <a:pt x="237392" y="2004647"/>
                    </a:cubicBezTo>
                    <a:cubicBezTo>
                      <a:pt x="363415" y="1852247"/>
                      <a:pt x="487973" y="1702777"/>
                      <a:pt x="756138" y="1477108"/>
                    </a:cubicBezTo>
                    <a:cubicBezTo>
                      <a:pt x="1024303" y="1251439"/>
                      <a:pt x="1491762" y="896816"/>
                      <a:pt x="1846385" y="650631"/>
                    </a:cubicBezTo>
                    <a:cubicBezTo>
                      <a:pt x="2201008" y="404446"/>
                      <a:pt x="2542442" y="202223"/>
                      <a:pt x="2883877" y="0"/>
                    </a:cubicBezTo>
                  </a:path>
                </a:pathLst>
              </a:custGeom>
              <a:noFill/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0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/>
                </a:pPr>
                <a:endParaRPr kumimoji="0" lang="et-EE" sz="2400" b="1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D02FBCC-DA3B-41EE-B9D0-BC80FC106DC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954324" y="4452242"/>
                <a:ext cx="2625875" cy="1673805"/>
              </a:xfrm>
              <a:prstGeom prst="line">
                <a:avLst/>
              </a:prstGeom>
              <a:ln w="38100">
                <a:solidFill>
                  <a:srgbClr val="00B050"/>
                </a:solidFill>
                <a:prstDash val="soli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5F450BDC-0FBA-45F2-A8A3-99C94A175909}"/>
                </a:ext>
              </a:extLst>
            </p:cNvPr>
            <p:cNvSpPr/>
            <p:nvPr/>
          </p:nvSpPr>
          <p:spPr bwMode="auto">
            <a:xfrm>
              <a:off x="9485617" y="1257300"/>
              <a:ext cx="2317333" cy="2036408"/>
            </a:xfrm>
            <a:prstGeom prst="ellipse">
              <a:avLst/>
            </a:prstGeom>
            <a:solidFill>
              <a:schemeClr val="bg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r>
                <a:rPr kumimoji="0" lang="et-EE" sz="8000" b="1" i="0" u="none" strike="noStrike" cap="none" normalizeH="0" baseline="0">
                  <a:ln>
                    <a:noFill/>
                  </a:ln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  </a:t>
              </a:r>
              <a:r>
                <a:rPr kumimoji="0" lang="et-EE" sz="9600" b="1" i="0" u="none" strike="noStrike" cap="none" normalizeH="0" baseline="0">
                  <a:ln>
                    <a:noFill/>
                  </a:ln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?</a:t>
              </a: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BB417AA1-1FCB-4FEE-A881-3CF523367997}"/>
                </a:ext>
              </a:extLst>
            </p:cNvPr>
            <p:cNvSpPr/>
            <p:nvPr/>
          </p:nvSpPr>
          <p:spPr bwMode="auto">
            <a:xfrm>
              <a:off x="9474254" y="3783248"/>
              <a:ext cx="2317333" cy="2242085"/>
            </a:xfrm>
            <a:prstGeom prst="ellipse">
              <a:avLst/>
            </a:prstGeom>
            <a:solidFill>
              <a:schemeClr val="bg1"/>
            </a:solidFill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et-EE" sz="2400" b="1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4DF96186-5D98-41B2-B807-F27525087B9B}"/>
                </a:ext>
              </a:extLst>
            </p:cNvPr>
            <p:cNvGrpSpPr/>
            <p:nvPr/>
          </p:nvGrpSpPr>
          <p:grpSpPr>
            <a:xfrm>
              <a:off x="9877536" y="3871787"/>
              <a:ext cx="1819188" cy="2022710"/>
              <a:chOff x="7256051" y="2553577"/>
              <a:chExt cx="3154433" cy="3374880"/>
            </a:xfrm>
          </p:grpSpPr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1E2266F2-0897-445F-A146-E39F6B216AB2}"/>
                  </a:ext>
                </a:extLst>
              </p:cNvPr>
              <p:cNvCxnSpPr/>
              <p:nvPr/>
            </p:nvCxnSpPr>
            <p:spPr>
              <a:xfrm flipH="1" flipV="1">
                <a:off x="7735451" y="3697727"/>
                <a:ext cx="1646761" cy="1227563"/>
              </a:xfrm>
              <a:prstGeom prst="line">
                <a:avLst/>
              </a:prstGeom>
              <a:ln w="38100">
                <a:solidFill>
                  <a:schemeClr val="accent1"/>
                </a:solidFill>
                <a:prstDash val="soli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grpSp>
            <p:nvGrpSpPr>
              <p:cNvPr id="46" name="Group 45">
                <a:extLst>
                  <a:ext uri="{FF2B5EF4-FFF2-40B4-BE49-F238E27FC236}">
                    <a16:creationId xmlns:a16="http://schemas.microsoft.com/office/drawing/2014/main" id="{BE98FFD6-BE5F-4A53-9AD1-953979C6154F}"/>
                  </a:ext>
                </a:extLst>
              </p:cNvPr>
              <p:cNvGrpSpPr/>
              <p:nvPr/>
            </p:nvGrpSpPr>
            <p:grpSpPr>
              <a:xfrm>
                <a:off x="7256051" y="3261231"/>
                <a:ext cx="2796795" cy="2149998"/>
                <a:chOff x="1710922" y="2869738"/>
                <a:chExt cx="2796795" cy="2149998"/>
              </a:xfrm>
            </p:grpSpPr>
            <p:cxnSp>
              <p:nvCxnSpPr>
                <p:cNvPr id="53" name="Straight Arrow Connector 52">
                  <a:extLst>
                    <a:ext uri="{FF2B5EF4-FFF2-40B4-BE49-F238E27FC236}">
                      <a16:creationId xmlns:a16="http://schemas.microsoft.com/office/drawing/2014/main" id="{329D13A0-C601-41E5-89C3-1A8F2FC40213}"/>
                    </a:ext>
                  </a:extLst>
                </p:cNvPr>
                <p:cNvCxnSpPr/>
                <p:nvPr/>
              </p:nvCxnSpPr>
              <p:spPr>
                <a:xfrm flipV="1">
                  <a:off x="2190322" y="2937203"/>
                  <a:ext cx="0" cy="1681928"/>
                </a:xfrm>
                <a:prstGeom prst="straightConnector1">
                  <a:avLst/>
                </a:prstGeom>
                <a:ln w="38100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Arrow Connector 54">
                  <a:extLst>
                    <a:ext uri="{FF2B5EF4-FFF2-40B4-BE49-F238E27FC236}">
                      <a16:creationId xmlns:a16="http://schemas.microsoft.com/office/drawing/2014/main" id="{E7CFC925-456C-4400-8B91-9C4ACBD8087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17606" y="4522877"/>
                  <a:ext cx="2481365" cy="10920"/>
                </a:xfrm>
                <a:prstGeom prst="straightConnector1">
                  <a:avLst/>
                </a:prstGeom>
                <a:ln w="38100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51F1B963-5DC4-434C-98DE-8919A5C067DA}"/>
                    </a:ext>
                  </a:extLst>
                </p:cNvPr>
                <p:cNvSpPr txBox="1"/>
                <p:nvPr/>
              </p:nvSpPr>
              <p:spPr>
                <a:xfrm>
                  <a:off x="1710922" y="2869738"/>
                  <a:ext cx="338913" cy="43649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b="1">
                      <a:latin typeface="Calibri" panose="020F0502020204030204" pitchFamily="34" charset="0"/>
                      <a:cs typeface="Calibri" panose="020F0502020204030204" pitchFamily="34" charset="0"/>
                    </a:rPr>
                    <a:t>E</a:t>
                  </a:r>
                  <a:endParaRPr lang="en-GB" sz="1100" b="1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869756E9-5076-4E2C-B1DA-AA66579E6B0E}"/>
                    </a:ext>
                  </a:extLst>
                </p:cNvPr>
                <p:cNvSpPr txBox="1"/>
                <p:nvPr/>
              </p:nvSpPr>
              <p:spPr>
                <a:xfrm>
                  <a:off x="4200439" y="4583241"/>
                  <a:ext cx="307278" cy="43649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b="1">
                      <a:latin typeface="Calibri" panose="020F0502020204030204" pitchFamily="34" charset="0"/>
                      <a:cs typeface="Calibri" panose="020F0502020204030204" pitchFamily="34" charset="0"/>
                    </a:rPr>
                    <a:t>I</a:t>
                  </a:r>
                  <a:endParaRPr lang="en-GB" sz="1100" b="1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4F3E872A-82FA-43A8-A765-4591ABA410FF}"/>
                  </a:ext>
                </a:extLst>
              </p:cNvPr>
              <p:cNvGrpSpPr/>
              <p:nvPr/>
            </p:nvGrpSpPr>
            <p:grpSpPr>
              <a:xfrm>
                <a:off x="7636937" y="2553577"/>
                <a:ext cx="2773547" cy="1058816"/>
                <a:chOff x="2091808" y="2162084"/>
                <a:chExt cx="2773547" cy="1058816"/>
              </a:xfrm>
            </p:grpSpPr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5B89D344-8331-4ACD-AB65-0907B482612D}"/>
                    </a:ext>
                  </a:extLst>
                </p:cNvPr>
                <p:cNvSpPr txBox="1"/>
                <p:nvPr/>
              </p:nvSpPr>
              <p:spPr>
                <a:xfrm>
                  <a:off x="2091808" y="2162084"/>
                  <a:ext cx="2773547" cy="43649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>
                      <a:latin typeface="Calibri" panose="020F0502020204030204" pitchFamily="34" charset="0"/>
                      <a:cs typeface="Calibri" panose="020F0502020204030204" pitchFamily="34" charset="0"/>
                    </a:rPr>
                    <a:t>Un</a:t>
                  </a:r>
                  <a:r>
                    <a:rPr lang="et-EE" sz="1100" err="1">
                      <a:latin typeface="Calibri" panose="020F0502020204030204" pitchFamily="34" charset="0"/>
                      <a:cs typeface="Calibri" panose="020F0502020204030204" pitchFamily="34" charset="0"/>
                    </a:rPr>
                    <a:t>loaded</a:t>
                  </a:r>
                  <a:r>
                    <a:rPr lang="en-US" sz="1100">
                      <a:latin typeface="Calibri" panose="020F0502020204030204" pitchFamily="34" charset="0"/>
                      <a:cs typeface="Calibri" panose="020F0502020204030204" pitchFamily="34" charset="0"/>
                    </a:rPr>
                    <a:t> field</a:t>
                  </a:r>
                  <a:endParaRPr lang="en-GB" sz="110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cxnSp>
              <p:nvCxnSpPr>
                <p:cNvPr id="52" name="Straight Arrow Connector 51">
                  <a:extLst>
                    <a:ext uri="{FF2B5EF4-FFF2-40B4-BE49-F238E27FC236}">
                      <a16:creationId xmlns:a16="http://schemas.microsoft.com/office/drawing/2014/main" id="{85FC268B-B03B-42A0-9EB4-5D4F2755D0EC}"/>
                    </a:ext>
                  </a:extLst>
                </p:cNvPr>
                <p:cNvCxnSpPr/>
                <p:nvPr/>
              </p:nvCxnSpPr>
              <p:spPr>
                <a:xfrm flipH="1">
                  <a:off x="2277964" y="2567570"/>
                  <a:ext cx="519772" cy="653330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84A4E77F-CCDD-401E-A44C-6BA3EA0A6B3F}"/>
                  </a:ext>
                </a:extLst>
              </p:cNvPr>
              <p:cNvGrpSpPr/>
              <p:nvPr/>
            </p:nvGrpSpPr>
            <p:grpSpPr>
              <a:xfrm>
                <a:off x="7425508" y="4541677"/>
                <a:ext cx="2754791" cy="1386780"/>
                <a:chOff x="1880379" y="4150184"/>
                <a:chExt cx="2754791" cy="1386780"/>
              </a:xfrm>
            </p:grpSpPr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FDE6C2E7-FCC8-4EE4-AA06-FAC97CAB8008}"/>
                    </a:ext>
                  </a:extLst>
                </p:cNvPr>
                <p:cNvSpPr txBox="1"/>
                <p:nvPr/>
              </p:nvSpPr>
              <p:spPr>
                <a:xfrm>
                  <a:off x="1880379" y="4818031"/>
                  <a:ext cx="2754791" cy="71893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Slope depends on available power</a:t>
                  </a:r>
                  <a:endParaRPr lang="en-GB" sz="1100" dirty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cxnSp>
              <p:nvCxnSpPr>
                <p:cNvPr id="50" name="Straight Arrow Connector 49">
                  <a:extLst>
                    <a:ext uri="{FF2B5EF4-FFF2-40B4-BE49-F238E27FC236}">
                      <a16:creationId xmlns:a16="http://schemas.microsoft.com/office/drawing/2014/main" id="{D7F2C1E5-AC93-4D08-8AF1-8607E3483EB2}"/>
                    </a:ext>
                  </a:extLst>
                </p:cNvPr>
                <p:cNvCxnSpPr/>
                <p:nvPr/>
              </p:nvCxnSpPr>
              <p:spPr>
                <a:xfrm flipH="1" flipV="1">
                  <a:off x="3103034" y="4150184"/>
                  <a:ext cx="44730" cy="707625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80821F54-F239-40A6-A9B8-D057101B0302}"/>
              </a:ext>
            </a:extLst>
          </p:cNvPr>
          <p:cNvSpPr txBox="1"/>
          <p:nvPr/>
        </p:nvSpPr>
        <p:spPr>
          <a:xfrm>
            <a:off x="11556961" y="5448532"/>
            <a:ext cx="3914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sz="1400" b="1" dirty="0">
                <a:latin typeface="Calibri" panose="020F0502020204030204" pitchFamily="34" charset="0"/>
                <a:cs typeface="Calibri" panose="020F0502020204030204" pitchFamily="34" charset="0"/>
              </a:rPr>
              <a:t>[3]</a:t>
            </a:r>
          </a:p>
        </p:txBody>
      </p:sp>
      <p:pic>
        <p:nvPicPr>
          <p:cNvPr id="40" name="Graphic 39">
            <a:extLst>
              <a:ext uri="{FF2B5EF4-FFF2-40B4-BE49-F238E27FC236}">
                <a16:creationId xmlns:a16="http://schemas.microsoft.com/office/drawing/2014/main" id="{D76BFF46-4442-4347-BB1B-50B022F86C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848908" y="1323638"/>
            <a:ext cx="1405925" cy="1431333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8A75260D-F56E-4B7B-BF51-B69D59152DA9}"/>
              </a:ext>
            </a:extLst>
          </p:cNvPr>
          <p:cNvSpPr txBox="1"/>
          <p:nvPr/>
        </p:nvSpPr>
        <p:spPr>
          <a:xfrm>
            <a:off x="528174" y="1416659"/>
            <a:ext cx="5181751" cy="480131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t-E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t-EE" b="1" dirty="0">
                <a:latin typeface="Calibri"/>
                <a:cs typeface="Calibri"/>
              </a:rPr>
              <a:t>Jan </a:t>
            </a:r>
            <a:r>
              <a:rPr lang="et-EE" b="1" dirty="0" err="1">
                <a:latin typeface="Calibri"/>
                <a:cs typeface="Calibri"/>
              </a:rPr>
              <a:t>Paszkiewicz’s</a:t>
            </a:r>
            <a:r>
              <a:rPr lang="et-EE" b="1" dirty="0">
                <a:latin typeface="Calibri"/>
                <a:cs typeface="Calibri"/>
              </a:rPr>
              <a:t> </a:t>
            </a:r>
            <a:r>
              <a:rPr lang="et-EE" b="1" dirty="0" err="1">
                <a:latin typeface="Calibri"/>
                <a:cs typeface="Calibri"/>
              </a:rPr>
              <a:t>solution</a:t>
            </a:r>
            <a:r>
              <a:rPr lang="et-EE" b="1" dirty="0">
                <a:latin typeface="Calibri"/>
                <a:cs typeface="Calibri"/>
              </a:rPr>
              <a:t> </a:t>
            </a:r>
            <a:r>
              <a:rPr lang="et-EE" dirty="0">
                <a:latin typeface="Calibri"/>
                <a:cs typeface="Calibri"/>
              </a:rPr>
              <a:t>[3]:</a:t>
            </a:r>
          </a:p>
          <a:p>
            <a:pPr lvl="1"/>
            <a:endParaRPr lang="et-EE" dirty="0">
              <a:latin typeface="Calibri"/>
              <a:cs typeface="Calibri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t-EE" dirty="0" err="1">
                <a:latin typeface="Calibri"/>
                <a:cs typeface="Calibri"/>
              </a:rPr>
              <a:t>Simplified</a:t>
            </a:r>
            <a:r>
              <a:rPr lang="et-EE" dirty="0">
                <a:latin typeface="Calibri"/>
                <a:cs typeface="Calibri"/>
              </a:rPr>
              <a:t> </a:t>
            </a:r>
            <a:r>
              <a:rPr lang="et-EE" dirty="0" err="1">
                <a:latin typeface="Calibri"/>
                <a:cs typeface="Calibri"/>
              </a:rPr>
              <a:t>circuit</a:t>
            </a:r>
            <a:endParaRPr lang="et-EE" dirty="0">
              <a:latin typeface="Calibri"/>
              <a:cs typeface="Calibri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t-EE" dirty="0">
              <a:latin typeface="Calibri"/>
              <a:cs typeface="Calibri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t-EE" dirty="0">
                <a:latin typeface="Calibri"/>
                <a:cs typeface="Calibri"/>
              </a:rPr>
              <a:t>VBD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t-EE" dirty="0">
                <a:latin typeface="Calibri"/>
                <a:cs typeface="Calibri"/>
              </a:rPr>
              <a:t>d</a:t>
            </a:r>
            <a:r>
              <a:rPr lang="en-US" dirty="0" err="1">
                <a:latin typeface="Calibri"/>
                <a:cs typeface="Calibri"/>
              </a:rPr>
              <a:t>ynamics</a:t>
            </a:r>
            <a:r>
              <a:rPr lang="et-EE" dirty="0">
                <a:latin typeface="Calibri"/>
                <a:cs typeface="Calibri"/>
              </a:rPr>
              <a:t> </a:t>
            </a:r>
            <a:r>
              <a:rPr lang="et-EE" dirty="0" err="1">
                <a:latin typeface="Calibri"/>
                <a:cs typeface="Calibri"/>
              </a:rPr>
              <a:t>approximated</a:t>
            </a:r>
            <a:r>
              <a:rPr lang="et-EE" dirty="0">
                <a:latin typeface="Calibri"/>
                <a:cs typeface="Calibri"/>
              </a:rPr>
              <a:t> by a "</a:t>
            </a:r>
            <a:r>
              <a:rPr lang="et-EE" dirty="0" err="1">
                <a:latin typeface="Calibri"/>
                <a:cs typeface="Calibri"/>
              </a:rPr>
              <a:t>simple</a:t>
            </a:r>
            <a:r>
              <a:rPr lang="et-EE" dirty="0">
                <a:latin typeface="Calibri"/>
                <a:cs typeface="Calibri"/>
              </a:rPr>
              <a:t>" non-</a:t>
            </a:r>
            <a:r>
              <a:rPr lang="et-EE" dirty="0" err="1">
                <a:latin typeface="Calibri"/>
                <a:cs typeface="Calibri"/>
              </a:rPr>
              <a:t>linear</a:t>
            </a:r>
            <a:r>
              <a:rPr lang="et-EE" dirty="0">
                <a:latin typeface="Calibri"/>
                <a:cs typeface="Calibri"/>
              </a:rPr>
              <a:t> </a:t>
            </a:r>
            <a:r>
              <a:rPr lang="et-EE" dirty="0" err="1">
                <a:latin typeface="Calibri"/>
                <a:cs typeface="Calibri"/>
              </a:rPr>
              <a:t>circuit</a:t>
            </a:r>
            <a:r>
              <a:rPr lang="et-EE" dirty="0">
                <a:latin typeface="Calibri"/>
                <a:cs typeface="Calibri"/>
              </a:rPr>
              <a:t> element </a:t>
            </a:r>
            <a:r>
              <a:rPr lang="et-EE" sz="1400" i="1" dirty="0">
                <a:latin typeface="Calibri"/>
                <a:cs typeface="Calibri"/>
              </a:rPr>
              <a:t>(</a:t>
            </a:r>
            <a:r>
              <a:rPr lang="et-EE" sz="1400" i="1" dirty="0" err="1">
                <a:latin typeface="Calibri"/>
                <a:cs typeface="Calibri"/>
              </a:rPr>
              <a:t>Child-Langmuir</a:t>
            </a:r>
            <a:r>
              <a:rPr lang="et-EE" sz="1400" i="1" dirty="0">
                <a:latin typeface="Calibri"/>
                <a:cs typeface="Calibri"/>
              </a:rPr>
              <a:t> </a:t>
            </a:r>
            <a:r>
              <a:rPr lang="et-EE" sz="1400" i="1" dirty="0" err="1">
                <a:latin typeface="Calibri"/>
                <a:cs typeface="Calibri"/>
              </a:rPr>
              <a:t>law</a:t>
            </a:r>
            <a:r>
              <a:rPr lang="et-EE" sz="1400" i="1" dirty="0">
                <a:latin typeface="Calibri"/>
                <a:cs typeface="Calibri"/>
              </a:rPr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t-E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t-EE" dirty="0">
                <a:latin typeface="Calibri"/>
                <a:cs typeface="Calibri"/>
              </a:rPr>
              <a:t>For </a:t>
            </a:r>
            <a:r>
              <a:rPr lang="et-EE" b="1" dirty="0" err="1">
                <a:latin typeface="Calibri"/>
                <a:cs typeface="Calibri"/>
              </a:rPr>
              <a:t>any</a:t>
            </a:r>
            <a:r>
              <a:rPr lang="et-EE" b="1" dirty="0">
                <a:latin typeface="Calibri"/>
                <a:cs typeface="Calibri"/>
              </a:rPr>
              <a:t> </a:t>
            </a:r>
            <a:r>
              <a:rPr lang="et-EE" b="1" dirty="0" err="1">
                <a:latin typeface="Calibri"/>
                <a:cs typeface="Calibri"/>
              </a:rPr>
              <a:t>point</a:t>
            </a:r>
            <a:r>
              <a:rPr lang="et-EE" b="1" dirty="0">
                <a:latin typeface="Calibri"/>
                <a:cs typeface="Calibri"/>
              </a:rPr>
              <a:t> </a:t>
            </a:r>
            <a:r>
              <a:rPr lang="et-EE" dirty="0">
                <a:latin typeface="Calibri"/>
                <a:cs typeface="Calibri"/>
              </a:rPr>
              <a:t>in </a:t>
            </a:r>
            <a:r>
              <a:rPr lang="et-EE" dirty="0" err="1">
                <a:latin typeface="Calibri"/>
                <a:cs typeface="Calibri"/>
              </a:rPr>
              <a:t>the</a:t>
            </a:r>
            <a:r>
              <a:rPr lang="et-EE" dirty="0">
                <a:latin typeface="Calibri"/>
                <a:cs typeface="Calibri"/>
              </a:rPr>
              <a:t> </a:t>
            </a:r>
            <a:r>
              <a:rPr lang="et-EE" dirty="0" err="1">
                <a:latin typeface="Calibri"/>
                <a:cs typeface="Calibri"/>
              </a:rPr>
              <a:t>domain</a:t>
            </a:r>
            <a:r>
              <a:rPr lang="et-EE" dirty="0">
                <a:latin typeface="Calibri"/>
                <a:cs typeface="Calibri"/>
              </a:rPr>
              <a:t> </a:t>
            </a:r>
            <a:r>
              <a:rPr lang="et-EE" dirty="0" err="1">
                <a:latin typeface="Calibri"/>
                <a:cs typeface="Calibri"/>
              </a:rPr>
              <a:t>evaluate</a:t>
            </a:r>
            <a:r>
              <a:rPr lang="et-EE" dirty="0">
                <a:latin typeface="Calibri"/>
                <a:cs typeface="Calibri"/>
              </a:rPr>
              <a:t>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t-EE" b="1" dirty="0" err="1">
                <a:solidFill>
                  <a:srgbClr val="00B050"/>
                </a:solidFill>
                <a:latin typeface="Calibri"/>
                <a:cs typeface="Calibri"/>
              </a:rPr>
              <a:t>dependence</a:t>
            </a:r>
            <a:r>
              <a:rPr lang="et-EE" b="1" dirty="0">
                <a:solidFill>
                  <a:srgbClr val="00B050"/>
                </a:solidFill>
                <a:latin typeface="Calibri"/>
                <a:cs typeface="Calibri"/>
              </a:rPr>
              <a:t> of </a:t>
            </a:r>
            <a:r>
              <a:rPr lang="et-EE" b="1" dirty="0" err="1">
                <a:solidFill>
                  <a:srgbClr val="00B050"/>
                </a:solidFill>
                <a:latin typeface="Calibri"/>
                <a:cs typeface="Calibri"/>
              </a:rPr>
              <a:t>local</a:t>
            </a:r>
            <a:r>
              <a:rPr lang="et-EE" b="1" dirty="0">
                <a:solidFill>
                  <a:srgbClr val="00B050"/>
                </a:solidFill>
                <a:latin typeface="Calibri"/>
                <a:cs typeface="Calibri"/>
              </a:rPr>
              <a:t> </a:t>
            </a:r>
            <a:r>
              <a:rPr lang="et-EE" b="1" dirty="0" err="1">
                <a:solidFill>
                  <a:srgbClr val="00B050"/>
                </a:solidFill>
                <a:latin typeface="Calibri"/>
                <a:cs typeface="Calibri"/>
              </a:rPr>
              <a:t>field</a:t>
            </a:r>
            <a:r>
              <a:rPr lang="et-EE" b="1" dirty="0">
                <a:solidFill>
                  <a:srgbClr val="00B050"/>
                </a:solidFill>
                <a:latin typeface="Calibri"/>
                <a:cs typeface="Calibri"/>
              </a:rPr>
              <a:t> </a:t>
            </a:r>
            <a:r>
              <a:rPr lang="et-EE" dirty="0">
                <a:solidFill>
                  <a:srgbClr val="00B050"/>
                </a:solidFill>
                <a:latin typeface="Calibri"/>
                <a:cs typeface="Calibri"/>
              </a:rPr>
              <a:t>on test </a:t>
            </a:r>
            <a:r>
              <a:rPr lang="et-EE" dirty="0" err="1">
                <a:solidFill>
                  <a:srgbClr val="00B050"/>
                </a:solidFill>
                <a:latin typeface="Calibri"/>
                <a:cs typeface="Calibri"/>
              </a:rPr>
              <a:t>current</a:t>
            </a:r>
            <a:endParaRPr lang="et-EE" dirty="0">
              <a:solidFill>
                <a:srgbClr val="00B050"/>
              </a:solidFill>
              <a:latin typeface="Calibri"/>
              <a:cs typeface="Calibri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t-EE" b="1" dirty="0" err="1">
                <a:solidFill>
                  <a:srgbClr val="FF0000"/>
                </a:solidFill>
                <a:latin typeface="Calibri"/>
                <a:cs typeface="Calibri"/>
              </a:rPr>
              <a:t>assumed</a:t>
            </a:r>
            <a:r>
              <a:rPr lang="et-EE" b="1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lang="et-EE" b="1" dirty="0" err="1">
                <a:solidFill>
                  <a:srgbClr val="FF0000"/>
                </a:solidFill>
                <a:latin typeface="Calibri"/>
                <a:cs typeface="Calibri"/>
              </a:rPr>
              <a:t>function</a:t>
            </a:r>
            <a:r>
              <a:rPr lang="et-EE" b="1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lang="et-EE" dirty="0" err="1">
                <a:solidFill>
                  <a:srgbClr val="FF0000"/>
                </a:solidFill>
                <a:latin typeface="Calibri"/>
                <a:cs typeface="Calibri"/>
              </a:rPr>
              <a:t>for</a:t>
            </a:r>
            <a:r>
              <a:rPr lang="et-EE" dirty="0">
                <a:solidFill>
                  <a:srgbClr val="FF0000"/>
                </a:solidFill>
                <a:latin typeface="Calibri"/>
                <a:cs typeface="Calibri"/>
              </a:rPr>
              <a:t> VBD </a:t>
            </a:r>
            <a:r>
              <a:rPr lang="et-EE" dirty="0" err="1">
                <a:solidFill>
                  <a:srgbClr val="FF0000"/>
                </a:solidFill>
                <a:latin typeface="Calibri"/>
                <a:cs typeface="Calibri"/>
              </a:rPr>
              <a:t>site</a:t>
            </a:r>
            <a:r>
              <a:rPr lang="et-EE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lang="et-EE" dirty="0" err="1">
                <a:solidFill>
                  <a:srgbClr val="FF0000"/>
                </a:solidFill>
                <a:latin typeface="Calibri"/>
                <a:cs typeface="Calibri"/>
              </a:rPr>
              <a:t>emitted</a:t>
            </a:r>
            <a:r>
              <a:rPr lang="et-EE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lang="et-EE" dirty="0" err="1">
                <a:solidFill>
                  <a:srgbClr val="FF0000"/>
                </a:solidFill>
                <a:latin typeface="Calibri"/>
                <a:cs typeface="Calibri"/>
              </a:rPr>
              <a:t>current</a:t>
            </a:r>
            <a:endParaRPr lang="et-EE" dirty="0">
              <a:solidFill>
                <a:srgbClr val="FF0000"/>
              </a:solidFill>
              <a:latin typeface="Calibri"/>
              <a:cs typeface="Calibri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t-EE" dirty="0" err="1">
                <a:latin typeface="Calibri"/>
                <a:cs typeface="Calibri"/>
              </a:rPr>
              <a:t>Find</a:t>
            </a:r>
            <a:r>
              <a:rPr lang="et-EE" dirty="0">
                <a:latin typeface="Calibri"/>
                <a:cs typeface="Calibri"/>
              </a:rPr>
              <a:t> </a:t>
            </a:r>
            <a:r>
              <a:rPr lang="et-EE" dirty="0" err="1">
                <a:latin typeface="Calibri"/>
                <a:cs typeface="Calibri"/>
              </a:rPr>
              <a:t>quasi-equilibrium</a:t>
            </a:r>
            <a:r>
              <a:rPr lang="et-EE" dirty="0">
                <a:latin typeface="Calibri"/>
                <a:cs typeface="Calibri"/>
              </a:rPr>
              <a:t> </a:t>
            </a:r>
            <a:r>
              <a:rPr lang="et-EE" dirty="0" err="1">
                <a:latin typeface="Calibri"/>
                <a:cs typeface="Calibri"/>
              </a:rPr>
              <a:t>point</a:t>
            </a:r>
            <a:endParaRPr lang="et-EE" dirty="0">
              <a:latin typeface="Calibri"/>
              <a:cs typeface="Calibri"/>
            </a:endParaRPr>
          </a:p>
          <a:p>
            <a:pPr lvl="2"/>
            <a:endParaRPr lang="et-E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t-EE" b="1" dirty="0">
                <a:latin typeface="Calibri" panose="020F0502020204030204" pitchFamily="34" charset="0"/>
                <a:cs typeface="Calibri" panose="020F0502020204030204" pitchFamily="34" charset="0"/>
              </a:rPr>
              <a:t>DOES NOT ACCOUNT FOR THE FULL PHYSICS OF VBD!!!</a:t>
            </a:r>
          </a:p>
        </p:txBody>
      </p:sp>
    </p:spTree>
    <p:extLst>
      <p:ext uri="{BB962C8B-B14F-4D97-AF65-F5344CB8AC3E}">
        <p14:creationId xmlns:p14="http://schemas.microsoft.com/office/powerpoint/2010/main" val="3400781805"/>
      </p:ext>
    </p:extLst>
  </p:cSld>
  <p:clrMapOvr>
    <a:masterClrMapping/>
  </p:clrMapOvr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8FAC2C420DF9B44A31F543126AA4AAE" ma:contentTypeVersion="12" ma:contentTypeDescription="Loo uus dokument" ma:contentTypeScope="" ma:versionID="472427359fa572c57be16d2627de4416">
  <xsd:schema xmlns:xsd="http://www.w3.org/2001/XMLSchema" xmlns:xs="http://www.w3.org/2001/XMLSchema" xmlns:p="http://schemas.microsoft.com/office/2006/metadata/properties" xmlns:ns2="58da67ef-f669-43c8-b5ce-306b4ebc35bd" xmlns:ns3="6b295262-63dc-4baf-b8a3-365b47d140d1" targetNamespace="http://schemas.microsoft.com/office/2006/metadata/properties" ma:root="true" ma:fieldsID="8049d4b553667f4dd03c7667c2b7b7dc" ns2:_="" ns3:_="">
    <xsd:import namespace="58da67ef-f669-43c8-b5ce-306b4ebc35bd"/>
    <xsd:import namespace="6b295262-63dc-4baf-b8a3-365b47d140d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da67ef-f669-43c8-b5ce-306b4ebc35b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295262-63dc-4baf-b8a3-365b47d140d1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Ühiskasutuse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Ühiskasutusse andmise üksikasjad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utüüp"/>
        <xsd:element ref="dc:title" minOccurs="0" maxOccurs="1" ma:index="4" ma:displayName="Pealkiri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7FCD578-58DD-4E04-A6E0-4299F6B3620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8da67ef-f669-43c8-b5ce-306b4ebc35bd"/>
    <ds:schemaRef ds:uri="6b295262-63dc-4baf-b8a3-365b47d140d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BF201F8-4DA0-48EC-919C-8CE5A3A90368}">
  <ds:schemaRefs>
    <ds:schemaRef ds:uri="http://schemas.microsoft.com/office/2006/metadata/properties"/>
    <ds:schemaRef ds:uri="http://purl.org/dc/elements/1.1/"/>
    <ds:schemaRef ds:uri="http://purl.org/dc/dcmitype/"/>
    <ds:schemaRef ds:uri="58da67ef-f669-43c8-b5ce-306b4ebc35bd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purl.org/dc/terms/"/>
    <ds:schemaRef ds:uri="6b295262-63dc-4baf-b8a3-365b47d140d1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037CB657-083B-445D-AFF2-6B6AA445DE3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403</TotalTime>
  <Words>1346</Words>
  <Application>Microsoft Office PowerPoint</Application>
  <PresentationFormat>Widescreen</PresentationFormat>
  <Paragraphs>227</Paragraphs>
  <Slides>14</Slides>
  <Notes>5</Notes>
  <HiddenSlides>1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1_Default Design</vt:lpstr>
      <vt:lpstr>2_Default Design</vt:lpstr>
      <vt:lpstr>Multi-scale modelling of electrical breakdown in vacuum:  Influence of electromagnetic power</vt:lpstr>
      <vt:lpstr>Outline</vt:lpstr>
      <vt:lpstr>Motivation</vt:lpstr>
      <vt:lpstr>PowerPoint Presentation</vt:lpstr>
      <vt:lpstr>PowerPoint Presentation</vt:lpstr>
      <vt:lpstr>Multiscale breakdown simulations:</vt:lpstr>
      <vt:lpstr>PowerPoint Presentation</vt:lpstr>
      <vt:lpstr>Electromagnetic power supply:</vt:lpstr>
      <vt:lpstr>Electromagnetic power supply:</vt:lpstr>
      <vt:lpstr>Electromagnetic power supply:</vt:lpstr>
      <vt:lpstr>Electromagnetic power supply:</vt:lpstr>
      <vt:lpstr>PowerPoint Presentation</vt:lpstr>
      <vt:lpstr>PowerPoint Presentation</vt:lpstr>
      <vt:lpstr>Multiscale breakdown simulations: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Andreas Kyritsakis</dc:creator>
  <cp:lastModifiedBy>Tauno Tiirats</cp:lastModifiedBy>
  <cp:revision>11</cp:revision>
  <dcterms:created xsi:type="dcterms:W3CDTF">2021-07-01T09:05:30Z</dcterms:created>
  <dcterms:modified xsi:type="dcterms:W3CDTF">2022-04-19T15:04:23Z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0x01010078FAC2C420DF9B44A31F543126AA4AAE</vt:lpwstr>
  </property>
</Properties>
</file>