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3" r:id="rId5"/>
  </p:sldMasterIdLst>
  <p:notesMasterIdLst>
    <p:notesMasterId r:id="rId26"/>
  </p:notesMasterIdLst>
  <p:sldIdLst>
    <p:sldId id="640" r:id="rId6"/>
    <p:sldId id="564" r:id="rId7"/>
    <p:sldId id="655" r:id="rId8"/>
    <p:sldId id="649" r:id="rId9"/>
    <p:sldId id="648" r:id="rId10"/>
    <p:sldId id="646" r:id="rId11"/>
    <p:sldId id="651" r:id="rId12"/>
    <p:sldId id="653" r:id="rId13"/>
    <p:sldId id="263" r:id="rId14"/>
    <p:sldId id="259" r:id="rId15"/>
    <p:sldId id="650" r:id="rId16"/>
    <p:sldId id="286" r:id="rId17"/>
    <p:sldId id="288" r:id="rId18"/>
    <p:sldId id="654" r:id="rId19"/>
    <p:sldId id="293" r:id="rId20"/>
    <p:sldId id="501" r:id="rId21"/>
    <p:sldId id="502" r:id="rId22"/>
    <p:sldId id="560" r:id="rId23"/>
    <p:sldId id="273" r:id="rId24"/>
    <p:sldId id="287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347FE3-84CB-A4E0-5DEA-DC13164FFBE1}" v="61" dt="2022-04-18T19:52:29.180"/>
    <p1510:client id="{B53C6BA0-FF5D-21D4-452C-5C1069941EF1}" v="6" dt="2022-04-18T19:39:35.875"/>
    <p1510:client id="{E6E7BC1B-5DF4-EA69-4C77-AC0CF22E8D47}" v="482" dt="2022-04-17T19:20:35.1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1" autoAdjust="0"/>
    <p:restoredTop sz="94660"/>
  </p:normalViewPr>
  <p:slideViewPr>
    <p:cSldViewPr snapToGrid="0">
      <p:cViewPr varScale="1">
        <p:scale>
          <a:sx n="57" d="100"/>
          <a:sy n="57" d="100"/>
        </p:scale>
        <p:origin x="102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gei Vlassov" userId="S::vlassovs@ut.ee::bc3adf42-3abf-4fee-9660-5f5b35a2637a" providerId="AD" clId="Web-{B53C6BA0-FF5D-21D4-452C-5C1069941EF1}"/>
    <pc:docChg chg="modSld">
      <pc:chgData name="Sergei Vlassov" userId="S::vlassovs@ut.ee::bc3adf42-3abf-4fee-9660-5f5b35a2637a" providerId="AD" clId="Web-{B53C6BA0-FF5D-21D4-452C-5C1069941EF1}" dt="2022-04-18T19:39:34.984" v="4"/>
      <pc:docMkLst>
        <pc:docMk/>
      </pc:docMkLst>
      <pc:sldChg chg="modSp">
        <pc:chgData name="Sergei Vlassov" userId="S::vlassovs@ut.ee::bc3adf42-3abf-4fee-9660-5f5b35a2637a" providerId="AD" clId="Web-{B53C6BA0-FF5D-21D4-452C-5C1069941EF1}" dt="2022-04-18T19:34:45.588" v="2" actId="20577"/>
        <pc:sldMkLst>
          <pc:docMk/>
          <pc:sldMk cId="297510772" sldId="263"/>
        </pc:sldMkLst>
        <pc:spChg chg="mod">
          <ac:chgData name="Sergei Vlassov" userId="S::vlassovs@ut.ee::bc3adf42-3abf-4fee-9660-5f5b35a2637a" providerId="AD" clId="Web-{B53C6BA0-FF5D-21D4-452C-5C1069941EF1}" dt="2022-04-18T19:34:45.588" v="2" actId="20577"/>
          <ac:spMkLst>
            <pc:docMk/>
            <pc:sldMk cId="297510772" sldId="263"/>
            <ac:spMk id="12" creationId="{2CEEC4B0-E0BD-415B-9359-A07DCDD45925}"/>
          </ac:spMkLst>
        </pc:spChg>
      </pc:sldChg>
      <pc:sldChg chg="delSp">
        <pc:chgData name="Sergei Vlassov" userId="S::vlassovs@ut.ee::bc3adf42-3abf-4fee-9660-5f5b35a2637a" providerId="AD" clId="Web-{B53C6BA0-FF5D-21D4-452C-5C1069941EF1}" dt="2022-04-18T19:35:15.073" v="3"/>
        <pc:sldMkLst>
          <pc:docMk/>
          <pc:sldMk cId="3941975902" sldId="286"/>
        </pc:sldMkLst>
        <pc:spChg chg="del">
          <ac:chgData name="Sergei Vlassov" userId="S::vlassovs@ut.ee::bc3adf42-3abf-4fee-9660-5f5b35a2637a" providerId="AD" clId="Web-{B53C6BA0-FF5D-21D4-452C-5C1069941EF1}" dt="2022-04-18T19:35:15.073" v="3"/>
          <ac:spMkLst>
            <pc:docMk/>
            <pc:sldMk cId="3941975902" sldId="286"/>
            <ac:spMk id="9" creationId="{BCB8F5B5-61CA-4A2B-8B35-F4E5F0CB3020}"/>
          </ac:spMkLst>
        </pc:spChg>
      </pc:sldChg>
      <pc:sldChg chg="addSp">
        <pc:chgData name="Sergei Vlassov" userId="S::vlassovs@ut.ee::bc3adf42-3abf-4fee-9660-5f5b35a2637a" providerId="AD" clId="Web-{B53C6BA0-FF5D-21D4-452C-5C1069941EF1}" dt="2022-04-18T19:39:34.984" v="4"/>
        <pc:sldMkLst>
          <pc:docMk/>
          <pc:sldMk cId="1199970480" sldId="646"/>
        </pc:sldMkLst>
        <pc:picChg chg="add">
          <ac:chgData name="Sergei Vlassov" userId="S::vlassovs@ut.ee::bc3adf42-3abf-4fee-9660-5f5b35a2637a" providerId="AD" clId="Web-{B53C6BA0-FF5D-21D4-452C-5C1069941EF1}" dt="2022-04-18T19:39:34.984" v="4"/>
          <ac:picMkLst>
            <pc:docMk/>
            <pc:sldMk cId="1199970480" sldId="646"/>
            <ac:picMk id="7" creationId="{3C0C2C09-48B1-173A-4FFB-46ADB624D177}"/>
          </ac:picMkLst>
        </pc:picChg>
      </pc:sldChg>
    </pc:docChg>
  </pc:docChgLst>
  <pc:docChgLst>
    <pc:chgData name="Sergei Vlassov" userId="S::vlassovs@ut.ee::bc3adf42-3abf-4fee-9660-5f5b35a2637a" providerId="AD" clId="Web-{2A347FE3-84CB-A4E0-5DEA-DC13164FFBE1}"/>
    <pc:docChg chg="modSld">
      <pc:chgData name="Sergei Vlassov" userId="S::vlassovs@ut.ee::bc3adf42-3abf-4fee-9660-5f5b35a2637a" providerId="AD" clId="Web-{2A347FE3-84CB-A4E0-5DEA-DC13164FFBE1}" dt="2022-04-18T19:52:29.180" v="54" actId="20577"/>
      <pc:docMkLst>
        <pc:docMk/>
      </pc:docMkLst>
      <pc:sldChg chg="modSp">
        <pc:chgData name="Sergei Vlassov" userId="S::vlassovs@ut.ee::bc3adf42-3abf-4fee-9660-5f5b35a2637a" providerId="AD" clId="Web-{2A347FE3-84CB-A4E0-5DEA-DC13164FFBE1}" dt="2022-04-18T19:45:22.656" v="50" actId="1076"/>
        <pc:sldMkLst>
          <pc:docMk/>
          <pc:sldMk cId="3941975902" sldId="286"/>
        </pc:sldMkLst>
        <pc:spChg chg="mod">
          <ac:chgData name="Sergei Vlassov" userId="S::vlassovs@ut.ee::bc3adf42-3abf-4fee-9660-5f5b35a2637a" providerId="AD" clId="Web-{2A347FE3-84CB-A4E0-5DEA-DC13164FFBE1}" dt="2022-04-18T19:45:22.656" v="50" actId="1076"/>
          <ac:spMkLst>
            <pc:docMk/>
            <pc:sldMk cId="3941975902" sldId="286"/>
            <ac:spMk id="8" creationId="{D332C066-EC07-400A-AC1A-310678E520AD}"/>
          </ac:spMkLst>
        </pc:spChg>
        <pc:spChg chg="mod">
          <ac:chgData name="Sergei Vlassov" userId="S::vlassovs@ut.ee::bc3adf42-3abf-4fee-9660-5f5b35a2637a" providerId="AD" clId="Web-{2A347FE3-84CB-A4E0-5DEA-DC13164FFBE1}" dt="2022-04-18T19:45:12.358" v="43" actId="1076"/>
          <ac:spMkLst>
            <pc:docMk/>
            <pc:sldMk cId="3941975902" sldId="286"/>
            <ac:spMk id="17" creationId="{16764A54-BBC7-4676-B091-5E271E2C86F9}"/>
          </ac:spMkLst>
        </pc:spChg>
      </pc:sldChg>
      <pc:sldChg chg="modSp">
        <pc:chgData name="Sergei Vlassov" userId="S::vlassovs@ut.ee::bc3adf42-3abf-4fee-9660-5f5b35a2637a" providerId="AD" clId="Web-{2A347FE3-84CB-A4E0-5DEA-DC13164FFBE1}" dt="2022-04-18T19:50:31.642" v="51" actId="1076"/>
        <pc:sldMkLst>
          <pc:docMk/>
          <pc:sldMk cId="1036313936" sldId="560"/>
        </pc:sldMkLst>
        <pc:spChg chg="mod">
          <ac:chgData name="Sergei Vlassov" userId="S::vlassovs@ut.ee::bc3adf42-3abf-4fee-9660-5f5b35a2637a" providerId="AD" clId="Web-{2A347FE3-84CB-A4E0-5DEA-DC13164FFBE1}" dt="2022-04-18T19:50:31.642" v="51" actId="1076"/>
          <ac:spMkLst>
            <pc:docMk/>
            <pc:sldMk cId="1036313936" sldId="560"/>
            <ac:spMk id="6" creationId="{95FF0FF9-61B6-4981-9695-EB4C902F8CB2}"/>
          </ac:spMkLst>
        </pc:spChg>
      </pc:sldChg>
      <pc:sldChg chg="modSp">
        <pc:chgData name="Sergei Vlassov" userId="S::vlassovs@ut.ee::bc3adf42-3abf-4fee-9660-5f5b35a2637a" providerId="AD" clId="Web-{2A347FE3-84CB-A4E0-5DEA-DC13164FFBE1}" dt="2022-04-18T19:43:51.666" v="23" actId="1076"/>
        <pc:sldMkLst>
          <pc:docMk/>
          <pc:sldMk cId="1199970480" sldId="646"/>
        </pc:sldMkLst>
        <pc:picChg chg="mod modCrop">
          <ac:chgData name="Sergei Vlassov" userId="S::vlassovs@ut.ee::bc3adf42-3abf-4fee-9660-5f5b35a2637a" providerId="AD" clId="Web-{2A347FE3-84CB-A4E0-5DEA-DC13164FFBE1}" dt="2022-04-18T19:43:51.666" v="23" actId="1076"/>
          <ac:picMkLst>
            <pc:docMk/>
            <pc:sldMk cId="1199970480" sldId="646"/>
            <ac:picMk id="7" creationId="{3C0C2C09-48B1-173A-4FFB-46ADB624D177}"/>
          </ac:picMkLst>
        </pc:picChg>
      </pc:sldChg>
      <pc:sldChg chg="modSp">
        <pc:chgData name="Sergei Vlassov" userId="S::vlassovs@ut.ee::bc3adf42-3abf-4fee-9660-5f5b35a2637a" providerId="AD" clId="Web-{2A347FE3-84CB-A4E0-5DEA-DC13164FFBE1}" dt="2022-04-18T19:52:29.180" v="54" actId="20577"/>
        <pc:sldMkLst>
          <pc:docMk/>
          <pc:sldMk cId="2216990053" sldId="650"/>
        </pc:sldMkLst>
        <pc:spChg chg="mod">
          <ac:chgData name="Sergei Vlassov" userId="S::vlassovs@ut.ee::bc3adf42-3abf-4fee-9660-5f5b35a2637a" providerId="AD" clId="Web-{2A347FE3-84CB-A4E0-5DEA-DC13164FFBE1}" dt="2022-04-18T19:52:29.180" v="54" actId="20577"/>
          <ac:spMkLst>
            <pc:docMk/>
            <pc:sldMk cId="2216990053" sldId="650"/>
            <ac:spMk id="3" creationId="{433BC7AB-4C24-4EED-A989-D462536BB041}"/>
          </ac:spMkLst>
        </pc:spChg>
      </pc:sldChg>
    </pc:docChg>
  </pc:docChgLst>
  <pc:docChgLst>
    <pc:chgData name="Sergei Vlassov" userId="S::vlassovs@ut.ee::bc3adf42-3abf-4fee-9660-5f5b35a2637a" providerId="AD" clId="Web-{E6E7BC1B-5DF4-EA69-4C77-AC0CF22E8D47}"/>
    <pc:docChg chg="addSld modSld">
      <pc:chgData name="Sergei Vlassov" userId="S::vlassovs@ut.ee::bc3adf42-3abf-4fee-9660-5f5b35a2637a" providerId="AD" clId="Web-{E6E7BC1B-5DF4-EA69-4C77-AC0CF22E8D47}" dt="2022-04-17T19:20:35.152" v="443" actId="20577"/>
      <pc:docMkLst>
        <pc:docMk/>
      </pc:docMkLst>
      <pc:sldChg chg="addSp delSp modSp">
        <pc:chgData name="Sergei Vlassov" userId="S::vlassovs@ut.ee::bc3adf42-3abf-4fee-9660-5f5b35a2637a" providerId="AD" clId="Web-{E6E7BC1B-5DF4-EA69-4C77-AC0CF22E8D47}" dt="2022-04-17T19:07:21.510" v="145" actId="20577"/>
        <pc:sldMkLst>
          <pc:docMk/>
          <pc:sldMk cId="2681987999" sldId="259"/>
        </pc:sldMkLst>
        <pc:spChg chg="del">
          <ac:chgData name="Sergei Vlassov" userId="S::vlassovs@ut.ee::bc3adf42-3abf-4fee-9660-5f5b35a2637a" providerId="AD" clId="Web-{E6E7BC1B-5DF4-EA69-4C77-AC0CF22E8D47}" dt="2022-04-17T19:07:13.932" v="142"/>
          <ac:spMkLst>
            <pc:docMk/>
            <pc:sldMk cId="2681987999" sldId="259"/>
            <ac:spMk id="2" creationId="{D8467746-99C3-4452-8909-747EC7D8D723}"/>
          </ac:spMkLst>
        </pc:spChg>
        <pc:spChg chg="add mod">
          <ac:chgData name="Sergei Vlassov" userId="S::vlassovs@ut.ee::bc3adf42-3abf-4fee-9660-5f5b35a2637a" providerId="AD" clId="Web-{E6E7BC1B-5DF4-EA69-4C77-AC0CF22E8D47}" dt="2022-04-17T19:07:21.510" v="145" actId="20577"/>
          <ac:spMkLst>
            <pc:docMk/>
            <pc:sldMk cId="2681987999" sldId="259"/>
            <ac:spMk id="6" creationId="{8CECB727-FA75-42E6-6B14-29415667B3F1}"/>
          </ac:spMkLst>
        </pc:spChg>
        <pc:spChg chg="add del mod">
          <ac:chgData name="Sergei Vlassov" userId="S::vlassovs@ut.ee::bc3adf42-3abf-4fee-9660-5f5b35a2637a" providerId="AD" clId="Web-{E6E7BC1B-5DF4-EA69-4C77-AC0CF22E8D47}" dt="2022-04-17T19:07:17.557" v="143"/>
          <ac:spMkLst>
            <pc:docMk/>
            <pc:sldMk cId="2681987999" sldId="259"/>
            <ac:spMk id="8" creationId="{8E72C5C9-2BAE-0596-ADF0-BA0DF4859D23}"/>
          </ac:spMkLst>
        </pc:spChg>
      </pc:sldChg>
      <pc:sldChg chg="addSp modSp">
        <pc:chgData name="Sergei Vlassov" userId="S::vlassovs@ut.ee::bc3adf42-3abf-4fee-9660-5f5b35a2637a" providerId="AD" clId="Web-{E6E7BC1B-5DF4-EA69-4C77-AC0CF22E8D47}" dt="2022-04-17T19:07:31.464" v="149" actId="20577"/>
        <pc:sldMkLst>
          <pc:docMk/>
          <pc:sldMk cId="297510772" sldId="263"/>
        </pc:sldMkLst>
        <pc:spChg chg="add mod">
          <ac:chgData name="Sergei Vlassov" userId="S::vlassovs@ut.ee::bc3adf42-3abf-4fee-9660-5f5b35a2637a" providerId="AD" clId="Web-{E6E7BC1B-5DF4-EA69-4C77-AC0CF22E8D47}" dt="2022-04-17T19:07:31.464" v="149" actId="20577"/>
          <ac:spMkLst>
            <pc:docMk/>
            <pc:sldMk cId="297510772" sldId="263"/>
            <ac:spMk id="9" creationId="{03CEC2BA-5F6D-A5E8-3F23-FBC12C2E0BAA}"/>
          </ac:spMkLst>
        </pc:spChg>
      </pc:sldChg>
      <pc:sldChg chg="modSp">
        <pc:chgData name="Sergei Vlassov" userId="S::vlassovs@ut.ee::bc3adf42-3abf-4fee-9660-5f5b35a2637a" providerId="AD" clId="Web-{E6E7BC1B-5DF4-EA69-4C77-AC0CF22E8D47}" dt="2022-04-17T19:10:56.702" v="204" actId="20577"/>
        <pc:sldMkLst>
          <pc:docMk/>
          <pc:sldMk cId="3941975902" sldId="286"/>
        </pc:sldMkLst>
        <pc:spChg chg="mod">
          <ac:chgData name="Sergei Vlassov" userId="S::vlassovs@ut.ee::bc3adf42-3abf-4fee-9660-5f5b35a2637a" providerId="AD" clId="Web-{E6E7BC1B-5DF4-EA69-4C77-AC0CF22E8D47}" dt="2022-04-17T19:10:56.702" v="204" actId="20577"/>
          <ac:spMkLst>
            <pc:docMk/>
            <pc:sldMk cId="3941975902" sldId="286"/>
            <ac:spMk id="8" creationId="{D332C066-EC07-400A-AC1A-310678E520AD}"/>
          </ac:spMkLst>
        </pc:spChg>
      </pc:sldChg>
      <pc:sldChg chg="addSp delSp modSp">
        <pc:chgData name="Sergei Vlassov" userId="S::vlassovs@ut.ee::bc3adf42-3abf-4fee-9660-5f5b35a2637a" providerId="AD" clId="Web-{E6E7BC1B-5DF4-EA69-4C77-AC0CF22E8D47}" dt="2022-04-17T19:14:14.268" v="283" actId="20577"/>
        <pc:sldMkLst>
          <pc:docMk/>
          <pc:sldMk cId="2059170093" sldId="288"/>
        </pc:sldMkLst>
        <pc:spChg chg="mod">
          <ac:chgData name="Sergei Vlassov" userId="S::vlassovs@ut.ee::bc3adf42-3abf-4fee-9660-5f5b35a2637a" providerId="AD" clId="Web-{E6E7BC1B-5DF4-EA69-4C77-AC0CF22E8D47}" dt="2022-04-17T19:11:31.734" v="219" actId="20577"/>
          <ac:spMkLst>
            <pc:docMk/>
            <pc:sldMk cId="2059170093" sldId="288"/>
            <ac:spMk id="8" creationId="{D332C066-EC07-400A-AC1A-310678E520AD}"/>
          </ac:spMkLst>
        </pc:spChg>
        <pc:spChg chg="mod">
          <ac:chgData name="Sergei Vlassov" userId="S::vlassovs@ut.ee::bc3adf42-3abf-4fee-9660-5f5b35a2637a" providerId="AD" clId="Web-{E6E7BC1B-5DF4-EA69-4C77-AC0CF22E8D47}" dt="2022-04-17T19:14:03.346" v="281" actId="20577"/>
          <ac:spMkLst>
            <pc:docMk/>
            <pc:sldMk cId="2059170093" sldId="288"/>
            <ac:spMk id="9" creationId="{BCB8F5B5-61CA-4A2B-8B35-F4E5F0CB3020}"/>
          </ac:spMkLst>
        </pc:spChg>
        <pc:spChg chg="mod">
          <ac:chgData name="Sergei Vlassov" userId="S::vlassovs@ut.ee::bc3adf42-3abf-4fee-9660-5f5b35a2637a" providerId="AD" clId="Web-{E6E7BC1B-5DF4-EA69-4C77-AC0CF22E8D47}" dt="2022-04-17T19:14:14.268" v="283" actId="20577"/>
          <ac:spMkLst>
            <pc:docMk/>
            <pc:sldMk cId="2059170093" sldId="288"/>
            <ac:spMk id="19" creationId="{0EEA8914-3063-4F86-A9FB-0E3D2B96EE51}"/>
          </ac:spMkLst>
        </pc:spChg>
        <pc:spChg chg="mod">
          <ac:chgData name="Sergei Vlassov" userId="S::vlassovs@ut.ee::bc3adf42-3abf-4fee-9660-5f5b35a2637a" providerId="AD" clId="Web-{E6E7BC1B-5DF4-EA69-4C77-AC0CF22E8D47}" dt="2022-04-17T19:12:24.063" v="260" actId="20577"/>
          <ac:spMkLst>
            <pc:docMk/>
            <pc:sldMk cId="2059170093" sldId="288"/>
            <ac:spMk id="20" creationId="{041AACDF-BC97-479C-85A7-EBF26597CFDA}"/>
          </ac:spMkLst>
        </pc:spChg>
        <pc:picChg chg="mod">
          <ac:chgData name="Sergei Vlassov" userId="S::vlassovs@ut.ee::bc3adf42-3abf-4fee-9660-5f5b35a2637a" providerId="AD" clId="Web-{E6E7BC1B-5DF4-EA69-4C77-AC0CF22E8D47}" dt="2022-04-17T19:13:36.892" v="276" actId="1076"/>
          <ac:picMkLst>
            <pc:docMk/>
            <pc:sldMk cId="2059170093" sldId="288"/>
            <ac:picMk id="4" creationId="{D2E3CE5E-554D-4529-9C06-CE42E0E06A2D}"/>
          </ac:picMkLst>
        </pc:picChg>
        <pc:picChg chg="mod">
          <ac:chgData name="Sergei Vlassov" userId="S::vlassovs@ut.ee::bc3adf42-3abf-4fee-9660-5f5b35a2637a" providerId="AD" clId="Web-{E6E7BC1B-5DF4-EA69-4C77-AC0CF22E8D47}" dt="2022-04-17T19:13:32.845" v="275" actId="1076"/>
          <ac:picMkLst>
            <pc:docMk/>
            <pc:sldMk cId="2059170093" sldId="288"/>
            <ac:picMk id="6" creationId="{42483373-7F45-47E5-BC2D-2E45B62ABB72}"/>
          </ac:picMkLst>
        </pc:picChg>
        <pc:picChg chg="add del mod">
          <ac:chgData name="Sergei Vlassov" userId="S::vlassovs@ut.ee::bc3adf42-3abf-4fee-9660-5f5b35a2637a" providerId="AD" clId="Web-{E6E7BC1B-5DF4-EA69-4C77-AC0CF22E8D47}" dt="2022-04-17T19:13:51.564" v="279" actId="1076"/>
          <ac:picMkLst>
            <pc:docMk/>
            <pc:sldMk cId="2059170093" sldId="288"/>
            <ac:picMk id="11" creationId="{57EBBE6E-0C32-48B5-922C-78464DAF6BF9}"/>
          </ac:picMkLst>
        </pc:picChg>
      </pc:sldChg>
      <pc:sldChg chg="modSp">
        <pc:chgData name="Sergei Vlassov" userId="S::vlassovs@ut.ee::bc3adf42-3abf-4fee-9660-5f5b35a2637a" providerId="AD" clId="Web-{E6E7BC1B-5DF4-EA69-4C77-AC0CF22E8D47}" dt="2022-04-17T19:17:52.462" v="397" actId="20577"/>
        <pc:sldMkLst>
          <pc:docMk/>
          <pc:sldMk cId="234303764" sldId="293"/>
        </pc:sldMkLst>
        <pc:spChg chg="mod">
          <ac:chgData name="Sergei Vlassov" userId="S::vlassovs@ut.ee::bc3adf42-3abf-4fee-9660-5f5b35a2637a" providerId="AD" clId="Web-{E6E7BC1B-5DF4-EA69-4C77-AC0CF22E8D47}" dt="2022-04-17T19:17:52.462" v="397" actId="20577"/>
          <ac:spMkLst>
            <pc:docMk/>
            <pc:sldMk cId="234303764" sldId="293"/>
            <ac:spMk id="8" creationId="{D332C066-EC07-400A-AC1A-310678E520AD}"/>
          </ac:spMkLst>
        </pc:spChg>
        <pc:spChg chg="mod">
          <ac:chgData name="Sergei Vlassov" userId="S::vlassovs@ut.ee::bc3adf42-3abf-4fee-9660-5f5b35a2637a" providerId="AD" clId="Web-{E6E7BC1B-5DF4-EA69-4C77-AC0CF22E8D47}" dt="2022-04-17T19:17:37.446" v="389" actId="14100"/>
          <ac:spMkLst>
            <pc:docMk/>
            <pc:sldMk cId="234303764" sldId="293"/>
            <ac:spMk id="9" creationId="{BCB8F5B5-61CA-4A2B-8B35-F4E5F0CB3020}"/>
          </ac:spMkLst>
        </pc:spChg>
        <pc:picChg chg="mod">
          <ac:chgData name="Sergei Vlassov" userId="S::vlassovs@ut.ee::bc3adf42-3abf-4fee-9660-5f5b35a2637a" providerId="AD" clId="Web-{E6E7BC1B-5DF4-EA69-4C77-AC0CF22E8D47}" dt="2022-04-17T19:15:57.504" v="339" actId="1076"/>
          <ac:picMkLst>
            <pc:docMk/>
            <pc:sldMk cId="234303764" sldId="293"/>
            <ac:picMk id="7" creationId="{E93D6DB3-68D7-46AD-833E-CF524DF71C1D}"/>
          </ac:picMkLst>
        </pc:picChg>
      </pc:sldChg>
      <pc:sldChg chg="modSp">
        <pc:chgData name="Sergei Vlassov" userId="S::vlassovs@ut.ee::bc3adf42-3abf-4fee-9660-5f5b35a2637a" providerId="AD" clId="Web-{E6E7BC1B-5DF4-EA69-4C77-AC0CF22E8D47}" dt="2022-04-17T19:18:20.400" v="410" actId="14100"/>
        <pc:sldMkLst>
          <pc:docMk/>
          <pc:sldMk cId="2220372600" sldId="501"/>
        </pc:sldMkLst>
        <pc:spChg chg="mod">
          <ac:chgData name="Sergei Vlassov" userId="S::vlassovs@ut.ee::bc3adf42-3abf-4fee-9660-5f5b35a2637a" providerId="AD" clId="Web-{E6E7BC1B-5DF4-EA69-4C77-AC0CF22E8D47}" dt="2022-04-17T19:18:20.400" v="410" actId="14100"/>
          <ac:spMkLst>
            <pc:docMk/>
            <pc:sldMk cId="2220372600" sldId="501"/>
            <ac:spMk id="9" creationId="{BCB8F5B5-61CA-4A2B-8B35-F4E5F0CB3020}"/>
          </ac:spMkLst>
        </pc:spChg>
      </pc:sldChg>
      <pc:sldChg chg="modSp">
        <pc:chgData name="Sergei Vlassov" userId="S::vlassovs@ut.ee::bc3adf42-3abf-4fee-9660-5f5b35a2637a" providerId="AD" clId="Web-{E6E7BC1B-5DF4-EA69-4C77-AC0CF22E8D47}" dt="2022-04-17T19:20:35.152" v="443" actId="20577"/>
        <pc:sldMkLst>
          <pc:docMk/>
          <pc:sldMk cId="1240394891" sldId="502"/>
        </pc:sldMkLst>
        <pc:spChg chg="mod">
          <ac:chgData name="Sergei Vlassov" userId="S::vlassovs@ut.ee::bc3adf42-3abf-4fee-9660-5f5b35a2637a" providerId="AD" clId="Web-{E6E7BC1B-5DF4-EA69-4C77-AC0CF22E8D47}" dt="2022-04-17T19:19:21.932" v="436" actId="1076"/>
          <ac:spMkLst>
            <pc:docMk/>
            <pc:sldMk cId="1240394891" sldId="502"/>
            <ac:spMk id="8" creationId="{D332C066-EC07-400A-AC1A-310678E520AD}"/>
          </ac:spMkLst>
        </pc:spChg>
        <pc:spChg chg="mod">
          <ac:chgData name="Sergei Vlassov" userId="S::vlassovs@ut.ee::bc3adf42-3abf-4fee-9660-5f5b35a2637a" providerId="AD" clId="Web-{E6E7BC1B-5DF4-EA69-4C77-AC0CF22E8D47}" dt="2022-04-17T19:20:35.152" v="443" actId="20577"/>
          <ac:spMkLst>
            <pc:docMk/>
            <pc:sldMk cId="1240394891" sldId="502"/>
            <ac:spMk id="9" creationId="{BCB8F5B5-61CA-4A2B-8B35-F4E5F0CB3020}"/>
          </ac:spMkLst>
        </pc:spChg>
        <pc:picChg chg="mod">
          <ac:chgData name="Sergei Vlassov" userId="S::vlassovs@ut.ee::bc3adf42-3abf-4fee-9660-5f5b35a2637a" providerId="AD" clId="Web-{E6E7BC1B-5DF4-EA69-4C77-AC0CF22E8D47}" dt="2022-04-17T19:19:45.136" v="442" actId="14100"/>
          <ac:picMkLst>
            <pc:docMk/>
            <pc:sldMk cId="1240394891" sldId="502"/>
            <ac:picMk id="12" creationId="{B0356194-6DB6-4A3C-9B90-561C54C85F79}"/>
          </ac:picMkLst>
        </pc:picChg>
      </pc:sldChg>
      <pc:sldChg chg="modSp">
        <pc:chgData name="Sergei Vlassov" userId="S::vlassovs@ut.ee::bc3adf42-3abf-4fee-9660-5f5b35a2637a" providerId="AD" clId="Web-{E6E7BC1B-5DF4-EA69-4C77-AC0CF22E8D47}" dt="2022-04-17T19:15:41.832" v="338" actId="20577"/>
        <pc:sldMkLst>
          <pc:docMk/>
          <pc:sldMk cId="2323741792" sldId="564"/>
        </pc:sldMkLst>
        <pc:spChg chg="mod">
          <ac:chgData name="Sergei Vlassov" userId="S::vlassovs@ut.ee::bc3adf42-3abf-4fee-9660-5f5b35a2637a" providerId="AD" clId="Web-{E6E7BC1B-5DF4-EA69-4C77-AC0CF22E8D47}" dt="2022-04-17T19:15:41.832" v="338" actId="20577"/>
          <ac:spMkLst>
            <pc:docMk/>
            <pc:sldMk cId="2323741792" sldId="564"/>
            <ac:spMk id="10" creationId="{52EEE4D7-DAC0-43CC-9A24-760528837EEC}"/>
          </ac:spMkLst>
        </pc:spChg>
      </pc:sldChg>
      <pc:sldChg chg="modSp">
        <pc:chgData name="Sergei Vlassov" userId="S::vlassovs@ut.ee::bc3adf42-3abf-4fee-9660-5f5b35a2637a" providerId="AD" clId="Web-{E6E7BC1B-5DF4-EA69-4C77-AC0CF22E8D47}" dt="2022-04-17T19:09:49.732" v="191" actId="20577"/>
        <pc:sldMkLst>
          <pc:docMk/>
          <pc:sldMk cId="1199970480" sldId="646"/>
        </pc:sldMkLst>
        <pc:spChg chg="mod">
          <ac:chgData name="Sergei Vlassov" userId="S::vlassovs@ut.ee::bc3adf42-3abf-4fee-9660-5f5b35a2637a" providerId="AD" clId="Web-{E6E7BC1B-5DF4-EA69-4C77-AC0CF22E8D47}" dt="2022-04-17T19:09:49.732" v="191" actId="20577"/>
          <ac:spMkLst>
            <pc:docMk/>
            <pc:sldMk cId="1199970480" sldId="646"/>
            <ac:spMk id="2" creationId="{DAF4F750-AFF7-4AFC-95E6-DE2B2DEBEBDA}"/>
          </ac:spMkLst>
        </pc:spChg>
        <pc:picChg chg="mod">
          <ac:chgData name="Sergei Vlassov" userId="S::vlassovs@ut.ee::bc3adf42-3abf-4fee-9660-5f5b35a2637a" providerId="AD" clId="Web-{E6E7BC1B-5DF4-EA69-4C77-AC0CF22E8D47}" dt="2022-04-17T19:04:15.019" v="115" actId="14100"/>
          <ac:picMkLst>
            <pc:docMk/>
            <pc:sldMk cId="1199970480" sldId="646"/>
            <ac:picMk id="4" creationId="{78D43F06-A6CF-42E5-B586-DF13ACA1F821}"/>
          </ac:picMkLst>
        </pc:picChg>
        <pc:picChg chg="mod">
          <ac:chgData name="Sergei Vlassov" userId="S::vlassovs@ut.ee::bc3adf42-3abf-4fee-9660-5f5b35a2637a" providerId="AD" clId="Web-{E6E7BC1B-5DF4-EA69-4C77-AC0CF22E8D47}" dt="2022-04-17T19:04:13.284" v="114" actId="14100"/>
          <ac:picMkLst>
            <pc:docMk/>
            <pc:sldMk cId="1199970480" sldId="646"/>
            <ac:picMk id="6" creationId="{8D161C7A-F467-4756-BD35-F46B487CD5E7}"/>
          </ac:picMkLst>
        </pc:picChg>
      </pc:sldChg>
      <pc:sldChg chg="delSp modSp">
        <pc:chgData name="Sergei Vlassov" userId="S::vlassovs@ut.ee::bc3adf42-3abf-4fee-9660-5f5b35a2637a" providerId="AD" clId="Web-{E6E7BC1B-5DF4-EA69-4C77-AC0CF22E8D47}" dt="2022-04-17T19:09:34.653" v="186"/>
        <pc:sldMkLst>
          <pc:docMk/>
          <pc:sldMk cId="4278185866" sldId="648"/>
        </pc:sldMkLst>
        <pc:spChg chg="mod">
          <ac:chgData name="Sergei Vlassov" userId="S::vlassovs@ut.ee::bc3adf42-3abf-4fee-9660-5f5b35a2637a" providerId="AD" clId="Web-{E6E7BC1B-5DF4-EA69-4C77-AC0CF22E8D47}" dt="2022-04-17T19:09:32.153" v="185" actId="20577"/>
          <ac:spMkLst>
            <pc:docMk/>
            <pc:sldMk cId="4278185866" sldId="648"/>
            <ac:spMk id="2" creationId="{DAF4F750-AFF7-4AFC-95E6-DE2B2DEBEBDA}"/>
          </ac:spMkLst>
        </pc:spChg>
        <pc:spChg chg="del mod">
          <ac:chgData name="Sergei Vlassov" userId="S::vlassovs@ut.ee::bc3adf42-3abf-4fee-9660-5f5b35a2637a" providerId="AD" clId="Web-{E6E7BC1B-5DF4-EA69-4C77-AC0CF22E8D47}" dt="2022-04-17T19:09:34.653" v="186"/>
          <ac:spMkLst>
            <pc:docMk/>
            <pc:sldMk cId="4278185866" sldId="648"/>
            <ac:spMk id="3" creationId="{783B5E4C-CD5B-4C53-B3FA-254E9DB4974A}"/>
          </ac:spMkLst>
        </pc:spChg>
        <pc:picChg chg="mod">
          <ac:chgData name="Sergei Vlassov" userId="S::vlassovs@ut.ee::bc3adf42-3abf-4fee-9660-5f5b35a2637a" providerId="AD" clId="Web-{E6E7BC1B-5DF4-EA69-4C77-AC0CF22E8D47}" dt="2022-04-17T19:03:50.925" v="111" actId="1076"/>
          <ac:picMkLst>
            <pc:docMk/>
            <pc:sldMk cId="4278185866" sldId="648"/>
            <ac:picMk id="4" creationId="{C1DD8988-633E-4FD8-B554-7EB034CE4BFD}"/>
          </ac:picMkLst>
        </pc:picChg>
        <pc:picChg chg="mod">
          <ac:chgData name="Sergei Vlassov" userId="S::vlassovs@ut.ee::bc3adf42-3abf-4fee-9660-5f5b35a2637a" providerId="AD" clId="Web-{E6E7BC1B-5DF4-EA69-4C77-AC0CF22E8D47}" dt="2022-04-17T19:03:46.237" v="110" actId="1076"/>
          <ac:picMkLst>
            <pc:docMk/>
            <pc:sldMk cId="4278185866" sldId="648"/>
            <ac:picMk id="6" creationId="{14F9F64C-C06C-4033-BC06-B117AF948E12}"/>
          </ac:picMkLst>
        </pc:picChg>
      </pc:sldChg>
      <pc:sldChg chg="modSp">
        <pc:chgData name="Sergei Vlassov" userId="S::vlassovs@ut.ee::bc3adf42-3abf-4fee-9660-5f5b35a2637a" providerId="AD" clId="Web-{E6E7BC1B-5DF4-EA69-4C77-AC0CF22E8D47}" dt="2022-04-17T19:02:44.752" v="99" actId="20577"/>
        <pc:sldMkLst>
          <pc:docMk/>
          <pc:sldMk cId="3335185730" sldId="649"/>
        </pc:sldMkLst>
        <pc:spChg chg="mod">
          <ac:chgData name="Sergei Vlassov" userId="S::vlassovs@ut.ee::bc3adf42-3abf-4fee-9660-5f5b35a2637a" providerId="AD" clId="Web-{E6E7BC1B-5DF4-EA69-4C77-AC0CF22E8D47}" dt="2022-04-17T19:02:44.752" v="99" actId="20577"/>
          <ac:spMkLst>
            <pc:docMk/>
            <pc:sldMk cId="3335185730" sldId="649"/>
            <ac:spMk id="2" creationId="{8D569DC0-E918-4BF0-9E24-F7B5EC58423C}"/>
          </ac:spMkLst>
        </pc:spChg>
        <pc:spChg chg="mod">
          <ac:chgData name="Sergei Vlassov" userId="S::vlassovs@ut.ee::bc3adf42-3abf-4fee-9660-5f5b35a2637a" providerId="AD" clId="Web-{E6E7BC1B-5DF4-EA69-4C77-AC0CF22E8D47}" dt="2022-04-17T18:56:56.492" v="41" actId="1076"/>
          <ac:spMkLst>
            <pc:docMk/>
            <pc:sldMk cId="3335185730" sldId="649"/>
            <ac:spMk id="3" creationId="{E1D2C897-AC90-4A99-8ACA-E55634E2A367}"/>
          </ac:spMkLst>
        </pc:spChg>
        <pc:spChg chg="mod">
          <ac:chgData name="Sergei Vlassov" userId="S::vlassovs@ut.ee::bc3adf42-3abf-4fee-9660-5f5b35a2637a" providerId="AD" clId="Web-{E6E7BC1B-5DF4-EA69-4C77-AC0CF22E8D47}" dt="2022-04-17T18:57:12.665" v="43" actId="1076"/>
          <ac:spMkLst>
            <pc:docMk/>
            <pc:sldMk cId="3335185730" sldId="649"/>
            <ac:spMk id="4" creationId="{83D9B3C7-A259-4F8C-ABBE-4DCE7AED971B}"/>
          </ac:spMkLst>
        </pc:spChg>
        <pc:picChg chg="mod">
          <ac:chgData name="Sergei Vlassov" userId="S::vlassovs@ut.ee::bc3adf42-3abf-4fee-9660-5f5b35a2637a" providerId="AD" clId="Web-{E6E7BC1B-5DF4-EA69-4C77-AC0CF22E8D47}" dt="2022-04-17T18:57:08.649" v="42" actId="1076"/>
          <ac:picMkLst>
            <pc:docMk/>
            <pc:sldMk cId="3335185730" sldId="649"/>
            <ac:picMk id="1026" creationId="{71DA1D19-AA07-458B-BB30-9DBA6533EE34}"/>
          </ac:picMkLst>
        </pc:picChg>
      </pc:sldChg>
      <pc:sldChg chg="modSp">
        <pc:chgData name="Sergei Vlassov" userId="S::vlassovs@ut.ee::bc3adf42-3abf-4fee-9660-5f5b35a2637a" providerId="AD" clId="Web-{E6E7BC1B-5DF4-EA69-4C77-AC0CF22E8D47}" dt="2022-04-17T19:10:44.858" v="198" actId="1076"/>
        <pc:sldMkLst>
          <pc:docMk/>
          <pc:sldMk cId="2216990053" sldId="650"/>
        </pc:sldMkLst>
        <pc:spChg chg="mod">
          <ac:chgData name="Sergei Vlassov" userId="S::vlassovs@ut.ee::bc3adf42-3abf-4fee-9660-5f5b35a2637a" providerId="AD" clId="Web-{E6E7BC1B-5DF4-EA69-4C77-AC0CF22E8D47}" dt="2022-04-17T19:07:50.636" v="152" actId="20577"/>
          <ac:spMkLst>
            <pc:docMk/>
            <pc:sldMk cId="2216990053" sldId="650"/>
            <ac:spMk id="2" creationId="{AE2B4E7F-9B03-4EDB-85F0-58DAE4655AF9}"/>
          </ac:spMkLst>
        </pc:spChg>
        <pc:spChg chg="mod">
          <ac:chgData name="Sergei Vlassov" userId="S::vlassovs@ut.ee::bc3adf42-3abf-4fee-9660-5f5b35a2637a" providerId="AD" clId="Web-{E6E7BC1B-5DF4-EA69-4C77-AC0CF22E8D47}" dt="2022-04-17T19:10:14.576" v="195" actId="14100"/>
          <ac:spMkLst>
            <pc:docMk/>
            <pc:sldMk cId="2216990053" sldId="650"/>
            <ac:spMk id="3" creationId="{433BC7AB-4C24-4EED-A989-D462536BB041}"/>
          </ac:spMkLst>
        </pc:spChg>
        <pc:picChg chg="mod modCrop">
          <ac:chgData name="Sergei Vlassov" userId="S::vlassovs@ut.ee::bc3adf42-3abf-4fee-9660-5f5b35a2637a" providerId="AD" clId="Web-{E6E7BC1B-5DF4-EA69-4C77-AC0CF22E8D47}" dt="2022-04-17T19:10:44.858" v="198" actId="1076"/>
          <ac:picMkLst>
            <pc:docMk/>
            <pc:sldMk cId="2216990053" sldId="650"/>
            <ac:picMk id="6" creationId="{D58ED151-EBAD-4DFD-9E70-05DFD3966578}"/>
          </ac:picMkLst>
        </pc:picChg>
      </pc:sldChg>
      <pc:sldChg chg="modSp">
        <pc:chgData name="Sergei Vlassov" userId="S::vlassovs@ut.ee::bc3adf42-3abf-4fee-9660-5f5b35a2637a" providerId="AD" clId="Web-{E6E7BC1B-5DF4-EA69-4C77-AC0CF22E8D47}" dt="2022-04-17T19:09:56.107" v="193" actId="20577"/>
        <pc:sldMkLst>
          <pc:docMk/>
          <pc:sldMk cId="1388250853" sldId="651"/>
        </pc:sldMkLst>
        <pc:spChg chg="mod">
          <ac:chgData name="Sergei Vlassov" userId="S::vlassovs@ut.ee::bc3adf42-3abf-4fee-9660-5f5b35a2637a" providerId="AD" clId="Web-{E6E7BC1B-5DF4-EA69-4C77-AC0CF22E8D47}" dt="2022-04-17T19:09:56.107" v="193" actId="20577"/>
          <ac:spMkLst>
            <pc:docMk/>
            <pc:sldMk cId="1388250853" sldId="651"/>
            <ac:spMk id="2" creationId="{DAF4F750-AFF7-4AFC-95E6-DE2B2DEBEBDA}"/>
          </ac:spMkLst>
        </pc:spChg>
      </pc:sldChg>
      <pc:sldChg chg="delSp modSp">
        <pc:chgData name="Sergei Vlassov" userId="S::vlassovs@ut.ee::bc3adf42-3abf-4fee-9660-5f5b35a2637a" providerId="AD" clId="Web-{E6E7BC1B-5DF4-EA69-4C77-AC0CF22E8D47}" dt="2022-04-17T19:06:54.104" v="135"/>
        <pc:sldMkLst>
          <pc:docMk/>
          <pc:sldMk cId="291571754" sldId="653"/>
        </pc:sldMkLst>
        <pc:spChg chg="mod">
          <ac:chgData name="Sergei Vlassov" userId="S::vlassovs@ut.ee::bc3adf42-3abf-4fee-9660-5f5b35a2637a" providerId="AD" clId="Web-{E6E7BC1B-5DF4-EA69-4C77-AC0CF22E8D47}" dt="2022-04-17T19:06:50.775" v="134" actId="20577"/>
          <ac:spMkLst>
            <pc:docMk/>
            <pc:sldMk cId="291571754" sldId="653"/>
            <ac:spMk id="2" creationId="{DAF4F750-AFF7-4AFC-95E6-DE2B2DEBEBDA}"/>
          </ac:spMkLst>
        </pc:spChg>
        <pc:spChg chg="del mod">
          <ac:chgData name="Sergei Vlassov" userId="S::vlassovs@ut.ee::bc3adf42-3abf-4fee-9660-5f5b35a2637a" providerId="AD" clId="Web-{E6E7BC1B-5DF4-EA69-4C77-AC0CF22E8D47}" dt="2022-04-17T19:06:54.104" v="135"/>
          <ac:spMkLst>
            <pc:docMk/>
            <pc:sldMk cId="291571754" sldId="653"/>
            <ac:spMk id="3" creationId="{783B5E4C-CD5B-4C53-B3FA-254E9DB4974A}"/>
          </ac:spMkLst>
        </pc:spChg>
        <pc:spChg chg="mod">
          <ac:chgData name="Sergei Vlassov" userId="S::vlassovs@ut.ee::bc3adf42-3abf-4fee-9660-5f5b35a2637a" providerId="AD" clId="Web-{E6E7BC1B-5DF4-EA69-4C77-AC0CF22E8D47}" dt="2022-04-17T19:06:27.306" v="133" actId="20577"/>
          <ac:spMkLst>
            <pc:docMk/>
            <pc:sldMk cId="291571754" sldId="653"/>
            <ac:spMk id="6" creationId="{03DC3BE1-A90C-49E4-93C9-FBA1D85EFD03}"/>
          </ac:spMkLst>
        </pc:spChg>
        <pc:picChg chg="mod">
          <ac:chgData name="Sergei Vlassov" userId="S::vlassovs@ut.ee::bc3adf42-3abf-4fee-9660-5f5b35a2637a" providerId="AD" clId="Web-{E6E7BC1B-5DF4-EA69-4C77-AC0CF22E8D47}" dt="2022-04-17T19:04:56.254" v="117" actId="1076"/>
          <ac:picMkLst>
            <pc:docMk/>
            <pc:sldMk cId="291571754" sldId="653"/>
            <ac:picMk id="5" creationId="{DD33988B-3D9E-4B2F-9043-18967884841F}"/>
          </ac:picMkLst>
        </pc:picChg>
      </pc:sldChg>
      <pc:sldChg chg="delSp modSp">
        <pc:chgData name="Sergei Vlassov" userId="S::vlassovs@ut.ee::bc3adf42-3abf-4fee-9660-5f5b35a2637a" providerId="AD" clId="Web-{E6E7BC1B-5DF4-EA69-4C77-AC0CF22E8D47}" dt="2022-04-17T19:15:11.019" v="314" actId="20577"/>
        <pc:sldMkLst>
          <pc:docMk/>
          <pc:sldMk cId="2055133809" sldId="654"/>
        </pc:sldMkLst>
        <pc:spChg chg="mod">
          <ac:chgData name="Sergei Vlassov" userId="S::vlassovs@ut.ee::bc3adf42-3abf-4fee-9660-5f5b35a2637a" providerId="AD" clId="Web-{E6E7BC1B-5DF4-EA69-4C77-AC0CF22E8D47}" dt="2022-04-17T19:15:11.019" v="314" actId="20577"/>
          <ac:spMkLst>
            <pc:docMk/>
            <pc:sldMk cId="2055133809" sldId="654"/>
            <ac:spMk id="2" creationId="{DAF4F750-AFF7-4AFC-95E6-DE2B2DEBEBDA}"/>
          </ac:spMkLst>
        </pc:spChg>
        <pc:spChg chg="del">
          <ac:chgData name="Sergei Vlassov" userId="S::vlassovs@ut.ee::bc3adf42-3abf-4fee-9660-5f5b35a2637a" providerId="AD" clId="Web-{E6E7BC1B-5DF4-EA69-4C77-AC0CF22E8D47}" dt="2022-04-17T19:14:41.409" v="296"/>
          <ac:spMkLst>
            <pc:docMk/>
            <pc:sldMk cId="2055133809" sldId="654"/>
            <ac:spMk id="3" creationId="{783B5E4C-CD5B-4C53-B3FA-254E9DB4974A}"/>
          </ac:spMkLst>
        </pc:spChg>
      </pc:sldChg>
      <pc:sldChg chg="addSp delSp modSp add replId">
        <pc:chgData name="Sergei Vlassov" userId="S::vlassovs@ut.ee::bc3adf42-3abf-4fee-9660-5f5b35a2637a" providerId="AD" clId="Web-{E6E7BC1B-5DF4-EA69-4C77-AC0CF22E8D47}" dt="2022-04-17T19:02:08.860" v="90" actId="20577"/>
        <pc:sldMkLst>
          <pc:docMk/>
          <pc:sldMk cId="342877466" sldId="655"/>
        </pc:sldMkLst>
        <pc:spChg chg="add del mod">
          <ac:chgData name="Sergei Vlassov" userId="S::vlassovs@ut.ee::bc3adf42-3abf-4fee-9660-5f5b35a2637a" providerId="AD" clId="Web-{E6E7BC1B-5DF4-EA69-4C77-AC0CF22E8D47}" dt="2022-04-17T19:02:08.860" v="90" actId="20577"/>
          <ac:spMkLst>
            <pc:docMk/>
            <pc:sldMk cId="342877466" sldId="655"/>
            <ac:spMk id="2" creationId="{3CA200F4-E5D6-4AF6-BDFC-9D52AFA53C20}"/>
          </ac:spMkLst>
        </pc:spChg>
        <pc:spChg chg="add del mod">
          <ac:chgData name="Sergei Vlassov" userId="S::vlassovs@ut.ee::bc3adf42-3abf-4fee-9660-5f5b35a2637a" providerId="AD" clId="Web-{E6E7BC1B-5DF4-EA69-4C77-AC0CF22E8D47}" dt="2022-04-17T19:01:48.469" v="61"/>
          <ac:spMkLst>
            <pc:docMk/>
            <pc:sldMk cId="342877466" sldId="655"/>
            <ac:spMk id="4" creationId="{1A44DFD9-C5B0-32FB-4A95-B664D870B42F}"/>
          </ac:spMkLst>
        </pc:spChg>
        <pc:spChg chg="del">
          <ac:chgData name="Sergei Vlassov" userId="S::vlassovs@ut.ee::bc3adf42-3abf-4fee-9660-5f5b35a2637a" providerId="AD" clId="Web-{E6E7BC1B-5DF4-EA69-4C77-AC0CF22E8D47}" dt="2022-04-17T19:01:52.219" v="62"/>
          <ac:spMkLst>
            <pc:docMk/>
            <pc:sldMk cId="342877466" sldId="655"/>
            <ac:spMk id="10" creationId="{52EEE4D7-DAC0-43CC-9A24-760528837EE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15ABF-6A29-4782-A724-D705DBAD90D1}" type="datetimeFigureOut">
              <a:rPr lang="en-GB" smtClean="0"/>
              <a:t>20/04/2022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D7F8F-7F8F-4DB3-AE28-923B0428D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352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53AA0B00-BCE4-49E8-911C-58356DD3FA5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B223248B-8893-4344-BF9D-DE061CBD61BD}" type="slidenum">
              <a:rPr kumimoji="0" lang="en-GB" altLang="fi-FI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t>1</a:t>
            </a:fld>
            <a:endParaRPr kumimoji="0" lang="en-GB" altLang="fi-FI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123" name="Text Box 1">
            <a:extLst>
              <a:ext uri="{FF2B5EF4-FFF2-40B4-BE49-F238E27FC236}">
                <a16:creationId xmlns:a16="http://schemas.microsoft.com/office/drawing/2014/main" id="{674866F4-ADF3-4923-BF93-6EED87A882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i-FI" altLang="fi-FI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124" name="Rectangle 2">
            <a:extLst>
              <a:ext uri="{FF2B5EF4-FFF2-40B4-BE49-F238E27FC236}">
                <a16:creationId xmlns:a16="http://schemas.microsoft.com/office/drawing/2014/main" id="{F554FD54-3B4A-4329-A02E-E8C9AD26B42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fi-FI" dirty="0"/>
          </a:p>
        </p:txBody>
      </p:sp>
    </p:spTree>
    <p:extLst>
      <p:ext uri="{BB962C8B-B14F-4D97-AF65-F5344CB8AC3E}">
        <p14:creationId xmlns:p14="http://schemas.microsoft.com/office/powerpoint/2010/main" val="3883680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47DCCA61-FD70-4DC5-B698-ECB2CB7C9D52}" type="slidenum">
              <a:t>19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64731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7585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31200" y="1676400"/>
            <a:ext cx="2235200" cy="4876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25600" y="1676400"/>
            <a:ext cx="6502400" cy="4876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936390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1" y="1676401"/>
            <a:ext cx="7211484" cy="11414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46380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290464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6801" y="1600200"/>
            <a:ext cx="9345084" cy="4951413"/>
          </a:xfrm>
        </p:spPr>
        <p:txBody>
          <a:bodyPr/>
          <a:lstStyle>
            <a:lvl1pPr>
              <a:buClrTx/>
              <a:defRPr>
                <a:solidFill>
                  <a:schemeClr val="tx1"/>
                </a:solidFill>
              </a:defRPr>
            </a:lvl1pPr>
            <a:lvl2pPr>
              <a:buClrTx/>
              <a:defRPr>
                <a:solidFill>
                  <a:schemeClr val="tx1"/>
                </a:solidFill>
              </a:defRPr>
            </a:lvl2pPr>
            <a:lvl3pPr>
              <a:buClrTx/>
              <a:defRPr>
                <a:solidFill>
                  <a:schemeClr val="tx1"/>
                </a:solidFill>
              </a:defRPr>
            </a:lvl3pPr>
            <a:lvl4pPr>
              <a:buClrTx/>
              <a:defRPr>
                <a:solidFill>
                  <a:schemeClr val="tx1"/>
                </a:solidFill>
              </a:defRPr>
            </a:lvl4pPr>
            <a:lvl5pPr>
              <a:buClrTx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BC5A51A-8FE3-459E-8764-9C0A706B2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246489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58777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1"/>
            <a:ext cx="9245600" cy="6572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1" y="1600200"/>
            <a:ext cx="4569884" cy="4951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11484" y="1600200"/>
            <a:ext cx="4572000" cy="4951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804858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628102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326720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7020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546479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24156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03829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053507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1" y="152401"/>
            <a:ext cx="2334684" cy="63992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152401"/>
            <a:ext cx="6807200" cy="63992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685142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1" y="152401"/>
            <a:ext cx="9345084" cy="11144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438401" y="1600200"/>
            <a:ext cx="4569884" cy="4951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11484" y="1600200"/>
            <a:ext cx="4572000" cy="4951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905104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UT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0917C-B12D-46C7-B6BB-0C34E7D65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6858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B98602C-5CF7-45C3-AE90-59D07E66BF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" y="1219200"/>
            <a:ext cx="10972800" cy="4953000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tx1"/>
                </a:solidFill>
              </a:defRPr>
            </a:lvl2pPr>
            <a:lvl3pPr marL="914400" indent="0">
              <a:buNone/>
              <a:defRPr>
                <a:solidFill>
                  <a:schemeClr val="tx1"/>
                </a:solidFill>
              </a:defRPr>
            </a:lvl3pPr>
            <a:lvl4pPr marL="1371600" indent="0">
              <a:buNone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07F442F-6A44-4B33-8CF9-CAAB41F3F4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10800" y="6279423"/>
            <a:ext cx="1371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lang="en-US" sz="1600" smtClean="0">
                <a:solidFill>
                  <a:srgbClr val="B1B3B3"/>
                </a:solidFill>
              </a:defRPr>
            </a:lvl1pPr>
          </a:lstStyle>
          <a:p>
            <a:pPr>
              <a:defRPr/>
            </a:pPr>
            <a:fld id="{DADBB38E-37F0-4099-9E14-30415241E9A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903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9887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36800" y="3048000"/>
            <a:ext cx="40132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53200" y="3048000"/>
            <a:ext cx="40132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55466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71435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05660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3302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8949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1055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48002320-9E50-430B-BA8A-F12655841A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368801" y="685801"/>
            <a:ext cx="7211484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054" name="Rectangle 7">
            <a:extLst>
              <a:ext uri="{FF2B5EF4-FFF2-40B4-BE49-F238E27FC236}">
                <a16:creationId xmlns:a16="http://schemas.microsoft.com/office/drawing/2014/main" id="{A8780DD8-FF1E-4EBB-989B-6E015C1286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59741" y="2895600"/>
            <a:ext cx="82296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i-FI" dirty="0"/>
              <a:t>Click to edit the outline text format</a:t>
            </a:r>
          </a:p>
          <a:p>
            <a:pPr lvl="1"/>
            <a:r>
              <a:rPr lang="en-GB" altLang="fi-FI" dirty="0"/>
              <a:t>Second Outline Level</a:t>
            </a:r>
          </a:p>
          <a:p>
            <a:pPr lvl="2"/>
            <a:r>
              <a:rPr lang="en-GB" altLang="fi-FI" dirty="0"/>
              <a:t>Third Outline Level</a:t>
            </a:r>
          </a:p>
          <a:p>
            <a:pPr lvl="3"/>
            <a:r>
              <a:rPr lang="en-GB" altLang="fi-FI" dirty="0"/>
              <a:t>Fourth Outline Level</a:t>
            </a:r>
          </a:p>
          <a:p>
            <a:pPr lvl="4"/>
            <a:r>
              <a:rPr lang="en-GB" altLang="fi-FI" dirty="0"/>
              <a:t>Fifth Outline Level</a:t>
            </a:r>
          </a:p>
          <a:p>
            <a:pPr lvl="4"/>
            <a:r>
              <a:rPr lang="en-GB" altLang="fi-FI" dirty="0"/>
              <a:t>Sixth Outline Level</a:t>
            </a:r>
          </a:p>
          <a:p>
            <a:pPr lvl="4"/>
            <a:r>
              <a:rPr lang="en-GB" altLang="fi-FI" dirty="0"/>
              <a:t>Seventh Outline Level</a:t>
            </a:r>
          </a:p>
          <a:p>
            <a:pPr lvl="4"/>
            <a:r>
              <a:rPr lang="en-GB" altLang="fi-FI" dirty="0"/>
              <a:t>Eighth Outline Level</a:t>
            </a:r>
          </a:p>
          <a:p>
            <a:pPr lvl="4"/>
            <a:r>
              <a:rPr lang="en-GB" altLang="fi-FI" dirty="0"/>
              <a:t>Ninth Outline Level</a:t>
            </a:r>
          </a:p>
        </p:txBody>
      </p:sp>
      <p:pic>
        <p:nvPicPr>
          <p:cNvPr id="3074" name="Picture 2" descr="University of Tartu - Wikipedia">
            <a:extLst>
              <a:ext uri="{FF2B5EF4-FFF2-40B4-BE49-F238E27FC236}">
                <a16:creationId xmlns:a16="http://schemas.microsoft.com/office/drawing/2014/main" id="{4998069A-CB36-479F-89D8-816E2CEE0A1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28" y="-3048"/>
            <a:ext cx="3657600" cy="3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222A78-5200-4CD0-B820-D171F3ACF65D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76800"/>
            <a:ext cx="3651275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138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Candara" pitchFamily="34" charset="0"/>
          <a:ea typeface="+mj-ea"/>
          <a:cs typeface="+mj-cs"/>
        </a:defRPr>
      </a:lvl1pPr>
      <a:lvl2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chemeClr val="tx1"/>
          </a:solidFill>
          <a:latin typeface="Candara" panose="020E0502030303020204" pitchFamily="34" charset="0"/>
        </a:defRPr>
      </a:lvl2pPr>
      <a:lvl3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chemeClr val="tx1"/>
          </a:solidFill>
          <a:latin typeface="Candara" panose="020E0502030303020204" pitchFamily="34" charset="0"/>
        </a:defRPr>
      </a:lvl3pPr>
      <a:lvl4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chemeClr val="tx1"/>
          </a:solidFill>
          <a:latin typeface="Candara" panose="020E0502030303020204" pitchFamily="34" charset="0"/>
        </a:defRPr>
      </a:lvl4pPr>
      <a:lvl5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chemeClr val="tx1"/>
          </a:solidFill>
          <a:latin typeface="Candara" panose="020E0502030303020204" pitchFamily="34" charset="0"/>
        </a:defRPr>
      </a:lvl5pPr>
      <a:lvl6pPr marL="4572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6pPr>
      <a:lvl7pPr marL="9144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7pPr>
      <a:lvl8pPr marL="13716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8pPr>
      <a:lvl9pPr marL="18288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9pPr>
    </p:titleStyle>
    <p:bodyStyle>
      <a:lvl1pPr marL="280988" indent="-280988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10000"/>
        <a:buFont typeface="Wingdings" panose="05000000000000000000" pitchFamily="2" charset="2"/>
        <a:buChar char=""/>
        <a:defRPr>
          <a:solidFill>
            <a:srgbClr val="000000"/>
          </a:solidFill>
          <a:latin typeface="Georgia" pitchFamily="18" charset="0"/>
          <a:ea typeface="+mn-ea"/>
          <a:cs typeface="+mn-cs"/>
        </a:defRPr>
      </a:lvl1pPr>
      <a:lvl2pPr marL="668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80000"/>
        <a:buFont typeface="Wingdings" panose="05000000000000000000" pitchFamily="2" charset="2"/>
        <a:buChar char=""/>
        <a:defRPr>
          <a:solidFill>
            <a:srgbClr val="000000"/>
          </a:solidFill>
          <a:latin typeface="Georgia" pitchFamily="18" charset="0"/>
        </a:defRPr>
      </a:lvl2pPr>
      <a:lvl3pPr marL="1049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panose="020B0604020202020204" pitchFamily="34" charset="0"/>
        <a:buChar char="-"/>
        <a:defRPr sz="1600">
          <a:solidFill>
            <a:srgbClr val="000000"/>
          </a:solidFill>
          <a:latin typeface="Georgia" pitchFamily="18" charset="0"/>
        </a:defRPr>
      </a:lvl3pPr>
      <a:lvl4pPr marL="1620838" indent="-1508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panose="020B0604020202020204" pitchFamily="34" charset="0"/>
        <a:buChar char="-"/>
        <a:defRPr sz="1600">
          <a:solidFill>
            <a:srgbClr val="000000"/>
          </a:solidFill>
          <a:latin typeface="Georgia" pitchFamily="18" charset="0"/>
        </a:defRPr>
      </a:lvl4pPr>
      <a:lvl5pPr marL="20939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panose="020B0604020202020204" pitchFamily="34" charset="0"/>
        <a:buChar char="-"/>
        <a:defRPr sz="1600">
          <a:solidFill>
            <a:srgbClr val="000000"/>
          </a:solidFill>
          <a:latin typeface="Georgia" pitchFamily="18" charset="0"/>
        </a:defRPr>
      </a:lvl5pPr>
      <a:lvl6pPr marL="25511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charset="0"/>
        <a:buChar char="-"/>
        <a:defRPr sz="1600">
          <a:solidFill>
            <a:srgbClr val="000000"/>
          </a:solidFill>
          <a:latin typeface="+mn-lt"/>
        </a:defRPr>
      </a:lvl6pPr>
      <a:lvl7pPr marL="30083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charset="0"/>
        <a:buChar char="-"/>
        <a:defRPr sz="1600">
          <a:solidFill>
            <a:srgbClr val="000000"/>
          </a:solidFill>
          <a:latin typeface="+mn-lt"/>
        </a:defRPr>
      </a:lvl7pPr>
      <a:lvl8pPr marL="34655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charset="0"/>
        <a:buChar char="-"/>
        <a:defRPr sz="1600">
          <a:solidFill>
            <a:srgbClr val="000000"/>
          </a:solidFill>
          <a:latin typeface="+mn-lt"/>
        </a:defRPr>
      </a:lvl8pPr>
      <a:lvl9pPr marL="39227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charset="0"/>
        <a:buChar char="-"/>
        <a:defRPr sz="1600">
          <a:solidFill>
            <a:srgbClr val="000000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>
            <a:extLst>
              <a:ext uri="{FF2B5EF4-FFF2-40B4-BE49-F238E27FC236}">
                <a16:creationId xmlns:a16="http://schemas.microsoft.com/office/drawing/2014/main" id="{4A556D5E-A77D-4D43-90CC-BFD9F5EDD7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457201"/>
            <a:ext cx="9245600" cy="657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B8861648-04EE-4221-B7F4-4708A0B0F4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1" y="1600200"/>
            <a:ext cx="9345084" cy="495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i-FI"/>
              <a:t>Click to edit the outline text format</a:t>
            </a:r>
          </a:p>
          <a:p>
            <a:pPr lvl="1"/>
            <a:r>
              <a:rPr lang="en-GB" altLang="fi-FI"/>
              <a:t>Second Outline Level</a:t>
            </a:r>
          </a:p>
          <a:p>
            <a:pPr lvl="2"/>
            <a:r>
              <a:rPr lang="en-GB" altLang="fi-FI"/>
              <a:t>Third Outline Level</a:t>
            </a:r>
          </a:p>
          <a:p>
            <a:pPr lvl="3"/>
            <a:r>
              <a:rPr lang="en-GB" altLang="fi-FI"/>
              <a:t>Fourth Outline Level</a:t>
            </a:r>
          </a:p>
          <a:p>
            <a:pPr lvl="4"/>
            <a:r>
              <a:rPr lang="en-GB" altLang="fi-FI"/>
              <a:t>Fifth Outline Level</a:t>
            </a:r>
          </a:p>
          <a:p>
            <a:pPr lvl="4"/>
            <a:r>
              <a:rPr lang="en-GB" altLang="fi-FI"/>
              <a:t>Sixth Outline Level</a:t>
            </a:r>
          </a:p>
          <a:p>
            <a:pPr lvl="4"/>
            <a:r>
              <a:rPr lang="en-GB" altLang="fi-FI"/>
              <a:t>Seventh Outline Level</a:t>
            </a:r>
          </a:p>
          <a:p>
            <a:pPr lvl="4"/>
            <a:r>
              <a:rPr lang="en-GB" altLang="fi-FI"/>
              <a:t>Eighth Outline Level</a:t>
            </a:r>
          </a:p>
          <a:p>
            <a:pPr lvl="4"/>
            <a:r>
              <a:rPr lang="en-GB" altLang="fi-FI"/>
              <a:t>Ninth Outline Level</a:t>
            </a:r>
          </a:p>
        </p:txBody>
      </p:sp>
      <p:sp>
        <p:nvSpPr>
          <p:cNvPr id="1029" name="Text Box 4">
            <a:extLst>
              <a:ext uri="{FF2B5EF4-FFF2-40B4-BE49-F238E27FC236}">
                <a16:creationId xmlns:a16="http://schemas.microsoft.com/office/drawing/2014/main" id="{08FC3DAA-0EE4-4348-BC26-7F34CEAD0D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184" y="6613526"/>
            <a:ext cx="10124016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t-EE" altLang="fi-FI" sz="1100" i="1" dirty="0">
                <a:solidFill>
                  <a:srgbClr val="595959"/>
                </a:solidFill>
                <a:latin typeface="Georgia" panose="02040502050405020303" pitchFamily="18" charset="0"/>
              </a:rPr>
              <a:t>Sven Oras</a:t>
            </a:r>
            <a:r>
              <a:rPr lang="en-GB" altLang="fi-FI" sz="1100" i="1" dirty="0">
                <a:solidFill>
                  <a:srgbClr val="595959"/>
                </a:solidFill>
                <a:latin typeface="Georgia" panose="02040502050405020303" pitchFamily="18" charset="0"/>
              </a:rPr>
              <a:t>, </a:t>
            </a:r>
            <a:r>
              <a:rPr lang="et-EE" altLang="fi-FI" sz="1100" i="1" dirty="0">
                <a:solidFill>
                  <a:srgbClr val="595959"/>
                </a:solidFill>
                <a:latin typeface="Georgia" panose="02040502050405020303" pitchFamily="18" charset="0"/>
              </a:rPr>
              <a:t>CERN</a:t>
            </a:r>
            <a:r>
              <a:rPr lang="en-GB" altLang="fi-FI" sz="1100" i="1" dirty="0">
                <a:solidFill>
                  <a:srgbClr val="595959"/>
                </a:solidFill>
                <a:latin typeface="Georgia" panose="02040502050405020303" pitchFamily="18" charset="0"/>
              </a:rPr>
              <a:t>–</a:t>
            </a:r>
            <a:r>
              <a:rPr lang="et-EE" altLang="fi-FI" sz="1100" i="1" dirty="0">
                <a:solidFill>
                  <a:srgbClr val="595959"/>
                </a:solidFill>
                <a:latin typeface="Georgia" panose="02040502050405020303" pitchFamily="18" charset="0"/>
              </a:rPr>
              <a:t> </a:t>
            </a:r>
            <a:r>
              <a:rPr lang="en-US" altLang="fi-FI" sz="1100" i="1" noProof="0" dirty="0">
                <a:solidFill>
                  <a:srgbClr val="595959"/>
                </a:solidFill>
                <a:latin typeface="Georgia" panose="02040502050405020303" pitchFamily="18" charset="0"/>
              </a:rPr>
              <a:t>April</a:t>
            </a:r>
            <a:r>
              <a:rPr lang="et-EE" altLang="fi-FI" sz="1100" i="1" dirty="0">
                <a:solidFill>
                  <a:srgbClr val="595959"/>
                </a:solidFill>
                <a:latin typeface="Georgia" panose="02040502050405020303" pitchFamily="18" charset="0"/>
              </a:rPr>
              <a:t> 20, 2020</a:t>
            </a:r>
            <a:endParaRPr lang="en-GB" altLang="fi-FI" sz="1100" i="1" dirty="0">
              <a:solidFill>
                <a:srgbClr val="595959"/>
              </a:solidFill>
              <a:latin typeface="Georgia" panose="02040502050405020303" pitchFamily="18" charset="0"/>
            </a:endParaRPr>
          </a:p>
        </p:txBody>
      </p:sp>
      <p:sp>
        <p:nvSpPr>
          <p:cNvPr id="1030" name="Text Box 5">
            <a:extLst>
              <a:ext uri="{FF2B5EF4-FFF2-40B4-BE49-F238E27FC236}">
                <a16:creationId xmlns:a16="http://schemas.microsoft.com/office/drawing/2014/main" id="{515614D2-BF3F-478A-B407-D8E24E2293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01351" y="6613526"/>
            <a:ext cx="115146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0000"/>
              </a:lnSpc>
              <a:buFont typeface="Arial" panose="020B0604020202020204" pitchFamily="34" charset="0"/>
              <a:buNone/>
            </a:pPr>
            <a:fld id="{D75B598C-ACBC-4D96-907A-E6C886D1C2D3}" type="slidenum">
              <a:rPr lang="en-GB" altLang="fi-FI" sz="1000" b="0">
                <a:solidFill>
                  <a:srgbClr val="000000"/>
                </a:solidFill>
                <a:latin typeface="Arial" panose="020B0604020202020204" pitchFamily="34" charset="0"/>
              </a:rPr>
              <a:pPr algn="r">
                <a:lnSpc>
                  <a:spcPct val="100000"/>
                </a:lnSpc>
                <a:buFont typeface="Arial" panose="020B0604020202020204" pitchFamily="34" charset="0"/>
                <a:buNone/>
              </a:pPr>
              <a:t>‹#›</a:t>
            </a:fld>
            <a:endParaRPr lang="en-GB" altLang="fi-FI" sz="1000" b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2050" name="Picture 2" descr="University of Tartu - Wikipedia">
            <a:extLst>
              <a:ext uri="{FF2B5EF4-FFF2-40B4-BE49-F238E27FC236}">
                <a16:creationId xmlns:a16="http://schemas.microsoft.com/office/drawing/2014/main" id="{9F064D49-163E-48EB-9E0F-7A9186A52C3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" y="0"/>
            <a:ext cx="14986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29B730-EAA9-4DDB-AF6D-3E674AD78FB2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0" y="0"/>
            <a:ext cx="2032000" cy="1114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681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hf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rgbClr val="40404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ndara" pitchFamily="34" charset="0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rgbClr val="404040"/>
          </a:solidFill>
          <a:latin typeface="Candara" panose="020E0502030303020204" pitchFamily="34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rgbClr val="404040"/>
          </a:solidFill>
          <a:latin typeface="Candara" panose="020E0502030303020204" pitchFamily="34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rgbClr val="404040"/>
          </a:solidFill>
          <a:latin typeface="Candara" panose="020E0502030303020204" pitchFamily="34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rgbClr val="404040"/>
          </a:solidFill>
          <a:latin typeface="Candara" panose="020E0502030303020204" pitchFamily="34" charset="0"/>
        </a:defRPr>
      </a:lvl5pPr>
      <a:lvl6pPr marL="4572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6pPr>
      <a:lvl7pPr marL="9144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7pPr>
      <a:lvl8pPr marL="13716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8pPr>
      <a:lvl9pPr marL="18288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9pPr>
    </p:titleStyle>
    <p:bodyStyle>
      <a:lvl1pPr marL="280988" indent="-280988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SzPct val="95000"/>
        <a:buFont typeface="Wingdings" panose="05000000000000000000" pitchFamily="2" charset="2"/>
        <a:buChar char=""/>
        <a:defRPr sz="20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668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SzPct val="80000"/>
        <a:buFont typeface="Wingdings" panose="05000000000000000000" pitchFamily="2" charset="2"/>
        <a:buChar char="w"/>
        <a:defRPr>
          <a:solidFill>
            <a:schemeClr val="tx1"/>
          </a:solidFill>
          <a:latin typeface="Georgia" pitchFamily="18" charset="0"/>
        </a:defRPr>
      </a:lvl2pPr>
      <a:lvl3pPr marL="1049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SzPct val="100000"/>
        <a:buFont typeface="Arial" panose="020B0604020202020204" pitchFamily="34" charset="0"/>
        <a:buChar char="-"/>
        <a:defRPr>
          <a:solidFill>
            <a:schemeClr val="tx1"/>
          </a:solidFill>
          <a:latin typeface="Georgia" pitchFamily="18" charset="0"/>
        </a:defRPr>
      </a:lvl3pPr>
      <a:lvl4pPr marL="1620838" indent="-1508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SzPct val="100000"/>
        <a:buFont typeface="Arial" panose="020B0604020202020204" pitchFamily="34" charset="0"/>
        <a:buChar char="-"/>
        <a:defRPr>
          <a:solidFill>
            <a:schemeClr val="tx1"/>
          </a:solidFill>
          <a:latin typeface="Georgia" pitchFamily="18" charset="0"/>
        </a:defRPr>
      </a:lvl4pPr>
      <a:lvl5pPr marL="20939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SzPct val="100000"/>
        <a:buFont typeface="Arial" panose="020B0604020202020204" pitchFamily="34" charset="0"/>
        <a:buChar char="-"/>
        <a:defRPr>
          <a:solidFill>
            <a:schemeClr val="tx1"/>
          </a:solidFill>
          <a:latin typeface="Georgia" pitchFamily="18" charset="0"/>
        </a:defRPr>
      </a:lvl5pPr>
      <a:lvl6pPr marL="25511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6pPr>
      <a:lvl7pPr marL="30083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7pPr>
      <a:lvl8pPr marL="34655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8pPr>
      <a:lvl9pPr marL="39227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image" Target="../media/image15.tif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5.t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"/><Relationship Id="rId2" Type="http://schemas.openxmlformats.org/officeDocument/2006/relationships/image" Target="../media/image15.tif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F4FB1AD-DD6C-49D2-AB91-CC0006E1AC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31920" y="381000"/>
            <a:ext cx="7086600" cy="2438400"/>
          </a:xfrm>
        </p:spPr>
        <p:txBody>
          <a:bodyPr/>
          <a:lstStyle/>
          <a:p>
            <a:pPr algn="ctr">
              <a:lnSpc>
                <a:spcPct val="100000"/>
              </a:lnSpc>
              <a:buFont typeface="Arial" charset="0"/>
              <a:defRPr/>
            </a:pPr>
            <a:r>
              <a:rPr lang="en-US" dirty="0">
                <a:effectLst/>
                <a:latin typeface="Calibri"/>
                <a:ea typeface="Calibri"/>
                <a:cs typeface="Calibri"/>
              </a:rPr>
              <a:t>Microscopic analysis of Cu electrodes from the Large Electrode System</a:t>
            </a:r>
            <a:r>
              <a:rPr lang="en-US" b="0" dirty="0">
                <a:effectLst/>
                <a:latin typeface="Candara"/>
                <a:ea typeface="Calibri"/>
                <a:cs typeface="Calibri"/>
              </a:rPr>
              <a:t> </a:t>
            </a:r>
            <a:endParaRPr lang="en-US" dirty="0">
              <a:latin typeface="Calibri"/>
              <a:ea typeface="Calibri"/>
              <a:cs typeface="Calibri"/>
            </a:endParaRPr>
          </a:p>
        </p:txBody>
      </p:sp>
      <p:sp>
        <p:nvSpPr>
          <p:cNvPr id="5124" name="Text Box 3">
            <a:extLst>
              <a:ext uri="{FF2B5EF4-FFF2-40B4-BE49-F238E27FC236}">
                <a16:creationId xmlns:a16="http://schemas.microsoft.com/office/drawing/2014/main" id="{25946BC4-EE06-42E5-97FC-8D9EBA94CC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8145" y="6202855"/>
            <a:ext cx="5181600" cy="5120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 defTabSz="449263" eaLnBrk="0" fontAlgn="base" hangingPunct="0">
              <a:spcBef>
                <a:spcPts val="1125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/>
                <a:cs typeface="Lucida Sans Unicode"/>
              </a:rPr>
              <a:t>CERN, 20.04.2022</a:t>
            </a:r>
            <a:endParaRPr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8C74CF4F-A76D-4F9C-9BA4-68241E9C4A0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191000" y="4038601"/>
            <a:ext cx="6111240" cy="1642352"/>
          </a:xfrm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t-EE" sz="2800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S</a:t>
            </a:r>
            <a:r>
              <a:rPr lang="en-GB" sz="2800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. </a:t>
            </a:r>
            <a:r>
              <a:rPr lang="et-EE" sz="2800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Oras</a:t>
            </a:r>
            <a:endParaRPr lang="en-GB" sz="2800" u="sng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/>
            </a:endParaRPr>
          </a:p>
          <a:p>
            <a:pPr>
              <a:lnSpc>
                <a:spcPct val="15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Tartu University, Institute of Technology</a:t>
            </a:r>
          </a:p>
          <a:p>
            <a:pPr>
              <a:lnSpc>
                <a:spcPct val="15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 MATTER laboratory</a:t>
            </a:r>
          </a:p>
        </p:txBody>
      </p:sp>
    </p:spTree>
    <p:extLst>
      <p:ext uri="{BB962C8B-B14F-4D97-AF65-F5344CB8AC3E}">
        <p14:creationId xmlns:p14="http://schemas.microsoft.com/office/powerpoint/2010/main" val="24874235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DC2B4-ED89-4698-A344-924940CB69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t-EE" sz="2400" dirty="0" err="1"/>
              <a:t>Elemental</a:t>
            </a:r>
            <a:r>
              <a:rPr lang="et-EE" sz="2400" dirty="0"/>
              <a:t> </a:t>
            </a:r>
            <a:r>
              <a:rPr lang="et-EE" sz="2400" dirty="0" err="1"/>
              <a:t>composition</a:t>
            </a:r>
            <a:r>
              <a:rPr lang="et-EE" sz="2400" dirty="0"/>
              <a:t> of a </a:t>
            </a:r>
            <a:r>
              <a:rPr lang="et-EE" sz="2400" dirty="0" err="1"/>
              <a:t>regular</a:t>
            </a:r>
            <a:r>
              <a:rPr lang="et-EE" sz="2400" dirty="0"/>
              <a:t> </a:t>
            </a:r>
            <a:r>
              <a:rPr lang="et-EE" sz="2400" dirty="0" err="1"/>
              <a:t>surface</a:t>
            </a:r>
            <a:r>
              <a:rPr lang="et-EE" sz="2400" dirty="0"/>
              <a:t> of </a:t>
            </a:r>
            <a:r>
              <a:rPr lang="et-EE" sz="2400" dirty="0" err="1"/>
              <a:t>untreated</a:t>
            </a:r>
            <a:r>
              <a:rPr lang="et-EE" sz="2400" dirty="0"/>
              <a:t> </a:t>
            </a:r>
            <a:r>
              <a:rPr lang="et-EE" sz="2400" dirty="0" err="1"/>
              <a:t>Cu</a:t>
            </a:r>
            <a:r>
              <a:rPr lang="et-EE" sz="2400" dirty="0"/>
              <a:t> </a:t>
            </a:r>
            <a:r>
              <a:rPr lang="et-EE" sz="2400" dirty="0" err="1"/>
              <a:t>electodes</a:t>
            </a:r>
            <a:r>
              <a:rPr lang="et-EE" sz="2400" dirty="0"/>
              <a:t> 0185 and 0186 in </a:t>
            </a:r>
            <a:r>
              <a:rPr lang="et-EE" sz="2400" dirty="0" err="1"/>
              <a:t>wt</a:t>
            </a:r>
            <a:r>
              <a:rPr lang="et-EE" sz="2400" dirty="0"/>
              <a:t>.%:</a:t>
            </a:r>
          </a:p>
          <a:p>
            <a:pPr marL="0" indent="0">
              <a:buNone/>
            </a:pPr>
            <a:endParaRPr lang="et-EE" dirty="0"/>
          </a:p>
          <a:p>
            <a:pPr marL="0" indent="0">
              <a:buNone/>
            </a:pPr>
            <a:endParaRPr lang="et-EE" dirty="0"/>
          </a:p>
          <a:p>
            <a:pPr marL="0" indent="0">
              <a:buNone/>
            </a:pPr>
            <a:endParaRPr lang="et-EE" dirty="0"/>
          </a:p>
          <a:p>
            <a:pPr marL="0" indent="0">
              <a:buNone/>
            </a:pPr>
            <a:endParaRPr lang="et-EE" dirty="0"/>
          </a:p>
          <a:p>
            <a:pPr marL="0" indent="0">
              <a:buNone/>
            </a:pPr>
            <a:endParaRPr lang="et-EE" dirty="0"/>
          </a:p>
          <a:p>
            <a:pPr marL="0" indent="0">
              <a:buNone/>
            </a:pPr>
            <a:endParaRPr lang="et-EE" dirty="0"/>
          </a:p>
          <a:p>
            <a:pPr marL="0" indent="0">
              <a:buNone/>
            </a:pPr>
            <a:endParaRPr lang="et-EE" dirty="0"/>
          </a:p>
          <a:p>
            <a:pPr marL="0" indent="0">
              <a:buNone/>
            </a:pPr>
            <a:endParaRPr lang="et-EE" dirty="0"/>
          </a:p>
          <a:p>
            <a:pPr marL="0" indent="0">
              <a:buNone/>
            </a:pPr>
            <a:r>
              <a:rPr lang="et-EE" sz="2400" dirty="0" err="1"/>
              <a:t>High</a:t>
            </a:r>
            <a:r>
              <a:rPr lang="et-EE" sz="2400" dirty="0"/>
              <a:t> </a:t>
            </a:r>
            <a:r>
              <a:rPr lang="et-EE" sz="2400" dirty="0" err="1"/>
              <a:t>amount</a:t>
            </a:r>
            <a:r>
              <a:rPr lang="et-EE" sz="2400" dirty="0"/>
              <a:t> on C </a:t>
            </a:r>
            <a:r>
              <a:rPr lang="et-EE" sz="2400" dirty="0" err="1"/>
              <a:t>especially</a:t>
            </a:r>
            <a:r>
              <a:rPr lang="et-EE" sz="2400" dirty="0"/>
              <a:t> on </a:t>
            </a:r>
            <a:r>
              <a:rPr lang="et-EE" sz="2400" dirty="0" err="1"/>
              <a:t>anode</a:t>
            </a:r>
            <a:r>
              <a:rPr lang="et-EE" sz="2400" dirty="0"/>
              <a:t>.</a:t>
            </a:r>
            <a:endParaRPr lang="en-US" sz="24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02C5E55-F177-424C-92A6-50E8A4A6AA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068216"/>
              </p:ext>
            </p:extLst>
          </p:nvPr>
        </p:nvGraphicFramePr>
        <p:xfrm>
          <a:off x="2336802" y="2671353"/>
          <a:ext cx="7276049" cy="258644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54480">
                  <a:extLst>
                    <a:ext uri="{9D8B030D-6E8A-4147-A177-3AD203B41FA5}">
                      <a16:colId xmlns:a16="http://schemas.microsoft.com/office/drawing/2014/main" val="3875717397"/>
                    </a:ext>
                  </a:extLst>
                </a:gridCol>
                <a:gridCol w="1071110">
                  <a:extLst>
                    <a:ext uri="{9D8B030D-6E8A-4147-A177-3AD203B41FA5}">
                      <a16:colId xmlns:a16="http://schemas.microsoft.com/office/drawing/2014/main" val="422051721"/>
                    </a:ext>
                  </a:extLst>
                </a:gridCol>
                <a:gridCol w="1071110">
                  <a:extLst>
                    <a:ext uri="{9D8B030D-6E8A-4147-A177-3AD203B41FA5}">
                      <a16:colId xmlns:a16="http://schemas.microsoft.com/office/drawing/2014/main" val="4137221235"/>
                    </a:ext>
                  </a:extLst>
                </a:gridCol>
                <a:gridCol w="1071110">
                  <a:extLst>
                    <a:ext uri="{9D8B030D-6E8A-4147-A177-3AD203B41FA5}">
                      <a16:colId xmlns:a16="http://schemas.microsoft.com/office/drawing/2014/main" val="3783443572"/>
                    </a:ext>
                  </a:extLst>
                </a:gridCol>
                <a:gridCol w="1287044">
                  <a:extLst>
                    <a:ext uri="{9D8B030D-6E8A-4147-A177-3AD203B41FA5}">
                      <a16:colId xmlns:a16="http://schemas.microsoft.com/office/drawing/2014/main" val="4186078050"/>
                    </a:ext>
                  </a:extLst>
                </a:gridCol>
                <a:gridCol w="1221195">
                  <a:extLst>
                    <a:ext uri="{9D8B030D-6E8A-4147-A177-3AD203B41FA5}">
                      <a16:colId xmlns:a16="http://schemas.microsoft.com/office/drawing/2014/main" val="2588066646"/>
                    </a:ext>
                  </a:extLst>
                </a:gridCol>
              </a:tblGrid>
              <a:tr h="862149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sz="2400" dirty="0"/>
                        <a:t>C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sz="2400" dirty="0"/>
                        <a:t>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sz="2400" dirty="0" err="1"/>
                        <a:t>Ti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sz="2400" dirty="0" err="1"/>
                        <a:t>Cu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sz="2400" dirty="0"/>
                        <a:t>Total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1651277"/>
                  </a:ext>
                </a:extLst>
              </a:tr>
              <a:tr h="862149">
                <a:tc>
                  <a:txBody>
                    <a:bodyPr/>
                    <a:lstStyle/>
                    <a:p>
                      <a:r>
                        <a:rPr lang="et-EE" sz="2400" dirty="0"/>
                        <a:t>0185</a:t>
                      </a:r>
                    </a:p>
                    <a:p>
                      <a:r>
                        <a:rPr lang="et-EE" sz="2400" dirty="0"/>
                        <a:t>(</a:t>
                      </a:r>
                      <a:r>
                        <a:rPr lang="et-EE" sz="2400" dirty="0" err="1"/>
                        <a:t>cathode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sz="2400" dirty="0"/>
                        <a:t>2.90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sz="2400" dirty="0"/>
                        <a:t>0.73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sz="2400" dirty="0"/>
                        <a:t>0.32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sz="2400" dirty="0"/>
                        <a:t>96.06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sz="2400" dirty="0"/>
                        <a:t>100.0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313442"/>
                  </a:ext>
                </a:extLst>
              </a:tr>
              <a:tr h="862149">
                <a:tc>
                  <a:txBody>
                    <a:bodyPr/>
                    <a:lstStyle/>
                    <a:p>
                      <a:r>
                        <a:rPr lang="et-EE" sz="2400" dirty="0"/>
                        <a:t>0186</a:t>
                      </a:r>
                    </a:p>
                    <a:p>
                      <a:r>
                        <a:rPr lang="et-EE" sz="2400" dirty="0"/>
                        <a:t>(</a:t>
                      </a:r>
                      <a:r>
                        <a:rPr lang="et-EE" sz="2400" dirty="0" err="1"/>
                        <a:t>anode</a:t>
                      </a:r>
                      <a:r>
                        <a:rPr lang="et-EE" sz="2400" dirty="0"/>
                        <a:t>)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sz="2400" dirty="0"/>
                        <a:t>7.57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sz="2400" dirty="0"/>
                        <a:t>0.91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sz="2400" dirty="0"/>
                        <a:t>0.78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sz="2400" dirty="0"/>
                        <a:t>90.74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sz="2400" dirty="0"/>
                        <a:t>100.0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0191759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8CECB727-FA75-42E6-6B14-29415667B3F1}"/>
              </a:ext>
            </a:extLst>
          </p:cNvPr>
          <p:cNvSpPr txBox="1">
            <a:spLocks/>
          </p:cNvSpPr>
          <p:nvPr/>
        </p:nvSpPr>
        <p:spPr bwMode="auto">
          <a:xfrm>
            <a:off x="2819400" y="125848"/>
            <a:ext cx="6553200" cy="83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5pPr>
            <a:lvl6pPr marL="4572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6pPr>
            <a:lvl7pPr marL="9144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7pPr>
            <a:lvl8pPr marL="13716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8pPr>
            <a:lvl9pPr marL="18288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t-EE" b="0" kern="0" dirty="0">
                <a:latin typeface="Arial"/>
                <a:cs typeface="Arial"/>
              </a:rPr>
              <a:t>EDX: </a:t>
            </a:r>
            <a:r>
              <a:rPr lang="et-EE" b="0" kern="0" dirty="0" err="1">
                <a:latin typeface="Arial"/>
                <a:cs typeface="Arial"/>
              </a:rPr>
              <a:t>Summary</a:t>
            </a:r>
            <a:endParaRPr lang="en-US" kern="0" dirty="0" err="1"/>
          </a:p>
        </p:txBody>
      </p:sp>
    </p:spTree>
    <p:extLst>
      <p:ext uri="{BB962C8B-B14F-4D97-AF65-F5344CB8AC3E}">
        <p14:creationId xmlns:p14="http://schemas.microsoft.com/office/powerpoint/2010/main" val="2681987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B4E7F-9B03-4EDB-85F0-58DAE4655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>
                <a:latin typeface="Candara"/>
              </a:rPr>
              <a:t>AFM</a:t>
            </a:r>
            <a:endParaRPr lang="et-E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3BC7AB-4C24-4EED-A989-D462536BB0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" y="1219200"/>
            <a:ext cx="10558107" cy="495300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latin typeface="Arial"/>
                <a:cs typeface="Arial"/>
              </a:rPr>
              <a:t>Atomic Force Microscope</a:t>
            </a:r>
            <a:r>
              <a:rPr lang="en-US" dirty="0">
                <a:latin typeface="Arial"/>
                <a:cs typeface="Arial"/>
              </a:rPr>
              <a:t> (AFM)</a:t>
            </a:r>
          </a:p>
          <a:p>
            <a:pPr algn="ctr"/>
            <a:r>
              <a:rPr lang="en-US" dirty="0">
                <a:latin typeface="Arial"/>
                <a:cs typeface="Arial"/>
              </a:rPr>
              <a:t>(Dimension Edge by Bruker/Veeco)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Arial"/>
                <a:cs typeface="Arial"/>
              </a:rPr>
              <a:t>equipped with </a:t>
            </a:r>
            <a:r>
              <a:rPr lang="en-US" b="1" dirty="0">
                <a:latin typeface="Arial"/>
                <a:cs typeface="Arial"/>
              </a:rPr>
              <a:t>Kelvin probe</a:t>
            </a:r>
          </a:p>
          <a:p>
            <a:pPr algn="ctr"/>
            <a:r>
              <a:rPr lang="en-US" dirty="0">
                <a:latin typeface="Arial"/>
                <a:cs typeface="Arial"/>
              </a:rPr>
              <a:t>(</a:t>
            </a:r>
            <a:r>
              <a:rPr lang="en-US" u="sng" dirty="0">
                <a:latin typeface="Arial"/>
                <a:cs typeface="Arial"/>
              </a:rPr>
              <a:t>mapping the work function</a:t>
            </a:r>
            <a:r>
              <a:rPr lang="en-US" dirty="0">
                <a:latin typeface="Arial"/>
                <a:cs typeface="Arial"/>
              </a:rPr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809383-5CD1-4557-ABA9-DD9C7EA3C3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DADBB38E-37F0-4099-9E14-30415241E9AC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id="{7CB22316-218F-41CC-8169-49E32AF52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3700" y="2254786"/>
            <a:ext cx="3784600" cy="3384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Placeholder 7">
            <a:extLst>
              <a:ext uri="{FF2B5EF4-FFF2-40B4-BE49-F238E27FC236}">
                <a16:creationId xmlns:a16="http://schemas.microsoft.com/office/drawing/2014/main" id="{D58ED151-EBAD-4DFD-9E70-05DFD39665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7" t="5890" r="21295" b="10995"/>
          <a:stretch/>
        </p:blipFill>
        <p:spPr>
          <a:xfrm>
            <a:off x="609600" y="2344001"/>
            <a:ext cx="3038871" cy="329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90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332C066-EC07-400A-AC1A-310678E52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887" y="476250"/>
            <a:ext cx="11201400" cy="685800"/>
          </a:xfrm>
        </p:spPr>
        <p:txBody>
          <a:bodyPr/>
          <a:lstStyle/>
          <a:p>
            <a:r>
              <a:rPr lang="et-EE" dirty="0">
                <a:latin typeface="Candara"/>
              </a:rPr>
              <a:t>AFM: </a:t>
            </a:r>
            <a:r>
              <a:rPr lang="et-EE" dirty="0" err="1">
                <a:latin typeface="Candara"/>
              </a:rPr>
              <a:t>Crater</a:t>
            </a:r>
            <a:r>
              <a:rPr lang="et-EE" dirty="0">
                <a:latin typeface="Candara"/>
              </a:rPr>
              <a:t> </a:t>
            </a:r>
            <a:r>
              <a:rPr lang="et-EE" dirty="0" err="1">
                <a:latin typeface="Candara"/>
              </a:rPr>
              <a:t>topography</a:t>
            </a:r>
            <a:r>
              <a:rPr lang="et-EE" dirty="0">
                <a:latin typeface="Candara"/>
              </a:rPr>
              <a:t> vs </a:t>
            </a:r>
            <a:r>
              <a:rPr lang="et-EE" dirty="0" err="1">
                <a:latin typeface="Candara"/>
              </a:rPr>
              <a:t>work</a:t>
            </a:r>
            <a:r>
              <a:rPr lang="et-EE" dirty="0">
                <a:latin typeface="Candara"/>
              </a:rPr>
              <a:t> </a:t>
            </a:r>
            <a:r>
              <a:rPr lang="et-EE" dirty="0" err="1">
                <a:latin typeface="Candara"/>
              </a:rPr>
              <a:t>function</a:t>
            </a:r>
            <a:endParaRPr lang="en-US" dirty="0" err="1">
              <a:latin typeface="Candara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26703F-3463-4EC7-855E-5D8B596FF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DADBB38E-37F0-4099-9E14-30415241E9AC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9C53C4F2-F254-4D51-9238-C60980E80F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68" y="1579746"/>
            <a:ext cx="5703443" cy="4732154"/>
          </a:xfrm>
          <a:prstGeom prst="rect">
            <a:avLst/>
          </a:prstGeom>
        </p:spPr>
      </p:pic>
      <p:pic>
        <p:nvPicPr>
          <p:cNvPr id="16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D1E5F49A-2C38-4D3B-95F1-C76E7B30D7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337" y="1579746"/>
            <a:ext cx="5702203" cy="471969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6764A54-BBC7-4676-B091-5E271E2C86F9}"/>
              </a:ext>
            </a:extLst>
          </p:cNvPr>
          <p:cNvSpPr txBox="1"/>
          <p:nvPr/>
        </p:nvSpPr>
        <p:spPr>
          <a:xfrm>
            <a:off x="8202054" y="6457345"/>
            <a:ext cx="1752403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t-EE" dirty="0"/>
              <a:t>Work </a:t>
            </a:r>
            <a:r>
              <a:rPr lang="et-EE" dirty="0" err="1"/>
              <a:t>function</a:t>
            </a:r>
            <a:endParaRPr lang="et-EE" dirty="0" err="1">
              <a:cs typeface="Lucida Sans Unicode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C6F3CE-5565-4B91-935E-18511D1A660A}"/>
              </a:ext>
            </a:extLst>
          </p:cNvPr>
          <p:cNvSpPr txBox="1"/>
          <p:nvPr/>
        </p:nvSpPr>
        <p:spPr>
          <a:xfrm>
            <a:off x="1351610" y="6325704"/>
            <a:ext cx="1280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 err="1"/>
              <a:t>Topography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941975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332C066-EC07-400A-AC1A-310678E52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73" y="448388"/>
            <a:ext cx="11201400" cy="685800"/>
          </a:xfrm>
        </p:spPr>
        <p:txBody>
          <a:bodyPr/>
          <a:lstStyle/>
          <a:p>
            <a:r>
              <a:rPr lang="en-US" dirty="0">
                <a:latin typeface="Candara"/>
              </a:rPr>
              <a:t>AFM+FEM: Field enhancement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CB8F5B5-61CA-4A2B-8B35-F4E5F0CB302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" y="1504302"/>
            <a:ext cx="10972800" cy="4667898"/>
          </a:xfrm>
        </p:spPr>
        <p:txBody>
          <a:bodyPr/>
          <a:lstStyle/>
          <a:p>
            <a:r>
              <a:rPr lang="en-US" sz="2400" dirty="0">
                <a:latin typeface="Georgia"/>
              </a:rPr>
              <a:t>AFM images as input for Finite Element Method (FEM) simulation</a:t>
            </a:r>
            <a:endParaRPr lang="en-US" sz="2400" dirty="0"/>
          </a:p>
          <a:p>
            <a:r>
              <a:rPr lang="en-US" sz="2400" dirty="0">
                <a:latin typeface="Georgia"/>
              </a:rPr>
              <a:t>Field enhancement up to 5 times due to topology.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26703F-3463-4EC7-855E-5D8B596FF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DADBB38E-37F0-4099-9E14-30415241E9AC}" type="slidenum">
              <a:rPr lang="en-US" dirty="0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E3CE5E-554D-4529-9C06-CE42E0E06A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441469"/>
            <a:ext cx="5242180" cy="39316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2483373-7F45-47E5-BC2D-2E45B62ABB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02" y="2676538"/>
            <a:ext cx="4837455" cy="362809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EEA8914-3063-4F86-A9FB-0E3D2B96EE51}"/>
              </a:ext>
            </a:extLst>
          </p:cNvPr>
          <p:cNvSpPr txBox="1"/>
          <p:nvPr/>
        </p:nvSpPr>
        <p:spPr>
          <a:xfrm>
            <a:off x="6983964" y="6324600"/>
            <a:ext cx="3807453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dirty="0"/>
              <a:t>Field enhancement capped at 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41AACDF-BC97-479C-85A7-EBF26597CFDA}"/>
              </a:ext>
            </a:extLst>
          </p:cNvPr>
          <p:cNvSpPr txBox="1"/>
          <p:nvPr/>
        </p:nvSpPr>
        <p:spPr>
          <a:xfrm>
            <a:off x="1371600" y="6306272"/>
            <a:ext cx="3542958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dirty="0"/>
              <a:t>Field enhancement simulation</a:t>
            </a:r>
          </a:p>
        </p:txBody>
      </p: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57EBBE6E-0C32-48B5-922C-78464DAF6B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68" y="2382680"/>
            <a:ext cx="1499517" cy="122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1700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4F750-AFF7-4AFC-95E6-DE2B2DEBE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0869" y="3007970"/>
            <a:ext cx="6553200" cy="838200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Candara"/>
              </a:rPr>
              <a:t>Heat-induced growth of </a:t>
            </a:r>
            <a:br>
              <a:rPr lang="en-US" dirty="0"/>
            </a:br>
            <a:r>
              <a:rPr lang="en-US" dirty="0" err="1">
                <a:latin typeface="Candara"/>
              </a:rPr>
              <a:t>CuO</a:t>
            </a:r>
            <a:r>
              <a:rPr lang="en-US" dirty="0">
                <a:latin typeface="Candara"/>
              </a:rPr>
              <a:t> </a:t>
            </a:r>
            <a:r>
              <a:rPr lang="en-US" dirty="0" err="1">
                <a:latin typeface="Candara"/>
              </a:rPr>
              <a:t>nanowries</a:t>
            </a:r>
            <a:endParaRPr lang="en-US" dirty="0" err="1"/>
          </a:p>
        </p:txBody>
      </p:sp>
    </p:spTree>
    <p:extLst>
      <p:ext uri="{BB962C8B-B14F-4D97-AF65-F5344CB8AC3E}">
        <p14:creationId xmlns:p14="http://schemas.microsoft.com/office/powerpoint/2010/main" val="20551338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332C066-EC07-400A-AC1A-310678E52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>
                <a:latin typeface="Candara"/>
              </a:rPr>
              <a:t>Growth</a:t>
            </a:r>
            <a:r>
              <a:rPr lang="et-EE" dirty="0">
                <a:latin typeface="Candara"/>
              </a:rPr>
              <a:t> of </a:t>
            </a:r>
            <a:r>
              <a:rPr lang="et-EE" dirty="0" err="1">
                <a:latin typeface="Candara"/>
              </a:rPr>
              <a:t>CuO</a:t>
            </a:r>
            <a:r>
              <a:rPr lang="et-EE" dirty="0">
                <a:latin typeface="Candara"/>
              </a:rPr>
              <a:t> </a:t>
            </a:r>
            <a:r>
              <a:rPr lang="et-EE" dirty="0" err="1">
                <a:latin typeface="Candara"/>
              </a:rPr>
              <a:t>nanowires</a:t>
            </a:r>
            <a:endParaRPr lang="en-US">
              <a:latin typeface="Candara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CB8F5B5-61CA-4A2B-8B35-F4E5F0CB302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1" y="1452465"/>
            <a:ext cx="6432939" cy="4486470"/>
          </a:xfrm>
        </p:spPr>
        <p:txBody>
          <a:bodyPr/>
          <a:lstStyle/>
          <a:p>
            <a:endParaRPr lang="et-EE" dirty="0"/>
          </a:p>
          <a:p>
            <a:endParaRPr lang="et-EE" dirty="0"/>
          </a:p>
          <a:p>
            <a:endParaRPr lang="et-EE" dirty="0"/>
          </a:p>
          <a:p>
            <a:r>
              <a:rPr lang="en-US" sz="2400" dirty="0" err="1">
                <a:latin typeface="Georgia"/>
              </a:rPr>
              <a:t>CuO</a:t>
            </a:r>
            <a:r>
              <a:rPr lang="en-US" sz="2400" dirty="0">
                <a:latin typeface="Georgia"/>
              </a:rPr>
              <a:t> nanowires can be synthesized by heating Cu in the presence of oxygen</a:t>
            </a:r>
            <a:r>
              <a:rPr lang="et-EE" sz="2400" dirty="0">
                <a:latin typeface="Georgia"/>
              </a:rPr>
              <a:t>* in </a:t>
            </a:r>
            <a:r>
              <a:rPr lang="et-EE" sz="2400" dirty="0" err="1">
                <a:latin typeface="Georgia"/>
              </a:rPr>
              <a:t>the</a:t>
            </a:r>
            <a:r>
              <a:rPr lang="et-EE" sz="2400" dirty="0">
                <a:latin typeface="Georgia"/>
              </a:rPr>
              <a:t> </a:t>
            </a:r>
            <a:r>
              <a:rPr lang="et-EE" sz="2400" dirty="0" err="1">
                <a:latin typeface="Georgia"/>
              </a:rPr>
              <a:t>temperature</a:t>
            </a:r>
            <a:r>
              <a:rPr lang="et-EE" sz="2400" dirty="0">
                <a:latin typeface="Georgia"/>
              </a:rPr>
              <a:t> range 400°C-700°C.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26703F-3463-4EC7-855E-5D8B596FF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DADBB38E-37F0-4099-9E14-30415241E9AC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7" name="Picture 2" descr="I:\FEI ZnO CuO\SV_CuO_16.tif">
            <a:extLst>
              <a:ext uri="{FF2B5EF4-FFF2-40B4-BE49-F238E27FC236}">
                <a16:creationId xmlns:a16="http://schemas.microsoft.com/office/drawing/2014/main" id="{E93D6DB3-68D7-46AD-833E-CF524DF71C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853" y="1452465"/>
            <a:ext cx="4876800" cy="449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580F03E-ABF9-40A3-BF2A-1CE3E1969360}"/>
              </a:ext>
            </a:extLst>
          </p:cNvPr>
          <p:cNvSpPr txBox="1"/>
          <p:nvPr/>
        </p:nvSpPr>
        <p:spPr>
          <a:xfrm>
            <a:off x="408967" y="6172200"/>
            <a:ext cx="3477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sz="1600" i="1" dirty="0"/>
              <a:t>*</a:t>
            </a:r>
            <a:r>
              <a:rPr lang="en-US" sz="1600" i="1" dirty="0"/>
              <a:t>Nano Lett., Vol. 2, No. 12, 2002</a:t>
            </a:r>
            <a:endParaRPr lang="et-EE" sz="1600" i="1" dirty="0"/>
          </a:p>
        </p:txBody>
      </p:sp>
    </p:spTree>
    <p:extLst>
      <p:ext uri="{BB962C8B-B14F-4D97-AF65-F5344CB8AC3E}">
        <p14:creationId xmlns:p14="http://schemas.microsoft.com/office/powerpoint/2010/main" val="234303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332C066-EC07-400A-AC1A-310678E52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10972800" cy="685800"/>
          </a:xfrm>
        </p:spPr>
        <p:txBody>
          <a:bodyPr/>
          <a:lstStyle/>
          <a:p>
            <a:r>
              <a:rPr lang="en-GB" dirty="0"/>
              <a:t>Cu sample with </a:t>
            </a:r>
            <a:r>
              <a:rPr lang="en-GB" dirty="0" err="1"/>
              <a:t>CuO</a:t>
            </a:r>
            <a:r>
              <a:rPr lang="en-GB" dirty="0"/>
              <a:t> nanowires:</a:t>
            </a:r>
            <a:br>
              <a:rPr lang="en-GB" dirty="0"/>
            </a:b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CB8F5B5-61CA-4A2B-8B35-F4E5F0CB302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199" y="1809635"/>
            <a:ext cx="10781899" cy="4730102"/>
          </a:xfrm>
        </p:spPr>
        <p:txBody>
          <a:bodyPr/>
          <a:lstStyle/>
          <a:p>
            <a:r>
              <a:rPr lang="et-EE" sz="2400" dirty="0">
                <a:latin typeface="Georgia"/>
              </a:rPr>
              <a:t>I</a:t>
            </a:r>
            <a:r>
              <a:rPr lang="en-GB" sz="2400" dirty="0" err="1">
                <a:latin typeface="Georgia"/>
              </a:rPr>
              <a:t>nner</a:t>
            </a:r>
            <a:r>
              <a:rPr lang="en-GB" sz="2400" dirty="0">
                <a:latin typeface="Georgia"/>
              </a:rPr>
              <a:t> structure after heat-treatment</a:t>
            </a:r>
            <a:br>
              <a:rPr lang="en-GB" sz="2400" dirty="0"/>
            </a:br>
            <a:r>
              <a:rPr lang="en-GB" sz="2400" dirty="0">
                <a:latin typeface="Georgia"/>
              </a:rPr>
              <a:t>Cut by Focused Ion Beam (FIB), analysed by EDX (NSFL, IPUT)</a:t>
            </a:r>
            <a:endParaRPr lang="en-US" sz="2400" dirty="0">
              <a:latin typeface="Georgia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26703F-3463-4EC7-855E-5D8B596FF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DADBB38E-37F0-4099-9E14-30415241E9AC}" type="slidenum">
              <a:rPr lang="en-US" dirty="0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28C20E03-5DD4-493F-95BF-710162431B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52901" y="3164722"/>
            <a:ext cx="5220101" cy="3374190"/>
          </a:xfrm>
          <a:prstGeom prst="rect">
            <a:avLst/>
          </a:prstGeom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E51EC49F-95C8-4409-8C31-CF7485620B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5784" y="3042244"/>
            <a:ext cx="4532195" cy="323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C52149E-3AA9-4D06-B068-574EE7D31B28}"/>
              </a:ext>
            </a:extLst>
          </p:cNvPr>
          <p:cNvSpPr/>
          <p:nvPr/>
        </p:nvSpPr>
        <p:spPr>
          <a:xfrm>
            <a:off x="7391400" y="6425824"/>
            <a:ext cx="6096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t-EE" sz="1100" i="1" dirty="0" err="1">
                <a:solidFill>
                  <a:srgbClr val="333333"/>
                </a:solidFill>
                <a:latin typeface="Georgia" panose="02040502050405020303" pitchFamily="18" charset="0"/>
              </a:rPr>
              <a:t>Dorogov</a:t>
            </a:r>
            <a:r>
              <a:rPr lang="et-EE" sz="1100" i="1" dirty="0">
                <a:solidFill>
                  <a:srgbClr val="333333"/>
                </a:solidFill>
                <a:latin typeface="Georgia" panose="02040502050405020303" pitchFamily="18" charset="0"/>
              </a:rPr>
              <a:t>, </a:t>
            </a:r>
            <a:r>
              <a:rPr lang="en-GB" sz="1100" i="1" dirty="0">
                <a:solidFill>
                  <a:srgbClr val="333333"/>
                </a:solidFill>
                <a:latin typeface="Georgia" panose="02040502050405020303" pitchFamily="18" charset="0"/>
              </a:rPr>
              <a:t>et. al</a:t>
            </a:r>
            <a:r>
              <a:rPr lang="et-EE" sz="1100" i="1" dirty="0">
                <a:solidFill>
                  <a:srgbClr val="333333"/>
                </a:solidFill>
                <a:latin typeface="Georgia" panose="02040502050405020303" pitchFamily="18" charset="0"/>
              </a:rPr>
              <a:t>, </a:t>
            </a:r>
            <a:r>
              <a:rPr lang="et-EE" sz="1100" i="1" dirty="0" err="1">
                <a:solidFill>
                  <a:srgbClr val="333333"/>
                </a:solidFill>
                <a:latin typeface="Georgia" panose="02040502050405020303" pitchFamily="18" charset="0"/>
              </a:rPr>
              <a:t>Appl</a:t>
            </a:r>
            <a:r>
              <a:rPr lang="et-EE" sz="1100" i="1" dirty="0">
                <a:solidFill>
                  <a:srgbClr val="333333"/>
                </a:solidFill>
                <a:latin typeface="Georgia" panose="02040502050405020303" pitchFamily="18" charset="0"/>
              </a:rPr>
              <a:t>. </a:t>
            </a:r>
            <a:r>
              <a:rPr lang="et-EE" sz="1100" i="1" dirty="0" err="1">
                <a:solidFill>
                  <a:srgbClr val="333333"/>
                </a:solidFill>
                <a:latin typeface="Georgia" panose="02040502050405020303" pitchFamily="18" charset="0"/>
              </a:rPr>
              <a:t>Surf</a:t>
            </a:r>
            <a:r>
              <a:rPr lang="et-EE" sz="1100" i="1" dirty="0">
                <a:solidFill>
                  <a:srgbClr val="333333"/>
                </a:solidFill>
                <a:latin typeface="Georgia" panose="02040502050405020303" pitchFamily="18" charset="0"/>
              </a:rPr>
              <a:t>. </a:t>
            </a:r>
            <a:r>
              <a:rPr lang="et-EE" sz="1100" i="1" dirty="0" err="1">
                <a:solidFill>
                  <a:srgbClr val="333333"/>
                </a:solidFill>
                <a:latin typeface="Georgia" panose="02040502050405020303" pitchFamily="18" charset="0"/>
              </a:rPr>
              <a:t>Sci</a:t>
            </a:r>
            <a:r>
              <a:rPr lang="et-EE" sz="1100" i="1" dirty="0">
                <a:solidFill>
                  <a:srgbClr val="333333"/>
                </a:solidFill>
                <a:latin typeface="Georgia" panose="02040502050405020303" pitchFamily="18" charset="0"/>
              </a:rPr>
              <a:t>. </a:t>
            </a:r>
            <a:r>
              <a:rPr lang="et-EE" sz="1100" b="1" i="1" dirty="0">
                <a:solidFill>
                  <a:srgbClr val="333333"/>
                </a:solidFill>
                <a:latin typeface="Georgia" panose="02040502050405020303" pitchFamily="18" charset="0"/>
              </a:rPr>
              <a:t>246</a:t>
            </a:r>
            <a:r>
              <a:rPr lang="et-EE" sz="1100" i="1" dirty="0">
                <a:solidFill>
                  <a:srgbClr val="333333"/>
                </a:solidFill>
                <a:latin typeface="Georgia" panose="02040502050405020303" pitchFamily="18" charset="0"/>
              </a:rPr>
              <a:t>, 423 (2015).</a:t>
            </a:r>
            <a:endParaRPr lang="et-EE" sz="1100" i="1" dirty="0"/>
          </a:p>
        </p:txBody>
      </p:sp>
    </p:spTree>
    <p:extLst>
      <p:ext uri="{BB962C8B-B14F-4D97-AF65-F5344CB8AC3E}">
        <p14:creationId xmlns:p14="http://schemas.microsoft.com/office/powerpoint/2010/main" val="22203726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332C066-EC07-400A-AC1A-310678E52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282" y="373224"/>
            <a:ext cx="10972800" cy="685800"/>
          </a:xfrm>
        </p:spPr>
        <p:txBody>
          <a:bodyPr/>
          <a:lstStyle/>
          <a:p>
            <a:r>
              <a:rPr lang="en-US" dirty="0">
                <a:latin typeface="Candara"/>
              </a:rPr>
              <a:t>Tungsten oxide nanowires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CB8F5B5-61CA-4A2B-8B35-F4E5F0CB302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3137" y="1429938"/>
            <a:ext cx="11160307" cy="4953000"/>
          </a:xfrm>
        </p:spPr>
        <p:txBody>
          <a:bodyPr/>
          <a:lstStyle/>
          <a:p>
            <a:r>
              <a:rPr lang="en-GB" sz="2400" dirty="0">
                <a:latin typeface="Georgia"/>
              </a:rPr>
              <a:t>Tungsten Oxide nanowires grown </a:t>
            </a:r>
            <a:r>
              <a:rPr lang="et-EE" sz="2400" u="sng" dirty="0">
                <a:latin typeface="Georgia"/>
              </a:rPr>
              <a:t>i</a:t>
            </a:r>
            <a:r>
              <a:rPr lang="en-GB" sz="2400" u="sng" dirty="0">
                <a:latin typeface="Georgia"/>
              </a:rPr>
              <a:t>n </a:t>
            </a:r>
            <a:r>
              <a:rPr lang="en-US" sz="2400" u="sng" dirty="0">
                <a:latin typeface="Georgia"/>
              </a:rPr>
              <a:t>vacuum</a:t>
            </a:r>
            <a:r>
              <a:rPr lang="en-GB" sz="2400" dirty="0">
                <a:latin typeface="Georgia"/>
              </a:rPr>
              <a:t> </a:t>
            </a:r>
            <a:r>
              <a:rPr lang="et-EE" sz="2400" dirty="0">
                <a:latin typeface="Georgia"/>
              </a:rPr>
              <a:t>on </a:t>
            </a:r>
            <a:r>
              <a:rPr lang="en-GB" sz="2400" dirty="0">
                <a:latin typeface="Georgia"/>
              </a:rPr>
              <a:t>tungsten filament used in SEM</a:t>
            </a:r>
            <a:r>
              <a:rPr lang="et-EE" sz="2400" dirty="0">
                <a:latin typeface="Georgia"/>
              </a:rPr>
              <a:t>.</a:t>
            </a:r>
            <a:r>
              <a:rPr lang="en-GB" sz="2400" dirty="0">
                <a:latin typeface="Georgia"/>
              </a:rPr>
              <a:t> </a:t>
            </a:r>
            <a:endParaRPr lang="en-US" sz="2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26703F-3463-4EC7-855E-5D8B596FF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DADBB38E-37F0-4099-9E14-30415241E9AC}" type="slidenum">
              <a:rPr lang="en-US" dirty="0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12" name="Picture 2" descr="C:\Sergei Files\NANOWIRES\SV_WO_101011_01.tif">
            <a:extLst>
              <a:ext uri="{FF2B5EF4-FFF2-40B4-BE49-F238E27FC236}">
                <a16:creationId xmlns:a16="http://schemas.microsoft.com/office/drawing/2014/main" id="{B0356194-6DB6-4A3C-9B90-561C54C85F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t="18558"/>
          <a:stretch>
            <a:fillRect/>
          </a:stretch>
        </p:blipFill>
        <p:spPr bwMode="auto">
          <a:xfrm>
            <a:off x="2266671" y="2040847"/>
            <a:ext cx="5890679" cy="4421898"/>
          </a:xfrm>
          <a:prstGeom prst="rect">
            <a:avLst/>
          </a:prstGeom>
          <a:noFill/>
        </p:spPr>
      </p:pic>
      <p:pic>
        <p:nvPicPr>
          <p:cNvPr id="13" name="Picture 2" descr="Image result for tungsten filament sem">
            <a:extLst>
              <a:ext uri="{FF2B5EF4-FFF2-40B4-BE49-F238E27FC236}">
                <a16:creationId xmlns:a16="http://schemas.microsoft.com/office/drawing/2014/main" id="{5D2B336B-C48F-42A8-99A9-51B99C02DF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2100" y="191742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39B1C1B-2791-4E64-A64B-502CB4AC5C4C}"/>
                  </a:ext>
                </a:extLst>
              </p:cNvPr>
              <p:cNvSpPr txBox="1"/>
              <p:nvPr/>
            </p:nvSpPr>
            <p:spPr>
              <a:xfrm>
                <a:off x="8420100" y="5579053"/>
                <a:ext cx="3581400" cy="6030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t-EE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t-EE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t-EE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r>
                        <a:rPr lang="et-EE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t-EE" sz="20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t-EE" sz="2000" b="0" i="1" dirty="0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t-EE" sz="2000" b="0" i="1" dirty="0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t-EE" sz="20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t-EE" sz="20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t-EE" sz="20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t-EE" sz="20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t-EE" sz="20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t-EE" sz="20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∙10</m:t>
                          </m:r>
                        </m:e>
                        <m:sup>
                          <m:r>
                            <a:rPr lang="et-EE" sz="2000" b="0" i="1" dirty="0" smtClean="0">
                              <a:latin typeface="Cambria Math" panose="02040503050406030204" pitchFamily="18" charset="0"/>
                            </a:rPr>
                            <m:t>14</m:t>
                          </m:r>
                        </m:sup>
                      </m:sSup>
                      <m:f>
                        <m:fPr>
                          <m:ctrlPr>
                            <a:rPr lang="et-EE" sz="20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t-EE" sz="2000" b="0" i="1" dirty="0" smtClean="0">
                              <a:latin typeface="Cambria Math" panose="02040503050406030204" pitchFamily="18" charset="0"/>
                            </a:rPr>
                            <m:t>𝑚𝑜𝑙𝑒𝑐𝑢𝑙𝑒𝑠</m:t>
                          </m:r>
                        </m:num>
                        <m:den>
                          <m:sSup>
                            <m:sSupPr>
                              <m:ctrlPr>
                                <a:rPr lang="et-EE" sz="20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t-EE" sz="2000" b="0" i="1" dirty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t-EE" sz="2000" b="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t-EE" sz="2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39B1C1B-2791-4E64-A64B-502CB4AC5C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0100" y="5579053"/>
                <a:ext cx="3581400" cy="60305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t-E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5E9361E5-E9F8-4867-B4CB-A3222BB055EE}"/>
              </a:ext>
            </a:extLst>
          </p:cNvPr>
          <p:cNvSpPr txBox="1"/>
          <p:nvPr/>
        </p:nvSpPr>
        <p:spPr>
          <a:xfrm>
            <a:off x="8550442" y="3833299"/>
            <a:ext cx="3467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Estimating the amount of molecules in CLIC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AA45A81-168E-4F8E-9111-B61F18641E9A}"/>
                  </a:ext>
                </a:extLst>
              </p:cNvPr>
              <p:cNvSpPr/>
              <p:nvPr/>
            </p:nvSpPr>
            <p:spPr>
              <a:xfrm>
                <a:off x="8828752" y="4559703"/>
                <a:ext cx="12386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t-EE" b="0" i="1" dirty="0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t-EE" b="0" i="1" dirty="0" smtClean="0">
                          <a:latin typeface="Cambria Math" panose="02040503050406030204" pitchFamily="18" charset="0"/>
                        </a:rPr>
                        <m:t>=293</m:t>
                      </m:r>
                      <m:r>
                        <a:rPr lang="et-EE" b="0" i="1" dirty="0" smtClean="0"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t-EE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AA45A81-168E-4F8E-9111-B61F18641E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8752" y="4559703"/>
                <a:ext cx="123867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t-E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C9F00C3-23DC-47B1-A145-B4FD863E55FB}"/>
                  </a:ext>
                </a:extLst>
              </p:cNvPr>
              <p:cNvSpPr/>
              <p:nvPr/>
            </p:nvSpPr>
            <p:spPr>
              <a:xfrm>
                <a:off x="8828752" y="4929035"/>
                <a:ext cx="173259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t-EE" b="0" i="1" dirty="0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t-EE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t-EE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t-EE" b="0" i="1" dirty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t-EE" b="0" i="1" dirty="0" smtClean="0">
                              <a:latin typeface="Cambria Math" panose="02040503050406030204" pitchFamily="18" charset="0"/>
                            </a:rPr>
                            <m:t>−9</m:t>
                          </m:r>
                        </m:sup>
                      </m:sSup>
                      <m:r>
                        <a:rPr lang="et-EE" b="0" i="1" dirty="0" smtClean="0">
                          <a:latin typeface="Cambria Math" panose="02040503050406030204" pitchFamily="18" charset="0"/>
                        </a:rPr>
                        <m:t>𝑚𝑏𝑎𝑟</m:t>
                      </m:r>
                    </m:oMath>
                  </m:oMathPara>
                </a14:m>
                <a:endParaRPr lang="et-EE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C9F00C3-23DC-47B1-A145-B4FD863E55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8752" y="4929035"/>
                <a:ext cx="1732590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t-E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03948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1" y="381001"/>
            <a:ext cx="6553199" cy="504825"/>
          </a:xfrm>
        </p:spPr>
        <p:txBody>
          <a:bodyPr/>
          <a:lstStyle/>
          <a:p>
            <a:r>
              <a:rPr lang="en-US" dirty="0"/>
              <a:t>Future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8783" y="1460114"/>
            <a:ext cx="10793452" cy="4951413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fi-FI" sz="24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5FF0FF9-61B6-4981-9695-EB4C902F8CB2}"/>
              </a:ext>
            </a:extLst>
          </p:cNvPr>
          <p:cNvSpPr txBox="1">
            <a:spLocks/>
          </p:cNvSpPr>
          <p:nvPr/>
        </p:nvSpPr>
        <p:spPr bwMode="auto">
          <a:xfrm>
            <a:off x="1598614" y="1638300"/>
            <a:ext cx="9345084" cy="495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80988" indent="-280988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95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668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w"/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049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20838" indent="-1508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939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511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6pPr>
            <a:lvl7pPr marL="30083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7pPr>
            <a:lvl8pPr marL="34655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8pPr>
            <a:lvl9pPr marL="39227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9pPr>
          </a:lstStyle>
          <a:p>
            <a:r>
              <a:rPr lang="en-US" sz="2400" kern="0" dirty="0"/>
              <a:t>Plans with current electrodes:</a:t>
            </a:r>
          </a:p>
          <a:p>
            <a:pPr lvl="1"/>
            <a:r>
              <a:rPr lang="en-US" sz="2200" kern="0" dirty="0"/>
              <a:t>Cut the electrode to see if the carbon is on the surface or is it in bulk.</a:t>
            </a:r>
          </a:p>
          <a:p>
            <a:endParaRPr lang="en-US" sz="2400" kern="0" dirty="0"/>
          </a:p>
          <a:p>
            <a:r>
              <a:rPr lang="en-US" sz="2400" kern="0" dirty="0"/>
              <a:t>Plans for new electrodes: </a:t>
            </a:r>
            <a:endParaRPr lang="et-EE" sz="2400" kern="0" dirty="0"/>
          </a:p>
          <a:p>
            <a:pPr lvl="1"/>
            <a:r>
              <a:rPr lang="en-US" sz="2200" kern="0" dirty="0"/>
              <a:t>We need a new pair of electrodes without excessive C.</a:t>
            </a:r>
          </a:p>
          <a:p>
            <a:pPr lvl="1"/>
            <a:r>
              <a:rPr lang="en-US" sz="2200" kern="0" dirty="0"/>
              <a:t>We make EDX and microscopy in Tartu. Then we do conditioning and/or plasma in Helsinki. We look at results  in Tartu. </a:t>
            </a:r>
          </a:p>
          <a:p>
            <a:endParaRPr lang="en-US" sz="2400" kern="0" dirty="0"/>
          </a:p>
          <a:p>
            <a:r>
              <a:rPr lang="en-US" sz="2400" kern="0" dirty="0"/>
              <a:t>We receive heating stage for microscope in September. We can observe in real</a:t>
            </a:r>
            <a:r>
              <a:rPr lang="et-EE" sz="2400" kern="0" dirty="0"/>
              <a:t>-</a:t>
            </a:r>
            <a:r>
              <a:rPr lang="en-US" sz="2400" kern="0" dirty="0"/>
              <a:t>time IF growth of </a:t>
            </a:r>
            <a:r>
              <a:rPr lang="en-US" sz="2400" kern="0" dirty="0" err="1"/>
              <a:t>CuO</a:t>
            </a:r>
            <a:r>
              <a:rPr lang="en-US" sz="2400" kern="0" dirty="0"/>
              <a:t> wires happen in Cu in vacuum.</a:t>
            </a:r>
          </a:p>
        </p:txBody>
      </p:sp>
    </p:spTree>
    <p:extLst>
      <p:ext uri="{BB962C8B-B14F-4D97-AF65-F5344CB8AC3E}">
        <p14:creationId xmlns:p14="http://schemas.microsoft.com/office/powerpoint/2010/main" val="10363139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48BB59B4-8D2B-4F31-B894-7EC556AE11AD}"/>
              </a:ext>
            </a:extLst>
          </p:cNvPr>
          <p:cNvSpPr txBox="1">
            <a:spLocks/>
          </p:cNvSpPr>
          <p:nvPr/>
        </p:nvSpPr>
        <p:spPr>
          <a:xfrm>
            <a:off x="2556753" y="423477"/>
            <a:ext cx="6553200" cy="504825"/>
          </a:xfrm>
          <a:prstGeom prst="rect">
            <a:avLst/>
          </a:prstGeom>
        </p:spPr>
        <p:txBody>
          <a:bodyPr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5pPr>
            <a:lvl6pPr marL="4572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6pPr>
            <a:lvl7pPr marL="9144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7pPr>
            <a:lvl8pPr marL="13716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8pPr>
            <a:lvl9pPr marL="18288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en-US" kern="0" dirty="0" err="1"/>
              <a:t>Achnowledgments</a:t>
            </a:r>
            <a:endParaRPr lang="fi-FI" kern="0" dirty="0"/>
          </a:p>
        </p:txBody>
      </p:sp>
      <p:pic>
        <p:nvPicPr>
          <p:cNvPr id="1026" name="Picture 2" descr="Horizon 2020 - Observatory of Public Sector Innovation Observatory of  Public Sector Innovation">
            <a:extLst>
              <a:ext uri="{FF2B5EF4-FFF2-40B4-BE49-F238E27FC236}">
                <a16:creationId xmlns:a16="http://schemas.microsoft.com/office/drawing/2014/main" id="{CFC7B783-9A91-4814-9087-8ABD35275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590" y="3459702"/>
            <a:ext cx="3333210" cy="1666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Logos and disclaimer - EstLat">
            <a:extLst>
              <a:ext uri="{FF2B5EF4-FFF2-40B4-BE49-F238E27FC236}">
                <a16:creationId xmlns:a16="http://schemas.microsoft.com/office/drawing/2014/main" id="{3CC1C304-3097-4AC1-971A-5BD884E032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8" t="14137" r="14460" b="28415"/>
          <a:stretch/>
        </p:blipFill>
        <p:spPr bwMode="auto">
          <a:xfrm>
            <a:off x="6342433" y="3429001"/>
            <a:ext cx="2496767" cy="174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0A1AEB3-0E40-4387-8B72-2630B7D489D7}"/>
              </a:ext>
            </a:extLst>
          </p:cNvPr>
          <p:cNvSpPr txBox="1">
            <a:spLocks/>
          </p:cNvSpPr>
          <p:nvPr/>
        </p:nvSpPr>
        <p:spPr bwMode="auto">
          <a:xfrm>
            <a:off x="3307403" y="2052434"/>
            <a:ext cx="7924799" cy="1575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80988" indent="-280988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95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668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w"/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049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20838" indent="-1508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939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511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6pPr>
            <a:lvl7pPr marL="30083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7pPr>
            <a:lvl8pPr marL="34655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8pPr>
            <a:lvl9pPr marL="39227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fi-FI" sz="3200" kern="0" dirty="0"/>
              <a:t>ERA Chair ”MATTER”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200F4-E5D6-4AF6-BDFC-9D52AFA53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0400" y="365443"/>
            <a:ext cx="6553200" cy="504825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dirty="0"/>
              <a:t>Outline</a:t>
            </a:r>
            <a:endParaRPr lang="fi-FI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2EEE4D7-DAC0-43CC-9A24-760528837EEC}"/>
              </a:ext>
            </a:extLst>
          </p:cNvPr>
          <p:cNvSpPr txBox="1">
            <a:spLocks/>
          </p:cNvSpPr>
          <p:nvPr/>
        </p:nvSpPr>
        <p:spPr bwMode="auto">
          <a:xfrm>
            <a:off x="2514600" y="1651615"/>
            <a:ext cx="7924799" cy="380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80988" indent="-280988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95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668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w"/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049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20838" indent="-1508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939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511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6pPr>
            <a:lvl7pPr marL="30083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7pPr>
            <a:lvl8pPr marL="34655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8pPr>
            <a:lvl9pPr marL="39227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9pPr>
          </a:lstStyle>
          <a:p>
            <a:pPr marL="280670" indent="-28067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kern="0" dirty="0">
                <a:latin typeface="Georgia"/>
              </a:rPr>
              <a:t>Characterization of Cu electrodes</a:t>
            </a:r>
            <a:endParaRPr lang="en-US" dirty="0"/>
          </a:p>
          <a:p>
            <a:pPr marL="668020" lvl="1" indent="-18859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kern="0" dirty="0">
                <a:latin typeface="Georgia"/>
              </a:rPr>
              <a:t>Description of electrodes</a:t>
            </a:r>
          </a:p>
          <a:p>
            <a:pPr marL="668020" lvl="1" indent="-18859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kern="0" dirty="0">
                <a:latin typeface="Georgia"/>
              </a:rPr>
              <a:t>SEM</a:t>
            </a:r>
            <a:endParaRPr lang="en-US" dirty="0"/>
          </a:p>
          <a:p>
            <a:pPr marL="668020" lvl="1" indent="-18859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kern="0" dirty="0">
                <a:latin typeface="Georgia"/>
              </a:rPr>
              <a:t>EDX</a:t>
            </a:r>
          </a:p>
          <a:p>
            <a:pPr marL="668020" lvl="1" indent="-188595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kern="0" dirty="0">
                <a:latin typeface="Georgia"/>
              </a:rPr>
              <a:t>AFM + FEM</a:t>
            </a:r>
          </a:p>
          <a:p>
            <a:pPr marL="280670" indent="-280670">
              <a:lnSpc>
                <a:spcPct val="150000"/>
              </a:lnSpc>
              <a:buChar char="Ø"/>
            </a:pPr>
            <a:r>
              <a:rPr lang="en-US" sz="2400" kern="0" dirty="0">
                <a:latin typeface="Georgia"/>
              </a:rPr>
              <a:t>Heat-induced growth of </a:t>
            </a:r>
            <a:r>
              <a:rPr lang="en-US" sz="2400" kern="0" dirty="0" err="1">
                <a:latin typeface="Georgia"/>
              </a:rPr>
              <a:t>CuO</a:t>
            </a:r>
            <a:r>
              <a:rPr lang="en-US" sz="2400" kern="0" dirty="0">
                <a:latin typeface="Georgia"/>
              </a:rPr>
              <a:t> nanowires</a:t>
            </a:r>
            <a:endParaRPr lang="en-US" dirty="0"/>
          </a:p>
          <a:p>
            <a:pPr marL="280670" indent="-28067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kern="0" dirty="0">
                <a:latin typeface="Georgia"/>
              </a:rPr>
              <a:t>Future plans</a:t>
            </a:r>
            <a:endParaRPr lang="en-US" sz="2400" kern="0"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3237417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332C066-EC07-400A-AC1A-310678E52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81000"/>
            <a:ext cx="11201400" cy="685800"/>
          </a:xfrm>
        </p:spPr>
        <p:txBody>
          <a:bodyPr/>
          <a:lstStyle/>
          <a:p>
            <a:r>
              <a:rPr lang="et-EE" dirty="0" err="1"/>
              <a:t>Mapping</a:t>
            </a:r>
            <a:r>
              <a:rPr lang="et-EE" dirty="0"/>
              <a:t> </a:t>
            </a:r>
            <a:r>
              <a:rPr lang="et-EE" dirty="0" err="1"/>
              <a:t>large</a:t>
            </a:r>
            <a:r>
              <a:rPr lang="et-EE" dirty="0"/>
              <a:t> </a:t>
            </a:r>
            <a:r>
              <a:rPr lang="et-EE" dirty="0" err="1"/>
              <a:t>craters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CB8F5B5-61CA-4A2B-8B35-F4E5F0CB302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t-EE" dirty="0" err="1"/>
              <a:t>Mapping</a:t>
            </a:r>
            <a:r>
              <a:rPr lang="et-EE" dirty="0"/>
              <a:t> of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most</a:t>
            </a:r>
            <a:r>
              <a:rPr lang="et-EE" dirty="0"/>
              <a:t> </a:t>
            </a:r>
            <a:r>
              <a:rPr lang="et-EE" dirty="0" err="1"/>
              <a:t>interesing</a:t>
            </a:r>
            <a:r>
              <a:rPr lang="et-EE" dirty="0"/>
              <a:t> part </a:t>
            </a:r>
            <a:r>
              <a:rPr lang="et-EE" dirty="0" err="1"/>
              <a:t>is</a:t>
            </a:r>
            <a:r>
              <a:rPr lang="et-EE" dirty="0"/>
              <a:t> </a:t>
            </a:r>
            <a:r>
              <a:rPr lang="et-EE" dirty="0" err="1"/>
              <a:t>almost</a:t>
            </a:r>
            <a:r>
              <a:rPr lang="et-EE" dirty="0"/>
              <a:t> </a:t>
            </a:r>
            <a:r>
              <a:rPr lang="et-EE" dirty="0" err="1"/>
              <a:t>impossible</a:t>
            </a:r>
            <a:r>
              <a:rPr lang="et-EE" dirty="0"/>
              <a:t>.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26703F-3463-4EC7-855E-5D8B596FF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DADBB38E-37F0-4099-9E14-30415241E9AC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9C53C4F2-F254-4D51-9238-C60980E80F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00" y="1720783"/>
            <a:ext cx="5365084" cy="445141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792E0D4-9A8A-42BC-ACF5-B7CAB983CC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107" y="1669047"/>
            <a:ext cx="5326688" cy="4503153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5A9036D-46CA-4D5C-8D81-ECD18E69AD06}"/>
              </a:ext>
            </a:extLst>
          </p:cNvPr>
          <p:cNvCxnSpPr>
            <a:cxnSpLocks/>
          </p:cNvCxnSpPr>
          <p:nvPr/>
        </p:nvCxnSpPr>
        <p:spPr>
          <a:xfrm flipH="1">
            <a:off x="4648200" y="1720783"/>
            <a:ext cx="838200" cy="125101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328E197-73CD-4F10-936B-516307ACDE8B}"/>
              </a:ext>
            </a:extLst>
          </p:cNvPr>
          <p:cNvSpPr txBox="1"/>
          <p:nvPr/>
        </p:nvSpPr>
        <p:spPr>
          <a:xfrm>
            <a:off x="6934200" y="6252715"/>
            <a:ext cx="3438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/>
              <a:t>Image of </a:t>
            </a:r>
            <a:r>
              <a:rPr lang="et-EE" dirty="0" err="1"/>
              <a:t>crater</a:t>
            </a:r>
            <a:r>
              <a:rPr lang="et-EE" dirty="0"/>
              <a:t> </a:t>
            </a:r>
            <a:r>
              <a:rPr lang="et-EE" dirty="0" err="1"/>
              <a:t>with</a:t>
            </a:r>
            <a:r>
              <a:rPr lang="et-EE" dirty="0"/>
              <a:t> </a:t>
            </a:r>
            <a:r>
              <a:rPr lang="et-EE" dirty="0" err="1"/>
              <a:t>artefacts</a:t>
            </a:r>
            <a:r>
              <a:rPr lang="et-EE" dirty="0"/>
              <a:t>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70E07B-00BC-46B3-B3BC-1AF2ED2BFA3E}"/>
              </a:ext>
            </a:extLst>
          </p:cNvPr>
          <p:cNvSpPr txBox="1"/>
          <p:nvPr/>
        </p:nvSpPr>
        <p:spPr>
          <a:xfrm>
            <a:off x="1143000" y="6304451"/>
            <a:ext cx="2674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/>
              <a:t>¾ of image </a:t>
            </a:r>
            <a:r>
              <a:rPr lang="et-EE" dirty="0" err="1"/>
              <a:t>with</a:t>
            </a:r>
            <a:r>
              <a:rPr lang="et-EE" dirty="0"/>
              <a:t> </a:t>
            </a:r>
            <a:r>
              <a:rPr lang="et-EE" dirty="0" err="1"/>
              <a:t>dull</a:t>
            </a:r>
            <a:r>
              <a:rPr lang="et-EE" dirty="0"/>
              <a:t> </a:t>
            </a:r>
            <a:r>
              <a:rPr lang="et-EE" dirty="0" err="1"/>
              <a:t>tip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974914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200F4-E5D6-4AF6-BDFC-9D52AFA53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3094" y="3009116"/>
            <a:ext cx="6553200" cy="504825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Candara"/>
              </a:rPr>
              <a:t>Characterization of </a:t>
            </a:r>
            <a:br>
              <a:rPr lang="en-US" dirty="0">
                <a:latin typeface="Candara"/>
              </a:rPr>
            </a:br>
            <a:r>
              <a:rPr lang="en-US" dirty="0">
                <a:latin typeface="Candara"/>
              </a:rPr>
              <a:t>Cu electrodes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2877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69DC0-E918-4BF0-9E24-F7B5EC584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0483" y="629364"/>
            <a:ext cx="8737599" cy="504825"/>
          </a:xfrm>
        </p:spPr>
        <p:txBody>
          <a:bodyPr/>
          <a:lstStyle/>
          <a:p>
            <a:r>
              <a:rPr lang="en-US" dirty="0">
                <a:latin typeface="Candara"/>
              </a:rPr>
              <a:t>Description </a:t>
            </a:r>
            <a:r>
              <a:rPr lang="et-EE" dirty="0">
                <a:latin typeface="Candara"/>
              </a:rPr>
              <a:t>of </a:t>
            </a:r>
            <a:r>
              <a:rPr lang="en-US" dirty="0">
                <a:latin typeface="Candara"/>
              </a:rPr>
              <a:t>electrodes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D2C897-AC90-4A99-8ACA-E55634E2A3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5168" y="1605384"/>
            <a:ext cx="9345084" cy="4951413"/>
          </a:xfrm>
        </p:spPr>
        <p:txBody>
          <a:bodyPr/>
          <a:lstStyle/>
          <a:p>
            <a:r>
              <a:rPr lang="en-US" sz="2400" dirty="0"/>
              <a:t>We have received 3 pairs electrodes in total. </a:t>
            </a:r>
          </a:p>
          <a:p>
            <a:pPr lvl="1"/>
            <a:r>
              <a:rPr lang="et-EE" sz="2200" dirty="0"/>
              <a:t>2 </a:t>
            </a:r>
            <a:r>
              <a:rPr lang="en-US" sz="2200" dirty="0"/>
              <a:t>Pairs of soft and hard Copper with different conditioning and plasma treatment history</a:t>
            </a:r>
            <a:r>
              <a:rPr lang="et-EE" sz="2200" dirty="0"/>
              <a:t> </a:t>
            </a:r>
            <a:r>
              <a:rPr lang="en-US" sz="2200" dirty="0"/>
              <a:t>from</a:t>
            </a:r>
            <a:r>
              <a:rPr lang="et-EE" sz="2200" dirty="0"/>
              <a:t> Helsinki</a:t>
            </a:r>
            <a:r>
              <a:rPr lang="en-US" sz="2200" dirty="0"/>
              <a:t>.</a:t>
            </a:r>
          </a:p>
          <a:p>
            <a:pPr lvl="1"/>
            <a:r>
              <a:rPr lang="en-US" sz="2200" dirty="0"/>
              <a:t>And another pair without conditioning and plasma treatment from CERN.</a:t>
            </a:r>
          </a:p>
          <a:p>
            <a:endParaRPr lang="et-EE" dirty="0"/>
          </a:p>
        </p:txBody>
      </p:sp>
      <p:pic>
        <p:nvPicPr>
          <p:cNvPr id="1026" name="Picture 2" descr="https://cds.cern.ch/record/2676692/files/figure1.png">
            <a:extLst>
              <a:ext uri="{FF2B5EF4-FFF2-40B4-BE49-F238E27FC236}">
                <a16:creationId xmlns:a16="http://schemas.microsoft.com/office/drawing/2014/main" id="{71DA1D19-AA07-458B-BB30-9DBA6533EE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979" y="3547900"/>
            <a:ext cx="3240484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3D9B3C7-A259-4F8C-ABBE-4DCE7AED971B}"/>
              </a:ext>
            </a:extLst>
          </p:cNvPr>
          <p:cNvSpPr txBox="1"/>
          <p:nvPr/>
        </p:nvSpPr>
        <p:spPr>
          <a:xfrm>
            <a:off x="4298302" y="6366947"/>
            <a:ext cx="4230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Phys. Rev. Accel. Beams </a:t>
            </a:r>
            <a:r>
              <a:rPr lang="en-US" b="1" dirty="0"/>
              <a:t>23</a:t>
            </a:r>
            <a:r>
              <a:rPr lang="en-US" dirty="0"/>
              <a:t>, 033102</a:t>
            </a:r>
          </a:p>
        </p:txBody>
      </p:sp>
    </p:spTree>
    <p:extLst>
      <p:ext uri="{BB962C8B-B14F-4D97-AF65-F5344CB8AC3E}">
        <p14:creationId xmlns:p14="http://schemas.microsoft.com/office/powerpoint/2010/main" val="3335185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4F750-AFF7-4AFC-95E6-DE2B2DEBE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9400" y="125848"/>
            <a:ext cx="6553200" cy="8382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fi-FI" dirty="0">
                <a:latin typeface="Candara"/>
              </a:rPr>
              <a:t>SEM</a:t>
            </a:r>
            <a:endParaRPr lang="fi-FI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DD8988-633E-4FD8-B554-7EB034CE4B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471" y="2471130"/>
            <a:ext cx="5194467" cy="39165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4F9F64C-C06C-4033-BC06-B117AF948E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23" y="2465946"/>
            <a:ext cx="4892969" cy="392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185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4F750-AFF7-4AFC-95E6-DE2B2DEBE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9400" y="125848"/>
            <a:ext cx="6553200" cy="838200"/>
          </a:xfrm>
        </p:spPr>
        <p:txBody>
          <a:bodyPr/>
          <a:lstStyle/>
          <a:p>
            <a:pPr>
              <a:defRPr/>
            </a:pPr>
            <a:r>
              <a:rPr lang="et-EE" dirty="0">
                <a:latin typeface="Candara"/>
              </a:rPr>
              <a:t>SEM: </a:t>
            </a:r>
            <a:r>
              <a:rPr lang="et-EE" dirty="0" err="1">
                <a:latin typeface="Candara"/>
              </a:rPr>
              <a:t>Cathode</a:t>
            </a:r>
            <a:endParaRPr lang="fi-FI" dirty="0" err="1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161C7A-F467-4756-BD35-F46B487CD5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673" y="1808639"/>
            <a:ext cx="5710445" cy="40999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8D1538D-C2D7-408A-A51D-0DCB191171DA}"/>
              </a:ext>
            </a:extLst>
          </p:cNvPr>
          <p:cNvSpPr txBox="1"/>
          <p:nvPr/>
        </p:nvSpPr>
        <p:spPr>
          <a:xfrm>
            <a:off x="8373609" y="6242565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 err="1"/>
              <a:t>Soft</a:t>
            </a:r>
            <a:r>
              <a:rPr lang="et-EE" dirty="0"/>
              <a:t> </a:t>
            </a:r>
            <a:r>
              <a:rPr lang="et-EE" dirty="0" err="1"/>
              <a:t>Cu</a:t>
            </a:r>
            <a:endParaRPr lang="et-E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D43F06-A6CF-42E5-B586-DF13ACA1F8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1803455"/>
            <a:ext cx="5711869" cy="41051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9BCAFED-D927-4B20-94F9-5735BA03F3A6}"/>
              </a:ext>
            </a:extLst>
          </p:cNvPr>
          <p:cNvSpPr txBox="1"/>
          <p:nvPr/>
        </p:nvSpPr>
        <p:spPr>
          <a:xfrm>
            <a:off x="2658609" y="6224030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 err="1"/>
              <a:t>Soft</a:t>
            </a:r>
            <a:r>
              <a:rPr lang="et-EE" dirty="0"/>
              <a:t> </a:t>
            </a:r>
            <a:r>
              <a:rPr lang="et-EE" dirty="0" err="1"/>
              <a:t>Cu</a:t>
            </a:r>
            <a:endParaRPr lang="et-EE" dirty="0"/>
          </a:p>
        </p:txBody>
      </p:sp>
      <p:pic>
        <p:nvPicPr>
          <p:cNvPr id="7" name="Picture 6" descr="A picture containing text, nature, night sky&#10;&#10;Description automatically generated">
            <a:extLst>
              <a:ext uri="{FF2B5EF4-FFF2-40B4-BE49-F238E27FC236}">
                <a16:creationId xmlns:a16="http://schemas.microsoft.com/office/drawing/2014/main" id="{3C0C2C09-48B1-173A-4FFB-46ADB624D1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08" t="12287" r="48502" b="68789"/>
          <a:stretch/>
        </p:blipFill>
        <p:spPr>
          <a:xfrm>
            <a:off x="185296" y="1587555"/>
            <a:ext cx="2322512" cy="24954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99970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4F750-AFF7-4AFC-95E6-DE2B2DEBE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9400" y="125848"/>
            <a:ext cx="6553200" cy="838200"/>
          </a:xfrm>
        </p:spPr>
        <p:txBody>
          <a:bodyPr/>
          <a:lstStyle/>
          <a:p>
            <a:pPr>
              <a:defRPr/>
            </a:pPr>
            <a:r>
              <a:rPr lang="et-EE" dirty="0">
                <a:latin typeface="Candara"/>
              </a:rPr>
              <a:t>SEM: Anode</a:t>
            </a:r>
            <a:endParaRPr lang="fi-FI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50D87E-AFFC-432E-BA8C-2E648D28DCBF}"/>
              </a:ext>
            </a:extLst>
          </p:cNvPr>
          <p:cNvSpPr txBox="1"/>
          <p:nvPr/>
        </p:nvSpPr>
        <p:spPr>
          <a:xfrm>
            <a:off x="573893" y="4830969"/>
            <a:ext cx="1099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dirty="0" err="1"/>
              <a:t>Soft</a:t>
            </a:r>
            <a:r>
              <a:rPr lang="et-EE" dirty="0"/>
              <a:t> </a:t>
            </a:r>
            <a:r>
              <a:rPr lang="et-EE" dirty="0" err="1"/>
              <a:t>Cu</a:t>
            </a:r>
            <a:endParaRPr lang="et-E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D3EFA9-4357-4889-82F6-9132E7A066E4}"/>
              </a:ext>
            </a:extLst>
          </p:cNvPr>
          <p:cNvSpPr txBox="1"/>
          <p:nvPr/>
        </p:nvSpPr>
        <p:spPr>
          <a:xfrm>
            <a:off x="10485195" y="5015635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 err="1"/>
              <a:t>Hard</a:t>
            </a:r>
            <a:r>
              <a:rPr lang="et-EE" dirty="0"/>
              <a:t> </a:t>
            </a:r>
            <a:r>
              <a:rPr lang="et-EE" dirty="0" err="1"/>
              <a:t>Cu</a:t>
            </a:r>
            <a:endParaRPr lang="et-E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0B0CF3-AA9A-4F57-BAD8-3C05C662D1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9700"/>
            <a:ext cx="4570158" cy="32840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764B8ED-A68F-490D-B9BF-3EC6A6FDBD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706" y="3573943"/>
            <a:ext cx="4570158" cy="32840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263B28-2DF5-487E-A50A-FCE96D08E4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537" y="1185581"/>
            <a:ext cx="5197463" cy="37322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AA025D3-FA53-48BB-882B-0BDD12C0B8E5}"/>
              </a:ext>
            </a:extLst>
          </p:cNvPr>
          <p:cNvSpPr txBox="1"/>
          <p:nvPr/>
        </p:nvSpPr>
        <p:spPr>
          <a:xfrm>
            <a:off x="4996019" y="3099390"/>
            <a:ext cx="1099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dirty="0" err="1"/>
              <a:t>Soft</a:t>
            </a:r>
            <a:r>
              <a:rPr lang="et-EE" dirty="0"/>
              <a:t> </a:t>
            </a:r>
            <a:r>
              <a:rPr lang="et-EE" dirty="0" err="1"/>
              <a:t>Cu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388250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4F750-AFF7-4AFC-95E6-DE2B2DEBE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9400" y="125848"/>
            <a:ext cx="6553200" cy="838200"/>
          </a:xfrm>
        </p:spPr>
        <p:txBody>
          <a:bodyPr/>
          <a:lstStyle/>
          <a:p>
            <a:pPr>
              <a:buNone/>
              <a:defRPr/>
            </a:pPr>
            <a:r>
              <a:rPr lang="et-EE" b="0" dirty="0">
                <a:latin typeface="Arial"/>
                <a:cs typeface="Arial"/>
              </a:rPr>
              <a:t>EDX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33988B-3D9E-4B2F-9043-1896788484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4240" y="2675812"/>
            <a:ext cx="4716729" cy="29498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DC3BE1-A90C-49E4-93C9-FBA1D85EFD03}"/>
              </a:ext>
            </a:extLst>
          </p:cNvPr>
          <p:cNvSpPr txBox="1"/>
          <p:nvPr/>
        </p:nvSpPr>
        <p:spPr>
          <a:xfrm>
            <a:off x="689223" y="3215340"/>
            <a:ext cx="6038595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t-EE" sz="2000" dirty="0"/>
              <a:t>EDX (Energy-</a:t>
            </a:r>
            <a:r>
              <a:rPr lang="et-EE" sz="2000" dirty="0" err="1"/>
              <a:t>dispersive</a:t>
            </a:r>
            <a:r>
              <a:rPr lang="et-EE" sz="2000" dirty="0"/>
              <a:t> X-</a:t>
            </a:r>
            <a:r>
              <a:rPr lang="et-EE" sz="2000" dirty="0" err="1"/>
              <a:t>ray</a:t>
            </a:r>
            <a:r>
              <a:rPr lang="et-EE" sz="2000" dirty="0"/>
              <a:t> </a:t>
            </a:r>
            <a:r>
              <a:rPr lang="et-EE" sz="2000" dirty="0" err="1"/>
              <a:t>spectroscopy</a:t>
            </a:r>
            <a:r>
              <a:rPr lang="et-EE" sz="2000" dirty="0"/>
              <a:t>) </a:t>
            </a:r>
            <a:r>
              <a:rPr lang="et-EE" sz="2000" dirty="0" err="1"/>
              <a:t>inside</a:t>
            </a:r>
            <a:r>
              <a:rPr lang="et-EE" sz="2000" dirty="0"/>
              <a:t> SEM. </a:t>
            </a:r>
            <a:endParaRPr lang="en-US" dirty="0">
              <a:cs typeface="Lucida Sans Unicode"/>
            </a:endParaRPr>
          </a:p>
          <a:p>
            <a:pPr marL="342900" indent="-342900">
              <a:buFont typeface="Arial"/>
              <a:buChar char="•"/>
            </a:pPr>
            <a:r>
              <a:rPr lang="et-EE" sz="2000" dirty="0" err="1"/>
              <a:t>Performed</a:t>
            </a:r>
            <a:r>
              <a:rPr lang="et-EE" sz="2000" dirty="0"/>
              <a:t> by Aile Tamm and </a:t>
            </a:r>
            <a:r>
              <a:rPr lang="et-EE" sz="2000" dirty="0" err="1"/>
              <a:t>Helle-Mai</a:t>
            </a:r>
            <a:r>
              <a:rPr lang="et-EE" sz="2000" dirty="0"/>
              <a:t> Piirisoo.</a:t>
            </a:r>
            <a:endParaRPr lang="et-EE" dirty="0">
              <a:cs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291571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3C9B394-5BD4-4C36-AFDB-D460154766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377803"/>
              </p:ext>
            </p:extLst>
          </p:nvPr>
        </p:nvGraphicFramePr>
        <p:xfrm>
          <a:off x="1085456" y="5166854"/>
          <a:ext cx="10315135" cy="1339809"/>
        </p:xfrm>
        <a:graphic>
          <a:graphicData uri="http://schemas.openxmlformats.org/drawingml/2006/table">
            <a:tbl>
              <a:tblPr firstCol="1" bandRow="1" bandCol="1">
                <a:tableStyleId>{073A0DAA-6AF3-43AB-8588-CEC1D06C72B9}</a:tableStyleId>
              </a:tblPr>
              <a:tblGrid>
                <a:gridCol w="1988309">
                  <a:extLst>
                    <a:ext uri="{9D8B030D-6E8A-4147-A177-3AD203B41FA5}">
                      <a16:colId xmlns:a16="http://schemas.microsoft.com/office/drawing/2014/main" val="920032112"/>
                    </a:ext>
                  </a:extLst>
                </a:gridCol>
                <a:gridCol w="907098">
                  <a:extLst>
                    <a:ext uri="{9D8B030D-6E8A-4147-A177-3AD203B41FA5}">
                      <a16:colId xmlns:a16="http://schemas.microsoft.com/office/drawing/2014/main" val="2885502358"/>
                    </a:ext>
                  </a:extLst>
                </a:gridCol>
                <a:gridCol w="907098">
                  <a:extLst>
                    <a:ext uri="{9D8B030D-6E8A-4147-A177-3AD203B41FA5}">
                      <a16:colId xmlns:a16="http://schemas.microsoft.com/office/drawing/2014/main" val="2535444481"/>
                    </a:ext>
                  </a:extLst>
                </a:gridCol>
                <a:gridCol w="627698">
                  <a:extLst>
                    <a:ext uri="{9D8B030D-6E8A-4147-A177-3AD203B41FA5}">
                      <a16:colId xmlns:a16="http://schemas.microsoft.com/office/drawing/2014/main" val="2754303726"/>
                    </a:ext>
                  </a:extLst>
                </a:gridCol>
                <a:gridCol w="686435">
                  <a:extLst>
                    <a:ext uri="{9D8B030D-6E8A-4147-A177-3AD203B41FA5}">
                      <a16:colId xmlns:a16="http://schemas.microsoft.com/office/drawing/2014/main" val="458869180"/>
                    </a:ext>
                  </a:extLst>
                </a:gridCol>
                <a:gridCol w="397510">
                  <a:extLst>
                    <a:ext uri="{9D8B030D-6E8A-4147-A177-3AD203B41FA5}">
                      <a16:colId xmlns:a16="http://schemas.microsoft.com/office/drawing/2014/main" val="4234496383"/>
                    </a:ext>
                  </a:extLst>
                </a:gridCol>
                <a:gridCol w="534035">
                  <a:extLst>
                    <a:ext uri="{9D8B030D-6E8A-4147-A177-3AD203B41FA5}">
                      <a16:colId xmlns:a16="http://schemas.microsoft.com/office/drawing/2014/main" val="3958995527"/>
                    </a:ext>
                  </a:extLst>
                </a:gridCol>
                <a:gridCol w="432435">
                  <a:extLst>
                    <a:ext uri="{9D8B030D-6E8A-4147-A177-3AD203B41FA5}">
                      <a16:colId xmlns:a16="http://schemas.microsoft.com/office/drawing/2014/main" val="264329954"/>
                    </a:ext>
                  </a:extLst>
                </a:gridCol>
                <a:gridCol w="613410">
                  <a:extLst>
                    <a:ext uri="{9D8B030D-6E8A-4147-A177-3AD203B41FA5}">
                      <a16:colId xmlns:a16="http://schemas.microsoft.com/office/drawing/2014/main" val="1470490462"/>
                    </a:ext>
                  </a:extLst>
                </a:gridCol>
                <a:gridCol w="907098">
                  <a:extLst>
                    <a:ext uri="{9D8B030D-6E8A-4147-A177-3AD203B41FA5}">
                      <a16:colId xmlns:a16="http://schemas.microsoft.com/office/drawing/2014/main" val="3784951099"/>
                    </a:ext>
                  </a:extLst>
                </a:gridCol>
                <a:gridCol w="1099185">
                  <a:extLst>
                    <a:ext uri="{9D8B030D-6E8A-4147-A177-3AD203B41FA5}">
                      <a16:colId xmlns:a16="http://schemas.microsoft.com/office/drawing/2014/main" val="773300458"/>
                    </a:ext>
                  </a:extLst>
                </a:gridCol>
                <a:gridCol w="1214824">
                  <a:extLst>
                    <a:ext uri="{9D8B030D-6E8A-4147-A177-3AD203B41FA5}">
                      <a16:colId xmlns:a16="http://schemas.microsoft.com/office/drawing/2014/main" val="2830629452"/>
                    </a:ext>
                  </a:extLst>
                </a:gridCol>
              </a:tblGrid>
              <a:tr h="4466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 dirty="0" err="1">
                          <a:effectLst/>
                          <a:latin typeface="+mn-lt"/>
                        </a:rPr>
                        <a:t>Spectrum</a:t>
                      </a:r>
                      <a:endParaRPr lang="et-EE" sz="2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 dirty="0">
                          <a:effectLst/>
                          <a:latin typeface="+mn-lt"/>
                        </a:rPr>
                        <a:t>C</a:t>
                      </a:r>
                      <a:endParaRPr lang="et-EE" sz="2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</a:rPr>
                        <a:t>O</a:t>
                      </a:r>
                      <a:endParaRPr lang="et-EE" sz="2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</a:rPr>
                        <a:t>Na</a:t>
                      </a:r>
                      <a:endParaRPr lang="et-EE" sz="2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</a:rPr>
                        <a:t>Mg</a:t>
                      </a:r>
                      <a:endParaRPr lang="et-EE" sz="2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 dirty="0">
                          <a:effectLst/>
                          <a:latin typeface="+mn-lt"/>
                        </a:rPr>
                        <a:t>S</a:t>
                      </a:r>
                      <a:endParaRPr lang="et-EE" sz="2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</a:rPr>
                        <a:t>Cl</a:t>
                      </a:r>
                      <a:endParaRPr lang="et-EE" sz="2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</a:rPr>
                        <a:t>K</a:t>
                      </a:r>
                      <a:endParaRPr lang="et-EE" sz="2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</a:rPr>
                        <a:t>Ca</a:t>
                      </a:r>
                      <a:endParaRPr lang="et-EE" sz="2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</a:rPr>
                        <a:t>Ti</a:t>
                      </a:r>
                      <a:endParaRPr lang="et-EE" sz="2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</a:rPr>
                        <a:t>Cu</a:t>
                      </a:r>
                      <a:endParaRPr lang="et-EE" sz="2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 dirty="0">
                          <a:effectLst/>
                          <a:latin typeface="+mn-lt"/>
                        </a:rPr>
                        <a:t>Total</a:t>
                      </a:r>
                      <a:endParaRPr lang="et-EE" sz="2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3545610"/>
                  </a:ext>
                </a:extLst>
              </a:tr>
              <a:tr h="4466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Spectrum</a:t>
                      </a:r>
                      <a:r>
                        <a:rPr lang="et-EE" sz="2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2.89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0.61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0.28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96.22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100.00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13669556"/>
                  </a:ext>
                </a:extLst>
              </a:tr>
              <a:tr h="4466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Spectrum</a:t>
                      </a:r>
                      <a:r>
                        <a:rPr lang="et-EE" sz="2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2.79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0.63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0.36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96.22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t-EE" sz="2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100.00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41617074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040CEEA3-3FB4-4345-9610-F70BBBB00F0F}"/>
              </a:ext>
            </a:extLst>
          </p:cNvPr>
          <p:cNvGrpSpPr/>
          <p:nvPr/>
        </p:nvGrpSpPr>
        <p:grpSpPr>
          <a:xfrm>
            <a:off x="7308634" y="927463"/>
            <a:ext cx="4222117" cy="3981450"/>
            <a:chOff x="2988494" y="1791134"/>
            <a:chExt cx="5694444" cy="506686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939D0AE-8A4B-46BF-86B1-851353E7AD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8494" y="1791134"/>
              <a:ext cx="5502090" cy="5066866"/>
            </a:xfrm>
            <a:prstGeom prst="rect">
              <a:avLst/>
            </a:prstGeom>
          </p:spPr>
        </p:pic>
        <p:sp>
          <p:nvSpPr>
            <p:cNvPr id="5" name="Multiplication Sign 4">
              <a:extLst>
                <a:ext uri="{FF2B5EF4-FFF2-40B4-BE49-F238E27FC236}">
                  <a16:creationId xmlns:a16="http://schemas.microsoft.com/office/drawing/2014/main" id="{E4525A44-747D-465D-A6A3-AE2298B56A64}"/>
                </a:ext>
              </a:extLst>
            </p:cNvPr>
            <p:cNvSpPr/>
            <p:nvPr/>
          </p:nvSpPr>
          <p:spPr>
            <a:xfrm>
              <a:off x="7973879" y="2069023"/>
              <a:ext cx="286719" cy="317715"/>
            </a:xfrm>
            <a:prstGeom prst="mathMultipl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AD92E8E-7F1F-4EAC-866C-21F0611A968A}"/>
                </a:ext>
              </a:extLst>
            </p:cNvPr>
            <p:cNvSpPr txBox="1"/>
            <p:nvPr/>
          </p:nvSpPr>
          <p:spPr>
            <a:xfrm>
              <a:off x="5739539" y="1973286"/>
              <a:ext cx="2943399" cy="509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t-EE" sz="2000" b="1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Spectrum</a:t>
              </a:r>
              <a:r>
                <a:rPr lang="et-EE" sz="2000" b="1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A</a:t>
              </a:r>
            </a:p>
          </p:txBody>
        </p:sp>
        <p:sp>
          <p:nvSpPr>
            <p:cNvPr id="7" name="Multiplication Sign 6">
              <a:extLst>
                <a:ext uri="{FF2B5EF4-FFF2-40B4-BE49-F238E27FC236}">
                  <a16:creationId xmlns:a16="http://schemas.microsoft.com/office/drawing/2014/main" id="{52C4B1DE-5ABE-4052-B914-007F70FDA88C}"/>
                </a:ext>
              </a:extLst>
            </p:cNvPr>
            <p:cNvSpPr/>
            <p:nvPr/>
          </p:nvSpPr>
          <p:spPr>
            <a:xfrm>
              <a:off x="3933987" y="3329552"/>
              <a:ext cx="286719" cy="317715"/>
            </a:xfrm>
            <a:prstGeom prst="mathMultipl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EBD09A8-DADF-44DB-94F8-6F711ACD7465}"/>
                </a:ext>
              </a:extLst>
            </p:cNvPr>
            <p:cNvSpPr txBox="1"/>
            <p:nvPr/>
          </p:nvSpPr>
          <p:spPr>
            <a:xfrm>
              <a:off x="4224092" y="3262505"/>
              <a:ext cx="2807803" cy="509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t-EE" sz="2000" b="1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Spectrum</a:t>
              </a:r>
              <a:r>
                <a:rPr lang="et-EE" sz="2000" b="1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B</a:t>
              </a:r>
            </a:p>
          </p:txBody>
        </p:sp>
      </p:grp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CEEC4B0-E0BD-415B-9359-A07DCDD45925}"/>
              </a:ext>
            </a:extLst>
          </p:cNvPr>
          <p:cNvSpPr txBox="1">
            <a:spLocks/>
          </p:cNvSpPr>
          <p:nvPr/>
        </p:nvSpPr>
        <p:spPr bwMode="auto">
          <a:xfrm>
            <a:off x="2336801" y="1600200"/>
            <a:ext cx="4591326" cy="2710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0" indent="0" algn="ctr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95000"/>
              <a:buFont typeface="Wingdings" panose="05000000000000000000" pitchFamily="2" charset="2"/>
              <a:buNone/>
              <a:defRPr sz="20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457200" indent="0" algn="ctr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None/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914400" indent="0" algn="ctr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371600" indent="0" algn="ctr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1828800" indent="0" algn="ctr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None/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286000" indent="0" algn="ctr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None/>
              <a:defRPr>
                <a:solidFill>
                  <a:srgbClr val="CCECFF"/>
                </a:solidFill>
                <a:latin typeface="+mn-lt"/>
              </a:defRPr>
            </a:lvl6pPr>
            <a:lvl7pPr marL="2743200" indent="0" algn="ctr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None/>
              <a:defRPr>
                <a:solidFill>
                  <a:srgbClr val="CCECFF"/>
                </a:solidFill>
                <a:latin typeface="+mn-lt"/>
              </a:defRPr>
            </a:lvl7pPr>
            <a:lvl8pPr marL="3200400" indent="0" algn="ctr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None/>
              <a:defRPr>
                <a:solidFill>
                  <a:srgbClr val="CCECFF"/>
                </a:solidFill>
                <a:latin typeface="+mn-lt"/>
              </a:defRPr>
            </a:lvl8pPr>
            <a:lvl9pPr marL="3657600" indent="0" algn="ctr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None/>
              <a:defRPr>
                <a:solidFill>
                  <a:srgbClr val="CCECFF"/>
                </a:solidFill>
                <a:latin typeface="+mn-lt"/>
              </a:defRPr>
            </a:lvl9pPr>
          </a:lstStyle>
          <a:p>
            <a:pPr algn="l"/>
            <a:r>
              <a:rPr lang="en-US" sz="2400" kern="0" dirty="0">
                <a:latin typeface="Georgia"/>
              </a:rPr>
              <a:t>Mapping was done in several locations on both electrodes. </a:t>
            </a:r>
            <a:endParaRPr lang="en-US" sz="2400" kern="0" dirty="0"/>
          </a:p>
          <a:p>
            <a:pPr algn="l"/>
            <a:r>
              <a:rPr lang="en-US" sz="2400" kern="0" dirty="0">
                <a:latin typeface="Georgia"/>
              </a:rPr>
              <a:t>(This spectra is from cathode.)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3CEC2BA-5F6D-A5E8-3F23-FBC12C2E0BAA}"/>
              </a:ext>
            </a:extLst>
          </p:cNvPr>
          <p:cNvSpPr txBox="1">
            <a:spLocks/>
          </p:cNvSpPr>
          <p:nvPr/>
        </p:nvSpPr>
        <p:spPr bwMode="auto">
          <a:xfrm>
            <a:off x="2819400" y="125848"/>
            <a:ext cx="6553200" cy="83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5pPr>
            <a:lvl6pPr marL="4572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6pPr>
            <a:lvl7pPr marL="9144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7pPr>
            <a:lvl8pPr marL="13716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8pPr>
            <a:lvl9pPr marL="18288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t-EE" b="0" kern="0" dirty="0">
                <a:latin typeface="Arial"/>
                <a:cs typeface="Arial"/>
              </a:rPr>
              <a:t>EDX: </a:t>
            </a:r>
            <a:r>
              <a:rPr lang="et-EE" b="0" kern="0" dirty="0" err="1">
                <a:latin typeface="Arial"/>
                <a:cs typeface="Arial"/>
              </a:rPr>
              <a:t>Mapping</a:t>
            </a:r>
            <a:endParaRPr lang="en-US" kern="0" dirty="0" err="1"/>
          </a:p>
        </p:txBody>
      </p:sp>
    </p:spTree>
    <p:extLst>
      <p:ext uri="{BB962C8B-B14F-4D97-AF65-F5344CB8AC3E}">
        <p14:creationId xmlns:p14="http://schemas.microsoft.com/office/powerpoint/2010/main" val="297510772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FAC2C420DF9B44A31F543126AA4AAE" ma:contentTypeVersion="12" ma:contentTypeDescription="Create a new document." ma:contentTypeScope="" ma:versionID="81b1cb7e10722e085885c95a0678c836">
  <xsd:schema xmlns:xsd="http://www.w3.org/2001/XMLSchema" xmlns:xs="http://www.w3.org/2001/XMLSchema" xmlns:p="http://schemas.microsoft.com/office/2006/metadata/properties" xmlns:ns2="58da67ef-f669-43c8-b5ce-306b4ebc35bd" xmlns:ns3="6b295262-63dc-4baf-b8a3-365b47d140d1" targetNamespace="http://schemas.microsoft.com/office/2006/metadata/properties" ma:root="true" ma:fieldsID="e4c4764e0a87fc115feff768ae0376e4" ns2:_="" ns3:_="">
    <xsd:import namespace="58da67ef-f669-43c8-b5ce-306b4ebc35bd"/>
    <xsd:import namespace="6b295262-63dc-4baf-b8a3-365b47d140d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da67ef-f669-43c8-b5ce-306b4ebc35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295262-63dc-4baf-b8a3-365b47d140d1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BF201F8-4DA0-48EC-919C-8CE5A3A90368}">
  <ds:schemaRefs>
    <ds:schemaRef ds:uri="http://purl.org/dc/terms/"/>
    <ds:schemaRef ds:uri="http://purl.org/dc/elements/1.1/"/>
    <ds:schemaRef ds:uri="http://www.w3.org/XML/1998/namespace"/>
    <ds:schemaRef ds:uri="http://schemas.microsoft.com/office/2006/documentManagement/types"/>
    <ds:schemaRef ds:uri="6b295262-63dc-4baf-b8a3-365b47d140d1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58da67ef-f669-43c8-b5ce-306b4ebc35bd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3A57EF78-2E0F-422C-A006-DF582A3BA136}"/>
</file>

<file path=customXml/itemProps3.xml><?xml version="1.0" encoding="utf-8"?>
<ds:datastoreItem xmlns:ds="http://schemas.openxmlformats.org/officeDocument/2006/customXml" ds:itemID="{037CB657-083B-445D-AFF2-6B6AA445DE3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7933</TotalTime>
  <Words>589</Words>
  <Application>Microsoft Office PowerPoint</Application>
  <PresentationFormat>Widescreen</PresentationFormat>
  <Paragraphs>160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Calibri</vt:lpstr>
      <vt:lpstr>Cambria Math</vt:lpstr>
      <vt:lpstr>Candara</vt:lpstr>
      <vt:lpstr>Georgia</vt:lpstr>
      <vt:lpstr>Lucida Sans Unicode</vt:lpstr>
      <vt:lpstr>Times New Roman</vt:lpstr>
      <vt:lpstr>Wingdings</vt:lpstr>
      <vt:lpstr>1_Default Design</vt:lpstr>
      <vt:lpstr>2_Default Design</vt:lpstr>
      <vt:lpstr>Microscopic analysis of Cu electrodes from the Large Electrode System </vt:lpstr>
      <vt:lpstr>Outline</vt:lpstr>
      <vt:lpstr>Characterization of  Cu electrodes</vt:lpstr>
      <vt:lpstr>Description of electrodes</vt:lpstr>
      <vt:lpstr>SEM</vt:lpstr>
      <vt:lpstr>SEM: Cathode</vt:lpstr>
      <vt:lpstr>SEM: Anode</vt:lpstr>
      <vt:lpstr>EDX</vt:lpstr>
      <vt:lpstr>PowerPoint Presentation</vt:lpstr>
      <vt:lpstr>PowerPoint Presentation</vt:lpstr>
      <vt:lpstr>AFM</vt:lpstr>
      <vt:lpstr>AFM: Crater topography vs work function</vt:lpstr>
      <vt:lpstr>AFM+FEM: Field enhancement </vt:lpstr>
      <vt:lpstr>Heat-induced growth of  CuO nanowries</vt:lpstr>
      <vt:lpstr>Growth of CuO nanowires</vt:lpstr>
      <vt:lpstr>Cu sample with CuO nanowires: </vt:lpstr>
      <vt:lpstr>Tungsten oxide nanowires</vt:lpstr>
      <vt:lpstr>Future plans</vt:lpstr>
      <vt:lpstr>PowerPoint Presentation</vt:lpstr>
      <vt:lpstr>Mapping large craters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Andreas Kyritsakis</dc:creator>
  <cp:lastModifiedBy>Sven Oras</cp:lastModifiedBy>
  <cp:revision>207</cp:revision>
  <dcterms:created xsi:type="dcterms:W3CDTF">2021-07-01T09:05:30Z</dcterms:created>
  <dcterms:modified xsi:type="dcterms:W3CDTF">2022-04-20T11:16:02Z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0x01010078FAC2C420DF9B44A31F543126AA4AAE</vt:lpwstr>
  </property>
</Properties>
</file>