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85A9B-388D-4824-8955-C9A74E6A14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8A4785-3D9C-4C97-AD50-B26CB02EF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50BC1-9B9A-4087-BAF2-D030E9FFB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BBA52-0164-4229-ADE9-74EAA21A2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1FBE1-8A8D-45E6-AF0E-7CCF436A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030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54F70-E627-49C4-B5F6-14C59B96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834809-5633-4ABD-B30F-A1745EDF7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3DE1A-7B9A-4A50-AAF5-5295462B3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EDB78-A563-4A69-8B60-23113291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B8901-944C-4875-BACB-EC1C72D93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09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79BAD7-D842-47A0-81E7-CD78FE8F50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61420C-C0F2-475C-8259-71CA0A247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62D5A-4BB2-4C2B-A521-E1E8B2C6B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0B072-EC2E-46B1-B4BD-6931323D6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53F9A-9C71-479F-AFA3-F8428C259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892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8A5A-499B-476D-8A39-807255787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3A437-1294-4A30-89BA-C7CA74824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30300-6F8F-4077-8ACA-C2E73A923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87BDF-B024-4215-8FA9-805CC1FDC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96C90-4EA7-41E0-A6DF-D672F76BD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3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34AB7-C663-410C-90EB-A2162F7F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4B1B6-CE0A-4478-B86D-2791D872C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339E8-96BC-4ADB-AB34-23B838327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BD746-6071-490B-B733-0F56E07F6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542B8-25D1-4831-B537-6F5F85AC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66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D6DDB-B196-428E-9F09-39275BCA4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B41BF-C795-4476-A180-DD140A84D1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F7446D-9A58-4036-9FE0-5267938AD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C6108-B9FD-4EE3-9F63-81792A9DB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46F4C5-F779-4CE9-B2E3-C330CB9A6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69979E-7BEC-4B9E-8050-8A5A628FE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53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DFC8A-9884-479B-85CB-1108E1D1D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3DD35F-DB24-49E7-A896-E4DC91FB5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5B2BEA-81E1-4A06-92DB-989A96F96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F8068-79D2-41F2-A8BF-6E53FD1BA7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30DBA0-FD22-45D5-B124-2EDC3492A6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AD4B4-766F-4AA8-870B-C5C7F460D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22AC9E-98A5-4354-AE58-5459C8221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AEB7D5-7DC1-4E78-9591-0B4ECBE3F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457C0-B6B5-49DC-BF2F-A0DA56BEB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538A97-23D0-4D90-A901-C42B9C718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8CF72F-88D4-46BD-A3A4-3F388EF62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553C13-0456-4C92-9C98-DF6D8A6F8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129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A00A6B-389A-4F98-B1FD-034AC0C97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888589-20EB-435F-A634-5F81D6879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0771A-8831-4F94-8B71-5FD46D6C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67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CEEA0-972D-4051-99F7-E78616A7A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3E6C4-654D-4543-B730-96310C95B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DDCCB-A8DD-4045-8812-B281F84BD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C0B99-5B30-472B-A6BE-EEE90D71A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F4B828-AE3E-44B6-9427-0D41C799C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5FEE7-FC08-47E0-8767-25E9A14D5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04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759E-8225-4E1F-BD26-789DDAFCF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78A4E9-2529-4390-89EA-B96EF2DD20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90386C-3C13-45D7-AF16-16F977BDD0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82D0F-4F1D-4ACC-ACC7-549BDD4A4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6624AC-F1A2-4FA2-827A-B9CFB5243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0C46E7-46D5-47F9-9499-441BE1DE8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336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661F1-9741-4EE8-9B02-7480EF676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EE433F-F5DF-4BAA-9E25-8591E4CED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49664-3242-4A2F-93FF-635C35BCEB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38191-26BA-44BF-A257-D93E69AFD485}" type="datetimeFigureOut">
              <a:rPr lang="en-GB" smtClean="0"/>
              <a:t>28/09/2021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28528-8302-4494-B059-F364F76D6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7F416-087F-42E7-A1F8-E06B40190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221E4-6472-461A-9957-67F76DBAB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438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rzegorz.kruk@cern.ch" TargetMode="External"/><Relationship Id="rId2" Type="http://schemas.openxmlformats.org/officeDocument/2006/relationships/hyperlink" Target="mailto:frederic.hoguin@cern.c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FESA3/Release+Info+Framewor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FESA3/%28New%29+Navigator+BET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BDDA7-DA4D-40A8-ADC9-F799412939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CTTB News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6738CA-7DA1-4D21-96EE-AD96EC31BE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74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DF1B4-3582-4BE9-8B12-820E60857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Silecs</a:t>
            </a:r>
            <a:r>
              <a:rPr lang="en-US" dirty="0"/>
              <a:t> review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FCA5F-7254-4280-964C-0F6C18B72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BE-CSS-FST has been conducting a review of </a:t>
            </a:r>
            <a:r>
              <a:rPr lang="en-US" dirty="0" err="1"/>
              <a:t>Silecs</a:t>
            </a:r>
            <a:endParaRPr lang="en-US" dirty="0"/>
          </a:p>
          <a:p>
            <a:r>
              <a:rPr lang="en-US" dirty="0"/>
              <a:t>The purpose is to identify the good things and the shortcomings of </a:t>
            </a:r>
            <a:r>
              <a:rPr lang="en-US" dirty="0" err="1"/>
              <a:t>Silecs</a:t>
            </a:r>
            <a:endParaRPr lang="en-US" dirty="0"/>
          </a:p>
          <a:p>
            <a:r>
              <a:rPr lang="en-US" dirty="0"/>
              <a:t>The results will be used as a basis for </a:t>
            </a:r>
            <a:r>
              <a:rPr lang="en-US" dirty="0" err="1"/>
              <a:t>Silecs</a:t>
            </a:r>
            <a:r>
              <a:rPr lang="en-US" dirty="0"/>
              <a:t> 2.0</a:t>
            </a:r>
          </a:p>
          <a:p>
            <a:r>
              <a:rPr lang="en-US" dirty="0"/>
              <a:t>This will be presented in an upcoming CTTB meeting</a:t>
            </a:r>
          </a:p>
          <a:p>
            <a:r>
              <a:rPr lang="en-US" dirty="0"/>
              <a:t>If you have any request, feedback, please e-mail:</a:t>
            </a:r>
          </a:p>
          <a:p>
            <a:pPr lvl="1"/>
            <a:r>
              <a:rPr lang="en-US" dirty="0">
                <a:hlinkClick r:id="rId2"/>
              </a:rPr>
              <a:t>frederic.hoguin@cern.ch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grzegorz.kruk@cern.ch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16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62276-7769-4AA2-B7FB-B49D307D8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FESA version 8 and later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62547-5688-45BE-BF49-4A24062E3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Uses C++11 instead of C++03 (requires small adaptations of user code)</a:t>
            </a:r>
          </a:p>
          <a:p>
            <a:r>
              <a:rPr lang="en-US" dirty="0"/>
              <a:t>Transactional settings implemented</a:t>
            </a:r>
          </a:p>
          <a:p>
            <a:pPr lvl="1"/>
            <a:r>
              <a:rPr lang="en-US" dirty="0"/>
              <a:t>Transparent mode: no code change required</a:t>
            </a:r>
          </a:p>
          <a:p>
            <a:pPr lvl="1"/>
            <a:r>
              <a:rPr lang="en-US" dirty="0"/>
              <a:t>Advanced mode: requires some code change, but adds entry points to test, commit, and rollback events</a:t>
            </a:r>
          </a:p>
          <a:p>
            <a:pPr lvl="1"/>
            <a:r>
              <a:rPr lang="en-US" dirty="0"/>
              <a:t>Contact us if you have a specific use case and want advice</a:t>
            </a:r>
          </a:p>
          <a:p>
            <a:r>
              <a:rPr lang="en-US" dirty="0"/>
              <a:t>Integration tests can be self-contained</a:t>
            </a:r>
          </a:p>
          <a:p>
            <a:r>
              <a:rPr lang="en-US" dirty="0"/>
              <a:t>New device server implementation (DSF)</a:t>
            </a:r>
          </a:p>
          <a:p>
            <a:r>
              <a:rPr lang="en-US" dirty="0"/>
              <a:t>More information in the release notes: </a:t>
            </a:r>
            <a:r>
              <a:rPr lang="en-US" dirty="0">
                <a:hlinkClick r:id="rId2"/>
              </a:rPr>
              <a:t>https://wikis.cern.ch/display/FESA3/Release+Info+Framework</a:t>
            </a:r>
            <a:endParaRPr lang="en-US" dirty="0"/>
          </a:p>
          <a:p>
            <a:r>
              <a:rPr lang="en-US" dirty="0"/>
              <a:t>Note: FESA version 7.3.1 will be supported until LS3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586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3095E-0F68-483B-9286-DA55C6D43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FESA Navigator future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D7AED-B449-47BD-804F-76BFB10D0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new FESA Navigator is in development, using </a:t>
            </a:r>
            <a:r>
              <a:rPr lang="en-US" dirty="0" err="1"/>
              <a:t>PyQt</a:t>
            </a:r>
            <a:endParaRPr lang="en-US" dirty="0"/>
          </a:p>
          <a:p>
            <a:r>
              <a:rPr lang="en-US" dirty="0"/>
              <a:t>An early beta version is available</a:t>
            </a:r>
          </a:p>
          <a:p>
            <a:pPr lvl="1"/>
            <a:r>
              <a:rPr lang="en-US" dirty="0"/>
              <a:t>Not all features are implemented</a:t>
            </a:r>
          </a:p>
          <a:p>
            <a:pPr lvl="1"/>
            <a:r>
              <a:rPr lang="en-US" dirty="0"/>
              <a:t>Most features are still being developed</a:t>
            </a:r>
          </a:p>
          <a:p>
            <a:pPr lvl="1"/>
            <a:r>
              <a:rPr lang="en-US" dirty="0"/>
              <a:t>Nevertheless, feedback is welcome</a:t>
            </a:r>
          </a:p>
          <a:p>
            <a:r>
              <a:rPr lang="en-GB" dirty="0">
                <a:hlinkClick r:id="rId2"/>
              </a:rPr>
              <a:t>https://wikis.cern.ch/display/FESA3/%28New%29+Navigator+BETA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870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234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CTTB News</vt:lpstr>
      <vt:lpstr>Silecs review</vt:lpstr>
      <vt:lpstr>FESA version 8 and later</vt:lpstr>
      <vt:lpstr>FESA Navigator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CTTB News</dc:title>
  <dc:creator>Frederic William Hoguin</dc:creator>
  <cp:lastModifiedBy>Frederic William Hoguin</cp:lastModifiedBy>
  <cp:revision>2</cp:revision>
  <dcterms:created xsi:type="dcterms:W3CDTF">2021-09-28T07:36:28Z</dcterms:created>
  <dcterms:modified xsi:type="dcterms:W3CDTF">2021-09-28T09:12:08Z</dcterms:modified>
</cp:coreProperties>
</file>