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5" r:id="rId2"/>
  </p:sldMasterIdLst>
  <p:notesMasterIdLst>
    <p:notesMasterId r:id="rId29"/>
  </p:notesMasterIdLst>
  <p:sldIdLst>
    <p:sldId id="256" r:id="rId3"/>
    <p:sldId id="302" r:id="rId4"/>
    <p:sldId id="261" r:id="rId5"/>
    <p:sldId id="257" r:id="rId6"/>
    <p:sldId id="258" r:id="rId7"/>
    <p:sldId id="259" r:id="rId8"/>
    <p:sldId id="262" r:id="rId9"/>
    <p:sldId id="260" r:id="rId10"/>
    <p:sldId id="263" r:id="rId11"/>
    <p:sldId id="265" r:id="rId12"/>
    <p:sldId id="266" r:id="rId13"/>
    <p:sldId id="267" r:id="rId14"/>
    <p:sldId id="276" r:id="rId15"/>
    <p:sldId id="282" r:id="rId16"/>
    <p:sldId id="280" r:id="rId17"/>
    <p:sldId id="278" r:id="rId18"/>
    <p:sldId id="277" r:id="rId19"/>
    <p:sldId id="279" r:id="rId20"/>
    <p:sldId id="286" r:id="rId21"/>
    <p:sldId id="287" r:id="rId22"/>
    <p:sldId id="281" r:id="rId23"/>
    <p:sldId id="294" r:id="rId24"/>
    <p:sldId id="300" r:id="rId25"/>
    <p:sldId id="299" r:id="rId26"/>
    <p:sldId id="272" r:id="rId27"/>
    <p:sldId id="273" r:id="rId28"/>
  </p:sldIdLst>
  <p:sldSz cx="12192000" cy="6858000"/>
  <p:notesSz cx="6858000" cy="9144000"/>
  <p:embeddedFontLst>
    <p:embeddedFont>
      <p:font typeface="Calibri" panose="020F0502020204030204" pitchFamily="34" charset="0"/>
      <p:regular r:id="rId30"/>
      <p:bold r:id="rId31"/>
      <p:italic r:id="rId32"/>
      <p:boldItalic r:id="rId33"/>
    </p:embeddedFont>
    <p:embeddedFont>
      <p:font typeface="Century Gothic" panose="020B050202020202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3" roundtripDataSignature="AMtx7mhVB/C7OpEMw9FLkeW/BzlM/ydMh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6B67"/>
    <a:srgbClr val="00B9C5"/>
    <a:srgbClr val="91C2C7"/>
    <a:srgbClr val="E66F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60"/>
  </p:normalViewPr>
  <p:slideViewPr>
    <p:cSldViewPr snapToGrid="0">
      <p:cViewPr varScale="1">
        <p:scale>
          <a:sx n="159" d="100"/>
          <a:sy n="159" d="100"/>
        </p:scale>
        <p:origin x="1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5.fntdata"/><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4.fntdata"/><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3.fntdata"/><Relationship Id="rId37" Type="http://schemas.openxmlformats.org/officeDocument/2006/relationships/font" Target="fonts/font8.fntdata"/><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7.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2.fntdata"/><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1.fntdata"/><Relationship Id="rId35" Type="http://schemas.openxmlformats.org/officeDocument/2006/relationships/font" Target="fonts/font6.fntdata"/><Relationship Id="rId43"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lv-LV"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 name="Google Shape;19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fc8e702fda_0_2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lv-LV"/>
              <a:t>Infrastructure, irradiation source,  unique know-how, main isotopes, pre-clinical, clinical, </a:t>
            </a:r>
            <a:endParaRPr/>
          </a:p>
          <a:p>
            <a:pPr marL="0" lvl="0" indent="0" algn="l" rtl="0">
              <a:lnSpc>
                <a:spcPct val="100000"/>
              </a:lnSpc>
              <a:spcBef>
                <a:spcPts val="0"/>
              </a:spcBef>
              <a:spcAft>
                <a:spcPts val="0"/>
              </a:spcAft>
              <a:buSzPts val="1400"/>
              <a:buNone/>
            </a:pPr>
            <a:r>
              <a:rPr lang="lv-LV"/>
              <a:t>Vision 5-10 years, expand research, new drugs, plans to build cyclotrone etc</a:t>
            </a:r>
            <a:endParaRPr/>
          </a:p>
          <a:p>
            <a:pPr marL="0" lvl="0" indent="0" algn="l" rtl="0">
              <a:lnSpc>
                <a:spcPct val="100000"/>
              </a:lnSpc>
              <a:spcBef>
                <a:spcPts val="0"/>
              </a:spcBef>
              <a:spcAft>
                <a:spcPts val="0"/>
              </a:spcAft>
              <a:buSzPts val="1400"/>
              <a:buNone/>
            </a:pPr>
            <a:r>
              <a:rPr lang="lv-LV"/>
              <a:t>Needs - supply, projects, human resources</a:t>
            </a:r>
            <a:endParaRPr/>
          </a:p>
        </p:txBody>
      </p:sp>
      <p:sp>
        <p:nvSpPr>
          <p:cNvPr id="316" name="Google Shape;316;gfc8e702fda_0_2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fc8e702fda_0_38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27" name="Google Shape;327;gfc8e702fda_0_3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130f9fa47d0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130f9fa47d0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130f9fa47d0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130f9fa47d0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130f9fa47d0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130f9fa47d0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30f9fa47d0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130f9fa47d0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30f9fa47d0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130f9fa47d0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32ae81438d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132ae81438d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13111fa5fe7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13111fa5fe7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3111fa5fe7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13111fa5fe7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1036c6d2eab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0" name="Google Shape;250;g1036c6d2eab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349250" algn="just" rtl="0">
              <a:spcBef>
                <a:spcPts val="600"/>
              </a:spcBef>
              <a:spcAft>
                <a:spcPts val="0"/>
              </a:spcAft>
              <a:buClr>
                <a:schemeClr val="dk1"/>
              </a:buClr>
              <a:buSzPts val="1900"/>
              <a:buChar char="●"/>
            </a:pPr>
            <a:r>
              <a:rPr lang="en-US" dirty="0">
                <a:solidFill>
                  <a:schemeClr val="dk1"/>
                </a:solidFill>
              </a:rPr>
              <a:t>According to the low survey response activity, the acquired survey data may not fully reflect the situation in broad spectrum, nevertheless, the data are sufficient to estimate tendencies in Europe, suggesting the need for reaching out to more responders from Balkan region, Scandinavian countries and Eastern regions</a:t>
            </a:r>
          </a:p>
          <a:p>
            <a:pPr marL="457200" lvl="0" indent="0" algn="just" rtl="0">
              <a:spcBef>
                <a:spcPts val="600"/>
              </a:spcBef>
              <a:spcAft>
                <a:spcPts val="0"/>
              </a:spcAft>
              <a:buNone/>
            </a:pPr>
            <a:endParaRPr lang="en-US" dirty="0">
              <a:solidFill>
                <a:schemeClr val="dk1"/>
              </a:solidFill>
            </a:endParaRPr>
          </a:p>
          <a:p>
            <a:pPr marL="457200" lvl="0" indent="-342900" algn="just" rtl="0">
              <a:spcBef>
                <a:spcPts val="600"/>
              </a:spcBef>
              <a:spcAft>
                <a:spcPts val="0"/>
              </a:spcAft>
              <a:buClr>
                <a:schemeClr val="dk1"/>
              </a:buClr>
              <a:buSzPts val="1800"/>
              <a:buChar char="●"/>
            </a:pPr>
            <a:r>
              <a:rPr lang="en-US" dirty="0">
                <a:solidFill>
                  <a:schemeClr val="dk1"/>
                </a:solidFill>
              </a:rPr>
              <a:t>Radionuclides that would be of interest to use in the next 2-5 years Terbium radionuclide “family” (55%) and </a:t>
            </a:r>
            <a:r>
              <a:rPr lang="en-US" baseline="30000" dirty="0">
                <a:solidFill>
                  <a:schemeClr val="dk1"/>
                </a:solidFill>
              </a:rPr>
              <a:t>64</a:t>
            </a:r>
            <a:r>
              <a:rPr lang="en-US" dirty="0">
                <a:solidFill>
                  <a:schemeClr val="dk1"/>
                </a:solidFill>
              </a:rPr>
              <a:t>Cu (45%) and demand for alpha emitters, such as </a:t>
            </a:r>
            <a:r>
              <a:rPr lang="en-US" baseline="30000" dirty="0">
                <a:solidFill>
                  <a:schemeClr val="dk1"/>
                </a:solidFill>
              </a:rPr>
              <a:t>225</a:t>
            </a:r>
            <a:r>
              <a:rPr lang="en-US" dirty="0">
                <a:solidFill>
                  <a:schemeClr val="dk1"/>
                </a:solidFill>
              </a:rPr>
              <a:t>Ac (82%) amongst research institutes will increase significantly in the following years</a:t>
            </a:r>
          </a:p>
          <a:p>
            <a:pPr marL="457200" lvl="0" indent="-342900" algn="just" rtl="0">
              <a:spcBef>
                <a:spcPts val="600"/>
              </a:spcBef>
              <a:spcAft>
                <a:spcPts val="0"/>
              </a:spcAft>
              <a:buClr>
                <a:schemeClr val="dk1"/>
              </a:buClr>
              <a:buSzPts val="1800"/>
              <a:buChar char="●"/>
            </a:pPr>
            <a:r>
              <a:rPr lang="en-US" dirty="0">
                <a:solidFill>
                  <a:schemeClr val="dk1"/>
                </a:solidFill>
              </a:rPr>
              <a:t>The data also confirmed needed improvements for preclinical/clinical users - unified licensing and registration of available radionuclides and kits in Europe, specified equipment/technology (e.g. collimators etc.) and information about transport and logistics networks in Europe</a:t>
            </a:r>
          </a:p>
          <a:p>
            <a:pPr marL="457200" lvl="0" indent="0" algn="just" rtl="0">
              <a:spcBef>
                <a:spcPts val="600"/>
              </a:spcBef>
              <a:spcAft>
                <a:spcPts val="0"/>
              </a:spcAft>
              <a:buNone/>
            </a:pPr>
            <a:endParaRPr lang="en-US" dirty="0">
              <a:solidFill>
                <a:schemeClr val="dk1"/>
              </a:solidFill>
            </a:endParaRPr>
          </a:p>
          <a:p>
            <a:pPr marL="457200" lvl="0" indent="-342900" algn="just" rtl="0">
              <a:spcBef>
                <a:spcPts val="600"/>
              </a:spcBef>
              <a:spcAft>
                <a:spcPts val="0"/>
              </a:spcAft>
              <a:buClr>
                <a:schemeClr val="dk1"/>
              </a:buClr>
              <a:buSzPts val="1800"/>
              <a:buChar char="●"/>
            </a:pPr>
            <a:r>
              <a:rPr lang="en-US" dirty="0">
                <a:solidFill>
                  <a:schemeClr val="dk1"/>
                </a:solidFill>
              </a:rPr>
              <a:t>The data confirmed common aspects in all respondents: the biggest challenge for the producers is the availability of target materials, which goes hand-in-hand with their purity/enrichment grade. Because of the need for higher isotopic purity the availability decreases and price increases drastically</a:t>
            </a:r>
          </a:p>
          <a:p>
            <a:pPr marL="0" lvl="0" indent="0" algn="l" rtl="0">
              <a:lnSpc>
                <a:spcPct val="100000"/>
              </a:lnSpc>
              <a:spcBef>
                <a:spcPts val="0"/>
              </a:spcBef>
              <a:spcAft>
                <a:spcPts val="0"/>
              </a:spcAft>
              <a:buSzPts val="1400"/>
              <a:buNone/>
            </a:pPr>
            <a:endParaRPr dirty="0"/>
          </a:p>
        </p:txBody>
      </p:sp>
      <p:sp>
        <p:nvSpPr>
          <p:cNvPr id="251" name="Google Shape;251;g1036c6d2eab_0_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lv-LV"/>
              <a:t>3</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13111fa5fe7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13111fa5fe7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13111fa5fe7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13111fa5fe7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7" name="Google Shape;37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600"/>
              </a:spcAft>
              <a:buClr>
                <a:schemeClr val="dk1"/>
              </a:buClr>
              <a:buSzPts val="1100"/>
              <a:buFont typeface="Arial"/>
              <a:buNone/>
            </a:pPr>
            <a:r>
              <a:rPr lang="lv-LV" sz="2000">
                <a:solidFill>
                  <a:srgbClr val="000000"/>
                </a:solidFill>
                <a:latin typeface="Century Gothic"/>
                <a:ea typeface="Century Gothic"/>
                <a:cs typeface="Century Gothic"/>
                <a:sym typeface="Century Gothic"/>
              </a:rPr>
              <a:t>respective Networking Activities are expected to fulfil the impact of PRISMAP</a:t>
            </a:r>
            <a:endParaRPr>
              <a:solidFill>
                <a:srgbClr val="000000"/>
              </a:solidFill>
            </a:endParaRPr>
          </a:p>
        </p:txBody>
      </p:sp>
      <p:sp>
        <p:nvSpPr>
          <p:cNvPr id="395" name="Google Shape;39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5" name="Google Shape;20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lv-LV" sz="1200" i="0">
                <a:solidFill>
                  <a:schemeClr val="dk1"/>
                </a:solidFill>
                <a:latin typeface="Calibri"/>
                <a:ea typeface="Calibri"/>
                <a:cs typeface="Calibri"/>
                <a:sym typeface="Calibri"/>
              </a:rPr>
              <a:t>Director General, International Federation of Pharmaceutical Manufacturers and Associations </a:t>
            </a:r>
            <a:endParaRPr/>
          </a:p>
          <a:p>
            <a:pPr marL="0" lvl="0" indent="0" algn="l" rtl="0">
              <a:lnSpc>
                <a:spcPct val="100000"/>
              </a:lnSpc>
              <a:spcBef>
                <a:spcPts val="0"/>
              </a:spcBef>
              <a:spcAft>
                <a:spcPts val="0"/>
              </a:spcAft>
              <a:buSzPts val="1400"/>
              <a:buNone/>
            </a:pPr>
            <a:r>
              <a:rPr lang="lv-LV" sz="1200" i="0">
                <a:solidFill>
                  <a:schemeClr val="dk1"/>
                </a:solidFill>
                <a:latin typeface="Calibri"/>
                <a:ea typeface="Calibri"/>
                <a:cs typeface="Calibri"/>
                <a:sym typeface="Calibri"/>
              </a:rPr>
              <a:t>Business Developer at IBA RadioPharma Solutions. Expertise in competition analysis in the field of PET and SPECT integrated production system. Representative for NMEU, the European Industrial Association for Nuclear Medicine and Molecular Healthcare </a:t>
            </a:r>
            <a:endParaRPr sz="1200" i="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lv-LV" sz="1200" i="0">
                <a:solidFill>
                  <a:schemeClr val="dk1"/>
                </a:solidFill>
                <a:latin typeface="Calibri"/>
                <a:ea typeface="Calibri"/>
                <a:cs typeface="Calibri"/>
                <a:sym typeface="Calibri"/>
              </a:rPr>
              <a:t>ADACAP?</a:t>
            </a:r>
            <a:endParaRPr/>
          </a:p>
        </p:txBody>
      </p:sp>
      <p:sp>
        <p:nvSpPr>
          <p:cNvPr id="215" name="Google Shape;21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lv-LV" sz="1200" b="0" i="0" u="none" strike="noStrike" cap="none">
                <a:solidFill>
                  <a:srgbClr val="000000"/>
                </a:solidFill>
                <a:latin typeface="Calibri"/>
                <a:ea typeface="Calibri"/>
                <a:cs typeface="Calibri"/>
                <a:sym typeface="Calibri"/>
              </a:rPr>
              <a:t>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1" name="Google Shape;23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fc8e702fda_0_5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260" name="Google Shape;260;gfc8e702fda_0_5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1" name="Google Shape;24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279" name="Google Shape;27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fc8e702fda_0_2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just" rtl="0">
              <a:lnSpc>
                <a:spcPct val="150000"/>
              </a:lnSpc>
              <a:spcBef>
                <a:spcPts val="1000"/>
              </a:spcBef>
              <a:spcAft>
                <a:spcPts val="0"/>
              </a:spcAft>
              <a:buSzPts val="1400"/>
              <a:buNone/>
            </a:pPr>
            <a:r>
              <a:rPr lang="lv-LV" sz="1100">
                <a:latin typeface="Century Gothic"/>
                <a:ea typeface="Century Gothic"/>
                <a:cs typeface="Century Gothic"/>
                <a:sym typeface="Century Gothic"/>
              </a:rPr>
              <a:t>hot cells, accelerators, RN generators, synthesis modules, QC equipment, measurement equipment, RFP precursors</a:t>
            </a:r>
            <a:endParaRPr sz="1100">
              <a:latin typeface="Century Gothic"/>
              <a:ea typeface="Century Gothic"/>
              <a:cs typeface="Century Gothic"/>
              <a:sym typeface="Century Gothic"/>
            </a:endParaRPr>
          </a:p>
          <a:p>
            <a:pPr marL="0" lvl="0" indent="0" algn="just" rtl="0">
              <a:lnSpc>
                <a:spcPct val="150000"/>
              </a:lnSpc>
              <a:spcBef>
                <a:spcPts val="1000"/>
              </a:spcBef>
              <a:spcAft>
                <a:spcPts val="0"/>
              </a:spcAft>
              <a:buSzPts val="1400"/>
              <a:buNone/>
            </a:pPr>
            <a:r>
              <a:rPr lang="lv-LV" sz="1100">
                <a:latin typeface="Century Gothic"/>
                <a:ea typeface="Century Gothic"/>
                <a:cs typeface="Century Gothic"/>
                <a:sym typeface="Century Gothic"/>
              </a:rPr>
              <a:t>Purity, availability, GMP, GDP (manufacturing an distribution), licences, sterility, </a:t>
            </a:r>
            <a:endParaRPr sz="1100">
              <a:latin typeface="Century Gothic"/>
              <a:ea typeface="Century Gothic"/>
              <a:cs typeface="Century Gothic"/>
              <a:sym typeface="Century Gothic"/>
            </a:endParaRPr>
          </a:p>
          <a:p>
            <a:pPr marL="0" lvl="0" indent="0" algn="just" rtl="0">
              <a:lnSpc>
                <a:spcPct val="150000"/>
              </a:lnSpc>
              <a:spcBef>
                <a:spcPts val="1000"/>
              </a:spcBef>
              <a:spcAft>
                <a:spcPts val="0"/>
              </a:spcAft>
              <a:buSzPts val="1400"/>
              <a:buNone/>
            </a:pPr>
            <a:r>
              <a:rPr lang="lv-LV" sz="1100">
                <a:latin typeface="Century Gothic"/>
                <a:ea typeface="Century Gothic"/>
                <a:cs typeface="Century Gothic"/>
                <a:sym typeface="Century Gothic"/>
              </a:rPr>
              <a:t>Vision - Extension of portfolio, registration, QC, novel production, </a:t>
            </a:r>
            <a:endParaRPr sz="1100">
              <a:latin typeface="Century Gothic"/>
              <a:ea typeface="Century Gothic"/>
              <a:cs typeface="Century Gothic"/>
              <a:sym typeface="Century Gothic"/>
            </a:endParaRPr>
          </a:p>
          <a:p>
            <a:pPr marL="0" lvl="0" indent="0" algn="just" rtl="0">
              <a:lnSpc>
                <a:spcPct val="150000"/>
              </a:lnSpc>
              <a:spcBef>
                <a:spcPts val="1000"/>
              </a:spcBef>
              <a:spcAft>
                <a:spcPts val="0"/>
              </a:spcAft>
              <a:buSzPts val="1400"/>
              <a:buNone/>
            </a:pPr>
            <a:r>
              <a:rPr lang="lv-LV" sz="1100">
                <a:latin typeface="Century Gothic"/>
                <a:ea typeface="Century Gothic"/>
                <a:cs typeface="Century Gothic"/>
                <a:sym typeface="Century Gothic"/>
              </a:rPr>
              <a:t>Needs - labeling, targets, logistics</a:t>
            </a:r>
            <a:endParaRPr sz="1100">
              <a:latin typeface="Century Gothic"/>
              <a:ea typeface="Century Gothic"/>
              <a:cs typeface="Century Gothic"/>
              <a:sym typeface="Century Gothic"/>
            </a:endParaRPr>
          </a:p>
        </p:txBody>
      </p:sp>
      <p:sp>
        <p:nvSpPr>
          <p:cNvPr id="305" name="Google Shape;305;gfc8e702fda_0_2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
        <p:nvSpPr>
          <p:cNvPr id="16" name="Google Shape;16;p13"/>
          <p:cNvSpPr/>
          <p:nvPr/>
        </p:nvSpPr>
        <p:spPr>
          <a:xfrm>
            <a:off x="0" y="0"/>
            <a:ext cx="12192000" cy="6858000"/>
          </a:xfrm>
          <a:prstGeom prst="rect">
            <a:avLst/>
          </a:prstGeom>
          <a:solidFill>
            <a:srgbClr val="36414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 name="Google Shape;17;p13"/>
          <p:cNvSpPr txBox="1">
            <a:spLocks noGrp="1"/>
          </p:cNvSpPr>
          <p:nvPr>
            <p:ph type="ctrTitle"/>
          </p:nvPr>
        </p:nvSpPr>
        <p:spPr>
          <a:xfrm>
            <a:off x="454477" y="1726649"/>
            <a:ext cx="11283041" cy="17190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00B9C5"/>
              </a:buClr>
              <a:buSzPts val="3600"/>
              <a:buFont typeface="Calibri"/>
              <a:buNone/>
              <a:defRPr sz="3600" b="0" cap="none">
                <a:solidFill>
                  <a:srgbClr val="00B9C5"/>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13"/>
          <p:cNvSpPr txBox="1">
            <a:spLocks noGrp="1"/>
          </p:cNvSpPr>
          <p:nvPr>
            <p:ph type="subTitle" idx="1"/>
          </p:nvPr>
        </p:nvSpPr>
        <p:spPr>
          <a:xfrm>
            <a:off x="454477" y="3462299"/>
            <a:ext cx="11283041" cy="168570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SzPts val="2400"/>
              <a:buNone/>
              <a:defRPr sz="2400" b="0" i="0">
                <a:solidFill>
                  <a:srgbClr val="0C939C"/>
                </a:solidFill>
                <a:latin typeface="Calibri"/>
                <a:ea typeface="Calibri"/>
                <a:cs typeface="Calibri"/>
                <a:sym typeface="Calibri"/>
              </a:defRPr>
            </a:lvl1pPr>
            <a:lvl2pPr lvl="1" algn="ctr">
              <a:lnSpc>
                <a:spcPct val="90000"/>
              </a:lnSpc>
              <a:spcBef>
                <a:spcPts val="500"/>
              </a:spcBef>
              <a:spcAft>
                <a:spcPts val="0"/>
              </a:spcAft>
              <a:buSzPts val="2000"/>
              <a:buNone/>
              <a:defRPr sz="2000"/>
            </a:lvl2pPr>
            <a:lvl3pPr lvl="2" algn="ctr">
              <a:lnSpc>
                <a:spcPct val="90000"/>
              </a:lnSpc>
              <a:spcBef>
                <a:spcPts val="500"/>
              </a:spcBef>
              <a:spcAft>
                <a:spcPts val="0"/>
              </a:spcAft>
              <a:buSzPts val="1800"/>
              <a:buNone/>
              <a:defRPr sz="1800"/>
            </a:lvl3pPr>
            <a:lvl4pPr lvl="3" algn="ctr">
              <a:lnSpc>
                <a:spcPct val="90000"/>
              </a:lnSpc>
              <a:spcBef>
                <a:spcPts val="500"/>
              </a:spcBef>
              <a:spcAft>
                <a:spcPts val="0"/>
              </a:spcAft>
              <a:buSzPts val="1600"/>
              <a:buNone/>
              <a:defRPr sz="1600"/>
            </a:lvl4pPr>
            <a:lvl5pPr lvl="4" algn="ctr">
              <a:lnSpc>
                <a:spcPct val="9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19" name="Google Shape;19;p13"/>
          <p:cNvPicPr preferRelativeResize="0"/>
          <p:nvPr/>
        </p:nvPicPr>
        <p:blipFill rotWithShape="1">
          <a:blip r:embed="rId2">
            <a:alphaModFix/>
          </a:blip>
          <a:srcRect/>
          <a:stretch/>
        </p:blipFill>
        <p:spPr>
          <a:xfrm>
            <a:off x="4817757" y="340650"/>
            <a:ext cx="2514600" cy="1028700"/>
          </a:xfrm>
          <a:prstGeom prst="rect">
            <a:avLst/>
          </a:prstGeom>
          <a:noFill/>
          <a:ln>
            <a:noFill/>
          </a:ln>
        </p:spPr>
      </p:pic>
      <p:sp>
        <p:nvSpPr>
          <p:cNvPr id="20" name="Google Shape;20;p13"/>
          <p:cNvSpPr txBox="1">
            <a:spLocks noGrp="1"/>
          </p:cNvSpPr>
          <p:nvPr>
            <p:ph type="body" idx="2"/>
          </p:nvPr>
        </p:nvSpPr>
        <p:spPr>
          <a:xfrm>
            <a:off x="454024" y="5172298"/>
            <a:ext cx="11283041" cy="1685702"/>
          </a:xfrm>
          <a:prstGeom prst="rect">
            <a:avLst/>
          </a:prstGeom>
          <a:noFill/>
          <a:ln>
            <a:noFill/>
          </a:ln>
        </p:spPr>
        <p:txBody>
          <a:bodyPr spcFirstLastPara="1" wrap="square" lIns="91425" tIns="45700" rIns="91425" bIns="45700" anchor="ctr" anchorCtr="0">
            <a:normAutofit/>
          </a:bodyPr>
          <a:lstStyle>
            <a:lvl1pPr marL="457200" lvl="0" indent="-228600" algn="ctr">
              <a:lnSpc>
                <a:spcPct val="90000"/>
              </a:lnSpc>
              <a:spcBef>
                <a:spcPts val="1000"/>
              </a:spcBef>
              <a:spcAft>
                <a:spcPts val="0"/>
              </a:spcAft>
              <a:buSzPts val="1800"/>
              <a:buNone/>
              <a:defRPr sz="1800">
                <a:solidFill>
                  <a:srgbClr val="E95355"/>
                </a:solidFill>
                <a:latin typeface="Calibri"/>
                <a:ea typeface="Calibri"/>
                <a:cs typeface="Calibri"/>
                <a:sym typeface="Calibri"/>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8"/>
        <p:cNvGrpSpPr/>
        <p:nvPr/>
      </p:nvGrpSpPr>
      <p:grpSpPr>
        <a:xfrm>
          <a:off x="0" y="0"/>
          <a:ext cx="0" cy="0"/>
          <a:chOff x="0" y="0"/>
          <a:chExt cx="0" cy="0"/>
        </a:xfrm>
      </p:grpSpPr>
      <p:sp>
        <p:nvSpPr>
          <p:cNvPr id="109" name="Google Shape;109;p22"/>
          <p:cNvSpPr txBox="1">
            <a:spLocks noGrp="1"/>
          </p:cNvSpPr>
          <p:nvPr>
            <p:ph type="title"/>
          </p:nvPr>
        </p:nvSpPr>
        <p:spPr>
          <a:xfrm>
            <a:off x="684211" y="2006600"/>
            <a:ext cx="8534401" cy="228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lt1"/>
              </a:buClr>
              <a:buSzPts val="3600"/>
              <a:buFont typeface="Century Gothic"/>
              <a:buNone/>
              <a:defRPr sz="360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22"/>
          <p:cNvSpPr txBox="1">
            <a:spLocks noGrp="1"/>
          </p:cNvSpPr>
          <p:nvPr>
            <p:ph type="body" idx="1"/>
          </p:nvPr>
        </p:nvSpPr>
        <p:spPr>
          <a:xfrm>
            <a:off x="684213" y="4495800"/>
            <a:ext cx="8534400" cy="14986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SzPts val="1440"/>
              <a:buNone/>
              <a:defRPr sz="1800">
                <a:solidFill>
                  <a:srgbClr val="0F486F"/>
                </a:solidFill>
              </a:defRPr>
            </a:lvl1pPr>
            <a:lvl2pPr marL="914400" lvl="1" indent="-228600" algn="l">
              <a:lnSpc>
                <a:spcPct val="100000"/>
              </a:lnSpc>
              <a:spcBef>
                <a:spcPts val="600"/>
              </a:spcBef>
              <a:spcAft>
                <a:spcPts val="0"/>
              </a:spcAft>
              <a:buSzPts val="1440"/>
              <a:buNone/>
              <a:defRPr sz="1800">
                <a:solidFill>
                  <a:schemeClr val="lt1"/>
                </a:solidFill>
              </a:defRPr>
            </a:lvl2pPr>
            <a:lvl3pPr marL="1371600" lvl="2" indent="-228600" algn="l">
              <a:lnSpc>
                <a:spcPct val="100000"/>
              </a:lnSpc>
              <a:spcBef>
                <a:spcPts val="600"/>
              </a:spcBef>
              <a:spcAft>
                <a:spcPts val="0"/>
              </a:spcAft>
              <a:buSzPts val="1280"/>
              <a:buNone/>
              <a:defRPr sz="1600">
                <a:solidFill>
                  <a:schemeClr val="lt1"/>
                </a:solidFill>
              </a:defRPr>
            </a:lvl3pPr>
            <a:lvl4pPr marL="1828800" lvl="3" indent="-228600" algn="l">
              <a:lnSpc>
                <a:spcPct val="100000"/>
              </a:lnSpc>
              <a:spcBef>
                <a:spcPts val="600"/>
              </a:spcBef>
              <a:spcAft>
                <a:spcPts val="0"/>
              </a:spcAft>
              <a:buSzPts val="1120"/>
              <a:buNone/>
              <a:defRPr sz="1400">
                <a:solidFill>
                  <a:schemeClr val="lt1"/>
                </a:solidFill>
              </a:defRPr>
            </a:lvl4pPr>
            <a:lvl5pPr marL="2286000" lvl="4" indent="-228600" algn="l">
              <a:lnSpc>
                <a:spcPct val="100000"/>
              </a:lnSpc>
              <a:spcBef>
                <a:spcPts val="600"/>
              </a:spcBef>
              <a:spcAft>
                <a:spcPts val="0"/>
              </a:spcAft>
              <a:buSzPts val="1120"/>
              <a:buNone/>
              <a:defRPr sz="1400">
                <a:solidFill>
                  <a:schemeClr val="lt1"/>
                </a:solidFill>
              </a:defRPr>
            </a:lvl5pPr>
            <a:lvl6pPr marL="2743200" lvl="5" indent="-228600" algn="l">
              <a:lnSpc>
                <a:spcPct val="100000"/>
              </a:lnSpc>
              <a:spcBef>
                <a:spcPts val="600"/>
              </a:spcBef>
              <a:spcAft>
                <a:spcPts val="0"/>
              </a:spcAft>
              <a:buSzPts val="1120"/>
              <a:buNone/>
              <a:defRPr sz="1400">
                <a:solidFill>
                  <a:schemeClr val="lt1"/>
                </a:solidFill>
              </a:defRPr>
            </a:lvl6pPr>
            <a:lvl7pPr marL="3200400" lvl="6" indent="-228600" algn="l">
              <a:lnSpc>
                <a:spcPct val="100000"/>
              </a:lnSpc>
              <a:spcBef>
                <a:spcPts val="600"/>
              </a:spcBef>
              <a:spcAft>
                <a:spcPts val="0"/>
              </a:spcAft>
              <a:buSzPts val="1120"/>
              <a:buNone/>
              <a:defRPr sz="1400">
                <a:solidFill>
                  <a:schemeClr val="lt1"/>
                </a:solidFill>
              </a:defRPr>
            </a:lvl7pPr>
            <a:lvl8pPr marL="3657600" lvl="7" indent="-228600" algn="l">
              <a:lnSpc>
                <a:spcPct val="100000"/>
              </a:lnSpc>
              <a:spcBef>
                <a:spcPts val="600"/>
              </a:spcBef>
              <a:spcAft>
                <a:spcPts val="0"/>
              </a:spcAft>
              <a:buSzPts val="1120"/>
              <a:buNone/>
              <a:defRPr sz="1400">
                <a:solidFill>
                  <a:schemeClr val="lt1"/>
                </a:solidFill>
              </a:defRPr>
            </a:lvl8pPr>
            <a:lvl9pPr marL="4114800" lvl="8" indent="-228600" algn="l">
              <a:lnSpc>
                <a:spcPct val="100000"/>
              </a:lnSpc>
              <a:spcBef>
                <a:spcPts val="600"/>
              </a:spcBef>
              <a:spcAft>
                <a:spcPts val="600"/>
              </a:spcAft>
              <a:buSzPts val="1120"/>
              <a:buNone/>
              <a:defRPr sz="1400">
                <a:solidFill>
                  <a:schemeClr val="lt1"/>
                </a:solidFill>
              </a:defRPr>
            </a:lvl9pPr>
          </a:lstStyle>
          <a:p>
            <a:endParaRPr/>
          </a:p>
        </p:txBody>
      </p:sp>
      <p:sp>
        <p:nvSpPr>
          <p:cNvPr id="111" name="Google Shape;111;p22"/>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22"/>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22"/>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14"/>
        <p:cNvGrpSpPr/>
        <p:nvPr/>
      </p:nvGrpSpPr>
      <p:grpSpPr>
        <a:xfrm>
          <a:off x="0" y="0"/>
          <a:ext cx="0" cy="0"/>
          <a:chOff x="0" y="0"/>
          <a:chExt cx="0" cy="0"/>
        </a:xfrm>
      </p:grpSpPr>
      <p:sp>
        <p:nvSpPr>
          <p:cNvPr id="115" name="Google Shape;115;p24"/>
          <p:cNvSpPr txBox="1">
            <a:spLocks noGrp="1"/>
          </p:cNvSpPr>
          <p:nvPr>
            <p:ph type="title"/>
          </p:nvPr>
        </p:nvSpPr>
        <p:spPr>
          <a:xfrm>
            <a:off x="684212" y="4487332"/>
            <a:ext cx="8534400" cy="1507067"/>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3600"/>
              <a:buFont typeface="Century Gothic"/>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24"/>
          <p:cNvSpPr txBox="1">
            <a:spLocks noGrp="1"/>
          </p:cNvSpPr>
          <p:nvPr>
            <p:ph type="body" idx="1"/>
          </p:nvPr>
        </p:nvSpPr>
        <p:spPr>
          <a:xfrm>
            <a:off x="972080" y="685800"/>
            <a:ext cx="4649787" cy="5762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560"/>
              </a:spcBef>
              <a:spcAft>
                <a:spcPts val="0"/>
              </a:spcAft>
              <a:buSzPts val="2240"/>
              <a:buNone/>
              <a:defRPr sz="2800" b="0">
                <a:solidFill>
                  <a:schemeClr val="lt1"/>
                </a:solidFill>
              </a:defRPr>
            </a:lvl1pPr>
            <a:lvl2pPr marL="914400" lvl="1" indent="-228600" algn="l">
              <a:lnSpc>
                <a:spcPct val="100000"/>
              </a:lnSpc>
              <a:spcBef>
                <a:spcPts val="600"/>
              </a:spcBef>
              <a:spcAft>
                <a:spcPts val="0"/>
              </a:spcAft>
              <a:buSzPts val="1600"/>
              <a:buNone/>
              <a:defRPr sz="2000" b="1"/>
            </a:lvl2pPr>
            <a:lvl3pPr marL="1371600" lvl="2" indent="-228600" algn="l">
              <a:lnSpc>
                <a:spcPct val="100000"/>
              </a:lnSpc>
              <a:spcBef>
                <a:spcPts val="600"/>
              </a:spcBef>
              <a:spcAft>
                <a:spcPts val="0"/>
              </a:spcAft>
              <a:buSzPts val="1440"/>
              <a:buNone/>
              <a:defRPr sz="1800" b="1"/>
            </a:lvl3pPr>
            <a:lvl4pPr marL="1828800" lvl="3" indent="-228600" algn="l">
              <a:lnSpc>
                <a:spcPct val="100000"/>
              </a:lnSpc>
              <a:spcBef>
                <a:spcPts val="600"/>
              </a:spcBef>
              <a:spcAft>
                <a:spcPts val="0"/>
              </a:spcAft>
              <a:buSzPts val="1280"/>
              <a:buNone/>
              <a:defRPr sz="1600" b="1"/>
            </a:lvl4pPr>
            <a:lvl5pPr marL="2286000" lvl="4" indent="-228600" algn="l">
              <a:lnSpc>
                <a:spcPct val="100000"/>
              </a:lnSpc>
              <a:spcBef>
                <a:spcPts val="600"/>
              </a:spcBef>
              <a:spcAft>
                <a:spcPts val="0"/>
              </a:spcAft>
              <a:buSzPts val="1280"/>
              <a:buNone/>
              <a:defRPr sz="1600" b="1"/>
            </a:lvl5pPr>
            <a:lvl6pPr marL="2743200" lvl="5" indent="-228600" algn="l">
              <a:lnSpc>
                <a:spcPct val="100000"/>
              </a:lnSpc>
              <a:spcBef>
                <a:spcPts val="600"/>
              </a:spcBef>
              <a:spcAft>
                <a:spcPts val="0"/>
              </a:spcAft>
              <a:buSzPts val="1280"/>
              <a:buNone/>
              <a:defRPr sz="1600" b="1"/>
            </a:lvl6pPr>
            <a:lvl7pPr marL="3200400" lvl="6" indent="-228600" algn="l">
              <a:lnSpc>
                <a:spcPct val="100000"/>
              </a:lnSpc>
              <a:spcBef>
                <a:spcPts val="600"/>
              </a:spcBef>
              <a:spcAft>
                <a:spcPts val="0"/>
              </a:spcAft>
              <a:buSzPts val="1280"/>
              <a:buNone/>
              <a:defRPr sz="1600" b="1"/>
            </a:lvl7pPr>
            <a:lvl8pPr marL="3657600" lvl="7" indent="-228600" algn="l">
              <a:lnSpc>
                <a:spcPct val="100000"/>
              </a:lnSpc>
              <a:spcBef>
                <a:spcPts val="600"/>
              </a:spcBef>
              <a:spcAft>
                <a:spcPts val="0"/>
              </a:spcAft>
              <a:buSzPts val="1280"/>
              <a:buNone/>
              <a:defRPr sz="1600" b="1"/>
            </a:lvl8pPr>
            <a:lvl9pPr marL="4114800" lvl="8" indent="-228600" algn="l">
              <a:lnSpc>
                <a:spcPct val="100000"/>
              </a:lnSpc>
              <a:spcBef>
                <a:spcPts val="600"/>
              </a:spcBef>
              <a:spcAft>
                <a:spcPts val="600"/>
              </a:spcAft>
              <a:buSzPts val="1280"/>
              <a:buNone/>
              <a:defRPr sz="1600" b="1"/>
            </a:lvl9pPr>
          </a:lstStyle>
          <a:p>
            <a:endParaRPr/>
          </a:p>
        </p:txBody>
      </p:sp>
      <p:sp>
        <p:nvSpPr>
          <p:cNvPr id="117" name="Google Shape;117;p24"/>
          <p:cNvSpPr txBox="1">
            <a:spLocks noGrp="1"/>
          </p:cNvSpPr>
          <p:nvPr>
            <p:ph type="body" idx="2"/>
          </p:nvPr>
        </p:nvSpPr>
        <p:spPr>
          <a:xfrm>
            <a:off x="684211" y="1270529"/>
            <a:ext cx="4937655" cy="3030538"/>
          </a:xfrm>
          <a:prstGeom prst="rect">
            <a:avLst/>
          </a:prstGeom>
          <a:noFill/>
          <a:ln>
            <a:noFill/>
          </a:ln>
        </p:spPr>
        <p:txBody>
          <a:bodyPr spcFirstLastPara="1" wrap="square" lIns="91425" tIns="45700" rIns="91425" bIns="45700" anchor="t" anchorCtr="0">
            <a:normAutofit/>
          </a:bodyPr>
          <a:lstStyle>
            <a:lvl1pPr marL="457200" lvl="0" indent="-320040" algn="l">
              <a:lnSpc>
                <a:spcPct val="100000"/>
              </a:lnSpc>
              <a:spcBef>
                <a:spcPts val="360"/>
              </a:spcBef>
              <a:spcAft>
                <a:spcPts val="0"/>
              </a:spcAft>
              <a:buSzPts val="1440"/>
              <a:buChar char="▶"/>
              <a:defRPr/>
            </a:lvl1pPr>
            <a:lvl2pPr marL="914400" lvl="1" indent="-320040" algn="l">
              <a:lnSpc>
                <a:spcPct val="100000"/>
              </a:lnSpc>
              <a:spcBef>
                <a:spcPts val="600"/>
              </a:spcBef>
              <a:spcAft>
                <a:spcPts val="0"/>
              </a:spcAft>
              <a:buSzPts val="1440"/>
              <a:buChar char="▶"/>
              <a:defRPr/>
            </a:lvl2pPr>
            <a:lvl3pPr marL="1371600" lvl="2" indent="-320039" algn="l">
              <a:lnSpc>
                <a:spcPct val="100000"/>
              </a:lnSpc>
              <a:spcBef>
                <a:spcPts val="600"/>
              </a:spcBef>
              <a:spcAft>
                <a:spcPts val="0"/>
              </a:spcAft>
              <a:buSzPts val="1440"/>
              <a:buChar char="▶"/>
              <a:defRPr/>
            </a:lvl3pPr>
            <a:lvl4pPr marL="1828800" lvl="3" indent="-320039" algn="l">
              <a:lnSpc>
                <a:spcPct val="100000"/>
              </a:lnSpc>
              <a:spcBef>
                <a:spcPts val="600"/>
              </a:spcBef>
              <a:spcAft>
                <a:spcPts val="0"/>
              </a:spcAft>
              <a:buSzPts val="1440"/>
              <a:buChar char="▶"/>
              <a:defRPr/>
            </a:lvl4pPr>
            <a:lvl5pPr marL="2286000" lvl="4" indent="-320039" algn="l">
              <a:lnSpc>
                <a:spcPct val="100000"/>
              </a:lnSpc>
              <a:spcBef>
                <a:spcPts val="600"/>
              </a:spcBef>
              <a:spcAft>
                <a:spcPts val="0"/>
              </a:spcAft>
              <a:buSzPts val="1440"/>
              <a:buChar char="▶"/>
              <a:defRPr/>
            </a:lvl5pPr>
            <a:lvl6pPr marL="2743200" lvl="5" indent="-320039" algn="l">
              <a:lnSpc>
                <a:spcPct val="100000"/>
              </a:lnSpc>
              <a:spcBef>
                <a:spcPts val="600"/>
              </a:spcBef>
              <a:spcAft>
                <a:spcPts val="0"/>
              </a:spcAft>
              <a:buSzPts val="1440"/>
              <a:buChar char="▶"/>
              <a:defRPr/>
            </a:lvl6pPr>
            <a:lvl7pPr marL="3200400" lvl="6" indent="-320039" algn="l">
              <a:lnSpc>
                <a:spcPct val="100000"/>
              </a:lnSpc>
              <a:spcBef>
                <a:spcPts val="600"/>
              </a:spcBef>
              <a:spcAft>
                <a:spcPts val="0"/>
              </a:spcAft>
              <a:buSzPts val="1440"/>
              <a:buChar char="▶"/>
              <a:defRPr/>
            </a:lvl7pPr>
            <a:lvl8pPr marL="3657600" lvl="7" indent="-320040" algn="l">
              <a:lnSpc>
                <a:spcPct val="100000"/>
              </a:lnSpc>
              <a:spcBef>
                <a:spcPts val="600"/>
              </a:spcBef>
              <a:spcAft>
                <a:spcPts val="0"/>
              </a:spcAft>
              <a:buSzPts val="1440"/>
              <a:buChar char="▶"/>
              <a:defRPr/>
            </a:lvl8pPr>
            <a:lvl9pPr marL="4114800" lvl="8" indent="-320040" algn="l">
              <a:lnSpc>
                <a:spcPct val="100000"/>
              </a:lnSpc>
              <a:spcBef>
                <a:spcPts val="600"/>
              </a:spcBef>
              <a:spcAft>
                <a:spcPts val="600"/>
              </a:spcAft>
              <a:buSzPts val="1440"/>
              <a:buChar char="▶"/>
              <a:defRPr/>
            </a:lvl9pPr>
          </a:lstStyle>
          <a:p>
            <a:endParaRPr/>
          </a:p>
        </p:txBody>
      </p:sp>
      <p:sp>
        <p:nvSpPr>
          <p:cNvPr id="118" name="Google Shape;118;p24"/>
          <p:cNvSpPr txBox="1">
            <a:spLocks noGrp="1"/>
          </p:cNvSpPr>
          <p:nvPr>
            <p:ph type="body" idx="3"/>
          </p:nvPr>
        </p:nvSpPr>
        <p:spPr>
          <a:xfrm>
            <a:off x="6079066" y="685800"/>
            <a:ext cx="4665134" cy="5762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560"/>
              </a:spcBef>
              <a:spcAft>
                <a:spcPts val="0"/>
              </a:spcAft>
              <a:buSzPts val="2240"/>
              <a:buNone/>
              <a:defRPr sz="2800" b="0">
                <a:solidFill>
                  <a:schemeClr val="lt1"/>
                </a:solidFill>
              </a:defRPr>
            </a:lvl1pPr>
            <a:lvl2pPr marL="914400" lvl="1" indent="-228600" algn="l">
              <a:lnSpc>
                <a:spcPct val="100000"/>
              </a:lnSpc>
              <a:spcBef>
                <a:spcPts val="600"/>
              </a:spcBef>
              <a:spcAft>
                <a:spcPts val="0"/>
              </a:spcAft>
              <a:buSzPts val="1600"/>
              <a:buNone/>
              <a:defRPr sz="2000" b="1"/>
            </a:lvl2pPr>
            <a:lvl3pPr marL="1371600" lvl="2" indent="-228600" algn="l">
              <a:lnSpc>
                <a:spcPct val="100000"/>
              </a:lnSpc>
              <a:spcBef>
                <a:spcPts val="600"/>
              </a:spcBef>
              <a:spcAft>
                <a:spcPts val="0"/>
              </a:spcAft>
              <a:buSzPts val="1440"/>
              <a:buNone/>
              <a:defRPr sz="1800" b="1"/>
            </a:lvl3pPr>
            <a:lvl4pPr marL="1828800" lvl="3" indent="-228600" algn="l">
              <a:lnSpc>
                <a:spcPct val="100000"/>
              </a:lnSpc>
              <a:spcBef>
                <a:spcPts val="600"/>
              </a:spcBef>
              <a:spcAft>
                <a:spcPts val="0"/>
              </a:spcAft>
              <a:buSzPts val="1280"/>
              <a:buNone/>
              <a:defRPr sz="1600" b="1"/>
            </a:lvl4pPr>
            <a:lvl5pPr marL="2286000" lvl="4" indent="-228600" algn="l">
              <a:lnSpc>
                <a:spcPct val="100000"/>
              </a:lnSpc>
              <a:spcBef>
                <a:spcPts val="600"/>
              </a:spcBef>
              <a:spcAft>
                <a:spcPts val="0"/>
              </a:spcAft>
              <a:buSzPts val="1280"/>
              <a:buNone/>
              <a:defRPr sz="1600" b="1"/>
            </a:lvl5pPr>
            <a:lvl6pPr marL="2743200" lvl="5" indent="-228600" algn="l">
              <a:lnSpc>
                <a:spcPct val="100000"/>
              </a:lnSpc>
              <a:spcBef>
                <a:spcPts val="600"/>
              </a:spcBef>
              <a:spcAft>
                <a:spcPts val="0"/>
              </a:spcAft>
              <a:buSzPts val="1280"/>
              <a:buNone/>
              <a:defRPr sz="1600" b="1"/>
            </a:lvl6pPr>
            <a:lvl7pPr marL="3200400" lvl="6" indent="-228600" algn="l">
              <a:lnSpc>
                <a:spcPct val="100000"/>
              </a:lnSpc>
              <a:spcBef>
                <a:spcPts val="600"/>
              </a:spcBef>
              <a:spcAft>
                <a:spcPts val="0"/>
              </a:spcAft>
              <a:buSzPts val="1280"/>
              <a:buNone/>
              <a:defRPr sz="1600" b="1"/>
            </a:lvl7pPr>
            <a:lvl8pPr marL="3657600" lvl="7" indent="-228600" algn="l">
              <a:lnSpc>
                <a:spcPct val="100000"/>
              </a:lnSpc>
              <a:spcBef>
                <a:spcPts val="600"/>
              </a:spcBef>
              <a:spcAft>
                <a:spcPts val="0"/>
              </a:spcAft>
              <a:buSzPts val="1280"/>
              <a:buNone/>
              <a:defRPr sz="1600" b="1"/>
            </a:lvl8pPr>
            <a:lvl9pPr marL="4114800" lvl="8" indent="-228600" algn="l">
              <a:lnSpc>
                <a:spcPct val="100000"/>
              </a:lnSpc>
              <a:spcBef>
                <a:spcPts val="600"/>
              </a:spcBef>
              <a:spcAft>
                <a:spcPts val="600"/>
              </a:spcAft>
              <a:buSzPts val="1280"/>
              <a:buNone/>
              <a:defRPr sz="1600" b="1"/>
            </a:lvl9pPr>
          </a:lstStyle>
          <a:p>
            <a:endParaRPr/>
          </a:p>
        </p:txBody>
      </p:sp>
      <p:sp>
        <p:nvSpPr>
          <p:cNvPr id="119" name="Google Shape;119;p24"/>
          <p:cNvSpPr txBox="1">
            <a:spLocks noGrp="1"/>
          </p:cNvSpPr>
          <p:nvPr>
            <p:ph type="body" idx="4"/>
          </p:nvPr>
        </p:nvSpPr>
        <p:spPr>
          <a:xfrm>
            <a:off x="5806545" y="1262062"/>
            <a:ext cx="4929188" cy="3030538"/>
          </a:xfrm>
          <a:prstGeom prst="rect">
            <a:avLst/>
          </a:prstGeom>
          <a:noFill/>
          <a:ln>
            <a:noFill/>
          </a:ln>
        </p:spPr>
        <p:txBody>
          <a:bodyPr spcFirstLastPara="1" wrap="square" lIns="91425" tIns="45700" rIns="91425" bIns="45700" anchor="t" anchorCtr="0">
            <a:normAutofit/>
          </a:bodyPr>
          <a:lstStyle>
            <a:lvl1pPr marL="457200" lvl="0" indent="-320040" algn="l">
              <a:lnSpc>
                <a:spcPct val="100000"/>
              </a:lnSpc>
              <a:spcBef>
                <a:spcPts val="360"/>
              </a:spcBef>
              <a:spcAft>
                <a:spcPts val="0"/>
              </a:spcAft>
              <a:buSzPts val="1440"/>
              <a:buChar char="▶"/>
              <a:defRPr/>
            </a:lvl1pPr>
            <a:lvl2pPr marL="914400" lvl="1" indent="-320040" algn="l">
              <a:lnSpc>
                <a:spcPct val="100000"/>
              </a:lnSpc>
              <a:spcBef>
                <a:spcPts val="600"/>
              </a:spcBef>
              <a:spcAft>
                <a:spcPts val="0"/>
              </a:spcAft>
              <a:buSzPts val="1440"/>
              <a:buChar char="▶"/>
              <a:defRPr/>
            </a:lvl2pPr>
            <a:lvl3pPr marL="1371600" lvl="2" indent="-320039" algn="l">
              <a:lnSpc>
                <a:spcPct val="100000"/>
              </a:lnSpc>
              <a:spcBef>
                <a:spcPts val="600"/>
              </a:spcBef>
              <a:spcAft>
                <a:spcPts val="0"/>
              </a:spcAft>
              <a:buSzPts val="1440"/>
              <a:buChar char="▶"/>
              <a:defRPr/>
            </a:lvl3pPr>
            <a:lvl4pPr marL="1828800" lvl="3" indent="-320039" algn="l">
              <a:lnSpc>
                <a:spcPct val="100000"/>
              </a:lnSpc>
              <a:spcBef>
                <a:spcPts val="600"/>
              </a:spcBef>
              <a:spcAft>
                <a:spcPts val="0"/>
              </a:spcAft>
              <a:buSzPts val="1440"/>
              <a:buChar char="▶"/>
              <a:defRPr/>
            </a:lvl4pPr>
            <a:lvl5pPr marL="2286000" lvl="4" indent="-320039" algn="l">
              <a:lnSpc>
                <a:spcPct val="100000"/>
              </a:lnSpc>
              <a:spcBef>
                <a:spcPts val="600"/>
              </a:spcBef>
              <a:spcAft>
                <a:spcPts val="0"/>
              </a:spcAft>
              <a:buSzPts val="1440"/>
              <a:buChar char="▶"/>
              <a:defRPr/>
            </a:lvl5pPr>
            <a:lvl6pPr marL="2743200" lvl="5" indent="-320039" algn="l">
              <a:lnSpc>
                <a:spcPct val="100000"/>
              </a:lnSpc>
              <a:spcBef>
                <a:spcPts val="600"/>
              </a:spcBef>
              <a:spcAft>
                <a:spcPts val="0"/>
              </a:spcAft>
              <a:buSzPts val="1440"/>
              <a:buChar char="▶"/>
              <a:defRPr/>
            </a:lvl6pPr>
            <a:lvl7pPr marL="3200400" lvl="6" indent="-320039" algn="l">
              <a:lnSpc>
                <a:spcPct val="100000"/>
              </a:lnSpc>
              <a:spcBef>
                <a:spcPts val="600"/>
              </a:spcBef>
              <a:spcAft>
                <a:spcPts val="0"/>
              </a:spcAft>
              <a:buSzPts val="1440"/>
              <a:buChar char="▶"/>
              <a:defRPr/>
            </a:lvl7pPr>
            <a:lvl8pPr marL="3657600" lvl="7" indent="-320040" algn="l">
              <a:lnSpc>
                <a:spcPct val="100000"/>
              </a:lnSpc>
              <a:spcBef>
                <a:spcPts val="600"/>
              </a:spcBef>
              <a:spcAft>
                <a:spcPts val="0"/>
              </a:spcAft>
              <a:buSzPts val="1440"/>
              <a:buChar char="▶"/>
              <a:defRPr/>
            </a:lvl8pPr>
            <a:lvl9pPr marL="4114800" lvl="8" indent="-320040" algn="l">
              <a:lnSpc>
                <a:spcPct val="100000"/>
              </a:lnSpc>
              <a:spcBef>
                <a:spcPts val="600"/>
              </a:spcBef>
              <a:spcAft>
                <a:spcPts val="600"/>
              </a:spcAft>
              <a:buSzPts val="1440"/>
              <a:buChar char="▶"/>
              <a:defRPr/>
            </a:lvl9pPr>
          </a:lstStyle>
          <a:p>
            <a:endParaRPr/>
          </a:p>
        </p:txBody>
      </p:sp>
      <p:sp>
        <p:nvSpPr>
          <p:cNvPr id="120" name="Google Shape;120;p24"/>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24"/>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24"/>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3"/>
        <p:cNvGrpSpPr/>
        <p:nvPr/>
      </p:nvGrpSpPr>
      <p:grpSpPr>
        <a:xfrm>
          <a:off x="0" y="0"/>
          <a:ext cx="0" cy="0"/>
          <a:chOff x="0" y="0"/>
          <a:chExt cx="0" cy="0"/>
        </a:xfrm>
      </p:grpSpPr>
      <p:sp>
        <p:nvSpPr>
          <p:cNvPr id="124" name="Google Shape;124;p26"/>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 name="Google Shape;125;p26"/>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26"/>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27"/>
        <p:cNvGrpSpPr/>
        <p:nvPr/>
      </p:nvGrpSpPr>
      <p:grpSpPr>
        <a:xfrm>
          <a:off x="0" y="0"/>
          <a:ext cx="0" cy="0"/>
          <a:chOff x="0" y="0"/>
          <a:chExt cx="0" cy="0"/>
        </a:xfrm>
      </p:grpSpPr>
      <p:sp>
        <p:nvSpPr>
          <p:cNvPr id="128" name="Google Shape;128;p27"/>
          <p:cNvSpPr txBox="1">
            <a:spLocks noGrp="1"/>
          </p:cNvSpPr>
          <p:nvPr>
            <p:ph type="title"/>
          </p:nvPr>
        </p:nvSpPr>
        <p:spPr>
          <a:xfrm>
            <a:off x="7085012" y="685800"/>
            <a:ext cx="36576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lt1"/>
              </a:buClr>
              <a:buSzPts val="2400"/>
              <a:buFont typeface="Century Gothic"/>
              <a:buNone/>
              <a:defRPr sz="2400" b="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 name="Google Shape;129;p27"/>
          <p:cNvSpPr txBox="1">
            <a:spLocks noGrp="1"/>
          </p:cNvSpPr>
          <p:nvPr>
            <p:ph type="body" idx="1"/>
          </p:nvPr>
        </p:nvSpPr>
        <p:spPr>
          <a:xfrm>
            <a:off x="684212" y="685800"/>
            <a:ext cx="5943601" cy="5308600"/>
          </a:xfrm>
          <a:prstGeom prst="rect">
            <a:avLst/>
          </a:prstGeom>
          <a:noFill/>
          <a:ln>
            <a:noFill/>
          </a:ln>
        </p:spPr>
        <p:txBody>
          <a:bodyPr spcFirstLastPara="1" wrap="square" lIns="91425" tIns="45700" rIns="91425" bIns="45700" anchor="ctr" anchorCtr="0">
            <a:normAutofit/>
          </a:bodyPr>
          <a:lstStyle>
            <a:lvl1pPr marL="457200" lvl="0" indent="-320040" algn="l">
              <a:lnSpc>
                <a:spcPct val="100000"/>
              </a:lnSpc>
              <a:spcBef>
                <a:spcPts val="360"/>
              </a:spcBef>
              <a:spcAft>
                <a:spcPts val="0"/>
              </a:spcAft>
              <a:buSzPts val="1440"/>
              <a:buChar char="▶"/>
              <a:defRPr/>
            </a:lvl1pPr>
            <a:lvl2pPr marL="914400" lvl="1" indent="-320040" algn="l">
              <a:lnSpc>
                <a:spcPct val="100000"/>
              </a:lnSpc>
              <a:spcBef>
                <a:spcPts val="600"/>
              </a:spcBef>
              <a:spcAft>
                <a:spcPts val="0"/>
              </a:spcAft>
              <a:buSzPts val="1440"/>
              <a:buChar char="▶"/>
              <a:defRPr/>
            </a:lvl2pPr>
            <a:lvl3pPr marL="1371600" lvl="2" indent="-320039" algn="l">
              <a:lnSpc>
                <a:spcPct val="100000"/>
              </a:lnSpc>
              <a:spcBef>
                <a:spcPts val="600"/>
              </a:spcBef>
              <a:spcAft>
                <a:spcPts val="0"/>
              </a:spcAft>
              <a:buSzPts val="1440"/>
              <a:buChar char="▶"/>
              <a:defRPr/>
            </a:lvl3pPr>
            <a:lvl4pPr marL="1828800" lvl="3" indent="-320039" algn="l">
              <a:lnSpc>
                <a:spcPct val="100000"/>
              </a:lnSpc>
              <a:spcBef>
                <a:spcPts val="600"/>
              </a:spcBef>
              <a:spcAft>
                <a:spcPts val="0"/>
              </a:spcAft>
              <a:buSzPts val="1440"/>
              <a:buChar char="▶"/>
              <a:defRPr/>
            </a:lvl4pPr>
            <a:lvl5pPr marL="2286000" lvl="4" indent="-320039" algn="l">
              <a:lnSpc>
                <a:spcPct val="100000"/>
              </a:lnSpc>
              <a:spcBef>
                <a:spcPts val="600"/>
              </a:spcBef>
              <a:spcAft>
                <a:spcPts val="0"/>
              </a:spcAft>
              <a:buSzPts val="1440"/>
              <a:buChar char="▶"/>
              <a:defRPr/>
            </a:lvl5pPr>
            <a:lvl6pPr marL="2743200" lvl="5" indent="-320039" algn="l">
              <a:lnSpc>
                <a:spcPct val="100000"/>
              </a:lnSpc>
              <a:spcBef>
                <a:spcPts val="600"/>
              </a:spcBef>
              <a:spcAft>
                <a:spcPts val="0"/>
              </a:spcAft>
              <a:buSzPts val="1440"/>
              <a:buChar char="▶"/>
              <a:defRPr/>
            </a:lvl6pPr>
            <a:lvl7pPr marL="3200400" lvl="6" indent="-320039" algn="l">
              <a:lnSpc>
                <a:spcPct val="100000"/>
              </a:lnSpc>
              <a:spcBef>
                <a:spcPts val="600"/>
              </a:spcBef>
              <a:spcAft>
                <a:spcPts val="0"/>
              </a:spcAft>
              <a:buSzPts val="1440"/>
              <a:buChar char="▶"/>
              <a:defRPr/>
            </a:lvl7pPr>
            <a:lvl8pPr marL="3657600" lvl="7" indent="-320040" algn="l">
              <a:lnSpc>
                <a:spcPct val="100000"/>
              </a:lnSpc>
              <a:spcBef>
                <a:spcPts val="600"/>
              </a:spcBef>
              <a:spcAft>
                <a:spcPts val="0"/>
              </a:spcAft>
              <a:buSzPts val="1440"/>
              <a:buChar char="▶"/>
              <a:defRPr/>
            </a:lvl8pPr>
            <a:lvl9pPr marL="4114800" lvl="8" indent="-320040" algn="l">
              <a:lnSpc>
                <a:spcPct val="100000"/>
              </a:lnSpc>
              <a:spcBef>
                <a:spcPts val="600"/>
              </a:spcBef>
              <a:spcAft>
                <a:spcPts val="600"/>
              </a:spcAft>
              <a:buSzPts val="1440"/>
              <a:buChar char="▶"/>
              <a:defRPr/>
            </a:lvl9pPr>
          </a:lstStyle>
          <a:p>
            <a:endParaRPr/>
          </a:p>
        </p:txBody>
      </p:sp>
      <p:sp>
        <p:nvSpPr>
          <p:cNvPr id="130" name="Google Shape;130;p27"/>
          <p:cNvSpPr txBox="1">
            <a:spLocks noGrp="1"/>
          </p:cNvSpPr>
          <p:nvPr>
            <p:ph type="body" idx="2"/>
          </p:nvPr>
        </p:nvSpPr>
        <p:spPr>
          <a:xfrm>
            <a:off x="7085012" y="2209799"/>
            <a:ext cx="3657600" cy="209126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SzPts val="1280"/>
              <a:buNone/>
              <a:defRPr sz="1600"/>
            </a:lvl1pPr>
            <a:lvl2pPr marL="914400" lvl="1" indent="-228600" algn="l">
              <a:lnSpc>
                <a:spcPct val="100000"/>
              </a:lnSpc>
              <a:spcBef>
                <a:spcPts val="600"/>
              </a:spcBef>
              <a:spcAft>
                <a:spcPts val="0"/>
              </a:spcAft>
              <a:buSzPts val="960"/>
              <a:buNone/>
              <a:defRPr sz="1200"/>
            </a:lvl2pPr>
            <a:lvl3pPr marL="1371600" lvl="2" indent="-228600" algn="l">
              <a:lnSpc>
                <a:spcPct val="100000"/>
              </a:lnSpc>
              <a:spcBef>
                <a:spcPts val="600"/>
              </a:spcBef>
              <a:spcAft>
                <a:spcPts val="0"/>
              </a:spcAft>
              <a:buSzPts val="800"/>
              <a:buNone/>
              <a:defRPr sz="1000"/>
            </a:lvl3pPr>
            <a:lvl4pPr marL="1828800" lvl="3" indent="-228600" algn="l">
              <a:lnSpc>
                <a:spcPct val="100000"/>
              </a:lnSpc>
              <a:spcBef>
                <a:spcPts val="600"/>
              </a:spcBef>
              <a:spcAft>
                <a:spcPts val="0"/>
              </a:spcAft>
              <a:buSzPts val="720"/>
              <a:buNone/>
              <a:defRPr sz="900"/>
            </a:lvl4pPr>
            <a:lvl5pPr marL="2286000" lvl="4" indent="-228600" algn="l">
              <a:lnSpc>
                <a:spcPct val="100000"/>
              </a:lnSpc>
              <a:spcBef>
                <a:spcPts val="600"/>
              </a:spcBef>
              <a:spcAft>
                <a:spcPts val="0"/>
              </a:spcAft>
              <a:buSzPts val="720"/>
              <a:buNone/>
              <a:defRPr sz="900"/>
            </a:lvl5pPr>
            <a:lvl6pPr marL="2743200" lvl="5" indent="-228600" algn="l">
              <a:lnSpc>
                <a:spcPct val="100000"/>
              </a:lnSpc>
              <a:spcBef>
                <a:spcPts val="600"/>
              </a:spcBef>
              <a:spcAft>
                <a:spcPts val="0"/>
              </a:spcAft>
              <a:buSzPts val="720"/>
              <a:buNone/>
              <a:defRPr sz="900"/>
            </a:lvl6pPr>
            <a:lvl7pPr marL="3200400" lvl="6" indent="-228600" algn="l">
              <a:lnSpc>
                <a:spcPct val="100000"/>
              </a:lnSpc>
              <a:spcBef>
                <a:spcPts val="600"/>
              </a:spcBef>
              <a:spcAft>
                <a:spcPts val="0"/>
              </a:spcAft>
              <a:buSzPts val="720"/>
              <a:buNone/>
              <a:defRPr sz="900"/>
            </a:lvl7pPr>
            <a:lvl8pPr marL="3657600" lvl="7" indent="-228600" algn="l">
              <a:lnSpc>
                <a:spcPct val="100000"/>
              </a:lnSpc>
              <a:spcBef>
                <a:spcPts val="600"/>
              </a:spcBef>
              <a:spcAft>
                <a:spcPts val="0"/>
              </a:spcAft>
              <a:buSzPts val="720"/>
              <a:buNone/>
              <a:defRPr sz="900"/>
            </a:lvl8pPr>
            <a:lvl9pPr marL="4114800" lvl="8" indent="-228600" algn="l">
              <a:lnSpc>
                <a:spcPct val="100000"/>
              </a:lnSpc>
              <a:spcBef>
                <a:spcPts val="600"/>
              </a:spcBef>
              <a:spcAft>
                <a:spcPts val="600"/>
              </a:spcAft>
              <a:buSzPts val="720"/>
              <a:buNone/>
              <a:defRPr sz="900"/>
            </a:lvl9pPr>
          </a:lstStyle>
          <a:p>
            <a:endParaRPr/>
          </a:p>
        </p:txBody>
      </p:sp>
      <p:sp>
        <p:nvSpPr>
          <p:cNvPr id="131" name="Google Shape;131;p27"/>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27"/>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27"/>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34"/>
        <p:cNvGrpSpPr/>
        <p:nvPr/>
      </p:nvGrpSpPr>
      <p:grpSpPr>
        <a:xfrm>
          <a:off x="0" y="0"/>
          <a:ext cx="0" cy="0"/>
          <a:chOff x="0" y="0"/>
          <a:chExt cx="0" cy="0"/>
        </a:xfrm>
      </p:grpSpPr>
      <p:sp>
        <p:nvSpPr>
          <p:cNvPr id="135" name="Google Shape;135;p28"/>
          <p:cNvSpPr txBox="1">
            <a:spLocks noGrp="1"/>
          </p:cNvSpPr>
          <p:nvPr>
            <p:ph type="title"/>
          </p:nvPr>
        </p:nvSpPr>
        <p:spPr>
          <a:xfrm>
            <a:off x="4722812" y="1447800"/>
            <a:ext cx="6019800" cy="11430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lt1"/>
              </a:buClr>
              <a:buSzPts val="2800"/>
              <a:buFont typeface="Century Gothic"/>
              <a:buNone/>
              <a:defRPr sz="2800" b="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28"/>
          <p:cNvSpPr>
            <a:spLocks noGrp="1"/>
          </p:cNvSpPr>
          <p:nvPr>
            <p:ph type="pic" idx="2"/>
          </p:nvPr>
        </p:nvSpPr>
        <p:spPr>
          <a:xfrm>
            <a:off x="989012" y="914400"/>
            <a:ext cx="3280974" cy="4572000"/>
          </a:xfrm>
          <a:prstGeom prst="snip2DiagRect">
            <a:avLst>
              <a:gd name="adj1" fmla="val 10815"/>
              <a:gd name="adj2" fmla="val 0"/>
            </a:avLst>
          </a:prstGeom>
          <a:noFill/>
          <a:ln w="15875" cap="flat" cmpd="sng">
            <a:solidFill>
              <a:schemeClr val="lt1">
                <a:alpha val="40000"/>
              </a:schemeClr>
            </a:solidFill>
            <a:prstDash val="solid"/>
            <a:round/>
            <a:headEnd type="none" w="sm" len="sm"/>
            <a:tailEnd type="none" w="sm" len="sm"/>
          </a:ln>
        </p:spPr>
      </p:sp>
      <p:sp>
        <p:nvSpPr>
          <p:cNvPr id="137" name="Google Shape;137;p28"/>
          <p:cNvSpPr txBox="1">
            <a:spLocks noGrp="1"/>
          </p:cNvSpPr>
          <p:nvPr>
            <p:ph type="body" idx="1"/>
          </p:nvPr>
        </p:nvSpPr>
        <p:spPr>
          <a:xfrm>
            <a:off x="4722812" y="2777066"/>
            <a:ext cx="6021388" cy="204893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SzPts val="1440"/>
              <a:buNone/>
              <a:defRPr sz="1800"/>
            </a:lvl1pPr>
            <a:lvl2pPr marL="914400" lvl="1" indent="-228600" algn="l">
              <a:lnSpc>
                <a:spcPct val="100000"/>
              </a:lnSpc>
              <a:spcBef>
                <a:spcPts val="600"/>
              </a:spcBef>
              <a:spcAft>
                <a:spcPts val="0"/>
              </a:spcAft>
              <a:buSzPts val="960"/>
              <a:buNone/>
              <a:defRPr sz="1200"/>
            </a:lvl2pPr>
            <a:lvl3pPr marL="1371600" lvl="2" indent="-228600" algn="l">
              <a:lnSpc>
                <a:spcPct val="100000"/>
              </a:lnSpc>
              <a:spcBef>
                <a:spcPts val="600"/>
              </a:spcBef>
              <a:spcAft>
                <a:spcPts val="0"/>
              </a:spcAft>
              <a:buSzPts val="800"/>
              <a:buNone/>
              <a:defRPr sz="1000"/>
            </a:lvl3pPr>
            <a:lvl4pPr marL="1828800" lvl="3" indent="-228600" algn="l">
              <a:lnSpc>
                <a:spcPct val="100000"/>
              </a:lnSpc>
              <a:spcBef>
                <a:spcPts val="600"/>
              </a:spcBef>
              <a:spcAft>
                <a:spcPts val="0"/>
              </a:spcAft>
              <a:buSzPts val="720"/>
              <a:buNone/>
              <a:defRPr sz="900"/>
            </a:lvl4pPr>
            <a:lvl5pPr marL="2286000" lvl="4" indent="-228600" algn="l">
              <a:lnSpc>
                <a:spcPct val="100000"/>
              </a:lnSpc>
              <a:spcBef>
                <a:spcPts val="600"/>
              </a:spcBef>
              <a:spcAft>
                <a:spcPts val="0"/>
              </a:spcAft>
              <a:buSzPts val="720"/>
              <a:buNone/>
              <a:defRPr sz="900"/>
            </a:lvl5pPr>
            <a:lvl6pPr marL="2743200" lvl="5" indent="-228600" algn="l">
              <a:lnSpc>
                <a:spcPct val="100000"/>
              </a:lnSpc>
              <a:spcBef>
                <a:spcPts val="600"/>
              </a:spcBef>
              <a:spcAft>
                <a:spcPts val="0"/>
              </a:spcAft>
              <a:buSzPts val="720"/>
              <a:buNone/>
              <a:defRPr sz="900"/>
            </a:lvl6pPr>
            <a:lvl7pPr marL="3200400" lvl="6" indent="-228600" algn="l">
              <a:lnSpc>
                <a:spcPct val="100000"/>
              </a:lnSpc>
              <a:spcBef>
                <a:spcPts val="600"/>
              </a:spcBef>
              <a:spcAft>
                <a:spcPts val="0"/>
              </a:spcAft>
              <a:buSzPts val="720"/>
              <a:buNone/>
              <a:defRPr sz="900"/>
            </a:lvl7pPr>
            <a:lvl8pPr marL="3657600" lvl="7" indent="-228600" algn="l">
              <a:lnSpc>
                <a:spcPct val="100000"/>
              </a:lnSpc>
              <a:spcBef>
                <a:spcPts val="600"/>
              </a:spcBef>
              <a:spcAft>
                <a:spcPts val="0"/>
              </a:spcAft>
              <a:buSzPts val="720"/>
              <a:buNone/>
              <a:defRPr sz="900"/>
            </a:lvl8pPr>
            <a:lvl9pPr marL="4114800" lvl="8" indent="-228600" algn="l">
              <a:lnSpc>
                <a:spcPct val="100000"/>
              </a:lnSpc>
              <a:spcBef>
                <a:spcPts val="600"/>
              </a:spcBef>
              <a:spcAft>
                <a:spcPts val="600"/>
              </a:spcAft>
              <a:buSzPts val="720"/>
              <a:buNone/>
              <a:defRPr sz="900"/>
            </a:lvl9pPr>
          </a:lstStyle>
          <a:p>
            <a:endParaRPr/>
          </a:p>
        </p:txBody>
      </p:sp>
      <p:sp>
        <p:nvSpPr>
          <p:cNvPr id="138" name="Google Shape;138;p28"/>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28"/>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p28"/>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Panoramic Picture with Caption">
  <p:cSld name="Panoramic Picture with Caption">
    <p:spTree>
      <p:nvGrpSpPr>
        <p:cNvPr id="1" name="Shape 141"/>
        <p:cNvGrpSpPr/>
        <p:nvPr/>
      </p:nvGrpSpPr>
      <p:grpSpPr>
        <a:xfrm>
          <a:off x="0" y="0"/>
          <a:ext cx="0" cy="0"/>
          <a:chOff x="0" y="0"/>
          <a:chExt cx="0" cy="0"/>
        </a:xfrm>
      </p:grpSpPr>
      <p:sp>
        <p:nvSpPr>
          <p:cNvPr id="142" name="Google Shape;142;p29"/>
          <p:cNvSpPr txBox="1">
            <a:spLocks noGrp="1"/>
          </p:cNvSpPr>
          <p:nvPr>
            <p:ph type="title"/>
          </p:nvPr>
        </p:nvSpPr>
        <p:spPr>
          <a:xfrm>
            <a:off x="684212" y="4487332"/>
            <a:ext cx="8534400" cy="1507067"/>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29"/>
          <p:cNvSpPr>
            <a:spLocks noGrp="1"/>
          </p:cNvSpPr>
          <p:nvPr>
            <p:ph type="pic" idx="2"/>
          </p:nvPr>
        </p:nvSpPr>
        <p:spPr>
          <a:xfrm>
            <a:off x="685800" y="533400"/>
            <a:ext cx="10818812" cy="3124200"/>
          </a:xfrm>
          <a:prstGeom prst="snip2DiagRect">
            <a:avLst>
              <a:gd name="adj1" fmla="val 10815"/>
              <a:gd name="adj2" fmla="val 0"/>
            </a:avLst>
          </a:prstGeom>
          <a:noFill/>
          <a:ln w="15875" cap="flat" cmpd="sng">
            <a:solidFill>
              <a:schemeClr val="lt1">
                <a:alpha val="40000"/>
              </a:schemeClr>
            </a:solidFill>
            <a:prstDash val="solid"/>
            <a:round/>
            <a:headEnd type="none" w="sm" len="sm"/>
            <a:tailEnd type="none" w="sm" len="sm"/>
          </a:ln>
        </p:spPr>
      </p:sp>
      <p:sp>
        <p:nvSpPr>
          <p:cNvPr id="144" name="Google Shape;144;p29"/>
          <p:cNvSpPr txBox="1">
            <a:spLocks noGrp="1"/>
          </p:cNvSpPr>
          <p:nvPr>
            <p:ph type="body" idx="1"/>
          </p:nvPr>
        </p:nvSpPr>
        <p:spPr>
          <a:xfrm>
            <a:off x="914402" y="3843867"/>
            <a:ext cx="830421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SzPts val="1280"/>
              <a:buFont typeface="Century Gothic"/>
              <a:buNone/>
              <a:defRPr sz="1600"/>
            </a:lvl1pPr>
            <a:lvl2pPr marL="914400" lvl="1" indent="-228600" algn="l">
              <a:lnSpc>
                <a:spcPct val="100000"/>
              </a:lnSpc>
              <a:spcBef>
                <a:spcPts val="600"/>
              </a:spcBef>
              <a:spcAft>
                <a:spcPts val="0"/>
              </a:spcAft>
              <a:buSzPts val="1440"/>
              <a:buFont typeface="Century Gothic"/>
              <a:buNone/>
              <a:defRPr/>
            </a:lvl2pPr>
            <a:lvl3pPr marL="1371600" lvl="2" indent="-228600" algn="l">
              <a:lnSpc>
                <a:spcPct val="100000"/>
              </a:lnSpc>
              <a:spcBef>
                <a:spcPts val="600"/>
              </a:spcBef>
              <a:spcAft>
                <a:spcPts val="0"/>
              </a:spcAft>
              <a:buSzPts val="1280"/>
              <a:buFont typeface="Century Gothic"/>
              <a:buNone/>
              <a:defRPr/>
            </a:lvl3pPr>
            <a:lvl4pPr marL="1828800" lvl="3" indent="-228600" algn="l">
              <a:lnSpc>
                <a:spcPct val="100000"/>
              </a:lnSpc>
              <a:spcBef>
                <a:spcPts val="600"/>
              </a:spcBef>
              <a:spcAft>
                <a:spcPts val="0"/>
              </a:spcAft>
              <a:buSzPts val="1120"/>
              <a:buFont typeface="Century Gothic"/>
              <a:buNone/>
              <a:defRPr/>
            </a:lvl4pPr>
            <a:lvl5pPr marL="2286000" lvl="4" indent="-228600" algn="l">
              <a:lnSpc>
                <a:spcPct val="100000"/>
              </a:lnSpc>
              <a:spcBef>
                <a:spcPts val="600"/>
              </a:spcBef>
              <a:spcAft>
                <a:spcPts val="0"/>
              </a:spcAft>
              <a:buSzPts val="1120"/>
              <a:buFont typeface="Century Gothic"/>
              <a:buNone/>
              <a:defRPr/>
            </a:lvl5pPr>
            <a:lvl6pPr marL="2743200" lvl="5" indent="-320039" algn="l">
              <a:lnSpc>
                <a:spcPct val="100000"/>
              </a:lnSpc>
              <a:spcBef>
                <a:spcPts val="600"/>
              </a:spcBef>
              <a:spcAft>
                <a:spcPts val="0"/>
              </a:spcAft>
              <a:buSzPts val="1440"/>
              <a:buChar char="▶"/>
              <a:defRPr/>
            </a:lvl6pPr>
            <a:lvl7pPr marL="3200400" lvl="6" indent="-320039" algn="l">
              <a:lnSpc>
                <a:spcPct val="100000"/>
              </a:lnSpc>
              <a:spcBef>
                <a:spcPts val="600"/>
              </a:spcBef>
              <a:spcAft>
                <a:spcPts val="0"/>
              </a:spcAft>
              <a:buSzPts val="1440"/>
              <a:buChar char="▶"/>
              <a:defRPr/>
            </a:lvl7pPr>
            <a:lvl8pPr marL="3657600" lvl="7" indent="-320040" algn="l">
              <a:lnSpc>
                <a:spcPct val="100000"/>
              </a:lnSpc>
              <a:spcBef>
                <a:spcPts val="600"/>
              </a:spcBef>
              <a:spcAft>
                <a:spcPts val="0"/>
              </a:spcAft>
              <a:buSzPts val="1440"/>
              <a:buChar char="▶"/>
              <a:defRPr/>
            </a:lvl8pPr>
            <a:lvl9pPr marL="4114800" lvl="8" indent="-320040" algn="l">
              <a:lnSpc>
                <a:spcPct val="100000"/>
              </a:lnSpc>
              <a:spcBef>
                <a:spcPts val="600"/>
              </a:spcBef>
              <a:spcAft>
                <a:spcPts val="600"/>
              </a:spcAft>
              <a:buSzPts val="1440"/>
              <a:buChar char="▶"/>
              <a:defRPr/>
            </a:lvl9pPr>
          </a:lstStyle>
          <a:p>
            <a:endParaRPr/>
          </a:p>
        </p:txBody>
      </p:sp>
      <p:sp>
        <p:nvSpPr>
          <p:cNvPr id="145" name="Google Shape;145;p29"/>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6" name="Google Shape;146;p29"/>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29"/>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148"/>
        <p:cNvGrpSpPr/>
        <p:nvPr/>
      </p:nvGrpSpPr>
      <p:grpSpPr>
        <a:xfrm>
          <a:off x="0" y="0"/>
          <a:ext cx="0" cy="0"/>
          <a:chOff x="0" y="0"/>
          <a:chExt cx="0" cy="0"/>
        </a:xfrm>
      </p:grpSpPr>
      <p:sp>
        <p:nvSpPr>
          <p:cNvPr id="149" name="Google Shape;149;p30"/>
          <p:cNvSpPr txBox="1">
            <a:spLocks noGrp="1"/>
          </p:cNvSpPr>
          <p:nvPr>
            <p:ph type="title"/>
          </p:nvPr>
        </p:nvSpPr>
        <p:spPr>
          <a:xfrm>
            <a:off x="684213" y="685800"/>
            <a:ext cx="10058400" cy="27432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3200"/>
              <a:buFont typeface="Century Gothic"/>
              <a:buNone/>
              <a:defRPr sz="320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30"/>
          <p:cNvSpPr txBox="1">
            <a:spLocks noGrp="1"/>
          </p:cNvSpPr>
          <p:nvPr>
            <p:ph type="body" idx="1"/>
          </p:nvPr>
        </p:nvSpPr>
        <p:spPr>
          <a:xfrm>
            <a:off x="684212" y="4114800"/>
            <a:ext cx="8535988" cy="1879600"/>
          </a:xfrm>
          <a:prstGeom prst="rect">
            <a:avLst/>
          </a:prstGeom>
          <a:noFill/>
          <a:ln>
            <a:noFill/>
          </a:ln>
        </p:spPr>
        <p:txBody>
          <a:bodyPr spcFirstLastPara="1" wrap="square" lIns="91425" tIns="45700" rIns="91425" bIns="45700" anchor="ctr" anchorCtr="0">
            <a:normAutofit/>
          </a:bodyPr>
          <a:lstStyle>
            <a:lvl1pPr marL="457200" lvl="0" indent="-228600" algn="l">
              <a:lnSpc>
                <a:spcPct val="100000"/>
              </a:lnSpc>
              <a:spcBef>
                <a:spcPts val="400"/>
              </a:spcBef>
              <a:spcAft>
                <a:spcPts val="0"/>
              </a:spcAft>
              <a:buSzPts val="1600"/>
              <a:buNone/>
              <a:defRPr sz="2000">
                <a:solidFill>
                  <a:srgbClr val="0F486F"/>
                </a:solidFill>
              </a:defRPr>
            </a:lvl1pPr>
            <a:lvl2pPr marL="914400" lvl="1" indent="-228600" algn="l">
              <a:lnSpc>
                <a:spcPct val="100000"/>
              </a:lnSpc>
              <a:spcBef>
                <a:spcPts val="600"/>
              </a:spcBef>
              <a:spcAft>
                <a:spcPts val="0"/>
              </a:spcAft>
              <a:buSzPts val="1440"/>
              <a:buNone/>
              <a:defRPr sz="1800">
                <a:solidFill>
                  <a:schemeClr val="lt1"/>
                </a:solidFill>
              </a:defRPr>
            </a:lvl2pPr>
            <a:lvl3pPr marL="1371600" lvl="2" indent="-228600" algn="l">
              <a:lnSpc>
                <a:spcPct val="100000"/>
              </a:lnSpc>
              <a:spcBef>
                <a:spcPts val="600"/>
              </a:spcBef>
              <a:spcAft>
                <a:spcPts val="0"/>
              </a:spcAft>
              <a:buSzPts val="1280"/>
              <a:buNone/>
              <a:defRPr sz="1600">
                <a:solidFill>
                  <a:schemeClr val="lt1"/>
                </a:solidFill>
              </a:defRPr>
            </a:lvl3pPr>
            <a:lvl4pPr marL="1828800" lvl="3" indent="-228600" algn="l">
              <a:lnSpc>
                <a:spcPct val="100000"/>
              </a:lnSpc>
              <a:spcBef>
                <a:spcPts val="600"/>
              </a:spcBef>
              <a:spcAft>
                <a:spcPts val="0"/>
              </a:spcAft>
              <a:buSzPts val="1120"/>
              <a:buNone/>
              <a:defRPr sz="1400">
                <a:solidFill>
                  <a:schemeClr val="lt1"/>
                </a:solidFill>
              </a:defRPr>
            </a:lvl4pPr>
            <a:lvl5pPr marL="2286000" lvl="4" indent="-228600" algn="l">
              <a:lnSpc>
                <a:spcPct val="100000"/>
              </a:lnSpc>
              <a:spcBef>
                <a:spcPts val="600"/>
              </a:spcBef>
              <a:spcAft>
                <a:spcPts val="0"/>
              </a:spcAft>
              <a:buSzPts val="1120"/>
              <a:buNone/>
              <a:defRPr sz="1400">
                <a:solidFill>
                  <a:schemeClr val="lt1"/>
                </a:solidFill>
              </a:defRPr>
            </a:lvl5pPr>
            <a:lvl6pPr marL="2743200" lvl="5" indent="-228600" algn="l">
              <a:lnSpc>
                <a:spcPct val="100000"/>
              </a:lnSpc>
              <a:spcBef>
                <a:spcPts val="600"/>
              </a:spcBef>
              <a:spcAft>
                <a:spcPts val="0"/>
              </a:spcAft>
              <a:buSzPts val="1120"/>
              <a:buNone/>
              <a:defRPr sz="1400">
                <a:solidFill>
                  <a:schemeClr val="lt1"/>
                </a:solidFill>
              </a:defRPr>
            </a:lvl6pPr>
            <a:lvl7pPr marL="3200400" lvl="6" indent="-228600" algn="l">
              <a:lnSpc>
                <a:spcPct val="100000"/>
              </a:lnSpc>
              <a:spcBef>
                <a:spcPts val="600"/>
              </a:spcBef>
              <a:spcAft>
                <a:spcPts val="0"/>
              </a:spcAft>
              <a:buSzPts val="1120"/>
              <a:buNone/>
              <a:defRPr sz="1400">
                <a:solidFill>
                  <a:schemeClr val="lt1"/>
                </a:solidFill>
              </a:defRPr>
            </a:lvl7pPr>
            <a:lvl8pPr marL="3657600" lvl="7" indent="-228600" algn="l">
              <a:lnSpc>
                <a:spcPct val="100000"/>
              </a:lnSpc>
              <a:spcBef>
                <a:spcPts val="600"/>
              </a:spcBef>
              <a:spcAft>
                <a:spcPts val="0"/>
              </a:spcAft>
              <a:buSzPts val="1120"/>
              <a:buNone/>
              <a:defRPr sz="1400">
                <a:solidFill>
                  <a:schemeClr val="lt1"/>
                </a:solidFill>
              </a:defRPr>
            </a:lvl8pPr>
            <a:lvl9pPr marL="4114800" lvl="8" indent="-228600" algn="l">
              <a:lnSpc>
                <a:spcPct val="100000"/>
              </a:lnSpc>
              <a:spcBef>
                <a:spcPts val="600"/>
              </a:spcBef>
              <a:spcAft>
                <a:spcPts val="600"/>
              </a:spcAft>
              <a:buSzPts val="1120"/>
              <a:buNone/>
              <a:defRPr sz="1400">
                <a:solidFill>
                  <a:schemeClr val="lt1"/>
                </a:solidFill>
              </a:defRPr>
            </a:lvl9pPr>
          </a:lstStyle>
          <a:p>
            <a:endParaRPr/>
          </a:p>
        </p:txBody>
      </p:sp>
      <p:sp>
        <p:nvSpPr>
          <p:cNvPr id="151" name="Google Shape;151;p30"/>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2" name="Google Shape;152;p30"/>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30"/>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54"/>
        <p:cNvGrpSpPr/>
        <p:nvPr/>
      </p:nvGrpSpPr>
      <p:grpSpPr>
        <a:xfrm>
          <a:off x="0" y="0"/>
          <a:ext cx="0" cy="0"/>
          <a:chOff x="0" y="0"/>
          <a:chExt cx="0" cy="0"/>
        </a:xfrm>
      </p:grpSpPr>
      <p:sp>
        <p:nvSpPr>
          <p:cNvPr id="155" name="Google Shape;155;p31"/>
          <p:cNvSpPr txBox="1">
            <a:spLocks noGrp="1"/>
          </p:cNvSpPr>
          <p:nvPr>
            <p:ph type="title"/>
          </p:nvPr>
        </p:nvSpPr>
        <p:spPr>
          <a:xfrm>
            <a:off x="1141411" y="685800"/>
            <a:ext cx="9144001" cy="27432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3200"/>
              <a:buFont typeface="Century Gothic"/>
              <a:buNone/>
              <a:defRPr sz="3200" b="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31"/>
          <p:cNvSpPr txBox="1">
            <a:spLocks noGrp="1"/>
          </p:cNvSpPr>
          <p:nvPr>
            <p:ph type="body" idx="1"/>
          </p:nvPr>
        </p:nvSpPr>
        <p:spPr>
          <a:xfrm>
            <a:off x="1446212" y="3429000"/>
            <a:ext cx="8534400" cy="381000"/>
          </a:xfrm>
          <a:prstGeom prst="rect">
            <a:avLst/>
          </a:prstGeom>
          <a:noFill/>
          <a:ln>
            <a:noFill/>
          </a:ln>
        </p:spPr>
        <p:txBody>
          <a:bodyPr spcFirstLastPara="1" wrap="square" lIns="91425" tIns="45700" rIns="91425" bIns="45700" anchor="ctr" anchorCtr="0">
            <a:normAutofit/>
          </a:bodyPr>
          <a:lstStyle>
            <a:lvl1pPr marL="457200" lvl="0" indent="-228600" algn="l">
              <a:lnSpc>
                <a:spcPct val="100000"/>
              </a:lnSpc>
              <a:spcBef>
                <a:spcPts val="400"/>
              </a:spcBef>
              <a:spcAft>
                <a:spcPts val="0"/>
              </a:spcAft>
              <a:buSzPts val="1600"/>
              <a:buFont typeface="Century Gothic"/>
              <a:buNone/>
              <a:defRPr/>
            </a:lvl1pPr>
            <a:lvl2pPr marL="914400" lvl="1" indent="-228600" algn="l">
              <a:lnSpc>
                <a:spcPct val="100000"/>
              </a:lnSpc>
              <a:spcBef>
                <a:spcPts val="600"/>
              </a:spcBef>
              <a:spcAft>
                <a:spcPts val="0"/>
              </a:spcAft>
              <a:buSzPts val="1440"/>
              <a:buFont typeface="Century Gothic"/>
              <a:buNone/>
              <a:defRPr/>
            </a:lvl2pPr>
            <a:lvl3pPr marL="1371600" lvl="2" indent="-228600" algn="l">
              <a:lnSpc>
                <a:spcPct val="100000"/>
              </a:lnSpc>
              <a:spcBef>
                <a:spcPts val="600"/>
              </a:spcBef>
              <a:spcAft>
                <a:spcPts val="0"/>
              </a:spcAft>
              <a:buSzPts val="1280"/>
              <a:buFont typeface="Century Gothic"/>
              <a:buNone/>
              <a:defRPr/>
            </a:lvl3pPr>
            <a:lvl4pPr marL="1828800" lvl="3" indent="-228600" algn="l">
              <a:lnSpc>
                <a:spcPct val="100000"/>
              </a:lnSpc>
              <a:spcBef>
                <a:spcPts val="600"/>
              </a:spcBef>
              <a:spcAft>
                <a:spcPts val="0"/>
              </a:spcAft>
              <a:buSzPts val="1120"/>
              <a:buFont typeface="Century Gothic"/>
              <a:buNone/>
              <a:defRPr/>
            </a:lvl4pPr>
            <a:lvl5pPr marL="2286000" lvl="4" indent="-228600" algn="l">
              <a:lnSpc>
                <a:spcPct val="100000"/>
              </a:lnSpc>
              <a:spcBef>
                <a:spcPts val="600"/>
              </a:spcBef>
              <a:spcAft>
                <a:spcPts val="0"/>
              </a:spcAft>
              <a:buSzPts val="1120"/>
              <a:buFont typeface="Century Gothic"/>
              <a:buNone/>
              <a:defRPr/>
            </a:lvl5pPr>
            <a:lvl6pPr marL="2743200" lvl="5" indent="-320039" algn="l">
              <a:lnSpc>
                <a:spcPct val="100000"/>
              </a:lnSpc>
              <a:spcBef>
                <a:spcPts val="600"/>
              </a:spcBef>
              <a:spcAft>
                <a:spcPts val="0"/>
              </a:spcAft>
              <a:buSzPts val="1440"/>
              <a:buChar char="▶"/>
              <a:defRPr/>
            </a:lvl6pPr>
            <a:lvl7pPr marL="3200400" lvl="6" indent="-320039" algn="l">
              <a:lnSpc>
                <a:spcPct val="100000"/>
              </a:lnSpc>
              <a:spcBef>
                <a:spcPts val="600"/>
              </a:spcBef>
              <a:spcAft>
                <a:spcPts val="0"/>
              </a:spcAft>
              <a:buSzPts val="1440"/>
              <a:buChar char="▶"/>
              <a:defRPr/>
            </a:lvl7pPr>
            <a:lvl8pPr marL="3657600" lvl="7" indent="-320040" algn="l">
              <a:lnSpc>
                <a:spcPct val="100000"/>
              </a:lnSpc>
              <a:spcBef>
                <a:spcPts val="600"/>
              </a:spcBef>
              <a:spcAft>
                <a:spcPts val="0"/>
              </a:spcAft>
              <a:buSzPts val="1440"/>
              <a:buChar char="▶"/>
              <a:defRPr/>
            </a:lvl8pPr>
            <a:lvl9pPr marL="4114800" lvl="8" indent="-320040" algn="l">
              <a:lnSpc>
                <a:spcPct val="100000"/>
              </a:lnSpc>
              <a:spcBef>
                <a:spcPts val="600"/>
              </a:spcBef>
              <a:spcAft>
                <a:spcPts val="600"/>
              </a:spcAft>
              <a:buSzPts val="1440"/>
              <a:buChar char="▶"/>
              <a:defRPr/>
            </a:lvl9pPr>
          </a:lstStyle>
          <a:p>
            <a:endParaRPr/>
          </a:p>
        </p:txBody>
      </p:sp>
      <p:sp>
        <p:nvSpPr>
          <p:cNvPr id="157" name="Google Shape;157;p31"/>
          <p:cNvSpPr txBox="1">
            <a:spLocks noGrp="1"/>
          </p:cNvSpPr>
          <p:nvPr>
            <p:ph type="body" idx="2"/>
          </p:nvPr>
        </p:nvSpPr>
        <p:spPr>
          <a:xfrm>
            <a:off x="684213" y="4301067"/>
            <a:ext cx="8534400" cy="1684865"/>
          </a:xfrm>
          <a:prstGeom prst="rect">
            <a:avLst/>
          </a:prstGeom>
          <a:noFill/>
          <a:ln>
            <a:noFill/>
          </a:ln>
        </p:spPr>
        <p:txBody>
          <a:bodyPr spcFirstLastPara="1" wrap="square" lIns="91425" tIns="45700" rIns="91425" bIns="45700" anchor="ctr" anchorCtr="0">
            <a:normAutofit/>
          </a:bodyPr>
          <a:lstStyle>
            <a:lvl1pPr marL="457200" lvl="0" indent="-228600" algn="l">
              <a:lnSpc>
                <a:spcPct val="100000"/>
              </a:lnSpc>
              <a:spcBef>
                <a:spcPts val="400"/>
              </a:spcBef>
              <a:spcAft>
                <a:spcPts val="0"/>
              </a:spcAft>
              <a:buSzPts val="1600"/>
              <a:buNone/>
              <a:defRPr sz="2000">
                <a:solidFill>
                  <a:srgbClr val="0F486F"/>
                </a:solidFill>
              </a:defRPr>
            </a:lvl1pPr>
            <a:lvl2pPr marL="914400" lvl="1" indent="-228600" algn="l">
              <a:lnSpc>
                <a:spcPct val="100000"/>
              </a:lnSpc>
              <a:spcBef>
                <a:spcPts val="600"/>
              </a:spcBef>
              <a:spcAft>
                <a:spcPts val="0"/>
              </a:spcAft>
              <a:buSzPts val="1440"/>
              <a:buNone/>
              <a:defRPr sz="1800">
                <a:solidFill>
                  <a:schemeClr val="lt1"/>
                </a:solidFill>
              </a:defRPr>
            </a:lvl2pPr>
            <a:lvl3pPr marL="1371600" lvl="2" indent="-228600" algn="l">
              <a:lnSpc>
                <a:spcPct val="100000"/>
              </a:lnSpc>
              <a:spcBef>
                <a:spcPts val="600"/>
              </a:spcBef>
              <a:spcAft>
                <a:spcPts val="0"/>
              </a:spcAft>
              <a:buSzPts val="1280"/>
              <a:buNone/>
              <a:defRPr sz="1600">
                <a:solidFill>
                  <a:schemeClr val="lt1"/>
                </a:solidFill>
              </a:defRPr>
            </a:lvl3pPr>
            <a:lvl4pPr marL="1828800" lvl="3" indent="-228600" algn="l">
              <a:lnSpc>
                <a:spcPct val="100000"/>
              </a:lnSpc>
              <a:spcBef>
                <a:spcPts val="600"/>
              </a:spcBef>
              <a:spcAft>
                <a:spcPts val="0"/>
              </a:spcAft>
              <a:buSzPts val="1120"/>
              <a:buNone/>
              <a:defRPr sz="1400">
                <a:solidFill>
                  <a:schemeClr val="lt1"/>
                </a:solidFill>
              </a:defRPr>
            </a:lvl4pPr>
            <a:lvl5pPr marL="2286000" lvl="4" indent="-228600" algn="l">
              <a:lnSpc>
                <a:spcPct val="100000"/>
              </a:lnSpc>
              <a:spcBef>
                <a:spcPts val="600"/>
              </a:spcBef>
              <a:spcAft>
                <a:spcPts val="0"/>
              </a:spcAft>
              <a:buSzPts val="1120"/>
              <a:buNone/>
              <a:defRPr sz="1400">
                <a:solidFill>
                  <a:schemeClr val="lt1"/>
                </a:solidFill>
              </a:defRPr>
            </a:lvl5pPr>
            <a:lvl6pPr marL="2743200" lvl="5" indent="-228600" algn="l">
              <a:lnSpc>
                <a:spcPct val="100000"/>
              </a:lnSpc>
              <a:spcBef>
                <a:spcPts val="600"/>
              </a:spcBef>
              <a:spcAft>
                <a:spcPts val="0"/>
              </a:spcAft>
              <a:buSzPts val="1120"/>
              <a:buNone/>
              <a:defRPr sz="1400">
                <a:solidFill>
                  <a:schemeClr val="lt1"/>
                </a:solidFill>
              </a:defRPr>
            </a:lvl6pPr>
            <a:lvl7pPr marL="3200400" lvl="6" indent="-228600" algn="l">
              <a:lnSpc>
                <a:spcPct val="100000"/>
              </a:lnSpc>
              <a:spcBef>
                <a:spcPts val="600"/>
              </a:spcBef>
              <a:spcAft>
                <a:spcPts val="0"/>
              </a:spcAft>
              <a:buSzPts val="1120"/>
              <a:buNone/>
              <a:defRPr sz="1400">
                <a:solidFill>
                  <a:schemeClr val="lt1"/>
                </a:solidFill>
              </a:defRPr>
            </a:lvl7pPr>
            <a:lvl8pPr marL="3657600" lvl="7" indent="-228600" algn="l">
              <a:lnSpc>
                <a:spcPct val="100000"/>
              </a:lnSpc>
              <a:spcBef>
                <a:spcPts val="600"/>
              </a:spcBef>
              <a:spcAft>
                <a:spcPts val="0"/>
              </a:spcAft>
              <a:buSzPts val="1120"/>
              <a:buNone/>
              <a:defRPr sz="1400">
                <a:solidFill>
                  <a:schemeClr val="lt1"/>
                </a:solidFill>
              </a:defRPr>
            </a:lvl8pPr>
            <a:lvl9pPr marL="4114800" lvl="8" indent="-228600" algn="l">
              <a:lnSpc>
                <a:spcPct val="100000"/>
              </a:lnSpc>
              <a:spcBef>
                <a:spcPts val="600"/>
              </a:spcBef>
              <a:spcAft>
                <a:spcPts val="600"/>
              </a:spcAft>
              <a:buSzPts val="1120"/>
              <a:buNone/>
              <a:defRPr sz="1400">
                <a:solidFill>
                  <a:schemeClr val="lt1"/>
                </a:solidFill>
              </a:defRPr>
            </a:lvl9pPr>
          </a:lstStyle>
          <a:p>
            <a:endParaRPr/>
          </a:p>
        </p:txBody>
      </p:sp>
      <p:sp>
        <p:nvSpPr>
          <p:cNvPr id="158" name="Google Shape;158;p31"/>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p31"/>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p31"/>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
        <p:nvSpPr>
          <p:cNvPr id="161" name="Google Shape;161;p31"/>
          <p:cNvSpPr txBox="1"/>
          <p:nvPr/>
        </p:nvSpPr>
        <p:spPr>
          <a:xfrm>
            <a:off x="531812" y="812222"/>
            <a:ext cx="609600"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8000"/>
              <a:buFont typeface="Arial"/>
              <a:buNone/>
            </a:pPr>
            <a:r>
              <a:rPr lang="lv-LV" sz="8000" b="0" i="0" u="none" strike="noStrike" cap="none">
                <a:solidFill>
                  <a:schemeClr val="lt1"/>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
        <p:nvSpPr>
          <p:cNvPr id="162" name="Google Shape;162;p31"/>
          <p:cNvSpPr txBox="1"/>
          <p:nvPr/>
        </p:nvSpPr>
        <p:spPr>
          <a:xfrm>
            <a:off x="10285412" y="2768601"/>
            <a:ext cx="609600" cy="584776"/>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8000"/>
              <a:buFont typeface="Arial"/>
              <a:buNone/>
            </a:pPr>
            <a:r>
              <a:rPr lang="lv-LV" sz="8000" b="0" i="0" u="none" strike="noStrike" cap="none">
                <a:solidFill>
                  <a:schemeClr val="lt1"/>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63"/>
        <p:cNvGrpSpPr/>
        <p:nvPr/>
      </p:nvGrpSpPr>
      <p:grpSpPr>
        <a:xfrm>
          <a:off x="0" y="0"/>
          <a:ext cx="0" cy="0"/>
          <a:chOff x="0" y="0"/>
          <a:chExt cx="0" cy="0"/>
        </a:xfrm>
      </p:grpSpPr>
      <p:sp>
        <p:nvSpPr>
          <p:cNvPr id="164" name="Google Shape;164;p32"/>
          <p:cNvSpPr txBox="1">
            <a:spLocks noGrp="1"/>
          </p:cNvSpPr>
          <p:nvPr>
            <p:ph type="title"/>
          </p:nvPr>
        </p:nvSpPr>
        <p:spPr>
          <a:xfrm>
            <a:off x="684212" y="3429000"/>
            <a:ext cx="8534400" cy="169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lt1"/>
              </a:buClr>
              <a:buSzPts val="3200"/>
              <a:buFont typeface="Century Gothic"/>
              <a:buNone/>
              <a:defRPr sz="320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p32"/>
          <p:cNvSpPr txBox="1">
            <a:spLocks noGrp="1"/>
          </p:cNvSpPr>
          <p:nvPr>
            <p:ph type="body" idx="1"/>
          </p:nvPr>
        </p:nvSpPr>
        <p:spPr>
          <a:xfrm>
            <a:off x="684211" y="5132981"/>
            <a:ext cx="8535990" cy="8604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00"/>
              </a:spcBef>
              <a:spcAft>
                <a:spcPts val="0"/>
              </a:spcAft>
              <a:buSzPts val="1600"/>
              <a:buNone/>
              <a:defRPr sz="2000">
                <a:solidFill>
                  <a:srgbClr val="0F486F"/>
                </a:solidFill>
              </a:defRPr>
            </a:lvl1pPr>
            <a:lvl2pPr marL="914400" lvl="1" indent="-228600" algn="l">
              <a:lnSpc>
                <a:spcPct val="100000"/>
              </a:lnSpc>
              <a:spcBef>
                <a:spcPts val="600"/>
              </a:spcBef>
              <a:spcAft>
                <a:spcPts val="0"/>
              </a:spcAft>
              <a:buSzPts val="1440"/>
              <a:buNone/>
              <a:defRPr sz="1800">
                <a:solidFill>
                  <a:schemeClr val="lt1"/>
                </a:solidFill>
              </a:defRPr>
            </a:lvl2pPr>
            <a:lvl3pPr marL="1371600" lvl="2" indent="-228600" algn="l">
              <a:lnSpc>
                <a:spcPct val="100000"/>
              </a:lnSpc>
              <a:spcBef>
                <a:spcPts val="600"/>
              </a:spcBef>
              <a:spcAft>
                <a:spcPts val="0"/>
              </a:spcAft>
              <a:buSzPts val="1280"/>
              <a:buNone/>
              <a:defRPr sz="1600">
                <a:solidFill>
                  <a:schemeClr val="lt1"/>
                </a:solidFill>
              </a:defRPr>
            </a:lvl3pPr>
            <a:lvl4pPr marL="1828800" lvl="3" indent="-228600" algn="l">
              <a:lnSpc>
                <a:spcPct val="100000"/>
              </a:lnSpc>
              <a:spcBef>
                <a:spcPts val="600"/>
              </a:spcBef>
              <a:spcAft>
                <a:spcPts val="0"/>
              </a:spcAft>
              <a:buSzPts val="1120"/>
              <a:buNone/>
              <a:defRPr sz="1400">
                <a:solidFill>
                  <a:schemeClr val="lt1"/>
                </a:solidFill>
              </a:defRPr>
            </a:lvl4pPr>
            <a:lvl5pPr marL="2286000" lvl="4" indent="-228600" algn="l">
              <a:lnSpc>
                <a:spcPct val="100000"/>
              </a:lnSpc>
              <a:spcBef>
                <a:spcPts val="600"/>
              </a:spcBef>
              <a:spcAft>
                <a:spcPts val="0"/>
              </a:spcAft>
              <a:buSzPts val="1120"/>
              <a:buNone/>
              <a:defRPr sz="1400">
                <a:solidFill>
                  <a:schemeClr val="lt1"/>
                </a:solidFill>
              </a:defRPr>
            </a:lvl5pPr>
            <a:lvl6pPr marL="2743200" lvl="5" indent="-228600" algn="l">
              <a:lnSpc>
                <a:spcPct val="100000"/>
              </a:lnSpc>
              <a:spcBef>
                <a:spcPts val="600"/>
              </a:spcBef>
              <a:spcAft>
                <a:spcPts val="0"/>
              </a:spcAft>
              <a:buSzPts val="1120"/>
              <a:buNone/>
              <a:defRPr sz="1400">
                <a:solidFill>
                  <a:schemeClr val="lt1"/>
                </a:solidFill>
              </a:defRPr>
            </a:lvl6pPr>
            <a:lvl7pPr marL="3200400" lvl="6" indent="-228600" algn="l">
              <a:lnSpc>
                <a:spcPct val="100000"/>
              </a:lnSpc>
              <a:spcBef>
                <a:spcPts val="600"/>
              </a:spcBef>
              <a:spcAft>
                <a:spcPts val="0"/>
              </a:spcAft>
              <a:buSzPts val="1120"/>
              <a:buNone/>
              <a:defRPr sz="1400">
                <a:solidFill>
                  <a:schemeClr val="lt1"/>
                </a:solidFill>
              </a:defRPr>
            </a:lvl7pPr>
            <a:lvl8pPr marL="3657600" lvl="7" indent="-228600" algn="l">
              <a:lnSpc>
                <a:spcPct val="100000"/>
              </a:lnSpc>
              <a:spcBef>
                <a:spcPts val="600"/>
              </a:spcBef>
              <a:spcAft>
                <a:spcPts val="0"/>
              </a:spcAft>
              <a:buSzPts val="1120"/>
              <a:buNone/>
              <a:defRPr sz="1400">
                <a:solidFill>
                  <a:schemeClr val="lt1"/>
                </a:solidFill>
              </a:defRPr>
            </a:lvl8pPr>
            <a:lvl9pPr marL="4114800" lvl="8" indent="-228600" algn="l">
              <a:lnSpc>
                <a:spcPct val="100000"/>
              </a:lnSpc>
              <a:spcBef>
                <a:spcPts val="600"/>
              </a:spcBef>
              <a:spcAft>
                <a:spcPts val="600"/>
              </a:spcAft>
              <a:buSzPts val="1120"/>
              <a:buNone/>
              <a:defRPr sz="1400">
                <a:solidFill>
                  <a:schemeClr val="lt1"/>
                </a:solidFill>
              </a:defRPr>
            </a:lvl9pPr>
          </a:lstStyle>
          <a:p>
            <a:endParaRPr/>
          </a:p>
        </p:txBody>
      </p:sp>
      <p:sp>
        <p:nvSpPr>
          <p:cNvPr id="166" name="Google Shape;166;p32"/>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7" name="Google Shape;167;p32"/>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32"/>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69"/>
        <p:cNvGrpSpPr/>
        <p:nvPr/>
      </p:nvGrpSpPr>
      <p:grpSpPr>
        <a:xfrm>
          <a:off x="0" y="0"/>
          <a:ext cx="0" cy="0"/>
          <a:chOff x="0" y="0"/>
          <a:chExt cx="0" cy="0"/>
        </a:xfrm>
      </p:grpSpPr>
      <p:sp>
        <p:nvSpPr>
          <p:cNvPr id="170" name="Google Shape;170;p33"/>
          <p:cNvSpPr txBox="1">
            <a:spLocks noGrp="1"/>
          </p:cNvSpPr>
          <p:nvPr>
            <p:ph type="title"/>
          </p:nvPr>
        </p:nvSpPr>
        <p:spPr>
          <a:xfrm>
            <a:off x="1141413" y="685800"/>
            <a:ext cx="9144000" cy="27432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3200"/>
              <a:buFont typeface="Century Gothic"/>
              <a:buNone/>
              <a:defRPr sz="3200" b="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1" name="Google Shape;171;p33"/>
          <p:cNvSpPr txBox="1">
            <a:spLocks noGrp="1"/>
          </p:cNvSpPr>
          <p:nvPr>
            <p:ph type="body" idx="1"/>
          </p:nvPr>
        </p:nvSpPr>
        <p:spPr>
          <a:xfrm>
            <a:off x="684212" y="3928534"/>
            <a:ext cx="8534401" cy="1049866"/>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SzPts val="1920"/>
              <a:buNone/>
              <a:defRPr sz="2400" b="0" cap="none">
                <a:solidFill>
                  <a:schemeClr val="lt1"/>
                </a:solidFill>
              </a:defRPr>
            </a:lvl1pPr>
            <a:lvl2pPr marL="914400" lvl="1" indent="-320040" algn="l">
              <a:lnSpc>
                <a:spcPct val="100000"/>
              </a:lnSpc>
              <a:spcBef>
                <a:spcPts val="600"/>
              </a:spcBef>
              <a:spcAft>
                <a:spcPts val="0"/>
              </a:spcAft>
              <a:buSzPts val="1440"/>
              <a:buChar char="▶"/>
              <a:defRPr/>
            </a:lvl2pPr>
            <a:lvl3pPr marL="1371600" lvl="2" indent="-320039" algn="l">
              <a:lnSpc>
                <a:spcPct val="100000"/>
              </a:lnSpc>
              <a:spcBef>
                <a:spcPts val="600"/>
              </a:spcBef>
              <a:spcAft>
                <a:spcPts val="0"/>
              </a:spcAft>
              <a:buSzPts val="1440"/>
              <a:buChar char="▶"/>
              <a:defRPr/>
            </a:lvl3pPr>
            <a:lvl4pPr marL="1828800" lvl="3" indent="-320039" algn="l">
              <a:lnSpc>
                <a:spcPct val="100000"/>
              </a:lnSpc>
              <a:spcBef>
                <a:spcPts val="600"/>
              </a:spcBef>
              <a:spcAft>
                <a:spcPts val="0"/>
              </a:spcAft>
              <a:buSzPts val="1440"/>
              <a:buChar char="▶"/>
              <a:defRPr/>
            </a:lvl4pPr>
            <a:lvl5pPr marL="2286000" lvl="4" indent="-320039" algn="l">
              <a:lnSpc>
                <a:spcPct val="100000"/>
              </a:lnSpc>
              <a:spcBef>
                <a:spcPts val="600"/>
              </a:spcBef>
              <a:spcAft>
                <a:spcPts val="0"/>
              </a:spcAft>
              <a:buSzPts val="1440"/>
              <a:buChar char="▶"/>
              <a:defRPr/>
            </a:lvl5pPr>
            <a:lvl6pPr marL="2743200" lvl="5" indent="-320039" algn="l">
              <a:lnSpc>
                <a:spcPct val="100000"/>
              </a:lnSpc>
              <a:spcBef>
                <a:spcPts val="600"/>
              </a:spcBef>
              <a:spcAft>
                <a:spcPts val="0"/>
              </a:spcAft>
              <a:buSzPts val="1440"/>
              <a:buChar char="▶"/>
              <a:defRPr/>
            </a:lvl6pPr>
            <a:lvl7pPr marL="3200400" lvl="6" indent="-320039" algn="l">
              <a:lnSpc>
                <a:spcPct val="100000"/>
              </a:lnSpc>
              <a:spcBef>
                <a:spcPts val="600"/>
              </a:spcBef>
              <a:spcAft>
                <a:spcPts val="0"/>
              </a:spcAft>
              <a:buSzPts val="1440"/>
              <a:buChar char="▶"/>
              <a:defRPr/>
            </a:lvl7pPr>
            <a:lvl8pPr marL="3657600" lvl="7" indent="-320040" algn="l">
              <a:lnSpc>
                <a:spcPct val="100000"/>
              </a:lnSpc>
              <a:spcBef>
                <a:spcPts val="600"/>
              </a:spcBef>
              <a:spcAft>
                <a:spcPts val="0"/>
              </a:spcAft>
              <a:buSzPts val="1440"/>
              <a:buChar char="▶"/>
              <a:defRPr/>
            </a:lvl8pPr>
            <a:lvl9pPr marL="4114800" lvl="8" indent="-320040" algn="l">
              <a:lnSpc>
                <a:spcPct val="100000"/>
              </a:lnSpc>
              <a:spcBef>
                <a:spcPts val="600"/>
              </a:spcBef>
              <a:spcAft>
                <a:spcPts val="600"/>
              </a:spcAft>
              <a:buSzPts val="1440"/>
              <a:buChar char="▶"/>
              <a:defRPr/>
            </a:lvl9pPr>
          </a:lstStyle>
          <a:p>
            <a:endParaRPr/>
          </a:p>
        </p:txBody>
      </p:sp>
      <p:sp>
        <p:nvSpPr>
          <p:cNvPr id="172" name="Google Shape;172;p33"/>
          <p:cNvSpPr txBox="1">
            <a:spLocks noGrp="1"/>
          </p:cNvSpPr>
          <p:nvPr>
            <p:ph type="body" idx="2"/>
          </p:nvPr>
        </p:nvSpPr>
        <p:spPr>
          <a:xfrm>
            <a:off x="684211" y="4978400"/>
            <a:ext cx="8534401" cy="1016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SzPts val="1440"/>
              <a:buNone/>
              <a:defRPr sz="1800">
                <a:solidFill>
                  <a:srgbClr val="0F486F"/>
                </a:solidFill>
              </a:defRPr>
            </a:lvl1pPr>
            <a:lvl2pPr marL="914400" lvl="1" indent="-228600" algn="l">
              <a:lnSpc>
                <a:spcPct val="100000"/>
              </a:lnSpc>
              <a:spcBef>
                <a:spcPts val="600"/>
              </a:spcBef>
              <a:spcAft>
                <a:spcPts val="0"/>
              </a:spcAft>
              <a:buSzPts val="1440"/>
              <a:buNone/>
              <a:defRPr sz="1800">
                <a:solidFill>
                  <a:schemeClr val="lt1"/>
                </a:solidFill>
              </a:defRPr>
            </a:lvl2pPr>
            <a:lvl3pPr marL="1371600" lvl="2" indent="-228600" algn="l">
              <a:lnSpc>
                <a:spcPct val="100000"/>
              </a:lnSpc>
              <a:spcBef>
                <a:spcPts val="600"/>
              </a:spcBef>
              <a:spcAft>
                <a:spcPts val="0"/>
              </a:spcAft>
              <a:buSzPts val="1280"/>
              <a:buNone/>
              <a:defRPr sz="1600">
                <a:solidFill>
                  <a:schemeClr val="lt1"/>
                </a:solidFill>
              </a:defRPr>
            </a:lvl3pPr>
            <a:lvl4pPr marL="1828800" lvl="3" indent="-228600" algn="l">
              <a:lnSpc>
                <a:spcPct val="100000"/>
              </a:lnSpc>
              <a:spcBef>
                <a:spcPts val="600"/>
              </a:spcBef>
              <a:spcAft>
                <a:spcPts val="0"/>
              </a:spcAft>
              <a:buSzPts val="1120"/>
              <a:buNone/>
              <a:defRPr sz="1400">
                <a:solidFill>
                  <a:schemeClr val="lt1"/>
                </a:solidFill>
              </a:defRPr>
            </a:lvl4pPr>
            <a:lvl5pPr marL="2286000" lvl="4" indent="-228600" algn="l">
              <a:lnSpc>
                <a:spcPct val="100000"/>
              </a:lnSpc>
              <a:spcBef>
                <a:spcPts val="600"/>
              </a:spcBef>
              <a:spcAft>
                <a:spcPts val="0"/>
              </a:spcAft>
              <a:buSzPts val="1120"/>
              <a:buNone/>
              <a:defRPr sz="1400">
                <a:solidFill>
                  <a:schemeClr val="lt1"/>
                </a:solidFill>
              </a:defRPr>
            </a:lvl5pPr>
            <a:lvl6pPr marL="2743200" lvl="5" indent="-228600" algn="l">
              <a:lnSpc>
                <a:spcPct val="100000"/>
              </a:lnSpc>
              <a:spcBef>
                <a:spcPts val="600"/>
              </a:spcBef>
              <a:spcAft>
                <a:spcPts val="0"/>
              </a:spcAft>
              <a:buSzPts val="1120"/>
              <a:buNone/>
              <a:defRPr sz="1400">
                <a:solidFill>
                  <a:schemeClr val="lt1"/>
                </a:solidFill>
              </a:defRPr>
            </a:lvl6pPr>
            <a:lvl7pPr marL="3200400" lvl="6" indent="-228600" algn="l">
              <a:lnSpc>
                <a:spcPct val="100000"/>
              </a:lnSpc>
              <a:spcBef>
                <a:spcPts val="600"/>
              </a:spcBef>
              <a:spcAft>
                <a:spcPts val="0"/>
              </a:spcAft>
              <a:buSzPts val="1120"/>
              <a:buNone/>
              <a:defRPr sz="1400">
                <a:solidFill>
                  <a:schemeClr val="lt1"/>
                </a:solidFill>
              </a:defRPr>
            </a:lvl7pPr>
            <a:lvl8pPr marL="3657600" lvl="7" indent="-228600" algn="l">
              <a:lnSpc>
                <a:spcPct val="100000"/>
              </a:lnSpc>
              <a:spcBef>
                <a:spcPts val="600"/>
              </a:spcBef>
              <a:spcAft>
                <a:spcPts val="0"/>
              </a:spcAft>
              <a:buSzPts val="1120"/>
              <a:buNone/>
              <a:defRPr sz="1400">
                <a:solidFill>
                  <a:schemeClr val="lt1"/>
                </a:solidFill>
              </a:defRPr>
            </a:lvl8pPr>
            <a:lvl9pPr marL="4114800" lvl="8" indent="-228600" algn="l">
              <a:lnSpc>
                <a:spcPct val="100000"/>
              </a:lnSpc>
              <a:spcBef>
                <a:spcPts val="600"/>
              </a:spcBef>
              <a:spcAft>
                <a:spcPts val="600"/>
              </a:spcAft>
              <a:buSzPts val="1120"/>
              <a:buNone/>
              <a:defRPr sz="1400">
                <a:solidFill>
                  <a:schemeClr val="lt1"/>
                </a:solidFill>
              </a:defRPr>
            </a:lvl9pPr>
          </a:lstStyle>
          <a:p>
            <a:endParaRPr/>
          </a:p>
        </p:txBody>
      </p:sp>
      <p:sp>
        <p:nvSpPr>
          <p:cNvPr id="173" name="Google Shape;173;p33"/>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33"/>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5" name="Google Shape;175;p33"/>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
        <p:nvSpPr>
          <p:cNvPr id="176" name="Google Shape;176;p33"/>
          <p:cNvSpPr txBox="1"/>
          <p:nvPr/>
        </p:nvSpPr>
        <p:spPr>
          <a:xfrm>
            <a:off x="531812" y="812222"/>
            <a:ext cx="609600"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8000"/>
              <a:buFont typeface="Arial"/>
              <a:buNone/>
            </a:pPr>
            <a:r>
              <a:rPr lang="lv-LV" sz="8000" b="0" i="0" u="none" strike="noStrike" cap="none">
                <a:solidFill>
                  <a:schemeClr val="lt1"/>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
        <p:nvSpPr>
          <p:cNvPr id="177" name="Google Shape;177;p33"/>
          <p:cNvSpPr txBox="1"/>
          <p:nvPr/>
        </p:nvSpPr>
        <p:spPr>
          <a:xfrm>
            <a:off x="10285412" y="2768601"/>
            <a:ext cx="609600" cy="584776"/>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8000"/>
              <a:buFont typeface="Arial"/>
              <a:buNone/>
            </a:pPr>
            <a:r>
              <a:rPr lang="lv-LV" sz="8000" b="0" i="0" u="none" strike="noStrike" cap="none">
                <a:solidFill>
                  <a:schemeClr val="lt1"/>
                </a:solidFill>
                <a:latin typeface="Century Gothic"/>
                <a:ea typeface="Century Gothic"/>
                <a:cs typeface="Century Gothic"/>
                <a:sym typeface="Century Gothic"/>
              </a:rPr>
              <a:t>”</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21"/>
        <p:cNvGrpSpPr/>
        <p:nvPr/>
      </p:nvGrpSpPr>
      <p:grpSpPr>
        <a:xfrm>
          <a:off x="0" y="0"/>
          <a:ext cx="0" cy="0"/>
          <a:chOff x="0" y="0"/>
          <a:chExt cx="0" cy="0"/>
        </a:xfrm>
      </p:grpSpPr>
      <p:sp>
        <p:nvSpPr>
          <p:cNvPr id="22" name="Google Shape;22;p16"/>
          <p:cNvSpPr/>
          <p:nvPr/>
        </p:nvSpPr>
        <p:spPr>
          <a:xfrm>
            <a:off x="63611" y="282798"/>
            <a:ext cx="12192000" cy="6858000"/>
          </a:xfrm>
          <a:prstGeom prst="rect">
            <a:avLst/>
          </a:prstGeom>
          <a:solidFill>
            <a:srgbClr val="36414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 name="Google Shape;23;p16"/>
          <p:cNvSpPr txBox="1">
            <a:spLocks noGrp="1"/>
          </p:cNvSpPr>
          <p:nvPr>
            <p:ph type="ctrTitle"/>
          </p:nvPr>
        </p:nvSpPr>
        <p:spPr>
          <a:xfrm>
            <a:off x="454478" y="2295000"/>
            <a:ext cx="11283041" cy="22680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00B9C5"/>
              </a:buClr>
              <a:buSzPts val="3600"/>
              <a:buFont typeface="Calibri"/>
              <a:buNone/>
              <a:defRPr sz="3600" b="0" cap="none">
                <a:solidFill>
                  <a:srgbClr val="00B9C5"/>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grpSp>
        <p:nvGrpSpPr>
          <p:cNvPr id="24" name="Google Shape;24;p16"/>
          <p:cNvGrpSpPr/>
          <p:nvPr/>
        </p:nvGrpSpPr>
        <p:grpSpPr>
          <a:xfrm>
            <a:off x="3145010" y="6145815"/>
            <a:ext cx="6055795" cy="429387"/>
            <a:chOff x="3189104" y="6076446"/>
            <a:chExt cx="6055795" cy="429387"/>
          </a:xfrm>
        </p:grpSpPr>
        <p:pic>
          <p:nvPicPr>
            <p:cNvPr id="25" name="Google Shape;25;p16"/>
            <p:cNvPicPr preferRelativeResize="0"/>
            <p:nvPr/>
          </p:nvPicPr>
          <p:blipFill rotWithShape="1">
            <a:blip r:embed="rId2">
              <a:alphaModFix/>
            </a:blip>
            <a:srcRect/>
            <a:stretch/>
          </p:blipFill>
          <p:spPr>
            <a:xfrm>
              <a:off x="3189104" y="6076446"/>
              <a:ext cx="644078" cy="429387"/>
            </a:xfrm>
            <a:prstGeom prst="rect">
              <a:avLst/>
            </a:prstGeom>
            <a:noFill/>
            <a:ln w="9525" cap="flat" cmpd="sng">
              <a:solidFill>
                <a:schemeClr val="lt1"/>
              </a:solidFill>
              <a:prstDash val="solid"/>
              <a:round/>
              <a:headEnd type="none" w="sm" len="sm"/>
              <a:tailEnd type="none" w="sm" len="sm"/>
            </a:ln>
          </p:spPr>
        </p:pic>
        <p:sp>
          <p:nvSpPr>
            <p:cNvPr id="26" name="Google Shape;26;p16"/>
            <p:cNvSpPr txBox="1"/>
            <p:nvPr/>
          </p:nvSpPr>
          <p:spPr>
            <a:xfrm>
              <a:off x="3936860" y="6080075"/>
              <a:ext cx="5308039" cy="425758"/>
            </a:xfrm>
            <a:prstGeom prst="rect">
              <a:avLst/>
            </a:prstGeom>
            <a:noFill/>
            <a:ln>
              <a:noFill/>
            </a:ln>
          </p:spPr>
          <p:txBody>
            <a:bodyPr spcFirstLastPara="1" wrap="square" lIns="91425" tIns="45700" rIns="91425" bIns="45700" anchor="t" anchorCtr="0">
              <a:spAutoFit/>
            </a:bodyPr>
            <a:lstStyle/>
            <a:p>
              <a:pPr marL="0" marR="0" lvl="0" indent="0" algn="l" rtl="0">
                <a:lnSpc>
                  <a:spcPct val="111666"/>
                </a:lnSpc>
                <a:spcBef>
                  <a:spcPts val="0"/>
                </a:spcBef>
                <a:spcAft>
                  <a:spcPts val="0"/>
                </a:spcAft>
                <a:buClr>
                  <a:srgbClr val="000000"/>
                </a:buClr>
                <a:buSzPts val="1200"/>
                <a:buFont typeface="Arial"/>
                <a:buNone/>
              </a:pPr>
              <a:r>
                <a:rPr lang="lv-LV" sz="1200" b="0" i="0" u="none" strike="noStrike" cap="none">
                  <a:solidFill>
                    <a:srgbClr val="276C71"/>
                  </a:solidFill>
                  <a:latin typeface="Calibri"/>
                  <a:ea typeface="Calibri"/>
                  <a:cs typeface="Calibri"/>
                  <a:sym typeface="Calibri"/>
                </a:rPr>
                <a:t>This project has received funding from the European Union’s Horizon 2020 research and innovation programme under grant agreement No 101008571 (PRISMAP).</a:t>
              </a:r>
              <a:endParaRPr sz="1400" b="0" i="0" u="none" strike="noStrike" cap="none">
                <a:solidFill>
                  <a:srgbClr val="000000"/>
                </a:solidFill>
                <a:latin typeface="Arial"/>
                <a:ea typeface="Arial"/>
                <a:cs typeface="Arial"/>
                <a:sym typeface="Arial"/>
              </a:endParaRPr>
            </a:p>
          </p:txBody>
        </p:sp>
      </p:grpSp>
      <p:pic>
        <p:nvPicPr>
          <p:cNvPr id="27" name="Google Shape;27;p16"/>
          <p:cNvPicPr preferRelativeResize="0"/>
          <p:nvPr/>
        </p:nvPicPr>
        <p:blipFill rotWithShape="1">
          <a:blip r:embed="rId3">
            <a:alphaModFix/>
          </a:blip>
          <a:srcRect/>
          <a:stretch/>
        </p:blipFill>
        <p:spPr>
          <a:xfrm>
            <a:off x="4817757" y="619650"/>
            <a:ext cx="2514600" cy="1028700"/>
          </a:xfrm>
          <a:prstGeom prst="rect">
            <a:avLst/>
          </a:prstGeom>
          <a:noFill/>
          <a:ln>
            <a:noFill/>
          </a:ln>
        </p:spPr>
      </p:pic>
      <p:grpSp>
        <p:nvGrpSpPr>
          <p:cNvPr id="28" name="Google Shape;28;p16"/>
          <p:cNvGrpSpPr/>
          <p:nvPr/>
        </p:nvGrpSpPr>
        <p:grpSpPr>
          <a:xfrm>
            <a:off x="1696439" y="5182392"/>
            <a:ext cx="8786415" cy="312486"/>
            <a:chOff x="1258201" y="5193995"/>
            <a:chExt cx="8786415" cy="312486"/>
          </a:xfrm>
        </p:grpSpPr>
        <p:sp>
          <p:nvSpPr>
            <p:cNvPr id="29" name="Google Shape;29;p16"/>
            <p:cNvSpPr txBox="1"/>
            <p:nvPr/>
          </p:nvSpPr>
          <p:spPr>
            <a:xfrm>
              <a:off x="1448527" y="5198704"/>
              <a:ext cx="2231629"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E95355"/>
                </a:buClr>
                <a:buSzPts val="1400"/>
                <a:buFont typeface="Calibri"/>
                <a:buNone/>
              </a:pPr>
              <a:r>
                <a:rPr lang="lv-LV" sz="1400" b="1" i="0" u="none" strike="noStrike" cap="none">
                  <a:solidFill>
                    <a:srgbClr val="E95355"/>
                  </a:solidFill>
                  <a:latin typeface="Calibri"/>
                  <a:ea typeface="Calibri"/>
                  <a:cs typeface="Calibri"/>
                  <a:sym typeface="Calibri"/>
                </a:rPr>
                <a:t>WWW.PRISMAP.EU</a:t>
              </a:r>
              <a:endParaRPr sz="1400" b="1" i="0" u="none" strike="noStrike" cap="none">
                <a:solidFill>
                  <a:srgbClr val="E95355"/>
                </a:solidFill>
                <a:latin typeface="Calibri"/>
                <a:ea typeface="Calibri"/>
                <a:cs typeface="Calibri"/>
                <a:sym typeface="Calibri"/>
              </a:endParaRPr>
            </a:p>
          </p:txBody>
        </p:sp>
        <p:sp>
          <p:nvSpPr>
            <p:cNvPr id="30" name="Google Shape;30;p16"/>
            <p:cNvSpPr txBox="1"/>
            <p:nvPr/>
          </p:nvSpPr>
          <p:spPr>
            <a:xfrm>
              <a:off x="4673303" y="5198704"/>
              <a:ext cx="210622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E95355"/>
                </a:buClr>
                <a:buSzPts val="1400"/>
                <a:buFont typeface="Calibri"/>
                <a:buNone/>
              </a:pPr>
              <a:r>
                <a:rPr lang="lv-LV" sz="1400" b="1" i="0" u="none" strike="noStrike" cap="none">
                  <a:solidFill>
                    <a:srgbClr val="E95355"/>
                  </a:solidFill>
                  <a:latin typeface="Calibri"/>
                  <a:ea typeface="Calibri"/>
                  <a:cs typeface="Calibri"/>
                  <a:sym typeface="Calibri"/>
                </a:rPr>
                <a:t>@MEDRADIONUCLIDE</a:t>
              </a:r>
              <a:endParaRPr sz="1400" b="1" i="0" u="none" strike="noStrike" cap="none">
                <a:solidFill>
                  <a:srgbClr val="E95355"/>
                </a:solidFill>
                <a:latin typeface="Calibri"/>
                <a:ea typeface="Calibri"/>
                <a:cs typeface="Calibri"/>
                <a:sym typeface="Calibri"/>
              </a:endParaRPr>
            </a:p>
          </p:txBody>
        </p:sp>
        <p:pic>
          <p:nvPicPr>
            <p:cNvPr id="31" name="Google Shape;31;p16"/>
            <p:cNvPicPr preferRelativeResize="0"/>
            <p:nvPr/>
          </p:nvPicPr>
          <p:blipFill rotWithShape="1">
            <a:blip r:embed="rId4">
              <a:alphaModFix/>
            </a:blip>
            <a:srcRect/>
            <a:stretch/>
          </p:blipFill>
          <p:spPr>
            <a:xfrm>
              <a:off x="4300211" y="5197299"/>
              <a:ext cx="361405" cy="301171"/>
            </a:xfrm>
            <a:prstGeom prst="rect">
              <a:avLst/>
            </a:prstGeom>
            <a:noFill/>
            <a:ln>
              <a:noFill/>
            </a:ln>
          </p:spPr>
        </p:pic>
        <p:pic>
          <p:nvPicPr>
            <p:cNvPr id="32" name="Google Shape;32;p16"/>
            <p:cNvPicPr preferRelativeResize="0"/>
            <p:nvPr/>
          </p:nvPicPr>
          <p:blipFill rotWithShape="1">
            <a:blip r:embed="rId5">
              <a:alphaModFix/>
            </a:blip>
            <a:srcRect/>
            <a:stretch/>
          </p:blipFill>
          <p:spPr>
            <a:xfrm>
              <a:off x="1258201" y="5197299"/>
              <a:ext cx="301171" cy="301171"/>
            </a:xfrm>
            <a:prstGeom prst="rect">
              <a:avLst/>
            </a:prstGeom>
            <a:noFill/>
            <a:ln>
              <a:noFill/>
            </a:ln>
          </p:spPr>
        </p:pic>
        <p:pic>
          <p:nvPicPr>
            <p:cNvPr id="33" name="Google Shape;33;p16"/>
            <p:cNvPicPr preferRelativeResize="0"/>
            <p:nvPr/>
          </p:nvPicPr>
          <p:blipFill rotWithShape="1">
            <a:blip r:embed="rId6">
              <a:alphaModFix/>
            </a:blip>
            <a:srcRect/>
            <a:stretch/>
          </p:blipFill>
          <p:spPr>
            <a:xfrm>
              <a:off x="7580870" y="5193995"/>
              <a:ext cx="307778" cy="307778"/>
            </a:xfrm>
            <a:prstGeom prst="rect">
              <a:avLst/>
            </a:prstGeom>
            <a:noFill/>
            <a:ln>
              <a:noFill/>
            </a:ln>
          </p:spPr>
        </p:pic>
        <p:sp>
          <p:nvSpPr>
            <p:cNvPr id="34" name="Google Shape;34;p16"/>
            <p:cNvSpPr txBox="1"/>
            <p:nvPr/>
          </p:nvSpPr>
          <p:spPr>
            <a:xfrm>
              <a:off x="7938390" y="5198704"/>
              <a:ext cx="210622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E95355"/>
                </a:buClr>
                <a:buSzPts val="1400"/>
                <a:buFont typeface="Calibri"/>
                <a:buNone/>
              </a:pPr>
              <a:r>
                <a:rPr lang="lv-LV" sz="1400" b="1" i="0" u="none" strike="noStrike" cap="none">
                  <a:solidFill>
                    <a:srgbClr val="E95355"/>
                  </a:solidFill>
                  <a:latin typeface="Calibri"/>
                  <a:ea typeface="Calibri"/>
                  <a:cs typeface="Calibri"/>
                  <a:sym typeface="Calibri"/>
                </a:rPr>
                <a:t>PRISMAP PROJECT </a:t>
              </a: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78"/>
        <p:cNvGrpSpPr/>
        <p:nvPr/>
      </p:nvGrpSpPr>
      <p:grpSpPr>
        <a:xfrm>
          <a:off x="0" y="0"/>
          <a:ext cx="0" cy="0"/>
          <a:chOff x="0" y="0"/>
          <a:chExt cx="0" cy="0"/>
        </a:xfrm>
      </p:grpSpPr>
      <p:sp>
        <p:nvSpPr>
          <p:cNvPr id="179" name="Google Shape;179;p34"/>
          <p:cNvSpPr txBox="1">
            <a:spLocks noGrp="1"/>
          </p:cNvSpPr>
          <p:nvPr>
            <p:ph type="title"/>
          </p:nvPr>
        </p:nvSpPr>
        <p:spPr>
          <a:xfrm>
            <a:off x="684213" y="685800"/>
            <a:ext cx="10058400" cy="27432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3600"/>
              <a:buFont typeface="Century Gothic"/>
              <a:buNone/>
              <a:defRPr b="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34"/>
          <p:cNvSpPr txBox="1">
            <a:spLocks noGrp="1"/>
          </p:cNvSpPr>
          <p:nvPr>
            <p:ph type="body" idx="1"/>
          </p:nvPr>
        </p:nvSpPr>
        <p:spPr>
          <a:xfrm>
            <a:off x="684212" y="3928534"/>
            <a:ext cx="8534400" cy="8382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SzPts val="1920"/>
              <a:buNone/>
              <a:defRPr sz="2400" b="0" cap="none">
                <a:solidFill>
                  <a:schemeClr val="lt1"/>
                </a:solidFill>
              </a:defRPr>
            </a:lvl1pPr>
            <a:lvl2pPr marL="914400" lvl="1" indent="-320040" algn="l">
              <a:lnSpc>
                <a:spcPct val="100000"/>
              </a:lnSpc>
              <a:spcBef>
                <a:spcPts val="600"/>
              </a:spcBef>
              <a:spcAft>
                <a:spcPts val="0"/>
              </a:spcAft>
              <a:buSzPts val="1440"/>
              <a:buChar char="▶"/>
              <a:defRPr/>
            </a:lvl2pPr>
            <a:lvl3pPr marL="1371600" lvl="2" indent="-320039" algn="l">
              <a:lnSpc>
                <a:spcPct val="100000"/>
              </a:lnSpc>
              <a:spcBef>
                <a:spcPts val="600"/>
              </a:spcBef>
              <a:spcAft>
                <a:spcPts val="0"/>
              </a:spcAft>
              <a:buSzPts val="1440"/>
              <a:buChar char="▶"/>
              <a:defRPr/>
            </a:lvl3pPr>
            <a:lvl4pPr marL="1828800" lvl="3" indent="-320039" algn="l">
              <a:lnSpc>
                <a:spcPct val="100000"/>
              </a:lnSpc>
              <a:spcBef>
                <a:spcPts val="600"/>
              </a:spcBef>
              <a:spcAft>
                <a:spcPts val="0"/>
              </a:spcAft>
              <a:buSzPts val="1440"/>
              <a:buChar char="▶"/>
              <a:defRPr/>
            </a:lvl4pPr>
            <a:lvl5pPr marL="2286000" lvl="4" indent="-320039" algn="l">
              <a:lnSpc>
                <a:spcPct val="100000"/>
              </a:lnSpc>
              <a:spcBef>
                <a:spcPts val="600"/>
              </a:spcBef>
              <a:spcAft>
                <a:spcPts val="0"/>
              </a:spcAft>
              <a:buSzPts val="1440"/>
              <a:buChar char="▶"/>
              <a:defRPr/>
            </a:lvl5pPr>
            <a:lvl6pPr marL="2743200" lvl="5" indent="-320039" algn="l">
              <a:lnSpc>
                <a:spcPct val="100000"/>
              </a:lnSpc>
              <a:spcBef>
                <a:spcPts val="600"/>
              </a:spcBef>
              <a:spcAft>
                <a:spcPts val="0"/>
              </a:spcAft>
              <a:buSzPts val="1440"/>
              <a:buChar char="▶"/>
              <a:defRPr/>
            </a:lvl6pPr>
            <a:lvl7pPr marL="3200400" lvl="6" indent="-320039" algn="l">
              <a:lnSpc>
                <a:spcPct val="100000"/>
              </a:lnSpc>
              <a:spcBef>
                <a:spcPts val="600"/>
              </a:spcBef>
              <a:spcAft>
                <a:spcPts val="0"/>
              </a:spcAft>
              <a:buSzPts val="1440"/>
              <a:buChar char="▶"/>
              <a:defRPr/>
            </a:lvl7pPr>
            <a:lvl8pPr marL="3657600" lvl="7" indent="-320040" algn="l">
              <a:lnSpc>
                <a:spcPct val="100000"/>
              </a:lnSpc>
              <a:spcBef>
                <a:spcPts val="600"/>
              </a:spcBef>
              <a:spcAft>
                <a:spcPts val="0"/>
              </a:spcAft>
              <a:buSzPts val="1440"/>
              <a:buChar char="▶"/>
              <a:defRPr/>
            </a:lvl8pPr>
            <a:lvl9pPr marL="4114800" lvl="8" indent="-320040" algn="l">
              <a:lnSpc>
                <a:spcPct val="100000"/>
              </a:lnSpc>
              <a:spcBef>
                <a:spcPts val="600"/>
              </a:spcBef>
              <a:spcAft>
                <a:spcPts val="600"/>
              </a:spcAft>
              <a:buSzPts val="1440"/>
              <a:buChar char="▶"/>
              <a:defRPr/>
            </a:lvl9pPr>
          </a:lstStyle>
          <a:p>
            <a:endParaRPr/>
          </a:p>
        </p:txBody>
      </p:sp>
      <p:sp>
        <p:nvSpPr>
          <p:cNvPr id="181" name="Google Shape;181;p34"/>
          <p:cNvSpPr txBox="1">
            <a:spLocks noGrp="1"/>
          </p:cNvSpPr>
          <p:nvPr>
            <p:ph type="body" idx="2"/>
          </p:nvPr>
        </p:nvSpPr>
        <p:spPr>
          <a:xfrm>
            <a:off x="684211" y="4766732"/>
            <a:ext cx="8534401" cy="122766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SzPts val="1440"/>
              <a:buNone/>
              <a:defRPr sz="1800">
                <a:solidFill>
                  <a:srgbClr val="0F486F"/>
                </a:solidFill>
              </a:defRPr>
            </a:lvl1pPr>
            <a:lvl2pPr marL="914400" lvl="1" indent="-228600" algn="l">
              <a:lnSpc>
                <a:spcPct val="100000"/>
              </a:lnSpc>
              <a:spcBef>
                <a:spcPts val="600"/>
              </a:spcBef>
              <a:spcAft>
                <a:spcPts val="0"/>
              </a:spcAft>
              <a:buSzPts val="1440"/>
              <a:buNone/>
              <a:defRPr sz="1800">
                <a:solidFill>
                  <a:schemeClr val="lt1"/>
                </a:solidFill>
              </a:defRPr>
            </a:lvl2pPr>
            <a:lvl3pPr marL="1371600" lvl="2" indent="-228600" algn="l">
              <a:lnSpc>
                <a:spcPct val="100000"/>
              </a:lnSpc>
              <a:spcBef>
                <a:spcPts val="600"/>
              </a:spcBef>
              <a:spcAft>
                <a:spcPts val="0"/>
              </a:spcAft>
              <a:buSzPts val="1280"/>
              <a:buNone/>
              <a:defRPr sz="1600">
                <a:solidFill>
                  <a:schemeClr val="lt1"/>
                </a:solidFill>
              </a:defRPr>
            </a:lvl3pPr>
            <a:lvl4pPr marL="1828800" lvl="3" indent="-228600" algn="l">
              <a:lnSpc>
                <a:spcPct val="100000"/>
              </a:lnSpc>
              <a:spcBef>
                <a:spcPts val="600"/>
              </a:spcBef>
              <a:spcAft>
                <a:spcPts val="0"/>
              </a:spcAft>
              <a:buSzPts val="1120"/>
              <a:buNone/>
              <a:defRPr sz="1400">
                <a:solidFill>
                  <a:schemeClr val="lt1"/>
                </a:solidFill>
              </a:defRPr>
            </a:lvl4pPr>
            <a:lvl5pPr marL="2286000" lvl="4" indent="-228600" algn="l">
              <a:lnSpc>
                <a:spcPct val="100000"/>
              </a:lnSpc>
              <a:spcBef>
                <a:spcPts val="600"/>
              </a:spcBef>
              <a:spcAft>
                <a:spcPts val="0"/>
              </a:spcAft>
              <a:buSzPts val="1120"/>
              <a:buNone/>
              <a:defRPr sz="1400">
                <a:solidFill>
                  <a:schemeClr val="lt1"/>
                </a:solidFill>
              </a:defRPr>
            </a:lvl5pPr>
            <a:lvl6pPr marL="2743200" lvl="5" indent="-228600" algn="l">
              <a:lnSpc>
                <a:spcPct val="100000"/>
              </a:lnSpc>
              <a:spcBef>
                <a:spcPts val="600"/>
              </a:spcBef>
              <a:spcAft>
                <a:spcPts val="0"/>
              </a:spcAft>
              <a:buSzPts val="1120"/>
              <a:buNone/>
              <a:defRPr sz="1400">
                <a:solidFill>
                  <a:schemeClr val="lt1"/>
                </a:solidFill>
              </a:defRPr>
            </a:lvl6pPr>
            <a:lvl7pPr marL="3200400" lvl="6" indent="-228600" algn="l">
              <a:lnSpc>
                <a:spcPct val="100000"/>
              </a:lnSpc>
              <a:spcBef>
                <a:spcPts val="600"/>
              </a:spcBef>
              <a:spcAft>
                <a:spcPts val="0"/>
              </a:spcAft>
              <a:buSzPts val="1120"/>
              <a:buNone/>
              <a:defRPr sz="1400">
                <a:solidFill>
                  <a:schemeClr val="lt1"/>
                </a:solidFill>
              </a:defRPr>
            </a:lvl7pPr>
            <a:lvl8pPr marL="3657600" lvl="7" indent="-228600" algn="l">
              <a:lnSpc>
                <a:spcPct val="100000"/>
              </a:lnSpc>
              <a:spcBef>
                <a:spcPts val="600"/>
              </a:spcBef>
              <a:spcAft>
                <a:spcPts val="0"/>
              </a:spcAft>
              <a:buSzPts val="1120"/>
              <a:buNone/>
              <a:defRPr sz="1400">
                <a:solidFill>
                  <a:schemeClr val="lt1"/>
                </a:solidFill>
              </a:defRPr>
            </a:lvl8pPr>
            <a:lvl9pPr marL="4114800" lvl="8" indent="-228600" algn="l">
              <a:lnSpc>
                <a:spcPct val="100000"/>
              </a:lnSpc>
              <a:spcBef>
                <a:spcPts val="600"/>
              </a:spcBef>
              <a:spcAft>
                <a:spcPts val="600"/>
              </a:spcAft>
              <a:buSzPts val="1120"/>
              <a:buNone/>
              <a:defRPr sz="1400">
                <a:solidFill>
                  <a:schemeClr val="lt1"/>
                </a:solidFill>
              </a:defRPr>
            </a:lvl9pPr>
          </a:lstStyle>
          <a:p>
            <a:endParaRPr/>
          </a:p>
        </p:txBody>
      </p:sp>
      <p:sp>
        <p:nvSpPr>
          <p:cNvPr id="182" name="Google Shape;182;p34"/>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3" name="Google Shape;183;p34"/>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 name="Google Shape;184;p34"/>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85"/>
        <p:cNvGrpSpPr/>
        <p:nvPr/>
      </p:nvGrpSpPr>
      <p:grpSpPr>
        <a:xfrm>
          <a:off x="0" y="0"/>
          <a:ext cx="0" cy="0"/>
          <a:chOff x="0" y="0"/>
          <a:chExt cx="0" cy="0"/>
        </a:xfrm>
      </p:grpSpPr>
      <p:sp>
        <p:nvSpPr>
          <p:cNvPr id="186" name="Google Shape;186;p35"/>
          <p:cNvSpPr txBox="1">
            <a:spLocks noGrp="1"/>
          </p:cNvSpPr>
          <p:nvPr>
            <p:ph type="title"/>
          </p:nvPr>
        </p:nvSpPr>
        <p:spPr>
          <a:xfrm>
            <a:off x="684212" y="4487332"/>
            <a:ext cx="8534400" cy="1507067"/>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3600"/>
              <a:buFont typeface="Century Gothic"/>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35"/>
          <p:cNvSpPr txBox="1">
            <a:spLocks noGrp="1"/>
          </p:cNvSpPr>
          <p:nvPr>
            <p:ph type="body" idx="1"/>
          </p:nvPr>
        </p:nvSpPr>
        <p:spPr>
          <a:xfrm rot="5400000">
            <a:off x="3143778" y="-1773767"/>
            <a:ext cx="3615267" cy="8534400"/>
          </a:xfrm>
          <a:prstGeom prst="rect">
            <a:avLst/>
          </a:prstGeom>
          <a:noFill/>
          <a:ln>
            <a:noFill/>
          </a:ln>
        </p:spPr>
        <p:txBody>
          <a:bodyPr spcFirstLastPara="1" wrap="square" lIns="91425" tIns="45700" rIns="91425" bIns="45700" anchor="t" anchorCtr="0">
            <a:normAutofit/>
          </a:bodyPr>
          <a:lstStyle>
            <a:lvl1pPr marL="457200" lvl="0" indent="-320040" algn="l">
              <a:lnSpc>
                <a:spcPct val="100000"/>
              </a:lnSpc>
              <a:spcBef>
                <a:spcPts val="360"/>
              </a:spcBef>
              <a:spcAft>
                <a:spcPts val="0"/>
              </a:spcAft>
              <a:buSzPts val="1440"/>
              <a:buChar char="▶"/>
              <a:defRPr/>
            </a:lvl1pPr>
            <a:lvl2pPr marL="914400" lvl="1" indent="-320040" algn="l">
              <a:lnSpc>
                <a:spcPct val="100000"/>
              </a:lnSpc>
              <a:spcBef>
                <a:spcPts val="600"/>
              </a:spcBef>
              <a:spcAft>
                <a:spcPts val="0"/>
              </a:spcAft>
              <a:buSzPts val="1440"/>
              <a:buChar char="▶"/>
              <a:defRPr/>
            </a:lvl2pPr>
            <a:lvl3pPr marL="1371600" lvl="2" indent="-320039" algn="l">
              <a:lnSpc>
                <a:spcPct val="100000"/>
              </a:lnSpc>
              <a:spcBef>
                <a:spcPts val="600"/>
              </a:spcBef>
              <a:spcAft>
                <a:spcPts val="0"/>
              </a:spcAft>
              <a:buSzPts val="1440"/>
              <a:buChar char="▶"/>
              <a:defRPr/>
            </a:lvl3pPr>
            <a:lvl4pPr marL="1828800" lvl="3" indent="-320039" algn="l">
              <a:lnSpc>
                <a:spcPct val="100000"/>
              </a:lnSpc>
              <a:spcBef>
                <a:spcPts val="600"/>
              </a:spcBef>
              <a:spcAft>
                <a:spcPts val="0"/>
              </a:spcAft>
              <a:buSzPts val="1440"/>
              <a:buChar char="▶"/>
              <a:defRPr/>
            </a:lvl4pPr>
            <a:lvl5pPr marL="2286000" lvl="4" indent="-320039" algn="l">
              <a:lnSpc>
                <a:spcPct val="100000"/>
              </a:lnSpc>
              <a:spcBef>
                <a:spcPts val="600"/>
              </a:spcBef>
              <a:spcAft>
                <a:spcPts val="0"/>
              </a:spcAft>
              <a:buSzPts val="1440"/>
              <a:buChar char="▶"/>
              <a:defRPr/>
            </a:lvl5pPr>
            <a:lvl6pPr marL="2743200" lvl="5" indent="-320039" algn="l">
              <a:lnSpc>
                <a:spcPct val="100000"/>
              </a:lnSpc>
              <a:spcBef>
                <a:spcPts val="600"/>
              </a:spcBef>
              <a:spcAft>
                <a:spcPts val="0"/>
              </a:spcAft>
              <a:buSzPts val="1440"/>
              <a:buChar char="▶"/>
              <a:defRPr/>
            </a:lvl6pPr>
            <a:lvl7pPr marL="3200400" lvl="6" indent="-320039" algn="l">
              <a:lnSpc>
                <a:spcPct val="100000"/>
              </a:lnSpc>
              <a:spcBef>
                <a:spcPts val="600"/>
              </a:spcBef>
              <a:spcAft>
                <a:spcPts val="0"/>
              </a:spcAft>
              <a:buSzPts val="1440"/>
              <a:buChar char="▶"/>
              <a:defRPr/>
            </a:lvl7pPr>
            <a:lvl8pPr marL="3657600" lvl="7" indent="-320040" algn="l">
              <a:lnSpc>
                <a:spcPct val="100000"/>
              </a:lnSpc>
              <a:spcBef>
                <a:spcPts val="600"/>
              </a:spcBef>
              <a:spcAft>
                <a:spcPts val="0"/>
              </a:spcAft>
              <a:buSzPts val="1440"/>
              <a:buChar char="▶"/>
              <a:defRPr/>
            </a:lvl8pPr>
            <a:lvl9pPr marL="4114800" lvl="8" indent="-320040" algn="l">
              <a:lnSpc>
                <a:spcPct val="100000"/>
              </a:lnSpc>
              <a:spcBef>
                <a:spcPts val="600"/>
              </a:spcBef>
              <a:spcAft>
                <a:spcPts val="600"/>
              </a:spcAft>
              <a:buSzPts val="1440"/>
              <a:buChar char="▶"/>
              <a:defRPr/>
            </a:lvl9pPr>
          </a:lstStyle>
          <a:p>
            <a:endParaRPr/>
          </a:p>
        </p:txBody>
      </p:sp>
      <p:sp>
        <p:nvSpPr>
          <p:cNvPr id="188" name="Google Shape;188;p35"/>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9" name="Google Shape;189;p35"/>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0" name="Google Shape;190;p35"/>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91"/>
        <p:cNvGrpSpPr/>
        <p:nvPr/>
      </p:nvGrpSpPr>
      <p:grpSpPr>
        <a:xfrm>
          <a:off x="0" y="0"/>
          <a:ext cx="0" cy="0"/>
          <a:chOff x="0" y="0"/>
          <a:chExt cx="0" cy="0"/>
        </a:xfrm>
      </p:grpSpPr>
      <p:sp>
        <p:nvSpPr>
          <p:cNvPr id="192" name="Google Shape;192;p36"/>
          <p:cNvSpPr txBox="1">
            <a:spLocks noGrp="1"/>
          </p:cNvSpPr>
          <p:nvPr>
            <p:ph type="title"/>
          </p:nvPr>
        </p:nvSpPr>
        <p:spPr>
          <a:xfrm rot="5400000">
            <a:off x="7427912" y="1943100"/>
            <a:ext cx="4572000" cy="20574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36"/>
          <p:cNvSpPr txBox="1">
            <a:spLocks noGrp="1"/>
          </p:cNvSpPr>
          <p:nvPr>
            <p:ph type="body" idx="1"/>
          </p:nvPr>
        </p:nvSpPr>
        <p:spPr>
          <a:xfrm rot="5400000">
            <a:off x="1943100" y="-571500"/>
            <a:ext cx="5308600" cy="7823200"/>
          </a:xfrm>
          <a:prstGeom prst="rect">
            <a:avLst/>
          </a:prstGeom>
          <a:noFill/>
          <a:ln>
            <a:noFill/>
          </a:ln>
        </p:spPr>
        <p:txBody>
          <a:bodyPr spcFirstLastPara="1" wrap="square" lIns="91425" tIns="45700" rIns="91425" bIns="45700" anchor="t" anchorCtr="0">
            <a:normAutofit/>
          </a:bodyPr>
          <a:lstStyle>
            <a:lvl1pPr marL="457200" lvl="0" indent="-320040" algn="l">
              <a:lnSpc>
                <a:spcPct val="100000"/>
              </a:lnSpc>
              <a:spcBef>
                <a:spcPts val="360"/>
              </a:spcBef>
              <a:spcAft>
                <a:spcPts val="0"/>
              </a:spcAft>
              <a:buSzPts val="1440"/>
              <a:buChar char="▶"/>
              <a:defRPr/>
            </a:lvl1pPr>
            <a:lvl2pPr marL="914400" lvl="1" indent="-320040" algn="l">
              <a:lnSpc>
                <a:spcPct val="100000"/>
              </a:lnSpc>
              <a:spcBef>
                <a:spcPts val="600"/>
              </a:spcBef>
              <a:spcAft>
                <a:spcPts val="0"/>
              </a:spcAft>
              <a:buSzPts val="1440"/>
              <a:buChar char="▶"/>
              <a:defRPr/>
            </a:lvl2pPr>
            <a:lvl3pPr marL="1371600" lvl="2" indent="-320039" algn="l">
              <a:lnSpc>
                <a:spcPct val="100000"/>
              </a:lnSpc>
              <a:spcBef>
                <a:spcPts val="600"/>
              </a:spcBef>
              <a:spcAft>
                <a:spcPts val="0"/>
              </a:spcAft>
              <a:buSzPts val="1440"/>
              <a:buChar char="▶"/>
              <a:defRPr/>
            </a:lvl3pPr>
            <a:lvl4pPr marL="1828800" lvl="3" indent="-320039" algn="l">
              <a:lnSpc>
                <a:spcPct val="100000"/>
              </a:lnSpc>
              <a:spcBef>
                <a:spcPts val="600"/>
              </a:spcBef>
              <a:spcAft>
                <a:spcPts val="0"/>
              </a:spcAft>
              <a:buSzPts val="1440"/>
              <a:buChar char="▶"/>
              <a:defRPr/>
            </a:lvl4pPr>
            <a:lvl5pPr marL="2286000" lvl="4" indent="-320039" algn="l">
              <a:lnSpc>
                <a:spcPct val="100000"/>
              </a:lnSpc>
              <a:spcBef>
                <a:spcPts val="600"/>
              </a:spcBef>
              <a:spcAft>
                <a:spcPts val="0"/>
              </a:spcAft>
              <a:buSzPts val="1440"/>
              <a:buChar char="▶"/>
              <a:defRPr/>
            </a:lvl5pPr>
            <a:lvl6pPr marL="2743200" lvl="5" indent="-320039" algn="l">
              <a:lnSpc>
                <a:spcPct val="100000"/>
              </a:lnSpc>
              <a:spcBef>
                <a:spcPts val="600"/>
              </a:spcBef>
              <a:spcAft>
                <a:spcPts val="0"/>
              </a:spcAft>
              <a:buSzPts val="1440"/>
              <a:buChar char="▶"/>
              <a:defRPr/>
            </a:lvl6pPr>
            <a:lvl7pPr marL="3200400" lvl="6" indent="-320039" algn="l">
              <a:lnSpc>
                <a:spcPct val="100000"/>
              </a:lnSpc>
              <a:spcBef>
                <a:spcPts val="600"/>
              </a:spcBef>
              <a:spcAft>
                <a:spcPts val="0"/>
              </a:spcAft>
              <a:buSzPts val="1440"/>
              <a:buChar char="▶"/>
              <a:defRPr/>
            </a:lvl7pPr>
            <a:lvl8pPr marL="3657600" lvl="7" indent="-320040" algn="l">
              <a:lnSpc>
                <a:spcPct val="100000"/>
              </a:lnSpc>
              <a:spcBef>
                <a:spcPts val="600"/>
              </a:spcBef>
              <a:spcAft>
                <a:spcPts val="0"/>
              </a:spcAft>
              <a:buSzPts val="1440"/>
              <a:buChar char="▶"/>
              <a:defRPr/>
            </a:lvl8pPr>
            <a:lvl9pPr marL="4114800" lvl="8" indent="-320040" algn="l">
              <a:lnSpc>
                <a:spcPct val="100000"/>
              </a:lnSpc>
              <a:spcBef>
                <a:spcPts val="600"/>
              </a:spcBef>
              <a:spcAft>
                <a:spcPts val="600"/>
              </a:spcAft>
              <a:buSzPts val="1440"/>
              <a:buChar char="▶"/>
              <a:defRPr/>
            </a:lvl9pPr>
          </a:lstStyle>
          <a:p>
            <a:endParaRPr/>
          </a:p>
        </p:txBody>
      </p:sp>
      <p:sp>
        <p:nvSpPr>
          <p:cNvPr id="194" name="Google Shape;194;p36"/>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5" name="Google Shape;195;p36"/>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6" name="Google Shape;196;p36"/>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lv" smtClean="0"/>
              <a:pPr/>
              <a:t>‹#›</a:t>
            </a:fld>
            <a:endParaRPr lang="lv"/>
          </a:p>
        </p:txBody>
      </p:sp>
    </p:spTree>
    <p:extLst>
      <p:ext uri="{BB962C8B-B14F-4D97-AF65-F5344CB8AC3E}">
        <p14:creationId xmlns:p14="http://schemas.microsoft.com/office/powerpoint/2010/main" val="1479434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5"/>
        <p:cNvGrpSpPr/>
        <p:nvPr/>
      </p:nvGrpSpPr>
      <p:grpSpPr>
        <a:xfrm>
          <a:off x="0" y="0"/>
          <a:ext cx="0" cy="0"/>
          <a:chOff x="0" y="0"/>
          <a:chExt cx="0" cy="0"/>
        </a:xfrm>
      </p:grpSpPr>
      <p:sp>
        <p:nvSpPr>
          <p:cNvPr id="36" name="Google Shape;36;p17"/>
          <p:cNvSpPr/>
          <p:nvPr/>
        </p:nvSpPr>
        <p:spPr>
          <a:xfrm>
            <a:off x="27092" y="6543675"/>
            <a:ext cx="12164908" cy="314325"/>
          </a:xfrm>
          <a:prstGeom prst="rect">
            <a:avLst/>
          </a:prstGeom>
          <a:solidFill>
            <a:srgbClr val="F0F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 name="Google Shape;37;p17"/>
          <p:cNvSpPr txBox="1">
            <a:spLocks noGrp="1"/>
          </p:cNvSpPr>
          <p:nvPr>
            <p:ph type="title"/>
          </p:nvPr>
        </p:nvSpPr>
        <p:spPr>
          <a:xfrm>
            <a:off x="394635" y="207827"/>
            <a:ext cx="11377061" cy="103648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E95355"/>
              </a:buClr>
              <a:buSzPts val="3200"/>
              <a:buFont typeface="Calibri"/>
              <a:buNone/>
              <a:defRPr sz="3200">
                <a:solidFill>
                  <a:srgbClr val="E95355"/>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7"/>
          <p:cNvSpPr txBox="1">
            <a:spLocks noGrp="1"/>
          </p:cNvSpPr>
          <p:nvPr>
            <p:ph type="body" idx="1"/>
          </p:nvPr>
        </p:nvSpPr>
        <p:spPr>
          <a:xfrm>
            <a:off x="394635" y="1504676"/>
            <a:ext cx="11377061" cy="4632585"/>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SzPts val="2400"/>
              <a:buChar char="▪"/>
              <a:defRPr sz="2400">
                <a:solidFill>
                  <a:srgbClr val="364142"/>
                </a:solidFill>
              </a:defRPr>
            </a:lvl1pPr>
            <a:lvl2pPr marL="914400" lvl="1" indent="-355600" algn="l">
              <a:lnSpc>
                <a:spcPct val="90000"/>
              </a:lnSpc>
              <a:spcBef>
                <a:spcPts val="500"/>
              </a:spcBef>
              <a:spcAft>
                <a:spcPts val="0"/>
              </a:spcAft>
              <a:buSzPts val="2000"/>
              <a:buChar char="▪"/>
              <a:defRPr sz="2000">
                <a:solidFill>
                  <a:srgbClr val="364142"/>
                </a:solidFill>
              </a:defRPr>
            </a:lvl2pPr>
            <a:lvl3pPr marL="1371600" lvl="2" indent="-355600" algn="l">
              <a:lnSpc>
                <a:spcPct val="90000"/>
              </a:lnSpc>
              <a:spcBef>
                <a:spcPts val="500"/>
              </a:spcBef>
              <a:spcAft>
                <a:spcPts val="0"/>
              </a:spcAft>
              <a:buSzPts val="2000"/>
              <a:buChar char="▪"/>
              <a:defRPr sz="2000">
                <a:solidFill>
                  <a:srgbClr val="364142"/>
                </a:solidFill>
              </a:defRPr>
            </a:lvl3pPr>
            <a:lvl4pPr marL="1828800" lvl="3" indent="-355600" algn="l">
              <a:lnSpc>
                <a:spcPct val="90000"/>
              </a:lnSpc>
              <a:spcBef>
                <a:spcPts val="500"/>
              </a:spcBef>
              <a:spcAft>
                <a:spcPts val="0"/>
              </a:spcAft>
              <a:buSzPts val="2000"/>
              <a:buChar char="▪"/>
              <a:defRPr sz="2000">
                <a:solidFill>
                  <a:srgbClr val="364142"/>
                </a:solidFill>
              </a:defRPr>
            </a:lvl4pPr>
            <a:lvl5pPr marL="2286000" lvl="4" indent="-355600" algn="l">
              <a:lnSpc>
                <a:spcPct val="90000"/>
              </a:lnSpc>
              <a:spcBef>
                <a:spcPts val="500"/>
              </a:spcBef>
              <a:spcAft>
                <a:spcPts val="0"/>
              </a:spcAft>
              <a:buSzPts val="2000"/>
              <a:buChar char="▪"/>
              <a:defRPr sz="2000">
                <a:solidFill>
                  <a:srgbClr val="36414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7"/>
          <p:cNvSpPr txBox="1">
            <a:spLocks noGrp="1"/>
          </p:cNvSpPr>
          <p:nvPr>
            <p:ph type="ftr" idx="11"/>
          </p:nvPr>
        </p:nvSpPr>
        <p:spPr>
          <a:xfrm>
            <a:off x="664143" y="6353175"/>
            <a:ext cx="1018352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00B9C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7"/>
          <p:cNvSpPr txBox="1">
            <a:spLocks noGrp="1"/>
          </p:cNvSpPr>
          <p:nvPr>
            <p:ph type="sldNum" idx="12"/>
          </p:nvPr>
        </p:nvSpPr>
        <p:spPr>
          <a:xfrm>
            <a:off x="11340596" y="6346825"/>
            <a:ext cx="4311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v-LV"/>
              <a:t>‹#›</a:t>
            </a:fld>
            <a:endParaRPr/>
          </a:p>
        </p:txBody>
      </p:sp>
      <p:pic>
        <p:nvPicPr>
          <p:cNvPr id="41" name="Google Shape;41;p17"/>
          <p:cNvPicPr preferRelativeResize="0"/>
          <p:nvPr/>
        </p:nvPicPr>
        <p:blipFill rotWithShape="1">
          <a:blip r:embed="rId2">
            <a:alphaModFix/>
          </a:blip>
          <a:srcRect/>
          <a:stretch/>
        </p:blipFill>
        <p:spPr>
          <a:xfrm>
            <a:off x="58516" y="6274757"/>
            <a:ext cx="457200" cy="4953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42"/>
        <p:cNvGrpSpPr/>
        <p:nvPr/>
      </p:nvGrpSpPr>
      <p:grpSpPr>
        <a:xfrm>
          <a:off x="0" y="0"/>
          <a:ext cx="0" cy="0"/>
          <a:chOff x="0" y="0"/>
          <a:chExt cx="0" cy="0"/>
        </a:xfrm>
      </p:grpSpPr>
      <p:sp>
        <p:nvSpPr>
          <p:cNvPr id="43" name="Google Shape;43;p18"/>
          <p:cNvSpPr/>
          <p:nvPr/>
        </p:nvSpPr>
        <p:spPr>
          <a:xfrm>
            <a:off x="27092" y="6543675"/>
            <a:ext cx="12164908" cy="314325"/>
          </a:xfrm>
          <a:prstGeom prst="rect">
            <a:avLst/>
          </a:prstGeom>
          <a:solidFill>
            <a:srgbClr val="F0F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 name="Google Shape;44;p18"/>
          <p:cNvSpPr txBox="1">
            <a:spLocks noGrp="1"/>
          </p:cNvSpPr>
          <p:nvPr>
            <p:ph type="title"/>
          </p:nvPr>
        </p:nvSpPr>
        <p:spPr>
          <a:xfrm>
            <a:off x="394635" y="794583"/>
            <a:ext cx="11377061" cy="449732"/>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BD5D5C"/>
              </a:buClr>
              <a:buSzPts val="2800"/>
              <a:buFont typeface="Calibri"/>
              <a:buNone/>
              <a:defRPr sz="2800">
                <a:solidFill>
                  <a:srgbClr val="BD5D5C"/>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8"/>
          <p:cNvSpPr txBox="1">
            <a:spLocks noGrp="1"/>
          </p:cNvSpPr>
          <p:nvPr>
            <p:ph type="body" idx="1"/>
          </p:nvPr>
        </p:nvSpPr>
        <p:spPr>
          <a:xfrm>
            <a:off x="394635" y="1504676"/>
            <a:ext cx="11377061" cy="4632585"/>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SzPts val="2400"/>
              <a:buChar char="▪"/>
              <a:defRPr sz="2400">
                <a:solidFill>
                  <a:srgbClr val="364142"/>
                </a:solidFill>
              </a:defRPr>
            </a:lvl1pPr>
            <a:lvl2pPr marL="914400" lvl="1" indent="-355600" algn="l">
              <a:lnSpc>
                <a:spcPct val="90000"/>
              </a:lnSpc>
              <a:spcBef>
                <a:spcPts val="500"/>
              </a:spcBef>
              <a:spcAft>
                <a:spcPts val="0"/>
              </a:spcAft>
              <a:buSzPts val="2000"/>
              <a:buChar char="▪"/>
              <a:defRPr sz="2000">
                <a:solidFill>
                  <a:srgbClr val="364142"/>
                </a:solidFill>
              </a:defRPr>
            </a:lvl2pPr>
            <a:lvl3pPr marL="1371600" lvl="2" indent="-355600" algn="l">
              <a:lnSpc>
                <a:spcPct val="90000"/>
              </a:lnSpc>
              <a:spcBef>
                <a:spcPts val="500"/>
              </a:spcBef>
              <a:spcAft>
                <a:spcPts val="0"/>
              </a:spcAft>
              <a:buSzPts val="2000"/>
              <a:buChar char="▪"/>
              <a:defRPr sz="2000">
                <a:solidFill>
                  <a:srgbClr val="364142"/>
                </a:solidFill>
              </a:defRPr>
            </a:lvl3pPr>
            <a:lvl4pPr marL="1828800" lvl="3" indent="-355600" algn="l">
              <a:lnSpc>
                <a:spcPct val="90000"/>
              </a:lnSpc>
              <a:spcBef>
                <a:spcPts val="500"/>
              </a:spcBef>
              <a:spcAft>
                <a:spcPts val="0"/>
              </a:spcAft>
              <a:buSzPts val="2000"/>
              <a:buChar char="▪"/>
              <a:defRPr sz="2000">
                <a:solidFill>
                  <a:srgbClr val="364142"/>
                </a:solidFill>
              </a:defRPr>
            </a:lvl4pPr>
            <a:lvl5pPr marL="2286000" lvl="4" indent="-355600" algn="l">
              <a:lnSpc>
                <a:spcPct val="90000"/>
              </a:lnSpc>
              <a:spcBef>
                <a:spcPts val="500"/>
              </a:spcBef>
              <a:spcAft>
                <a:spcPts val="0"/>
              </a:spcAft>
              <a:buSzPts val="2000"/>
              <a:buChar char="▪"/>
              <a:defRPr sz="2000">
                <a:solidFill>
                  <a:srgbClr val="36414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8"/>
          <p:cNvSpPr txBox="1">
            <a:spLocks noGrp="1"/>
          </p:cNvSpPr>
          <p:nvPr>
            <p:ph type="body" idx="2"/>
          </p:nvPr>
        </p:nvSpPr>
        <p:spPr>
          <a:xfrm>
            <a:off x="394633" y="252248"/>
            <a:ext cx="11377060" cy="542334"/>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3200"/>
              <a:buNone/>
              <a:defRPr sz="3200">
                <a:solidFill>
                  <a:srgbClr val="E95355"/>
                </a:solidFil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18"/>
          <p:cNvSpPr txBox="1">
            <a:spLocks noGrp="1"/>
          </p:cNvSpPr>
          <p:nvPr>
            <p:ph type="sldNum" idx="12"/>
          </p:nvPr>
        </p:nvSpPr>
        <p:spPr>
          <a:xfrm>
            <a:off x="11340596" y="6346825"/>
            <a:ext cx="4311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v-LV"/>
              <a:t>‹#›</a:t>
            </a:fld>
            <a:endParaRPr/>
          </a:p>
        </p:txBody>
      </p:sp>
      <p:sp>
        <p:nvSpPr>
          <p:cNvPr id="48" name="Google Shape;48;p18"/>
          <p:cNvSpPr txBox="1">
            <a:spLocks noGrp="1"/>
          </p:cNvSpPr>
          <p:nvPr>
            <p:ph type="ftr" idx="11"/>
          </p:nvPr>
        </p:nvSpPr>
        <p:spPr>
          <a:xfrm>
            <a:off x="664143" y="6353175"/>
            <a:ext cx="1018352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00B9C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9" name="Google Shape;49;p18"/>
          <p:cNvPicPr preferRelativeResize="0"/>
          <p:nvPr/>
        </p:nvPicPr>
        <p:blipFill rotWithShape="1">
          <a:blip r:embed="rId2">
            <a:alphaModFix/>
          </a:blip>
          <a:srcRect/>
          <a:stretch/>
        </p:blipFill>
        <p:spPr>
          <a:xfrm>
            <a:off x="37445" y="6384925"/>
            <a:ext cx="457200" cy="4953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50"/>
        <p:cNvGrpSpPr/>
        <p:nvPr/>
      </p:nvGrpSpPr>
      <p:grpSpPr>
        <a:xfrm>
          <a:off x="0" y="0"/>
          <a:ext cx="0" cy="0"/>
          <a:chOff x="0" y="0"/>
          <a:chExt cx="0" cy="0"/>
        </a:xfrm>
      </p:grpSpPr>
      <p:sp>
        <p:nvSpPr>
          <p:cNvPr id="51" name="Google Shape;51;p19"/>
          <p:cNvSpPr/>
          <p:nvPr/>
        </p:nvSpPr>
        <p:spPr>
          <a:xfrm>
            <a:off x="27092" y="6543675"/>
            <a:ext cx="12164908" cy="314325"/>
          </a:xfrm>
          <a:prstGeom prst="rect">
            <a:avLst/>
          </a:prstGeom>
          <a:solidFill>
            <a:srgbClr val="F0F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 name="Google Shape;52;p19"/>
          <p:cNvSpPr txBox="1">
            <a:spLocks noGrp="1"/>
          </p:cNvSpPr>
          <p:nvPr>
            <p:ph type="body" idx="1"/>
          </p:nvPr>
        </p:nvSpPr>
        <p:spPr>
          <a:xfrm>
            <a:off x="394635" y="1504677"/>
            <a:ext cx="8326849" cy="4637568"/>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SzPts val="2400"/>
              <a:buChar char="▪"/>
              <a:defRPr sz="2400">
                <a:solidFill>
                  <a:srgbClr val="364142"/>
                </a:solidFill>
              </a:defRPr>
            </a:lvl1pPr>
            <a:lvl2pPr marL="914400" lvl="1" indent="-355600" algn="l">
              <a:lnSpc>
                <a:spcPct val="90000"/>
              </a:lnSpc>
              <a:spcBef>
                <a:spcPts val="500"/>
              </a:spcBef>
              <a:spcAft>
                <a:spcPts val="0"/>
              </a:spcAft>
              <a:buSzPts val="2000"/>
              <a:buChar char="▪"/>
              <a:defRPr sz="2000">
                <a:solidFill>
                  <a:srgbClr val="364142"/>
                </a:solidFill>
              </a:defRPr>
            </a:lvl2pPr>
            <a:lvl3pPr marL="1371600" lvl="2" indent="-355600" algn="l">
              <a:lnSpc>
                <a:spcPct val="90000"/>
              </a:lnSpc>
              <a:spcBef>
                <a:spcPts val="500"/>
              </a:spcBef>
              <a:spcAft>
                <a:spcPts val="0"/>
              </a:spcAft>
              <a:buSzPts val="2000"/>
              <a:buChar char="▪"/>
              <a:defRPr sz="2000">
                <a:solidFill>
                  <a:srgbClr val="364142"/>
                </a:solidFill>
              </a:defRPr>
            </a:lvl3pPr>
            <a:lvl4pPr marL="1828800" lvl="3" indent="-355600" algn="l">
              <a:lnSpc>
                <a:spcPct val="90000"/>
              </a:lnSpc>
              <a:spcBef>
                <a:spcPts val="500"/>
              </a:spcBef>
              <a:spcAft>
                <a:spcPts val="0"/>
              </a:spcAft>
              <a:buSzPts val="2000"/>
              <a:buChar char="▪"/>
              <a:defRPr sz="2000">
                <a:solidFill>
                  <a:srgbClr val="364142"/>
                </a:solidFill>
              </a:defRPr>
            </a:lvl4pPr>
            <a:lvl5pPr marL="2286000" lvl="4" indent="-355600" algn="l">
              <a:lnSpc>
                <a:spcPct val="90000"/>
              </a:lnSpc>
              <a:spcBef>
                <a:spcPts val="500"/>
              </a:spcBef>
              <a:spcAft>
                <a:spcPts val="0"/>
              </a:spcAft>
              <a:buSzPts val="2000"/>
              <a:buChar char="▪"/>
              <a:defRPr sz="2000">
                <a:solidFill>
                  <a:srgbClr val="36414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19"/>
          <p:cNvSpPr txBox="1">
            <a:spLocks noGrp="1"/>
          </p:cNvSpPr>
          <p:nvPr>
            <p:ph type="body" idx="2"/>
          </p:nvPr>
        </p:nvSpPr>
        <p:spPr>
          <a:xfrm>
            <a:off x="8967426" y="252248"/>
            <a:ext cx="2818525" cy="5889625"/>
          </a:xfrm>
          <a:prstGeom prst="rect">
            <a:avLst/>
          </a:prstGeom>
          <a:noFill/>
          <a:ln>
            <a:noFill/>
          </a:ln>
        </p:spPr>
        <p:txBody>
          <a:bodyPr spcFirstLastPara="1" wrap="square" lIns="91425" tIns="45700" rIns="91425" bIns="45700" anchor="t" anchorCtr="0">
            <a:normAutofit/>
          </a:bodyPr>
          <a:lstStyle>
            <a:lvl1pPr marL="457200" lvl="0" indent="-330200" algn="l">
              <a:lnSpc>
                <a:spcPct val="90000"/>
              </a:lnSpc>
              <a:spcBef>
                <a:spcPts val="1000"/>
              </a:spcBef>
              <a:spcAft>
                <a:spcPts val="0"/>
              </a:spcAft>
              <a:buSzPts val="1600"/>
              <a:buFont typeface="Arial"/>
              <a:buChar char="•"/>
              <a:defRPr sz="1600">
                <a:solidFill>
                  <a:srgbClr val="835050"/>
                </a:solidFill>
              </a:defRPr>
            </a:lvl1pPr>
            <a:lvl2pPr marL="914400" lvl="1" indent="-317500" algn="l">
              <a:lnSpc>
                <a:spcPct val="90000"/>
              </a:lnSpc>
              <a:spcBef>
                <a:spcPts val="500"/>
              </a:spcBef>
              <a:spcAft>
                <a:spcPts val="0"/>
              </a:spcAft>
              <a:buSzPts val="1400"/>
              <a:buChar char="▪"/>
              <a:defRPr sz="1400">
                <a:solidFill>
                  <a:srgbClr val="835050"/>
                </a:solidFill>
              </a:defRPr>
            </a:lvl2pPr>
            <a:lvl3pPr marL="1371600" lvl="2" indent="-304800" algn="l">
              <a:lnSpc>
                <a:spcPct val="90000"/>
              </a:lnSpc>
              <a:spcBef>
                <a:spcPts val="500"/>
              </a:spcBef>
              <a:spcAft>
                <a:spcPts val="0"/>
              </a:spcAft>
              <a:buSzPts val="1200"/>
              <a:buChar char="▪"/>
              <a:defRPr sz="1200">
                <a:solidFill>
                  <a:srgbClr val="835050"/>
                </a:solidFill>
              </a:defRPr>
            </a:lvl3pPr>
            <a:lvl4pPr marL="1828800" lvl="3" indent="-298450" algn="l">
              <a:lnSpc>
                <a:spcPct val="90000"/>
              </a:lnSpc>
              <a:spcBef>
                <a:spcPts val="500"/>
              </a:spcBef>
              <a:spcAft>
                <a:spcPts val="0"/>
              </a:spcAft>
              <a:buSzPts val="1100"/>
              <a:buChar char="▪"/>
              <a:defRPr sz="1100">
                <a:solidFill>
                  <a:srgbClr val="835050"/>
                </a:solidFill>
              </a:defRPr>
            </a:lvl4pPr>
            <a:lvl5pPr marL="2286000" lvl="4" indent="-317500" algn="l">
              <a:lnSpc>
                <a:spcPct val="90000"/>
              </a:lnSpc>
              <a:spcBef>
                <a:spcPts val="500"/>
              </a:spcBef>
              <a:spcAft>
                <a:spcPts val="0"/>
              </a:spcAft>
              <a:buSzPts val="1400"/>
              <a:buChar char="▪"/>
              <a:defRPr sz="1400">
                <a:solidFill>
                  <a:srgbClr val="276C7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19"/>
          <p:cNvSpPr txBox="1">
            <a:spLocks noGrp="1"/>
          </p:cNvSpPr>
          <p:nvPr>
            <p:ph type="title"/>
          </p:nvPr>
        </p:nvSpPr>
        <p:spPr>
          <a:xfrm>
            <a:off x="394636" y="207827"/>
            <a:ext cx="8320544" cy="103648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E95355"/>
              </a:buClr>
              <a:buSzPts val="3200"/>
              <a:buFont typeface="Calibri"/>
              <a:buNone/>
              <a:defRPr sz="3200">
                <a:solidFill>
                  <a:srgbClr val="E95355"/>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9"/>
          <p:cNvSpPr txBox="1">
            <a:spLocks noGrp="1"/>
          </p:cNvSpPr>
          <p:nvPr>
            <p:ph type="sldNum" idx="12"/>
          </p:nvPr>
        </p:nvSpPr>
        <p:spPr>
          <a:xfrm>
            <a:off x="11340596" y="6346825"/>
            <a:ext cx="4311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v-LV"/>
              <a:t>‹#›</a:t>
            </a:fld>
            <a:endParaRPr/>
          </a:p>
        </p:txBody>
      </p:sp>
      <p:sp>
        <p:nvSpPr>
          <p:cNvPr id="56" name="Google Shape;56;p19"/>
          <p:cNvSpPr txBox="1">
            <a:spLocks noGrp="1"/>
          </p:cNvSpPr>
          <p:nvPr>
            <p:ph type="ftr" idx="11"/>
          </p:nvPr>
        </p:nvSpPr>
        <p:spPr>
          <a:xfrm>
            <a:off x="664143" y="6353175"/>
            <a:ext cx="1018352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00B9C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7" name="Google Shape;57;p19"/>
          <p:cNvPicPr preferRelativeResize="0"/>
          <p:nvPr/>
        </p:nvPicPr>
        <p:blipFill rotWithShape="1">
          <a:blip r:embed="rId2">
            <a:alphaModFix/>
          </a:blip>
          <a:srcRect/>
          <a:stretch/>
        </p:blipFill>
        <p:spPr>
          <a:xfrm>
            <a:off x="58516" y="6274757"/>
            <a:ext cx="457200" cy="4953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6_Title and Content">
  <p:cSld name="6_Title and Content">
    <p:spTree>
      <p:nvGrpSpPr>
        <p:cNvPr id="1" name="Shape 58"/>
        <p:cNvGrpSpPr/>
        <p:nvPr/>
      </p:nvGrpSpPr>
      <p:grpSpPr>
        <a:xfrm>
          <a:off x="0" y="0"/>
          <a:ext cx="0" cy="0"/>
          <a:chOff x="0" y="0"/>
          <a:chExt cx="0" cy="0"/>
        </a:xfrm>
      </p:grpSpPr>
      <p:sp>
        <p:nvSpPr>
          <p:cNvPr id="59" name="Google Shape;59;p20"/>
          <p:cNvSpPr/>
          <p:nvPr/>
        </p:nvSpPr>
        <p:spPr>
          <a:xfrm>
            <a:off x="27092" y="6543675"/>
            <a:ext cx="12164908" cy="314325"/>
          </a:xfrm>
          <a:prstGeom prst="rect">
            <a:avLst/>
          </a:prstGeom>
          <a:solidFill>
            <a:srgbClr val="F0F0F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0" name="Google Shape;60;p20"/>
          <p:cNvSpPr txBox="1">
            <a:spLocks noGrp="1"/>
          </p:cNvSpPr>
          <p:nvPr>
            <p:ph type="title"/>
          </p:nvPr>
        </p:nvSpPr>
        <p:spPr>
          <a:xfrm>
            <a:off x="394635" y="794583"/>
            <a:ext cx="8326847" cy="449732"/>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BD5D5C"/>
              </a:buClr>
              <a:buSzPts val="2800"/>
              <a:buFont typeface="Calibri"/>
              <a:buNone/>
              <a:defRPr sz="2800">
                <a:solidFill>
                  <a:srgbClr val="BD5D5C"/>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0"/>
          <p:cNvSpPr txBox="1">
            <a:spLocks noGrp="1"/>
          </p:cNvSpPr>
          <p:nvPr>
            <p:ph type="body" idx="1"/>
          </p:nvPr>
        </p:nvSpPr>
        <p:spPr>
          <a:xfrm>
            <a:off x="394635" y="1504677"/>
            <a:ext cx="8326849" cy="4637568"/>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SzPts val="2400"/>
              <a:buChar char="▪"/>
              <a:defRPr sz="2400">
                <a:solidFill>
                  <a:srgbClr val="364142"/>
                </a:solidFill>
              </a:defRPr>
            </a:lvl1pPr>
            <a:lvl2pPr marL="914400" lvl="1" indent="-355600" algn="l">
              <a:lnSpc>
                <a:spcPct val="90000"/>
              </a:lnSpc>
              <a:spcBef>
                <a:spcPts val="500"/>
              </a:spcBef>
              <a:spcAft>
                <a:spcPts val="0"/>
              </a:spcAft>
              <a:buSzPts val="2000"/>
              <a:buChar char="▪"/>
              <a:defRPr sz="2000">
                <a:solidFill>
                  <a:srgbClr val="364142"/>
                </a:solidFill>
              </a:defRPr>
            </a:lvl2pPr>
            <a:lvl3pPr marL="1371600" lvl="2" indent="-355600" algn="l">
              <a:lnSpc>
                <a:spcPct val="90000"/>
              </a:lnSpc>
              <a:spcBef>
                <a:spcPts val="500"/>
              </a:spcBef>
              <a:spcAft>
                <a:spcPts val="0"/>
              </a:spcAft>
              <a:buSzPts val="2000"/>
              <a:buChar char="▪"/>
              <a:defRPr sz="2000">
                <a:solidFill>
                  <a:srgbClr val="364142"/>
                </a:solidFill>
              </a:defRPr>
            </a:lvl3pPr>
            <a:lvl4pPr marL="1828800" lvl="3" indent="-355600" algn="l">
              <a:lnSpc>
                <a:spcPct val="90000"/>
              </a:lnSpc>
              <a:spcBef>
                <a:spcPts val="500"/>
              </a:spcBef>
              <a:spcAft>
                <a:spcPts val="0"/>
              </a:spcAft>
              <a:buSzPts val="2000"/>
              <a:buChar char="▪"/>
              <a:defRPr sz="2000">
                <a:solidFill>
                  <a:srgbClr val="364142"/>
                </a:solidFill>
              </a:defRPr>
            </a:lvl4pPr>
            <a:lvl5pPr marL="2286000" lvl="4" indent="-355600" algn="l">
              <a:lnSpc>
                <a:spcPct val="90000"/>
              </a:lnSpc>
              <a:spcBef>
                <a:spcPts val="500"/>
              </a:spcBef>
              <a:spcAft>
                <a:spcPts val="0"/>
              </a:spcAft>
              <a:buSzPts val="2000"/>
              <a:buChar char="▪"/>
              <a:defRPr sz="2000">
                <a:solidFill>
                  <a:srgbClr val="364142"/>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20"/>
          <p:cNvSpPr txBox="1">
            <a:spLocks noGrp="1"/>
          </p:cNvSpPr>
          <p:nvPr>
            <p:ph type="body" idx="2"/>
          </p:nvPr>
        </p:nvSpPr>
        <p:spPr>
          <a:xfrm>
            <a:off x="394633" y="252248"/>
            <a:ext cx="8326849" cy="542334"/>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3200"/>
              <a:buNone/>
              <a:defRPr sz="3200">
                <a:solidFill>
                  <a:srgbClr val="E95355"/>
                </a:solidFill>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20"/>
          <p:cNvSpPr txBox="1">
            <a:spLocks noGrp="1"/>
          </p:cNvSpPr>
          <p:nvPr>
            <p:ph type="body" idx="3"/>
          </p:nvPr>
        </p:nvSpPr>
        <p:spPr>
          <a:xfrm>
            <a:off x="8967426" y="252248"/>
            <a:ext cx="2818525" cy="5889625"/>
          </a:xfrm>
          <a:prstGeom prst="rect">
            <a:avLst/>
          </a:prstGeom>
          <a:noFill/>
          <a:ln>
            <a:noFill/>
          </a:ln>
        </p:spPr>
        <p:txBody>
          <a:bodyPr spcFirstLastPara="1" wrap="square" lIns="91425" tIns="45700" rIns="91425" bIns="45700" anchor="t" anchorCtr="0">
            <a:normAutofit/>
          </a:bodyPr>
          <a:lstStyle>
            <a:lvl1pPr marL="457200" lvl="0" indent="-330200" algn="l">
              <a:lnSpc>
                <a:spcPct val="90000"/>
              </a:lnSpc>
              <a:spcBef>
                <a:spcPts val="1000"/>
              </a:spcBef>
              <a:spcAft>
                <a:spcPts val="0"/>
              </a:spcAft>
              <a:buSzPts val="1600"/>
              <a:buFont typeface="Arial"/>
              <a:buChar char="•"/>
              <a:defRPr sz="1600">
                <a:solidFill>
                  <a:srgbClr val="835050"/>
                </a:solidFill>
              </a:defRPr>
            </a:lvl1pPr>
            <a:lvl2pPr marL="914400" lvl="1" indent="-317500" algn="l">
              <a:lnSpc>
                <a:spcPct val="90000"/>
              </a:lnSpc>
              <a:spcBef>
                <a:spcPts val="500"/>
              </a:spcBef>
              <a:spcAft>
                <a:spcPts val="0"/>
              </a:spcAft>
              <a:buSzPts val="1400"/>
              <a:buChar char="▪"/>
              <a:defRPr sz="1400">
                <a:solidFill>
                  <a:srgbClr val="835050"/>
                </a:solidFill>
              </a:defRPr>
            </a:lvl2pPr>
            <a:lvl3pPr marL="1371600" lvl="2" indent="-304800" algn="l">
              <a:lnSpc>
                <a:spcPct val="90000"/>
              </a:lnSpc>
              <a:spcBef>
                <a:spcPts val="500"/>
              </a:spcBef>
              <a:spcAft>
                <a:spcPts val="0"/>
              </a:spcAft>
              <a:buSzPts val="1200"/>
              <a:buChar char="▪"/>
              <a:defRPr sz="1200">
                <a:solidFill>
                  <a:srgbClr val="835050"/>
                </a:solidFill>
              </a:defRPr>
            </a:lvl3pPr>
            <a:lvl4pPr marL="1828800" lvl="3" indent="-298450" algn="l">
              <a:lnSpc>
                <a:spcPct val="90000"/>
              </a:lnSpc>
              <a:spcBef>
                <a:spcPts val="500"/>
              </a:spcBef>
              <a:spcAft>
                <a:spcPts val="0"/>
              </a:spcAft>
              <a:buSzPts val="1100"/>
              <a:buChar char="▪"/>
              <a:defRPr sz="1100">
                <a:solidFill>
                  <a:srgbClr val="835050"/>
                </a:solidFill>
              </a:defRPr>
            </a:lvl4pPr>
            <a:lvl5pPr marL="2286000" lvl="4" indent="-317500" algn="l">
              <a:lnSpc>
                <a:spcPct val="90000"/>
              </a:lnSpc>
              <a:spcBef>
                <a:spcPts val="500"/>
              </a:spcBef>
              <a:spcAft>
                <a:spcPts val="0"/>
              </a:spcAft>
              <a:buSzPts val="1400"/>
              <a:buChar char="▪"/>
              <a:defRPr sz="1400">
                <a:solidFill>
                  <a:srgbClr val="276C7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20"/>
          <p:cNvSpPr txBox="1">
            <a:spLocks noGrp="1"/>
          </p:cNvSpPr>
          <p:nvPr>
            <p:ph type="sldNum" idx="12"/>
          </p:nvPr>
        </p:nvSpPr>
        <p:spPr>
          <a:xfrm>
            <a:off x="11340596" y="6346825"/>
            <a:ext cx="4311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v-LV"/>
              <a:t>‹#›</a:t>
            </a:fld>
            <a:endParaRPr/>
          </a:p>
        </p:txBody>
      </p:sp>
      <p:sp>
        <p:nvSpPr>
          <p:cNvPr id="65" name="Google Shape;65;p20"/>
          <p:cNvSpPr txBox="1">
            <a:spLocks noGrp="1"/>
          </p:cNvSpPr>
          <p:nvPr>
            <p:ph type="ftr" idx="11"/>
          </p:nvPr>
        </p:nvSpPr>
        <p:spPr>
          <a:xfrm>
            <a:off x="664143" y="6353175"/>
            <a:ext cx="10183529"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00B9C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6" name="Google Shape;66;p20"/>
          <p:cNvPicPr preferRelativeResize="0"/>
          <p:nvPr/>
        </p:nvPicPr>
        <p:blipFill rotWithShape="1">
          <a:blip r:embed="rId2">
            <a:alphaModFix/>
          </a:blip>
          <a:srcRect/>
          <a:stretch/>
        </p:blipFill>
        <p:spPr>
          <a:xfrm>
            <a:off x="58516" y="6274757"/>
            <a:ext cx="457200" cy="4953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9"/>
        <p:cNvGrpSpPr/>
        <p:nvPr/>
      </p:nvGrpSpPr>
      <p:grpSpPr>
        <a:xfrm>
          <a:off x="0" y="0"/>
          <a:ext cx="0" cy="0"/>
          <a:chOff x="0" y="0"/>
          <a:chExt cx="0" cy="0"/>
        </a:xfrm>
      </p:grpSpPr>
      <p:sp>
        <p:nvSpPr>
          <p:cNvPr id="80" name="Google Shape;80;p15"/>
          <p:cNvSpPr txBox="1">
            <a:spLocks noGrp="1"/>
          </p:cNvSpPr>
          <p:nvPr>
            <p:ph type="title"/>
          </p:nvPr>
        </p:nvSpPr>
        <p:spPr>
          <a:xfrm>
            <a:off x="684212" y="4487332"/>
            <a:ext cx="8534400" cy="1507067"/>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5"/>
          <p:cNvSpPr txBox="1">
            <a:spLocks noGrp="1"/>
          </p:cNvSpPr>
          <p:nvPr>
            <p:ph type="body" idx="1"/>
          </p:nvPr>
        </p:nvSpPr>
        <p:spPr>
          <a:xfrm>
            <a:off x="684212" y="685800"/>
            <a:ext cx="8534400" cy="3615267"/>
          </a:xfrm>
          <a:prstGeom prst="rect">
            <a:avLst/>
          </a:prstGeom>
          <a:noFill/>
          <a:ln>
            <a:noFill/>
          </a:ln>
        </p:spPr>
        <p:txBody>
          <a:bodyPr spcFirstLastPara="1" wrap="square" lIns="91425" tIns="45700" rIns="91425" bIns="45700" anchor="ctr" anchorCtr="0">
            <a:normAutofit/>
          </a:bodyPr>
          <a:lstStyle>
            <a:lvl1pPr marL="457200" lvl="0" indent="-320040" algn="l">
              <a:lnSpc>
                <a:spcPct val="100000"/>
              </a:lnSpc>
              <a:spcBef>
                <a:spcPts val="360"/>
              </a:spcBef>
              <a:spcAft>
                <a:spcPts val="0"/>
              </a:spcAft>
              <a:buSzPts val="1440"/>
              <a:buChar char="▶"/>
              <a:defRPr/>
            </a:lvl1pPr>
            <a:lvl2pPr marL="914400" lvl="1" indent="-320040" algn="l">
              <a:lnSpc>
                <a:spcPct val="100000"/>
              </a:lnSpc>
              <a:spcBef>
                <a:spcPts val="600"/>
              </a:spcBef>
              <a:spcAft>
                <a:spcPts val="0"/>
              </a:spcAft>
              <a:buSzPts val="1440"/>
              <a:buChar char="▶"/>
              <a:defRPr/>
            </a:lvl2pPr>
            <a:lvl3pPr marL="1371600" lvl="2" indent="-320039" algn="l">
              <a:lnSpc>
                <a:spcPct val="100000"/>
              </a:lnSpc>
              <a:spcBef>
                <a:spcPts val="600"/>
              </a:spcBef>
              <a:spcAft>
                <a:spcPts val="0"/>
              </a:spcAft>
              <a:buSzPts val="1440"/>
              <a:buChar char="▶"/>
              <a:defRPr/>
            </a:lvl3pPr>
            <a:lvl4pPr marL="1828800" lvl="3" indent="-320039" algn="l">
              <a:lnSpc>
                <a:spcPct val="100000"/>
              </a:lnSpc>
              <a:spcBef>
                <a:spcPts val="600"/>
              </a:spcBef>
              <a:spcAft>
                <a:spcPts val="0"/>
              </a:spcAft>
              <a:buSzPts val="1440"/>
              <a:buChar char="▶"/>
              <a:defRPr/>
            </a:lvl4pPr>
            <a:lvl5pPr marL="2286000" lvl="4" indent="-320039" algn="l">
              <a:lnSpc>
                <a:spcPct val="100000"/>
              </a:lnSpc>
              <a:spcBef>
                <a:spcPts val="600"/>
              </a:spcBef>
              <a:spcAft>
                <a:spcPts val="0"/>
              </a:spcAft>
              <a:buSzPts val="1440"/>
              <a:buChar char="▶"/>
              <a:defRPr/>
            </a:lvl5pPr>
            <a:lvl6pPr marL="2743200" lvl="5" indent="-320039" algn="l">
              <a:lnSpc>
                <a:spcPct val="100000"/>
              </a:lnSpc>
              <a:spcBef>
                <a:spcPts val="600"/>
              </a:spcBef>
              <a:spcAft>
                <a:spcPts val="0"/>
              </a:spcAft>
              <a:buSzPts val="1440"/>
              <a:buChar char="▶"/>
              <a:defRPr/>
            </a:lvl6pPr>
            <a:lvl7pPr marL="3200400" lvl="6" indent="-320039" algn="l">
              <a:lnSpc>
                <a:spcPct val="100000"/>
              </a:lnSpc>
              <a:spcBef>
                <a:spcPts val="600"/>
              </a:spcBef>
              <a:spcAft>
                <a:spcPts val="0"/>
              </a:spcAft>
              <a:buSzPts val="1440"/>
              <a:buChar char="▶"/>
              <a:defRPr/>
            </a:lvl7pPr>
            <a:lvl8pPr marL="3657600" lvl="7" indent="-320040" algn="l">
              <a:lnSpc>
                <a:spcPct val="100000"/>
              </a:lnSpc>
              <a:spcBef>
                <a:spcPts val="600"/>
              </a:spcBef>
              <a:spcAft>
                <a:spcPts val="0"/>
              </a:spcAft>
              <a:buSzPts val="1440"/>
              <a:buChar char="▶"/>
              <a:defRPr/>
            </a:lvl8pPr>
            <a:lvl9pPr marL="4114800" lvl="8" indent="-320040" algn="l">
              <a:lnSpc>
                <a:spcPct val="100000"/>
              </a:lnSpc>
              <a:spcBef>
                <a:spcPts val="600"/>
              </a:spcBef>
              <a:spcAft>
                <a:spcPts val="600"/>
              </a:spcAft>
              <a:buSzPts val="1440"/>
              <a:buChar char="▶"/>
              <a:defRPr/>
            </a:lvl9pPr>
          </a:lstStyle>
          <a:p>
            <a:endParaRPr/>
          </a:p>
        </p:txBody>
      </p:sp>
      <p:sp>
        <p:nvSpPr>
          <p:cNvPr id="82" name="Google Shape;82;p15"/>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5"/>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5"/>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5"/>
        <p:cNvGrpSpPr/>
        <p:nvPr/>
      </p:nvGrpSpPr>
      <p:grpSpPr>
        <a:xfrm>
          <a:off x="0" y="0"/>
          <a:ext cx="0" cy="0"/>
          <a:chOff x="0" y="0"/>
          <a:chExt cx="0" cy="0"/>
        </a:xfrm>
      </p:grpSpPr>
      <p:sp>
        <p:nvSpPr>
          <p:cNvPr id="86" name="Google Shape;86;p21"/>
          <p:cNvSpPr txBox="1">
            <a:spLocks noGrp="1"/>
          </p:cNvSpPr>
          <p:nvPr>
            <p:ph type="ctrTitle"/>
          </p:nvPr>
        </p:nvSpPr>
        <p:spPr>
          <a:xfrm>
            <a:off x="684212" y="685799"/>
            <a:ext cx="8001000" cy="2971801"/>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lt1"/>
              </a:buClr>
              <a:buSzPts val="4800"/>
              <a:buFont typeface="Century Gothic"/>
              <a:buNone/>
              <a:defRPr sz="4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21"/>
          <p:cNvSpPr txBox="1">
            <a:spLocks noGrp="1"/>
          </p:cNvSpPr>
          <p:nvPr>
            <p:ph type="subTitle" idx="1"/>
          </p:nvPr>
        </p:nvSpPr>
        <p:spPr>
          <a:xfrm>
            <a:off x="684212" y="3843867"/>
            <a:ext cx="6400800" cy="1947333"/>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20"/>
              </a:spcBef>
              <a:spcAft>
                <a:spcPts val="0"/>
              </a:spcAft>
              <a:buSzPts val="1680"/>
              <a:buNone/>
              <a:defRPr sz="2100">
                <a:solidFill>
                  <a:srgbClr val="0F486F"/>
                </a:solidFill>
              </a:defRPr>
            </a:lvl1pPr>
            <a:lvl2pPr lvl="1" algn="ctr">
              <a:lnSpc>
                <a:spcPct val="100000"/>
              </a:lnSpc>
              <a:spcBef>
                <a:spcPts val="600"/>
              </a:spcBef>
              <a:spcAft>
                <a:spcPts val="0"/>
              </a:spcAft>
              <a:buSzPts val="1440"/>
              <a:buNone/>
              <a:defRPr>
                <a:solidFill>
                  <a:schemeClr val="lt1"/>
                </a:solidFill>
              </a:defRPr>
            </a:lvl2pPr>
            <a:lvl3pPr lvl="2" algn="ctr">
              <a:lnSpc>
                <a:spcPct val="100000"/>
              </a:lnSpc>
              <a:spcBef>
                <a:spcPts val="600"/>
              </a:spcBef>
              <a:spcAft>
                <a:spcPts val="0"/>
              </a:spcAft>
              <a:buSzPts val="1280"/>
              <a:buNone/>
              <a:defRPr>
                <a:solidFill>
                  <a:schemeClr val="lt1"/>
                </a:solidFill>
              </a:defRPr>
            </a:lvl3pPr>
            <a:lvl4pPr lvl="3" algn="ctr">
              <a:lnSpc>
                <a:spcPct val="100000"/>
              </a:lnSpc>
              <a:spcBef>
                <a:spcPts val="600"/>
              </a:spcBef>
              <a:spcAft>
                <a:spcPts val="0"/>
              </a:spcAft>
              <a:buSzPts val="1120"/>
              <a:buNone/>
              <a:defRPr>
                <a:solidFill>
                  <a:schemeClr val="lt1"/>
                </a:solidFill>
              </a:defRPr>
            </a:lvl4pPr>
            <a:lvl5pPr lvl="4" algn="ctr">
              <a:lnSpc>
                <a:spcPct val="100000"/>
              </a:lnSpc>
              <a:spcBef>
                <a:spcPts val="600"/>
              </a:spcBef>
              <a:spcAft>
                <a:spcPts val="0"/>
              </a:spcAft>
              <a:buSzPts val="1120"/>
              <a:buNone/>
              <a:defRPr>
                <a:solidFill>
                  <a:schemeClr val="lt1"/>
                </a:solidFill>
              </a:defRPr>
            </a:lvl5pPr>
            <a:lvl6pPr lvl="5" algn="ctr">
              <a:lnSpc>
                <a:spcPct val="100000"/>
              </a:lnSpc>
              <a:spcBef>
                <a:spcPts val="600"/>
              </a:spcBef>
              <a:spcAft>
                <a:spcPts val="0"/>
              </a:spcAft>
              <a:buSzPts val="1120"/>
              <a:buNone/>
              <a:defRPr>
                <a:solidFill>
                  <a:schemeClr val="lt1"/>
                </a:solidFill>
              </a:defRPr>
            </a:lvl6pPr>
            <a:lvl7pPr lvl="6" algn="ctr">
              <a:lnSpc>
                <a:spcPct val="100000"/>
              </a:lnSpc>
              <a:spcBef>
                <a:spcPts val="600"/>
              </a:spcBef>
              <a:spcAft>
                <a:spcPts val="0"/>
              </a:spcAft>
              <a:buSzPts val="1120"/>
              <a:buNone/>
              <a:defRPr>
                <a:solidFill>
                  <a:schemeClr val="lt1"/>
                </a:solidFill>
              </a:defRPr>
            </a:lvl7pPr>
            <a:lvl8pPr lvl="7" algn="ctr">
              <a:lnSpc>
                <a:spcPct val="100000"/>
              </a:lnSpc>
              <a:spcBef>
                <a:spcPts val="600"/>
              </a:spcBef>
              <a:spcAft>
                <a:spcPts val="0"/>
              </a:spcAft>
              <a:buSzPts val="1120"/>
              <a:buNone/>
              <a:defRPr>
                <a:solidFill>
                  <a:schemeClr val="lt1"/>
                </a:solidFill>
              </a:defRPr>
            </a:lvl8pPr>
            <a:lvl9pPr lvl="8" algn="ctr">
              <a:lnSpc>
                <a:spcPct val="100000"/>
              </a:lnSpc>
              <a:spcBef>
                <a:spcPts val="600"/>
              </a:spcBef>
              <a:spcAft>
                <a:spcPts val="600"/>
              </a:spcAft>
              <a:buSzPts val="1120"/>
              <a:buNone/>
              <a:defRPr>
                <a:solidFill>
                  <a:schemeClr val="lt1"/>
                </a:solidFill>
              </a:defRPr>
            </a:lvl9pPr>
          </a:lstStyle>
          <a:p>
            <a:endParaRPr/>
          </a:p>
        </p:txBody>
      </p:sp>
      <p:sp>
        <p:nvSpPr>
          <p:cNvPr id="88" name="Google Shape;88;p21"/>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21"/>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21"/>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cxnSp>
        <p:nvCxnSpPr>
          <p:cNvPr id="91" name="Google Shape;91;p21"/>
          <p:cNvCxnSpPr/>
          <p:nvPr/>
        </p:nvCxnSpPr>
        <p:spPr>
          <a:xfrm flipH="1">
            <a:off x="8228012" y="8467"/>
            <a:ext cx="3810000" cy="3810000"/>
          </a:xfrm>
          <a:prstGeom prst="straightConnector1">
            <a:avLst/>
          </a:prstGeom>
          <a:noFill/>
          <a:ln w="12700" cap="flat" cmpd="sng">
            <a:solidFill>
              <a:schemeClr val="lt1"/>
            </a:solidFill>
            <a:prstDash val="solid"/>
            <a:round/>
            <a:headEnd type="none" w="sm" len="sm"/>
            <a:tailEnd type="none" w="sm" len="sm"/>
          </a:ln>
        </p:spPr>
      </p:cxnSp>
      <p:cxnSp>
        <p:nvCxnSpPr>
          <p:cNvPr id="92" name="Google Shape;92;p21"/>
          <p:cNvCxnSpPr/>
          <p:nvPr/>
        </p:nvCxnSpPr>
        <p:spPr>
          <a:xfrm flipH="1">
            <a:off x="6108170" y="91545"/>
            <a:ext cx="6080655" cy="6080655"/>
          </a:xfrm>
          <a:prstGeom prst="straightConnector1">
            <a:avLst/>
          </a:prstGeom>
          <a:noFill/>
          <a:ln w="12700" cap="flat" cmpd="sng">
            <a:solidFill>
              <a:schemeClr val="lt1"/>
            </a:solidFill>
            <a:prstDash val="solid"/>
            <a:round/>
            <a:headEnd type="none" w="sm" len="sm"/>
            <a:tailEnd type="none" w="sm" len="sm"/>
          </a:ln>
        </p:spPr>
      </p:cxnSp>
      <p:cxnSp>
        <p:nvCxnSpPr>
          <p:cNvPr id="93" name="Google Shape;93;p21"/>
          <p:cNvCxnSpPr/>
          <p:nvPr/>
        </p:nvCxnSpPr>
        <p:spPr>
          <a:xfrm flipH="1">
            <a:off x="7235825" y="228600"/>
            <a:ext cx="4953000" cy="4953000"/>
          </a:xfrm>
          <a:prstGeom prst="straightConnector1">
            <a:avLst/>
          </a:prstGeom>
          <a:noFill/>
          <a:ln w="12700" cap="flat" cmpd="sng">
            <a:solidFill>
              <a:schemeClr val="lt1"/>
            </a:solidFill>
            <a:prstDash val="solid"/>
            <a:round/>
            <a:headEnd type="none" w="sm" len="sm"/>
            <a:tailEnd type="none" w="sm" len="sm"/>
          </a:ln>
        </p:spPr>
      </p:cxnSp>
      <p:cxnSp>
        <p:nvCxnSpPr>
          <p:cNvPr id="94" name="Google Shape;94;p21"/>
          <p:cNvCxnSpPr/>
          <p:nvPr/>
        </p:nvCxnSpPr>
        <p:spPr>
          <a:xfrm flipH="1">
            <a:off x="7335837" y="32278"/>
            <a:ext cx="4852989" cy="4852989"/>
          </a:xfrm>
          <a:prstGeom prst="straightConnector1">
            <a:avLst/>
          </a:prstGeom>
          <a:noFill/>
          <a:ln w="31750" cap="flat" cmpd="sng">
            <a:solidFill>
              <a:schemeClr val="lt1"/>
            </a:solidFill>
            <a:prstDash val="solid"/>
            <a:round/>
            <a:headEnd type="none" w="sm" len="sm"/>
            <a:tailEnd type="none" w="sm" len="sm"/>
          </a:ln>
        </p:spPr>
      </p:cxnSp>
      <p:cxnSp>
        <p:nvCxnSpPr>
          <p:cNvPr id="95" name="Google Shape;95;p21"/>
          <p:cNvCxnSpPr/>
          <p:nvPr/>
        </p:nvCxnSpPr>
        <p:spPr>
          <a:xfrm flipH="1">
            <a:off x="7845426" y="609601"/>
            <a:ext cx="4343399" cy="4343399"/>
          </a:xfrm>
          <a:prstGeom prst="straightConnector1">
            <a:avLst/>
          </a:prstGeom>
          <a:noFill/>
          <a:ln w="31750" cap="flat" cmpd="sng">
            <a:solidFill>
              <a:schemeClr val="lt1"/>
            </a:solidFill>
            <a:prstDash val="solid"/>
            <a:round/>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6"/>
        <p:cNvGrpSpPr/>
        <p:nvPr/>
      </p:nvGrpSpPr>
      <p:grpSpPr>
        <a:xfrm>
          <a:off x="0" y="0"/>
          <a:ext cx="0" cy="0"/>
          <a:chOff x="0" y="0"/>
          <a:chExt cx="0" cy="0"/>
        </a:xfrm>
      </p:grpSpPr>
      <p:sp>
        <p:nvSpPr>
          <p:cNvPr id="97" name="Google Shape;97;p25"/>
          <p:cNvSpPr txBox="1">
            <a:spLocks noGrp="1"/>
          </p:cNvSpPr>
          <p:nvPr>
            <p:ph type="title"/>
          </p:nvPr>
        </p:nvSpPr>
        <p:spPr>
          <a:xfrm>
            <a:off x="684212" y="4487332"/>
            <a:ext cx="8534400" cy="1507067"/>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25"/>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25"/>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25"/>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64142"/>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E95355"/>
              </a:buClr>
              <a:buSzPts val="3200"/>
              <a:buFont typeface="Calibri"/>
              <a:buNone/>
              <a:defRPr sz="3200" b="0" i="0" u="none" strike="noStrike" cap="none">
                <a:solidFill>
                  <a:srgbClr val="E95355"/>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rgbClr val="E95355"/>
              </a:buClr>
              <a:buSzPts val="2400"/>
              <a:buFont typeface="Noto Sans Symbols"/>
              <a:buChar char="▪"/>
              <a:defRPr sz="2400" b="0" i="0" u="none" strike="noStrike" cap="none">
                <a:solidFill>
                  <a:srgbClr val="364142"/>
                </a:solidFill>
                <a:latin typeface="Calibri"/>
                <a:ea typeface="Calibri"/>
                <a:cs typeface="Calibri"/>
                <a:sym typeface="Calibri"/>
              </a:defRPr>
            </a:lvl1pPr>
            <a:lvl2pPr marL="914400" marR="0" lvl="1" indent="-355600" algn="l" rtl="0">
              <a:lnSpc>
                <a:spcPct val="90000"/>
              </a:lnSpc>
              <a:spcBef>
                <a:spcPts val="500"/>
              </a:spcBef>
              <a:spcAft>
                <a:spcPts val="0"/>
              </a:spcAft>
              <a:buClr>
                <a:srgbClr val="F16B67"/>
              </a:buClr>
              <a:buSzPts val="2000"/>
              <a:buFont typeface="Noto Sans Symbols"/>
              <a:buChar char="▪"/>
              <a:defRPr sz="2000" b="0" i="0" u="none" strike="noStrike" cap="none">
                <a:solidFill>
                  <a:srgbClr val="364142"/>
                </a:solidFill>
                <a:latin typeface="Calibri"/>
                <a:ea typeface="Calibri"/>
                <a:cs typeface="Calibri"/>
                <a:sym typeface="Calibri"/>
              </a:defRPr>
            </a:lvl2pPr>
            <a:lvl3pPr marL="1371600" marR="0" lvl="2" indent="-355600" algn="l" rtl="0">
              <a:lnSpc>
                <a:spcPct val="90000"/>
              </a:lnSpc>
              <a:spcBef>
                <a:spcPts val="500"/>
              </a:spcBef>
              <a:spcAft>
                <a:spcPts val="0"/>
              </a:spcAft>
              <a:buClr>
                <a:srgbClr val="F16B67"/>
              </a:buClr>
              <a:buSzPts val="2000"/>
              <a:buFont typeface="Noto Sans Symbols"/>
              <a:buChar char="▪"/>
              <a:defRPr sz="2000" b="0" i="0" u="none" strike="noStrike" cap="none">
                <a:solidFill>
                  <a:srgbClr val="364142"/>
                </a:solidFill>
                <a:latin typeface="Calibri"/>
                <a:ea typeface="Calibri"/>
                <a:cs typeface="Calibri"/>
                <a:sym typeface="Calibri"/>
              </a:defRPr>
            </a:lvl3pPr>
            <a:lvl4pPr marL="1828800" marR="0" lvl="3" indent="-355600" algn="l" rtl="0">
              <a:lnSpc>
                <a:spcPct val="90000"/>
              </a:lnSpc>
              <a:spcBef>
                <a:spcPts val="500"/>
              </a:spcBef>
              <a:spcAft>
                <a:spcPts val="0"/>
              </a:spcAft>
              <a:buClr>
                <a:srgbClr val="F16B67"/>
              </a:buClr>
              <a:buSzPts val="2000"/>
              <a:buFont typeface="Noto Sans Symbols"/>
              <a:buChar char="▪"/>
              <a:defRPr sz="2000" b="0" i="0" u="none" strike="noStrike" cap="none">
                <a:solidFill>
                  <a:srgbClr val="364142"/>
                </a:solidFill>
                <a:latin typeface="Calibri"/>
                <a:ea typeface="Calibri"/>
                <a:cs typeface="Calibri"/>
                <a:sym typeface="Calibri"/>
              </a:defRPr>
            </a:lvl4pPr>
            <a:lvl5pPr marL="2286000" marR="0" lvl="4" indent="-355600" algn="l" rtl="0">
              <a:lnSpc>
                <a:spcPct val="90000"/>
              </a:lnSpc>
              <a:spcBef>
                <a:spcPts val="500"/>
              </a:spcBef>
              <a:spcAft>
                <a:spcPts val="0"/>
              </a:spcAft>
              <a:buClr>
                <a:srgbClr val="F16B67"/>
              </a:buClr>
              <a:buSzPts val="2000"/>
              <a:buFont typeface="Noto Sans Symbols"/>
              <a:buChar char="▪"/>
              <a:defRPr sz="2000" b="0" i="0" u="none" strike="noStrike" cap="none">
                <a:solidFill>
                  <a:srgbClr val="364142"/>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B9C5"/>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B9C5"/>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00B9C5"/>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lv-LV"/>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364142"/>
        </a:solidFill>
        <a:effectLst/>
      </p:bgPr>
    </p:bg>
    <p:spTree>
      <p:nvGrpSpPr>
        <p:cNvPr id="1" name="Shape 67"/>
        <p:cNvGrpSpPr/>
        <p:nvPr/>
      </p:nvGrpSpPr>
      <p:grpSpPr>
        <a:xfrm>
          <a:off x="0" y="0"/>
          <a:ext cx="0" cy="0"/>
          <a:chOff x="0" y="0"/>
          <a:chExt cx="0" cy="0"/>
        </a:xfrm>
      </p:grpSpPr>
      <p:grpSp>
        <p:nvGrpSpPr>
          <p:cNvPr id="68" name="Google Shape;68;p14"/>
          <p:cNvGrpSpPr/>
          <p:nvPr/>
        </p:nvGrpSpPr>
        <p:grpSpPr>
          <a:xfrm>
            <a:off x="9206969" y="2963333"/>
            <a:ext cx="2981858" cy="3208867"/>
            <a:chOff x="9206969" y="2963333"/>
            <a:chExt cx="2981858" cy="3208867"/>
          </a:xfrm>
        </p:grpSpPr>
        <p:cxnSp>
          <p:nvCxnSpPr>
            <p:cNvPr id="69" name="Google Shape;69;p14"/>
            <p:cNvCxnSpPr/>
            <p:nvPr/>
          </p:nvCxnSpPr>
          <p:spPr>
            <a:xfrm flipH="1">
              <a:off x="11276012" y="2963333"/>
              <a:ext cx="912814" cy="912812"/>
            </a:xfrm>
            <a:prstGeom prst="straightConnector1">
              <a:avLst/>
            </a:prstGeom>
            <a:noFill/>
            <a:ln w="9525" cap="flat" cmpd="sng">
              <a:solidFill>
                <a:schemeClr val="lt1"/>
              </a:solidFill>
              <a:prstDash val="solid"/>
              <a:round/>
              <a:headEnd type="none" w="sm" len="sm"/>
              <a:tailEnd type="none" w="sm" len="sm"/>
            </a:ln>
          </p:spPr>
        </p:cxnSp>
        <p:cxnSp>
          <p:nvCxnSpPr>
            <p:cNvPr id="70" name="Google Shape;70;p14"/>
            <p:cNvCxnSpPr/>
            <p:nvPr/>
          </p:nvCxnSpPr>
          <p:spPr>
            <a:xfrm flipH="1">
              <a:off x="9206969" y="3190344"/>
              <a:ext cx="2981857" cy="2981856"/>
            </a:xfrm>
            <a:prstGeom prst="straightConnector1">
              <a:avLst/>
            </a:prstGeom>
            <a:noFill/>
            <a:ln w="9525" cap="flat" cmpd="sng">
              <a:solidFill>
                <a:schemeClr val="lt1"/>
              </a:solidFill>
              <a:prstDash val="solid"/>
              <a:round/>
              <a:headEnd type="none" w="sm" len="sm"/>
              <a:tailEnd type="none" w="sm" len="sm"/>
            </a:ln>
          </p:spPr>
        </p:cxnSp>
        <p:cxnSp>
          <p:nvCxnSpPr>
            <p:cNvPr id="71" name="Google Shape;71;p14"/>
            <p:cNvCxnSpPr/>
            <p:nvPr/>
          </p:nvCxnSpPr>
          <p:spPr>
            <a:xfrm flipH="1">
              <a:off x="10292292" y="3285067"/>
              <a:ext cx="1896534" cy="1896533"/>
            </a:xfrm>
            <a:prstGeom prst="straightConnector1">
              <a:avLst/>
            </a:prstGeom>
            <a:noFill/>
            <a:ln w="9525" cap="flat" cmpd="sng">
              <a:solidFill>
                <a:schemeClr val="lt1"/>
              </a:solidFill>
              <a:prstDash val="solid"/>
              <a:round/>
              <a:headEnd type="none" w="sm" len="sm"/>
              <a:tailEnd type="none" w="sm" len="sm"/>
            </a:ln>
          </p:spPr>
        </p:cxnSp>
        <p:cxnSp>
          <p:nvCxnSpPr>
            <p:cNvPr id="72" name="Google Shape;72;p14"/>
            <p:cNvCxnSpPr/>
            <p:nvPr/>
          </p:nvCxnSpPr>
          <p:spPr>
            <a:xfrm flipH="1">
              <a:off x="10443103" y="3131080"/>
              <a:ext cx="1745722" cy="1745720"/>
            </a:xfrm>
            <a:prstGeom prst="straightConnector1">
              <a:avLst/>
            </a:prstGeom>
            <a:noFill/>
            <a:ln w="28575" cap="flat" cmpd="sng">
              <a:solidFill>
                <a:schemeClr val="lt1"/>
              </a:solidFill>
              <a:prstDash val="solid"/>
              <a:round/>
              <a:headEnd type="none" w="sm" len="sm"/>
              <a:tailEnd type="none" w="sm" len="sm"/>
            </a:ln>
          </p:spPr>
        </p:cxnSp>
        <p:cxnSp>
          <p:nvCxnSpPr>
            <p:cNvPr id="73" name="Google Shape;73;p14"/>
            <p:cNvCxnSpPr/>
            <p:nvPr/>
          </p:nvCxnSpPr>
          <p:spPr>
            <a:xfrm flipH="1">
              <a:off x="10918826" y="3683001"/>
              <a:ext cx="1270001" cy="1269999"/>
            </a:xfrm>
            <a:prstGeom prst="straightConnector1">
              <a:avLst/>
            </a:prstGeom>
            <a:noFill/>
            <a:ln w="28575" cap="flat" cmpd="sng">
              <a:solidFill>
                <a:schemeClr val="lt1"/>
              </a:solidFill>
              <a:prstDash val="solid"/>
              <a:round/>
              <a:headEnd type="none" w="sm" len="sm"/>
              <a:tailEnd type="none" w="sm" len="sm"/>
            </a:ln>
          </p:spPr>
        </p:cxnSp>
      </p:grpSp>
      <p:sp>
        <p:nvSpPr>
          <p:cNvPr id="74" name="Google Shape;74;p14"/>
          <p:cNvSpPr txBox="1">
            <a:spLocks noGrp="1"/>
          </p:cNvSpPr>
          <p:nvPr>
            <p:ph type="title"/>
          </p:nvPr>
        </p:nvSpPr>
        <p:spPr>
          <a:xfrm>
            <a:off x="684212" y="4487332"/>
            <a:ext cx="8534400" cy="1507067"/>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chemeClr val="lt1"/>
              </a:buClr>
              <a:buSzPts val="3600"/>
              <a:buFont typeface="Century Gothic"/>
              <a:buNone/>
              <a:defRPr sz="3600" b="0" i="0" u="none" strike="noStrike" cap="none">
                <a:solidFill>
                  <a:schemeClr val="lt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75" name="Google Shape;75;p14"/>
          <p:cNvSpPr txBox="1">
            <a:spLocks noGrp="1"/>
          </p:cNvSpPr>
          <p:nvPr>
            <p:ph type="body" idx="1"/>
          </p:nvPr>
        </p:nvSpPr>
        <p:spPr>
          <a:xfrm>
            <a:off x="684212" y="685800"/>
            <a:ext cx="8534400" cy="3615267"/>
          </a:xfrm>
          <a:prstGeom prst="rect">
            <a:avLst/>
          </a:prstGeom>
          <a:noFill/>
          <a:ln>
            <a:noFill/>
          </a:ln>
        </p:spPr>
        <p:txBody>
          <a:bodyPr spcFirstLastPara="1" wrap="square" lIns="91425" tIns="45700" rIns="91425" bIns="45700" anchor="ctr" anchorCtr="0">
            <a:normAutofit/>
          </a:bodyPr>
          <a:lstStyle>
            <a:lvl1pPr marL="457200" marR="0" lvl="0" indent="-330200" algn="l" rtl="0">
              <a:lnSpc>
                <a:spcPct val="100000"/>
              </a:lnSpc>
              <a:spcBef>
                <a:spcPts val="400"/>
              </a:spcBef>
              <a:spcAft>
                <a:spcPts val="0"/>
              </a:spcAft>
              <a:buClr>
                <a:schemeClr val="lt1"/>
              </a:buClr>
              <a:buSzPts val="1600"/>
              <a:buFont typeface="Noto Sans Symbols"/>
              <a:buChar char="▶"/>
              <a:defRPr sz="2000" b="0" i="0" u="none" strike="noStrike" cap="none">
                <a:solidFill>
                  <a:srgbClr val="0F486F"/>
                </a:solidFill>
                <a:latin typeface="Century Gothic"/>
                <a:ea typeface="Century Gothic"/>
                <a:cs typeface="Century Gothic"/>
                <a:sym typeface="Century Gothic"/>
              </a:defRPr>
            </a:lvl1pPr>
            <a:lvl2pPr marL="914400" marR="0" lvl="1" indent="-320040" algn="l" rtl="0">
              <a:lnSpc>
                <a:spcPct val="100000"/>
              </a:lnSpc>
              <a:spcBef>
                <a:spcPts val="600"/>
              </a:spcBef>
              <a:spcAft>
                <a:spcPts val="0"/>
              </a:spcAft>
              <a:buClr>
                <a:schemeClr val="lt1"/>
              </a:buClr>
              <a:buSzPts val="1440"/>
              <a:buFont typeface="Noto Sans Symbols"/>
              <a:buChar char="▶"/>
              <a:defRPr sz="1800" b="0" i="0" u="none" strike="noStrike" cap="none">
                <a:solidFill>
                  <a:srgbClr val="0F486F"/>
                </a:solidFill>
                <a:latin typeface="Century Gothic"/>
                <a:ea typeface="Century Gothic"/>
                <a:cs typeface="Century Gothic"/>
                <a:sym typeface="Century Gothic"/>
              </a:defRPr>
            </a:lvl2pPr>
            <a:lvl3pPr marL="1371600" marR="0" lvl="2" indent="-309880" algn="l" rtl="0">
              <a:lnSpc>
                <a:spcPct val="100000"/>
              </a:lnSpc>
              <a:spcBef>
                <a:spcPts val="600"/>
              </a:spcBef>
              <a:spcAft>
                <a:spcPts val="0"/>
              </a:spcAft>
              <a:buClr>
                <a:schemeClr val="lt1"/>
              </a:buClr>
              <a:buSzPts val="1280"/>
              <a:buFont typeface="Noto Sans Symbols"/>
              <a:buChar char="▶"/>
              <a:defRPr sz="1600" b="0" i="0" u="none" strike="noStrike" cap="none">
                <a:solidFill>
                  <a:srgbClr val="0F486F"/>
                </a:solidFill>
                <a:latin typeface="Century Gothic"/>
                <a:ea typeface="Century Gothic"/>
                <a:cs typeface="Century Gothic"/>
                <a:sym typeface="Century Gothic"/>
              </a:defRPr>
            </a:lvl3pPr>
            <a:lvl4pPr marL="1828800" marR="0" lvl="3" indent="-299719" algn="l" rtl="0">
              <a:lnSpc>
                <a:spcPct val="100000"/>
              </a:lnSpc>
              <a:spcBef>
                <a:spcPts val="600"/>
              </a:spcBef>
              <a:spcAft>
                <a:spcPts val="0"/>
              </a:spcAft>
              <a:buClr>
                <a:schemeClr val="lt1"/>
              </a:buClr>
              <a:buSzPts val="1120"/>
              <a:buFont typeface="Noto Sans Symbols"/>
              <a:buChar char="▶"/>
              <a:defRPr sz="1400" b="0" i="0" u="none" strike="noStrike" cap="none">
                <a:solidFill>
                  <a:srgbClr val="0F486F"/>
                </a:solidFill>
                <a:latin typeface="Century Gothic"/>
                <a:ea typeface="Century Gothic"/>
                <a:cs typeface="Century Gothic"/>
                <a:sym typeface="Century Gothic"/>
              </a:defRPr>
            </a:lvl4pPr>
            <a:lvl5pPr marL="2286000" marR="0" lvl="4" indent="-299720" algn="l" rtl="0">
              <a:lnSpc>
                <a:spcPct val="100000"/>
              </a:lnSpc>
              <a:spcBef>
                <a:spcPts val="600"/>
              </a:spcBef>
              <a:spcAft>
                <a:spcPts val="0"/>
              </a:spcAft>
              <a:buClr>
                <a:schemeClr val="lt1"/>
              </a:buClr>
              <a:buSzPts val="1120"/>
              <a:buFont typeface="Noto Sans Symbols"/>
              <a:buChar char="▶"/>
              <a:defRPr sz="1400" b="0" i="0" u="none" strike="noStrike" cap="none">
                <a:solidFill>
                  <a:srgbClr val="0F486F"/>
                </a:solidFill>
                <a:latin typeface="Century Gothic"/>
                <a:ea typeface="Century Gothic"/>
                <a:cs typeface="Century Gothic"/>
                <a:sym typeface="Century Gothic"/>
              </a:defRPr>
            </a:lvl5pPr>
            <a:lvl6pPr marL="2743200" marR="0" lvl="5" indent="-299720" algn="l" rtl="0">
              <a:lnSpc>
                <a:spcPct val="100000"/>
              </a:lnSpc>
              <a:spcBef>
                <a:spcPts val="600"/>
              </a:spcBef>
              <a:spcAft>
                <a:spcPts val="0"/>
              </a:spcAft>
              <a:buClr>
                <a:schemeClr val="lt1"/>
              </a:buClr>
              <a:buSzPts val="1120"/>
              <a:buFont typeface="Noto Sans Symbols"/>
              <a:buChar char="▶"/>
              <a:defRPr sz="1400" b="0" i="0" u="none" strike="noStrike" cap="none">
                <a:solidFill>
                  <a:srgbClr val="0F486F"/>
                </a:solidFill>
                <a:latin typeface="Century Gothic"/>
                <a:ea typeface="Century Gothic"/>
                <a:cs typeface="Century Gothic"/>
                <a:sym typeface="Century Gothic"/>
              </a:defRPr>
            </a:lvl6pPr>
            <a:lvl7pPr marL="3200400" marR="0" lvl="6" indent="-299720" algn="l" rtl="0">
              <a:lnSpc>
                <a:spcPct val="100000"/>
              </a:lnSpc>
              <a:spcBef>
                <a:spcPts val="600"/>
              </a:spcBef>
              <a:spcAft>
                <a:spcPts val="0"/>
              </a:spcAft>
              <a:buClr>
                <a:schemeClr val="lt1"/>
              </a:buClr>
              <a:buSzPts val="1120"/>
              <a:buFont typeface="Noto Sans Symbols"/>
              <a:buChar char="▶"/>
              <a:defRPr sz="1400" b="0" i="0" u="none" strike="noStrike" cap="none">
                <a:solidFill>
                  <a:srgbClr val="0F486F"/>
                </a:solidFill>
                <a:latin typeface="Century Gothic"/>
                <a:ea typeface="Century Gothic"/>
                <a:cs typeface="Century Gothic"/>
                <a:sym typeface="Century Gothic"/>
              </a:defRPr>
            </a:lvl7pPr>
            <a:lvl8pPr marL="3657600" marR="0" lvl="7" indent="-299720" algn="l" rtl="0">
              <a:lnSpc>
                <a:spcPct val="100000"/>
              </a:lnSpc>
              <a:spcBef>
                <a:spcPts val="600"/>
              </a:spcBef>
              <a:spcAft>
                <a:spcPts val="0"/>
              </a:spcAft>
              <a:buClr>
                <a:schemeClr val="lt1"/>
              </a:buClr>
              <a:buSzPts val="1120"/>
              <a:buFont typeface="Noto Sans Symbols"/>
              <a:buChar char="▶"/>
              <a:defRPr sz="1400" b="0" i="0" u="none" strike="noStrike" cap="none">
                <a:solidFill>
                  <a:srgbClr val="0F486F"/>
                </a:solidFill>
                <a:latin typeface="Century Gothic"/>
                <a:ea typeface="Century Gothic"/>
                <a:cs typeface="Century Gothic"/>
                <a:sym typeface="Century Gothic"/>
              </a:defRPr>
            </a:lvl8pPr>
            <a:lvl9pPr marL="4114800" marR="0" lvl="8" indent="-299720" algn="l" rtl="0">
              <a:lnSpc>
                <a:spcPct val="100000"/>
              </a:lnSpc>
              <a:spcBef>
                <a:spcPts val="600"/>
              </a:spcBef>
              <a:spcAft>
                <a:spcPts val="600"/>
              </a:spcAft>
              <a:buClr>
                <a:schemeClr val="lt1"/>
              </a:buClr>
              <a:buSzPts val="1120"/>
              <a:buFont typeface="Noto Sans Symbols"/>
              <a:buChar char="▶"/>
              <a:defRPr sz="1400" b="0" i="0" u="none" strike="noStrike" cap="none">
                <a:solidFill>
                  <a:srgbClr val="0F486F"/>
                </a:solidFill>
                <a:latin typeface="Century Gothic"/>
                <a:ea typeface="Century Gothic"/>
                <a:cs typeface="Century Gothic"/>
                <a:sym typeface="Century Gothic"/>
              </a:defRPr>
            </a:lvl9pPr>
          </a:lstStyle>
          <a:p>
            <a:endParaRPr/>
          </a:p>
        </p:txBody>
      </p:sp>
      <p:sp>
        <p:nvSpPr>
          <p:cNvPr id="76" name="Google Shape;76;p14"/>
          <p:cNvSpPr txBox="1">
            <a:spLocks noGrp="1"/>
          </p:cNvSpPr>
          <p:nvPr>
            <p:ph type="dt" idx="10"/>
          </p:nvPr>
        </p:nvSpPr>
        <p:spPr>
          <a:xfrm>
            <a:off x="9904412" y="6172200"/>
            <a:ext cx="1600200" cy="365125"/>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9304A"/>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9pPr>
          </a:lstStyle>
          <a:p>
            <a:endParaRPr/>
          </a:p>
        </p:txBody>
      </p:sp>
      <p:sp>
        <p:nvSpPr>
          <p:cNvPr id="77" name="Google Shape;77;p14"/>
          <p:cNvSpPr txBox="1">
            <a:spLocks noGrp="1"/>
          </p:cNvSpPr>
          <p:nvPr>
            <p:ph type="ftr" idx="11"/>
          </p:nvPr>
        </p:nvSpPr>
        <p:spPr>
          <a:xfrm>
            <a:off x="684212" y="6172200"/>
            <a:ext cx="7543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9304A"/>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Century Gothic"/>
                <a:ea typeface="Century Gothic"/>
                <a:cs typeface="Century Gothic"/>
                <a:sym typeface="Century Gothic"/>
              </a:defRPr>
            </a:lvl9pPr>
          </a:lstStyle>
          <a:p>
            <a:endParaRPr/>
          </a:p>
        </p:txBody>
      </p:sp>
      <p:sp>
        <p:nvSpPr>
          <p:cNvPr id="78" name="Google Shape;78;p14"/>
          <p:cNvSpPr txBox="1">
            <a:spLocks noGrp="1"/>
          </p:cNvSpPr>
          <p:nvPr>
            <p:ph type="sldNum" idx="12"/>
          </p:nvPr>
        </p:nvSpPr>
        <p:spPr>
          <a:xfrm>
            <a:off x="10363200" y="5578475"/>
            <a:ext cx="1142245" cy="669925"/>
          </a:xfrm>
          <a:prstGeom prst="rect">
            <a:avLst/>
          </a:prstGeom>
          <a:noFill/>
          <a:ln>
            <a:noFill/>
          </a:ln>
        </p:spPr>
        <p:txBody>
          <a:bodyPr spcFirstLastPara="1" wrap="square" lIns="91425" tIns="45700" rIns="91425" bIns="45700" anchor="b" anchorCtr="0">
            <a:noAutofit/>
          </a:bodyPr>
          <a:lstStyle>
            <a:lvl1pPr marL="0" marR="0" lvl="0" indent="0" algn="r" rtl="0">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1pPr>
            <a:lvl2pPr marL="0" marR="0" lvl="1" indent="0" algn="r" rtl="0">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2pPr>
            <a:lvl3pPr marL="0" marR="0" lvl="2" indent="0" algn="r" rtl="0">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3pPr>
            <a:lvl4pPr marL="0" marR="0" lvl="3" indent="0" algn="r" rtl="0">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4pPr>
            <a:lvl5pPr marL="0" marR="0" lvl="4" indent="0" algn="r" rtl="0">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5pPr>
            <a:lvl6pPr marL="0" marR="0" lvl="5" indent="0" algn="r" rtl="0">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6pPr>
            <a:lvl7pPr marL="0" marR="0" lvl="6" indent="0" algn="r" rtl="0">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7pPr>
            <a:lvl8pPr marL="0" marR="0" lvl="7" indent="0" algn="r" rtl="0">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8pPr>
            <a:lvl9pPr marL="0" marR="0" lvl="8" indent="0" algn="r" rtl="0">
              <a:lnSpc>
                <a:spcPct val="100000"/>
              </a:lnSpc>
              <a:spcBef>
                <a:spcPts val="0"/>
              </a:spcBef>
              <a:spcAft>
                <a:spcPts val="0"/>
              </a:spcAft>
              <a:buClr>
                <a:srgbClr val="000000"/>
              </a:buClr>
              <a:buSzPts val="3200"/>
              <a:buFont typeface="Arial"/>
              <a:buNone/>
              <a:defRPr sz="3200" b="0" i="0" u="none" strike="noStrike" cap="none">
                <a:solidFill>
                  <a:srgbClr val="09304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lv-LV"/>
              <a:t>‹#›</a:t>
            </a:fld>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6.png"/><Relationship Id="rId7"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2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23.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6.png"/><Relationship Id="rId1" Type="http://schemas.openxmlformats.org/officeDocument/2006/relationships/slideLayout" Target="../slideLayouts/slideLayout23.xml"/><Relationship Id="rId5" Type="http://schemas.openxmlformats.org/officeDocument/2006/relationships/image" Target="../media/image42.png"/><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3.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1.png"/><Relationship Id="rId7"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44.jpg"/><Relationship Id="rId4" Type="http://schemas.openxmlformats.org/officeDocument/2006/relationships/image" Target="../media/image43.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6.png"/><Relationship Id="rId4" Type="http://schemas.openxmlformats.org/officeDocument/2006/relationships/image" Target="../media/image14.pn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microsoft.com/office/2007/relationships/hdphoto" Target="../media/hdphoto3.wdp"/><Relationship Id="rId13" Type="http://schemas.microsoft.com/office/2007/relationships/hdphoto" Target="../media/hdphoto5.wdp"/><Relationship Id="rId3" Type="http://schemas.openxmlformats.org/officeDocument/2006/relationships/image" Target="../media/image20.png"/><Relationship Id="rId7" Type="http://schemas.openxmlformats.org/officeDocument/2006/relationships/image" Target="../media/image22.png"/><Relationship Id="rId12"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microsoft.com/office/2007/relationships/hdphoto" Target="../media/hdphoto2.wdp"/><Relationship Id="rId11" Type="http://schemas.openxmlformats.org/officeDocument/2006/relationships/image" Target="../media/image7.png"/><Relationship Id="rId5" Type="http://schemas.openxmlformats.org/officeDocument/2006/relationships/image" Target="../media/image21.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
          <p:cNvSpPr txBox="1">
            <a:spLocks noGrp="1"/>
          </p:cNvSpPr>
          <p:nvPr>
            <p:ph type="ctrTitle"/>
          </p:nvPr>
        </p:nvSpPr>
        <p:spPr>
          <a:xfrm>
            <a:off x="454477" y="2590650"/>
            <a:ext cx="11283041" cy="2178199"/>
          </a:xfrm>
          <a:prstGeom prst="rect">
            <a:avLst/>
          </a:prstGeom>
          <a:solidFill>
            <a:srgbClr val="364142"/>
          </a:solidFill>
          <a:ln w="9525" cap="flat" cmpd="sng">
            <a:solidFill>
              <a:srgbClr val="E95355"/>
            </a:solidFill>
            <a:prstDash val="solid"/>
            <a:round/>
            <a:headEnd type="none" w="sm" len="sm"/>
            <a:tailEnd type="none" w="sm" len="sm"/>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dk1"/>
              </a:buClr>
              <a:buSzPts val="5400"/>
              <a:buFont typeface="Calibri"/>
              <a:buNone/>
            </a:pPr>
            <a:r>
              <a:rPr lang="lv-LV" sz="5400" dirty="0">
                <a:solidFill>
                  <a:srgbClr val="00B9C5"/>
                </a:solidFill>
              </a:rPr>
              <a:t>PRISMAP Survey</a:t>
            </a:r>
            <a:br>
              <a:rPr lang="lv-LV" sz="5400" dirty="0">
                <a:solidFill>
                  <a:srgbClr val="00B9C5"/>
                </a:solidFill>
              </a:rPr>
            </a:br>
            <a:r>
              <a:rPr lang="lv-LV" sz="5400" dirty="0">
                <a:solidFill>
                  <a:srgbClr val="00B9C5"/>
                </a:solidFill>
              </a:rPr>
              <a:t>Radionuclide and Radiopharmaceutical </a:t>
            </a:r>
            <a:endParaRPr sz="5400" dirty="0">
              <a:solidFill>
                <a:srgbClr val="00B9C5"/>
              </a:solidFill>
            </a:endParaRPr>
          </a:p>
          <a:p>
            <a:pPr marL="0" lvl="0" indent="0" algn="ctr" rtl="0">
              <a:lnSpc>
                <a:spcPct val="90000"/>
              </a:lnSpc>
              <a:spcBef>
                <a:spcPts val="0"/>
              </a:spcBef>
              <a:spcAft>
                <a:spcPts val="0"/>
              </a:spcAft>
              <a:buClr>
                <a:schemeClr val="dk1"/>
              </a:buClr>
              <a:buSzPts val="5400"/>
              <a:buFont typeface="Calibri"/>
              <a:buNone/>
            </a:pPr>
            <a:r>
              <a:rPr lang="lv-LV" sz="5400" dirty="0">
                <a:solidFill>
                  <a:srgbClr val="00B9C5"/>
                </a:solidFill>
              </a:rPr>
              <a:t>Industrial and clinical collaboration</a:t>
            </a:r>
            <a:endParaRPr sz="5400" dirty="0">
              <a:solidFill>
                <a:srgbClr val="00B9C5"/>
              </a:solidFill>
            </a:endParaRPr>
          </a:p>
        </p:txBody>
      </p:sp>
      <p:sp>
        <p:nvSpPr>
          <p:cNvPr id="202" name="Google Shape;202;p1"/>
          <p:cNvSpPr txBox="1">
            <a:spLocks noGrp="1"/>
          </p:cNvSpPr>
          <p:nvPr>
            <p:ph type="body" idx="2"/>
          </p:nvPr>
        </p:nvSpPr>
        <p:spPr>
          <a:xfrm>
            <a:off x="454024" y="5172298"/>
            <a:ext cx="11283041" cy="1685702"/>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2800"/>
              <a:buNone/>
            </a:pPr>
            <a:r>
              <a:rPr lang="lv-LV" sz="2800" dirty="0">
                <a:solidFill>
                  <a:srgbClr val="F16B67"/>
                </a:solidFill>
              </a:rPr>
              <a:t>Maija Radzina</a:t>
            </a:r>
          </a:p>
          <a:p>
            <a:pPr marL="0" lvl="0" indent="0" algn="ctr" rtl="0">
              <a:lnSpc>
                <a:spcPct val="90000"/>
              </a:lnSpc>
              <a:spcBef>
                <a:spcPts val="0"/>
              </a:spcBef>
              <a:spcAft>
                <a:spcPts val="0"/>
              </a:spcAft>
              <a:buSzPts val="2800"/>
              <a:buNone/>
            </a:pPr>
            <a:r>
              <a:rPr lang="lv-LV" sz="2800" dirty="0">
                <a:solidFill>
                  <a:srgbClr val="F16B67"/>
                </a:solidFill>
              </a:rPr>
              <a:t>11.10.2022</a:t>
            </a:r>
            <a:endParaRPr sz="2800" dirty="0">
              <a:solidFill>
                <a:srgbClr val="F16B67"/>
              </a:solidFill>
            </a:endParaRPr>
          </a:p>
        </p:txBody>
      </p:sp>
      <p:pic>
        <p:nvPicPr>
          <p:cNvPr id="4" name="Google Shape;219;p21">
            <a:extLst>
              <a:ext uri="{FF2B5EF4-FFF2-40B4-BE49-F238E27FC236}">
                <a16:creationId xmlns:a16="http://schemas.microsoft.com/office/drawing/2014/main" id="{922CDE35-8CF7-4F22-A66F-4D88A5B177FD}"/>
              </a:ext>
            </a:extLst>
          </p:cNvPr>
          <p:cNvPicPr preferRelativeResize="0"/>
          <p:nvPr/>
        </p:nvPicPr>
        <p:blipFill rotWithShape="1">
          <a:blip r:embed="rId3">
            <a:alphaModFix/>
          </a:blip>
          <a:srcRect/>
          <a:stretch/>
        </p:blipFill>
        <p:spPr>
          <a:xfrm>
            <a:off x="9149229" y="5640055"/>
            <a:ext cx="2587836" cy="895657"/>
          </a:xfrm>
          <a:prstGeom prst="rect">
            <a:avLst/>
          </a:prstGeom>
          <a:solidFill>
            <a:schemeClr val="bg1"/>
          </a:solidFill>
          <a:ln>
            <a:noFill/>
          </a:ln>
        </p:spPr>
      </p:pic>
      <p:pic>
        <p:nvPicPr>
          <p:cNvPr id="6" name="Picture 5">
            <a:extLst>
              <a:ext uri="{FF2B5EF4-FFF2-40B4-BE49-F238E27FC236}">
                <a16:creationId xmlns:a16="http://schemas.microsoft.com/office/drawing/2014/main" id="{82BFAB9B-5D62-2802-5C39-C80FB5E26381}"/>
              </a:ext>
            </a:extLst>
          </p:cNvPr>
          <p:cNvPicPr>
            <a:picLocks noChangeAspect="1"/>
          </p:cNvPicPr>
          <p:nvPr/>
        </p:nvPicPr>
        <p:blipFill>
          <a:blip r:embed="rId4"/>
          <a:stretch>
            <a:fillRect/>
          </a:stretch>
        </p:blipFill>
        <p:spPr>
          <a:xfrm>
            <a:off x="550862" y="5346699"/>
            <a:ext cx="1321329" cy="12922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gfc8e702fda_0_253"/>
          <p:cNvSpPr txBox="1">
            <a:spLocks noGrp="1"/>
          </p:cNvSpPr>
          <p:nvPr>
            <p:ph type="title"/>
          </p:nvPr>
        </p:nvSpPr>
        <p:spPr>
          <a:xfrm>
            <a:off x="970726" y="195604"/>
            <a:ext cx="10515600" cy="28257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327272"/>
              <a:buFont typeface="Calibri"/>
              <a:buNone/>
            </a:pPr>
            <a:r>
              <a:rPr lang="lv-LV" b="1"/>
              <a:t>SURVEY FOR NUCLEAR AND PHARMA INDUSTRY</a:t>
            </a:r>
            <a:br>
              <a:rPr lang="lv-LV" b="1"/>
            </a:br>
            <a:br>
              <a:rPr lang="lv-LV" b="1"/>
            </a:br>
            <a:r>
              <a:rPr lang="lv-LV" sz="2200" b="1"/>
              <a:t>Target -  </a:t>
            </a:r>
            <a:r>
              <a:rPr lang="lv-LV" sz="2200"/>
              <a:t>Head of Production, Quality, R&amp;D director, secretaries</a:t>
            </a:r>
            <a:endParaRPr sz="2200"/>
          </a:p>
          <a:p>
            <a:pPr marL="0" lvl="0" indent="0" algn="l" rtl="0">
              <a:lnSpc>
                <a:spcPct val="90000"/>
              </a:lnSpc>
              <a:spcBef>
                <a:spcPts val="0"/>
              </a:spcBef>
              <a:spcAft>
                <a:spcPts val="0"/>
              </a:spcAft>
              <a:buClr>
                <a:schemeClr val="dk1"/>
              </a:buClr>
              <a:buSzPct val="200000"/>
              <a:buFont typeface="Calibri"/>
              <a:buNone/>
            </a:pPr>
            <a:r>
              <a:rPr lang="lv-LV" sz="2200" b="1"/>
              <a:t>Profile - </a:t>
            </a:r>
            <a:r>
              <a:rPr lang="lv-LV" sz="2200"/>
              <a:t>hot cells, accelerators, reactors, cyclotrone, RN generators, synthesis modules, QC equipment, RFP precursors, </a:t>
            </a:r>
            <a:r>
              <a:rPr lang="lv-LV" sz="2200">
                <a:solidFill>
                  <a:srgbClr val="E66F70"/>
                </a:solidFill>
              </a:rPr>
              <a:t>purity, availability</a:t>
            </a:r>
            <a:r>
              <a:rPr lang="lv-LV" sz="2200"/>
              <a:t>,GMP, GDP (manufacturing and distribution), licences, sterility</a:t>
            </a:r>
            <a:endParaRPr sz="2200"/>
          </a:p>
          <a:p>
            <a:pPr marL="0" lvl="0" indent="0" algn="l" rtl="0">
              <a:lnSpc>
                <a:spcPct val="90000"/>
              </a:lnSpc>
              <a:spcBef>
                <a:spcPts val="0"/>
              </a:spcBef>
              <a:spcAft>
                <a:spcPts val="0"/>
              </a:spcAft>
              <a:buClr>
                <a:schemeClr val="dk1"/>
              </a:buClr>
              <a:buSzPct val="200000"/>
              <a:buFont typeface="Calibri"/>
              <a:buNone/>
            </a:pPr>
            <a:r>
              <a:rPr lang="lv-LV" sz="2200" b="1"/>
              <a:t>Vision - </a:t>
            </a:r>
            <a:r>
              <a:rPr lang="lv-LV" sz="2200"/>
              <a:t>extension of portfolio,registration, QC, </a:t>
            </a:r>
            <a:r>
              <a:rPr lang="lv-LV" sz="2200">
                <a:solidFill>
                  <a:srgbClr val="E66F70"/>
                </a:solidFill>
              </a:rPr>
              <a:t>novel production</a:t>
            </a:r>
            <a:endParaRPr sz="2200">
              <a:solidFill>
                <a:srgbClr val="E66F70"/>
              </a:solidFill>
            </a:endParaRPr>
          </a:p>
          <a:p>
            <a:pPr marL="0" lvl="0" indent="0" algn="l" rtl="0">
              <a:lnSpc>
                <a:spcPct val="90000"/>
              </a:lnSpc>
              <a:spcBef>
                <a:spcPts val="0"/>
              </a:spcBef>
              <a:spcAft>
                <a:spcPts val="0"/>
              </a:spcAft>
              <a:buClr>
                <a:schemeClr val="dk1"/>
              </a:buClr>
              <a:buSzPct val="200000"/>
              <a:buFont typeface="Calibri"/>
              <a:buNone/>
            </a:pPr>
            <a:r>
              <a:rPr lang="lv-LV" sz="2200" b="1"/>
              <a:t>Needs -</a:t>
            </a:r>
            <a:r>
              <a:rPr lang="lv-LV" sz="2200"/>
              <a:t> labeling, targets, </a:t>
            </a:r>
            <a:r>
              <a:rPr lang="lv-LV" sz="2200">
                <a:solidFill>
                  <a:srgbClr val="E66F70"/>
                </a:solidFill>
              </a:rPr>
              <a:t>logistics</a:t>
            </a:r>
            <a:endParaRPr sz="2200">
              <a:solidFill>
                <a:srgbClr val="E66F70"/>
              </a:solidFill>
            </a:endParaRPr>
          </a:p>
          <a:p>
            <a:pPr marL="0" lvl="0" indent="0" algn="l" rtl="0">
              <a:lnSpc>
                <a:spcPct val="90000"/>
              </a:lnSpc>
              <a:spcBef>
                <a:spcPts val="0"/>
              </a:spcBef>
              <a:spcAft>
                <a:spcPts val="0"/>
              </a:spcAft>
              <a:buClr>
                <a:schemeClr val="dk1"/>
              </a:buClr>
              <a:buSzPct val="200000"/>
              <a:buFont typeface="Calibri"/>
              <a:buNone/>
            </a:pPr>
            <a:endParaRPr sz="2200" b="1"/>
          </a:p>
        </p:txBody>
      </p:sp>
      <p:sp>
        <p:nvSpPr>
          <p:cNvPr id="308" name="Google Shape;308;gfc8e702fda_0_253"/>
          <p:cNvSpPr txBox="1"/>
          <p:nvPr/>
        </p:nvSpPr>
        <p:spPr>
          <a:xfrm>
            <a:off x="1645150" y="4182175"/>
            <a:ext cx="3000000" cy="1662300"/>
          </a:xfrm>
          <a:prstGeom prst="rect">
            <a:avLst/>
          </a:prstGeom>
          <a:solidFill>
            <a:srgbClr val="F16B67"/>
          </a:solidFill>
          <a:ln>
            <a:noFill/>
          </a:ln>
        </p:spPr>
        <p:txBody>
          <a:bodyPr spcFirstLastPara="1" wrap="square" lIns="91425" tIns="91425" rIns="91425" bIns="91425" anchor="t" anchorCtr="0">
            <a:spAutoFit/>
          </a:bodyPr>
          <a:lstStyle/>
          <a:p>
            <a:pPr marL="457200" marR="0" lvl="0" indent="0" algn="just" rtl="0">
              <a:lnSpc>
                <a:spcPct val="150000"/>
              </a:lnSpc>
              <a:spcBef>
                <a:spcPts val="0"/>
              </a:spcBef>
              <a:spcAft>
                <a:spcPts val="0"/>
              </a:spcAft>
              <a:buClr>
                <a:srgbClr val="000000"/>
              </a:buClr>
              <a:buSzPts val="2400"/>
              <a:buFont typeface="Arial"/>
              <a:buNone/>
            </a:pPr>
            <a:r>
              <a:rPr lang="lv-LV" sz="2400" b="1" i="0" u="none" strike="noStrike" cap="none">
                <a:solidFill>
                  <a:schemeClr val="lt1"/>
                </a:solidFill>
                <a:latin typeface="Century Gothic"/>
                <a:ea typeface="Century Gothic"/>
                <a:cs typeface="Century Gothic"/>
                <a:sym typeface="Century Gothic"/>
              </a:rPr>
              <a:t>Radionuclide producers</a:t>
            </a:r>
            <a:endParaRPr sz="2400" b="1" i="0" u="none" strike="noStrike" cap="none">
              <a:solidFill>
                <a:schemeClr val="lt1"/>
              </a:solidFill>
              <a:latin typeface="Century Gothic"/>
              <a:ea typeface="Century Gothic"/>
              <a:cs typeface="Century Gothic"/>
              <a:sym typeface="Century Gothic"/>
            </a:endParaRPr>
          </a:p>
          <a:p>
            <a:pPr marL="457200" marR="0" lvl="0" indent="0" algn="just" rtl="0">
              <a:lnSpc>
                <a:spcPct val="150000"/>
              </a:lnSpc>
              <a:spcBef>
                <a:spcPts val="0"/>
              </a:spcBef>
              <a:spcAft>
                <a:spcPts val="0"/>
              </a:spcAft>
              <a:buClr>
                <a:srgbClr val="000000"/>
              </a:buClr>
              <a:buSzPts val="2400"/>
              <a:buFont typeface="Arial"/>
              <a:buNone/>
            </a:pPr>
            <a:endParaRPr sz="2400" b="0" i="0" u="none" strike="noStrike" cap="none">
              <a:solidFill>
                <a:schemeClr val="lt1"/>
              </a:solidFill>
              <a:latin typeface="Century Gothic"/>
              <a:ea typeface="Century Gothic"/>
              <a:cs typeface="Century Gothic"/>
              <a:sym typeface="Century Gothic"/>
            </a:endParaRPr>
          </a:p>
        </p:txBody>
      </p:sp>
      <p:sp>
        <p:nvSpPr>
          <p:cNvPr id="309" name="Google Shape;309;gfc8e702fda_0_253"/>
          <p:cNvSpPr txBox="1"/>
          <p:nvPr/>
        </p:nvSpPr>
        <p:spPr>
          <a:xfrm>
            <a:off x="6123100" y="4182175"/>
            <a:ext cx="4247400" cy="1662300"/>
          </a:xfrm>
          <a:prstGeom prst="rect">
            <a:avLst/>
          </a:prstGeom>
          <a:solidFill>
            <a:srgbClr val="F16B67"/>
          </a:solidFill>
          <a:ln>
            <a:noFill/>
          </a:ln>
        </p:spPr>
        <p:txBody>
          <a:bodyPr spcFirstLastPara="1" wrap="square" lIns="91425" tIns="91425" rIns="91425" bIns="91425" anchor="t" anchorCtr="0">
            <a:spAutoFit/>
          </a:bodyPr>
          <a:lstStyle/>
          <a:p>
            <a:pPr marL="457200" marR="0" lvl="0" indent="0" algn="just" rtl="0">
              <a:lnSpc>
                <a:spcPct val="150000"/>
              </a:lnSpc>
              <a:spcBef>
                <a:spcPts val="0"/>
              </a:spcBef>
              <a:spcAft>
                <a:spcPts val="0"/>
              </a:spcAft>
              <a:buClr>
                <a:srgbClr val="000000"/>
              </a:buClr>
              <a:buSzPts val="2400"/>
              <a:buFont typeface="Arial"/>
              <a:buNone/>
            </a:pPr>
            <a:r>
              <a:rPr lang="lv-LV" sz="2400" b="1" i="0" u="none" strike="noStrike" cap="none">
                <a:solidFill>
                  <a:schemeClr val="lt1"/>
                </a:solidFill>
                <a:latin typeface="Century Gothic"/>
                <a:ea typeface="Century Gothic"/>
                <a:cs typeface="Century Gothic"/>
                <a:sym typeface="Century Gothic"/>
              </a:rPr>
              <a:t>Radionuclide and/or radiopharmaceutical producers</a:t>
            </a:r>
            <a:endParaRPr sz="2400" b="1" i="0" u="none" strike="noStrike" cap="none">
              <a:solidFill>
                <a:schemeClr val="lt1"/>
              </a:solidFill>
              <a:latin typeface="Century Gothic"/>
              <a:ea typeface="Century Gothic"/>
              <a:cs typeface="Century Gothic"/>
              <a:sym typeface="Century Gothic"/>
            </a:endParaRPr>
          </a:p>
        </p:txBody>
      </p:sp>
      <p:cxnSp>
        <p:nvCxnSpPr>
          <p:cNvPr id="310" name="Google Shape;310;gfc8e702fda_0_253"/>
          <p:cNvCxnSpPr/>
          <p:nvPr/>
        </p:nvCxnSpPr>
        <p:spPr>
          <a:xfrm flipH="1">
            <a:off x="3346275" y="2928875"/>
            <a:ext cx="584700" cy="1162200"/>
          </a:xfrm>
          <a:prstGeom prst="straightConnector1">
            <a:avLst/>
          </a:prstGeom>
          <a:noFill/>
          <a:ln w="114300" cap="flat" cmpd="sng">
            <a:solidFill>
              <a:srgbClr val="F0F0F0"/>
            </a:solidFill>
            <a:prstDash val="solid"/>
            <a:round/>
            <a:headEnd type="none" w="sm" len="sm"/>
            <a:tailEnd type="triangle" w="med" len="med"/>
          </a:ln>
        </p:spPr>
      </p:cxnSp>
      <p:cxnSp>
        <p:nvCxnSpPr>
          <p:cNvPr id="311" name="Google Shape;311;gfc8e702fda_0_253"/>
          <p:cNvCxnSpPr/>
          <p:nvPr/>
        </p:nvCxnSpPr>
        <p:spPr>
          <a:xfrm>
            <a:off x="7431625" y="3031225"/>
            <a:ext cx="484800" cy="1092600"/>
          </a:xfrm>
          <a:prstGeom prst="straightConnector1">
            <a:avLst/>
          </a:prstGeom>
          <a:noFill/>
          <a:ln w="114300" cap="flat" cmpd="sng">
            <a:solidFill>
              <a:schemeClr val="lt1"/>
            </a:solidFill>
            <a:prstDash val="solid"/>
            <a:round/>
            <a:headEnd type="none" w="sm" len="sm"/>
            <a:tailEnd type="triangle" w="med" len="med"/>
          </a:ln>
        </p:spPr>
      </p:cxnSp>
      <p:pic>
        <p:nvPicPr>
          <p:cNvPr id="312" name="Google Shape;312;gfc8e702fda_0_253"/>
          <p:cNvPicPr preferRelativeResize="0"/>
          <p:nvPr/>
        </p:nvPicPr>
        <p:blipFill rotWithShape="1">
          <a:blip r:embed="rId3">
            <a:alphaModFix/>
          </a:blip>
          <a:srcRect/>
          <a:stretch/>
        </p:blipFill>
        <p:spPr>
          <a:xfrm>
            <a:off x="202565" y="6137275"/>
            <a:ext cx="457200" cy="4953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gfc8e702fda_0_262"/>
          <p:cNvSpPr txBox="1">
            <a:spLocks noGrp="1"/>
          </p:cNvSpPr>
          <p:nvPr>
            <p:ph type="title"/>
          </p:nvPr>
        </p:nvSpPr>
        <p:spPr>
          <a:xfrm>
            <a:off x="1026176" y="73954"/>
            <a:ext cx="10515600" cy="28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None/>
            </a:pPr>
            <a:r>
              <a:rPr lang="lv-LV" b="1" dirty="0"/>
              <a:t>SURVEY FOR SCIENCE &amp; RESEARCH</a:t>
            </a:r>
            <a:br>
              <a:rPr lang="lv-LV" b="1" dirty="0"/>
            </a:br>
            <a:br>
              <a:rPr lang="lv-LV" b="1" dirty="0"/>
            </a:br>
            <a:r>
              <a:rPr lang="lv-LV" sz="2200" b="1" dirty="0"/>
              <a:t>Target audience - </a:t>
            </a:r>
            <a:r>
              <a:rPr lang="lv-LV" sz="2200" dirty="0" err="1"/>
              <a:t>Leading</a:t>
            </a:r>
            <a:r>
              <a:rPr lang="lv-LV" sz="2200" dirty="0"/>
              <a:t> </a:t>
            </a:r>
            <a:r>
              <a:rPr lang="lv-LV" sz="2200" dirty="0" err="1"/>
              <a:t>researchers</a:t>
            </a:r>
            <a:r>
              <a:rPr lang="lv-LV" sz="2200" dirty="0"/>
              <a:t>, </a:t>
            </a:r>
            <a:r>
              <a:rPr lang="lv-LV" sz="2200" dirty="0" err="1"/>
              <a:t>institute</a:t>
            </a:r>
            <a:r>
              <a:rPr lang="lv-LV" sz="2200" dirty="0"/>
              <a:t> </a:t>
            </a:r>
            <a:r>
              <a:rPr lang="lv-LV" sz="2200" dirty="0" err="1"/>
              <a:t>directors</a:t>
            </a:r>
            <a:endParaRPr sz="2200" dirty="0"/>
          </a:p>
          <a:p>
            <a:pPr marL="0" lvl="0" indent="0" algn="l" rtl="0">
              <a:lnSpc>
                <a:spcPct val="90000"/>
              </a:lnSpc>
              <a:spcBef>
                <a:spcPts val="0"/>
              </a:spcBef>
              <a:spcAft>
                <a:spcPts val="0"/>
              </a:spcAft>
              <a:buClr>
                <a:schemeClr val="dk1"/>
              </a:buClr>
              <a:buSzPts val="4400"/>
              <a:buNone/>
            </a:pPr>
            <a:r>
              <a:rPr lang="lv-LV" sz="2200" b="1" dirty="0" err="1"/>
              <a:t>Profile</a:t>
            </a:r>
            <a:r>
              <a:rPr lang="lv-LV" sz="2200" b="1" dirty="0"/>
              <a:t> - </a:t>
            </a:r>
            <a:r>
              <a:rPr lang="lv-LV" sz="2200" dirty="0" err="1"/>
              <a:t>Infrastructure</a:t>
            </a:r>
            <a:r>
              <a:rPr lang="lv-LV" sz="2200" dirty="0"/>
              <a:t>, </a:t>
            </a:r>
            <a:r>
              <a:rPr lang="lv-LV" sz="2200" dirty="0" err="1"/>
              <a:t>irradiation</a:t>
            </a:r>
            <a:r>
              <a:rPr lang="lv-LV" sz="2200" dirty="0"/>
              <a:t> </a:t>
            </a:r>
            <a:r>
              <a:rPr lang="lv-LV" sz="2200" dirty="0" err="1"/>
              <a:t>source</a:t>
            </a:r>
            <a:r>
              <a:rPr lang="lv-LV" sz="2200" dirty="0"/>
              <a:t>, </a:t>
            </a:r>
            <a:r>
              <a:rPr lang="lv-LV" sz="2200" dirty="0" err="1">
                <a:solidFill>
                  <a:srgbClr val="E66F70"/>
                </a:solidFill>
              </a:rPr>
              <a:t>unique</a:t>
            </a:r>
            <a:r>
              <a:rPr lang="lv-LV" sz="2200" dirty="0">
                <a:solidFill>
                  <a:srgbClr val="E66F70"/>
                </a:solidFill>
              </a:rPr>
              <a:t> </a:t>
            </a:r>
            <a:r>
              <a:rPr lang="lv-LV" sz="2200" dirty="0" err="1">
                <a:solidFill>
                  <a:srgbClr val="E66F70"/>
                </a:solidFill>
              </a:rPr>
              <a:t>know-how</a:t>
            </a:r>
            <a:r>
              <a:rPr lang="lv-LV" sz="2200" dirty="0"/>
              <a:t>, </a:t>
            </a:r>
            <a:r>
              <a:rPr lang="lv-LV" sz="2200" dirty="0" err="1"/>
              <a:t>main</a:t>
            </a:r>
            <a:r>
              <a:rPr lang="lv-LV" sz="2200" dirty="0"/>
              <a:t> </a:t>
            </a:r>
            <a:r>
              <a:rPr lang="lv-LV" sz="2200" dirty="0" err="1"/>
              <a:t>radionuclides</a:t>
            </a:r>
            <a:r>
              <a:rPr lang="lv-LV" sz="2200" dirty="0"/>
              <a:t>, </a:t>
            </a:r>
            <a:r>
              <a:rPr lang="lv-LV" sz="2200" dirty="0" err="1"/>
              <a:t>pre-clinical</a:t>
            </a:r>
            <a:r>
              <a:rPr lang="lv-LV" sz="2200" dirty="0"/>
              <a:t>, </a:t>
            </a:r>
            <a:r>
              <a:rPr lang="lv-LV" sz="2200" dirty="0" err="1"/>
              <a:t>clinical</a:t>
            </a:r>
            <a:endParaRPr sz="2200" dirty="0"/>
          </a:p>
          <a:p>
            <a:pPr marL="0" lvl="0" indent="0" algn="l" rtl="0">
              <a:lnSpc>
                <a:spcPct val="90000"/>
              </a:lnSpc>
              <a:spcBef>
                <a:spcPts val="0"/>
              </a:spcBef>
              <a:spcAft>
                <a:spcPts val="0"/>
              </a:spcAft>
              <a:buClr>
                <a:schemeClr val="dk1"/>
              </a:buClr>
              <a:buSzPts val="4400"/>
              <a:buNone/>
            </a:pPr>
            <a:r>
              <a:rPr lang="lv-LV" sz="2200" b="1" dirty="0" err="1"/>
              <a:t>Needs</a:t>
            </a:r>
            <a:r>
              <a:rPr lang="lv-LV" sz="2200" b="1" dirty="0"/>
              <a:t> - </a:t>
            </a:r>
            <a:r>
              <a:rPr lang="lv-LV" sz="2200" dirty="0" err="1"/>
              <a:t>supply</a:t>
            </a:r>
            <a:r>
              <a:rPr lang="lv-LV" sz="2200" dirty="0"/>
              <a:t>, </a:t>
            </a:r>
            <a:r>
              <a:rPr lang="lv-LV" sz="2200" dirty="0" err="1"/>
              <a:t>projects</a:t>
            </a:r>
            <a:r>
              <a:rPr lang="lv-LV" sz="2200" dirty="0"/>
              <a:t>, </a:t>
            </a:r>
            <a:r>
              <a:rPr lang="lv-LV" sz="2200" dirty="0" err="1">
                <a:solidFill>
                  <a:srgbClr val="E66F70"/>
                </a:solidFill>
              </a:rPr>
              <a:t>human</a:t>
            </a:r>
            <a:r>
              <a:rPr lang="lv-LV" sz="2200" dirty="0">
                <a:solidFill>
                  <a:srgbClr val="E66F70"/>
                </a:solidFill>
              </a:rPr>
              <a:t> </a:t>
            </a:r>
            <a:r>
              <a:rPr lang="lv-LV" sz="2200" dirty="0" err="1">
                <a:solidFill>
                  <a:srgbClr val="E66F70"/>
                </a:solidFill>
              </a:rPr>
              <a:t>resources</a:t>
            </a:r>
            <a:endParaRPr sz="2200" dirty="0">
              <a:solidFill>
                <a:srgbClr val="E66F70"/>
              </a:solidFill>
            </a:endParaRPr>
          </a:p>
          <a:p>
            <a:pPr marL="0" lvl="0" indent="0" algn="l" rtl="0">
              <a:lnSpc>
                <a:spcPct val="90000"/>
              </a:lnSpc>
              <a:spcBef>
                <a:spcPts val="0"/>
              </a:spcBef>
              <a:spcAft>
                <a:spcPts val="0"/>
              </a:spcAft>
              <a:buClr>
                <a:schemeClr val="dk1"/>
              </a:buClr>
              <a:buSzPts val="4400"/>
              <a:buNone/>
            </a:pPr>
            <a:r>
              <a:rPr lang="lv-LV" sz="2200" b="1" dirty="0"/>
              <a:t>Vision - </a:t>
            </a:r>
            <a:r>
              <a:rPr lang="lv-LV" sz="2200" dirty="0"/>
              <a:t>5-10 </a:t>
            </a:r>
            <a:r>
              <a:rPr lang="lv-LV" sz="2200" dirty="0" err="1"/>
              <a:t>years</a:t>
            </a:r>
            <a:r>
              <a:rPr lang="lv-LV" sz="2200" dirty="0"/>
              <a:t>, </a:t>
            </a:r>
            <a:r>
              <a:rPr lang="lv-LV" sz="2200" dirty="0" err="1"/>
              <a:t>expand</a:t>
            </a:r>
            <a:r>
              <a:rPr lang="lv-LV" sz="2200" dirty="0"/>
              <a:t> </a:t>
            </a:r>
            <a:r>
              <a:rPr lang="lv-LV" sz="2200" dirty="0" err="1"/>
              <a:t>research</a:t>
            </a:r>
            <a:r>
              <a:rPr lang="lv-LV" sz="2200" dirty="0"/>
              <a:t>, </a:t>
            </a:r>
            <a:r>
              <a:rPr lang="lv-LV" sz="2200" dirty="0" err="1"/>
              <a:t>new</a:t>
            </a:r>
            <a:r>
              <a:rPr lang="lv-LV" sz="2200" dirty="0"/>
              <a:t> </a:t>
            </a:r>
            <a:r>
              <a:rPr lang="lv-LV" sz="2200" dirty="0" err="1"/>
              <a:t>drugs</a:t>
            </a:r>
            <a:r>
              <a:rPr lang="lv-LV" sz="2200" dirty="0"/>
              <a:t>, </a:t>
            </a:r>
            <a:r>
              <a:rPr lang="lv-LV" sz="2200" dirty="0" err="1"/>
              <a:t>plans</a:t>
            </a:r>
            <a:r>
              <a:rPr lang="lv-LV" sz="2200" dirty="0"/>
              <a:t> </a:t>
            </a:r>
            <a:r>
              <a:rPr lang="lv-LV" sz="2200" dirty="0" err="1"/>
              <a:t>for</a:t>
            </a:r>
            <a:r>
              <a:rPr lang="lv-LV" sz="2200" dirty="0"/>
              <a:t> </a:t>
            </a:r>
            <a:r>
              <a:rPr lang="lv-LV" sz="2200" dirty="0" err="1"/>
              <a:t>infrastructure</a:t>
            </a:r>
            <a:endParaRPr sz="2200" dirty="0"/>
          </a:p>
        </p:txBody>
      </p:sp>
      <p:sp>
        <p:nvSpPr>
          <p:cNvPr id="319" name="Google Shape;319;gfc8e702fda_0_262"/>
          <p:cNvSpPr txBox="1"/>
          <p:nvPr/>
        </p:nvSpPr>
        <p:spPr>
          <a:xfrm>
            <a:off x="1128025" y="4182175"/>
            <a:ext cx="4085100" cy="1662300"/>
          </a:xfrm>
          <a:prstGeom prst="rect">
            <a:avLst/>
          </a:prstGeom>
          <a:solidFill>
            <a:srgbClr val="F16B67"/>
          </a:solidFill>
          <a:ln>
            <a:noFill/>
          </a:ln>
        </p:spPr>
        <p:txBody>
          <a:bodyPr spcFirstLastPara="1" wrap="square" lIns="91425" tIns="91425" rIns="91425" bIns="91425" anchor="t" anchorCtr="0">
            <a:spAutoFit/>
          </a:bodyPr>
          <a:lstStyle/>
          <a:p>
            <a:pPr marL="457200" marR="0" lvl="0" indent="0" algn="just" rtl="0">
              <a:lnSpc>
                <a:spcPct val="150000"/>
              </a:lnSpc>
              <a:spcBef>
                <a:spcPts val="0"/>
              </a:spcBef>
              <a:spcAft>
                <a:spcPts val="0"/>
              </a:spcAft>
              <a:buClr>
                <a:srgbClr val="000000"/>
              </a:buClr>
              <a:buSzPts val="2400"/>
              <a:buFont typeface="Arial"/>
              <a:buNone/>
            </a:pPr>
            <a:endParaRPr sz="2400" b="0" i="0" u="none" strike="noStrike" cap="none">
              <a:solidFill>
                <a:schemeClr val="lt1"/>
              </a:solidFill>
              <a:latin typeface="Century Gothic"/>
              <a:ea typeface="Century Gothic"/>
              <a:cs typeface="Century Gothic"/>
              <a:sym typeface="Century Gothic"/>
            </a:endParaRPr>
          </a:p>
          <a:p>
            <a:pPr marL="457200" marR="0" lvl="0" indent="0" algn="just" rtl="0">
              <a:lnSpc>
                <a:spcPct val="150000"/>
              </a:lnSpc>
              <a:spcBef>
                <a:spcPts val="0"/>
              </a:spcBef>
              <a:spcAft>
                <a:spcPts val="0"/>
              </a:spcAft>
              <a:buClr>
                <a:srgbClr val="000000"/>
              </a:buClr>
              <a:buSzPts val="2400"/>
              <a:buFont typeface="Arial"/>
              <a:buNone/>
            </a:pPr>
            <a:r>
              <a:rPr lang="lv-LV" sz="2400" b="1" i="0" u="none" strike="noStrike" cap="none">
                <a:solidFill>
                  <a:schemeClr val="lt1"/>
                </a:solidFill>
                <a:latin typeface="Century Gothic"/>
                <a:ea typeface="Century Gothic"/>
                <a:cs typeface="Century Gothic"/>
                <a:sym typeface="Century Gothic"/>
              </a:rPr>
              <a:t>Small research facility</a:t>
            </a:r>
            <a:endParaRPr sz="2400" b="1" i="0" u="none" strike="noStrike" cap="none">
              <a:solidFill>
                <a:schemeClr val="lt1"/>
              </a:solidFill>
              <a:latin typeface="Century Gothic"/>
              <a:ea typeface="Century Gothic"/>
              <a:cs typeface="Century Gothic"/>
              <a:sym typeface="Century Gothic"/>
            </a:endParaRPr>
          </a:p>
          <a:p>
            <a:pPr marL="457200" marR="0" lvl="0" indent="0" algn="just" rtl="0">
              <a:lnSpc>
                <a:spcPct val="150000"/>
              </a:lnSpc>
              <a:spcBef>
                <a:spcPts val="0"/>
              </a:spcBef>
              <a:spcAft>
                <a:spcPts val="0"/>
              </a:spcAft>
              <a:buClr>
                <a:srgbClr val="000000"/>
              </a:buClr>
              <a:buSzPts val="2400"/>
              <a:buFont typeface="Arial"/>
              <a:buNone/>
            </a:pPr>
            <a:endParaRPr sz="2400" b="0" i="0" u="none" strike="noStrike" cap="none">
              <a:solidFill>
                <a:schemeClr val="lt1"/>
              </a:solidFill>
              <a:latin typeface="Century Gothic"/>
              <a:ea typeface="Century Gothic"/>
              <a:cs typeface="Century Gothic"/>
              <a:sym typeface="Century Gothic"/>
            </a:endParaRPr>
          </a:p>
        </p:txBody>
      </p:sp>
      <p:sp>
        <p:nvSpPr>
          <p:cNvPr id="320" name="Google Shape;320;gfc8e702fda_0_262"/>
          <p:cNvSpPr txBox="1"/>
          <p:nvPr/>
        </p:nvSpPr>
        <p:spPr>
          <a:xfrm>
            <a:off x="6123100" y="4182175"/>
            <a:ext cx="4247400" cy="1662300"/>
          </a:xfrm>
          <a:prstGeom prst="rect">
            <a:avLst/>
          </a:prstGeom>
          <a:solidFill>
            <a:srgbClr val="F16B67"/>
          </a:solidFill>
          <a:ln>
            <a:noFill/>
          </a:ln>
        </p:spPr>
        <p:txBody>
          <a:bodyPr spcFirstLastPara="1" wrap="square" lIns="91425" tIns="91425" rIns="91425" bIns="91425" anchor="t" anchorCtr="0">
            <a:spAutoFit/>
          </a:bodyPr>
          <a:lstStyle/>
          <a:p>
            <a:pPr marL="457200" marR="0" lvl="0" indent="0" algn="just" rtl="0">
              <a:lnSpc>
                <a:spcPct val="150000"/>
              </a:lnSpc>
              <a:spcBef>
                <a:spcPts val="0"/>
              </a:spcBef>
              <a:spcAft>
                <a:spcPts val="0"/>
              </a:spcAft>
              <a:buClr>
                <a:srgbClr val="000000"/>
              </a:buClr>
              <a:buSzPts val="2400"/>
              <a:buFont typeface="Arial"/>
              <a:buNone/>
            </a:pPr>
            <a:endParaRPr sz="2400" b="0" i="0" u="none" strike="noStrike" cap="none">
              <a:solidFill>
                <a:schemeClr val="lt1"/>
              </a:solidFill>
              <a:latin typeface="Century Gothic"/>
              <a:ea typeface="Century Gothic"/>
              <a:cs typeface="Century Gothic"/>
              <a:sym typeface="Century Gothic"/>
            </a:endParaRPr>
          </a:p>
          <a:p>
            <a:pPr marL="457200" marR="0" lvl="0" indent="0" algn="just" rtl="0">
              <a:lnSpc>
                <a:spcPct val="150000"/>
              </a:lnSpc>
              <a:spcBef>
                <a:spcPts val="0"/>
              </a:spcBef>
              <a:spcAft>
                <a:spcPts val="0"/>
              </a:spcAft>
              <a:buClr>
                <a:srgbClr val="000000"/>
              </a:buClr>
              <a:buSzPts val="2400"/>
              <a:buFont typeface="Arial"/>
              <a:buNone/>
            </a:pPr>
            <a:r>
              <a:rPr lang="lv-LV" sz="2400" b="1" i="0" u="none" strike="noStrike" cap="none">
                <a:solidFill>
                  <a:schemeClr val="lt1"/>
                </a:solidFill>
                <a:latin typeface="Century Gothic"/>
                <a:ea typeface="Century Gothic"/>
                <a:cs typeface="Century Gothic"/>
                <a:sym typeface="Century Gothic"/>
              </a:rPr>
              <a:t>Large research facility</a:t>
            </a:r>
            <a:endParaRPr sz="2400" b="1" i="0" u="none" strike="noStrike" cap="none">
              <a:solidFill>
                <a:schemeClr val="lt1"/>
              </a:solidFill>
              <a:latin typeface="Century Gothic"/>
              <a:ea typeface="Century Gothic"/>
              <a:cs typeface="Century Gothic"/>
              <a:sym typeface="Century Gothic"/>
            </a:endParaRPr>
          </a:p>
          <a:p>
            <a:pPr marL="457200" marR="0" lvl="0" indent="0" algn="just" rtl="0">
              <a:lnSpc>
                <a:spcPct val="150000"/>
              </a:lnSpc>
              <a:spcBef>
                <a:spcPts val="0"/>
              </a:spcBef>
              <a:spcAft>
                <a:spcPts val="0"/>
              </a:spcAft>
              <a:buClr>
                <a:srgbClr val="000000"/>
              </a:buClr>
              <a:buSzPts val="2400"/>
              <a:buFont typeface="Arial"/>
              <a:buNone/>
            </a:pPr>
            <a:endParaRPr sz="2400" b="0" i="0" u="none" strike="noStrike" cap="none">
              <a:solidFill>
                <a:schemeClr val="lt1"/>
              </a:solidFill>
              <a:latin typeface="Century Gothic"/>
              <a:ea typeface="Century Gothic"/>
              <a:cs typeface="Century Gothic"/>
              <a:sym typeface="Century Gothic"/>
            </a:endParaRPr>
          </a:p>
        </p:txBody>
      </p:sp>
      <p:cxnSp>
        <p:nvCxnSpPr>
          <p:cNvPr id="321" name="Google Shape;321;gfc8e702fda_0_262"/>
          <p:cNvCxnSpPr/>
          <p:nvPr/>
        </p:nvCxnSpPr>
        <p:spPr>
          <a:xfrm flipH="1">
            <a:off x="3346325" y="3014375"/>
            <a:ext cx="517500" cy="1076700"/>
          </a:xfrm>
          <a:prstGeom prst="straightConnector1">
            <a:avLst/>
          </a:prstGeom>
          <a:noFill/>
          <a:ln w="114300" cap="flat" cmpd="sng">
            <a:solidFill>
              <a:srgbClr val="F0F0F0"/>
            </a:solidFill>
            <a:prstDash val="solid"/>
            <a:round/>
            <a:headEnd type="none" w="sm" len="sm"/>
            <a:tailEnd type="triangle" w="med" len="med"/>
          </a:ln>
        </p:spPr>
      </p:cxnSp>
      <p:cxnSp>
        <p:nvCxnSpPr>
          <p:cNvPr id="322" name="Google Shape;322;gfc8e702fda_0_262"/>
          <p:cNvCxnSpPr/>
          <p:nvPr/>
        </p:nvCxnSpPr>
        <p:spPr>
          <a:xfrm>
            <a:off x="7431475" y="2940425"/>
            <a:ext cx="485100" cy="1183500"/>
          </a:xfrm>
          <a:prstGeom prst="straightConnector1">
            <a:avLst/>
          </a:prstGeom>
          <a:noFill/>
          <a:ln w="114300" cap="flat" cmpd="sng">
            <a:solidFill>
              <a:schemeClr val="lt1"/>
            </a:solidFill>
            <a:prstDash val="solid"/>
            <a:round/>
            <a:headEnd type="none" w="sm" len="sm"/>
            <a:tailEnd type="triangle" w="med" len="med"/>
          </a:ln>
        </p:spPr>
      </p:cxnSp>
      <p:pic>
        <p:nvPicPr>
          <p:cNvPr id="323" name="Google Shape;323;gfc8e702fda_0_262"/>
          <p:cNvPicPr preferRelativeResize="0"/>
          <p:nvPr/>
        </p:nvPicPr>
        <p:blipFill rotWithShape="1">
          <a:blip r:embed="rId3">
            <a:alphaModFix/>
          </a:blip>
          <a:srcRect/>
          <a:stretch/>
        </p:blipFill>
        <p:spPr>
          <a:xfrm>
            <a:off x="202565" y="6137275"/>
            <a:ext cx="457200" cy="4953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gfc8e702fda_0_382"/>
          <p:cNvSpPr txBox="1">
            <a:spLocks noGrp="1"/>
          </p:cNvSpPr>
          <p:nvPr>
            <p:ph type="title"/>
          </p:nvPr>
        </p:nvSpPr>
        <p:spPr>
          <a:xfrm>
            <a:off x="878275" y="380454"/>
            <a:ext cx="11060700" cy="28257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327272"/>
              <a:buNone/>
            </a:pPr>
            <a:r>
              <a:rPr lang="lv-LV" b="1" dirty="0"/>
              <a:t>SURVEY FOR NUCLEAR MEDICINE</a:t>
            </a:r>
            <a:br>
              <a:rPr lang="lv-LV" b="1" dirty="0"/>
            </a:br>
            <a:br>
              <a:rPr lang="lv-LV" b="1" dirty="0"/>
            </a:br>
            <a:r>
              <a:rPr lang="lv-LV" sz="2200" b="1" dirty="0"/>
              <a:t>Target audience - </a:t>
            </a:r>
            <a:r>
              <a:rPr lang="lv-LV" sz="2200" dirty="0" err="1"/>
              <a:t>Physician</a:t>
            </a:r>
            <a:r>
              <a:rPr lang="lv-LV" sz="2200" dirty="0"/>
              <a:t>, </a:t>
            </a:r>
            <a:r>
              <a:rPr lang="lv-LV" sz="2200" dirty="0" err="1"/>
              <a:t>doctor</a:t>
            </a:r>
            <a:r>
              <a:rPr lang="lv-LV" sz="2200" dirty="0"/>
              <a:t>, </a:t>
            </a:r>
            <a:r>
              <a:rPr lang="lv-LV" sz="2200" dirty="0" err="1"/>
              <a:t>principal</a:t>
            </a:r>
            <a:r>
              <a:rPr lang="lv-LV" sz="2200" dirty="0"/>
              <a:t> </a:t>
            </a:r>
            <a:r>
              <a:rPr lang="lv-LV" sz="2200" dirty="0" err="1"/>
              <a:t>investigators</a:t>
            </a:r>
            <a:r>
              <a:rPr lang="lv-LV" sz="2200" dirty="0"/>
              <a:t>, </a:t>
            </a:r>
            <a:r>
              <a:rPr lang="lv-LV" sz="2200" dirty="0" err="1"/>
              <a:t>clinic</a:t>
            </a:r>
            <a:r>
              <a:rPr lang="lv-LV" sz="2200" dirty="0"/>
              <a:t> </a:t>
            </a:r>
            <a:r>
              <a:rPr lang="lv-LV" sz="2200" dirty="0" err="1"/>
              <a:t>administration</a:t>
            </a:r>
            <a:endParaRPr sz="2200" dirty="0"/>
          </a:p>
          <a:p>
            <a:pPr marL="0" lvl="0" indent="0" algn="l" rtl="0">
              <a:lnSpc>
                <a:spcPct val="90000"/>
              </a:lnSpc>
              <a:spcBef>
                <a:spcPts val="0"/>
              </a:spcBef>
              <a:spcAft>
                <a:spcPts val="0"/>
              </a:spcAft>
              <a:buClr>
                <a:schemeClr val="dk1"/>
              </a:buClr>
              <a:buSzPct val="200000"/>
              <a:buNone/>
            </a:pPr>
            <a:r>
              <a:rPr lang="lv-LV" sz="2200" b="1" dirty="0" err="1"/>
              <a:t>Profile</a:t>
            </a:r>
            <a:r>
              <a:rPr lang="lv-LV" sz="2200" b="1" dirty="0"/>
              <a:t> - </a:t>
            </a:r>
            <a:r>
              <a:rPr lang="lv-LV" sz="2200" dirty="0" err="1"/>
              <a:t>clinical</a:t>
            </a:r>
            <a:r>
              <a:rPr lang="lv-LV" sz="2200" dirty="0"/>
              <a:t>, </a:t>
            </a:r>
            <a:r>
              <a:rPr lang="lv-LV" sz="2200" dirty="0" err="1"/>
              <a:t>pre-clinical</a:t>
            </a:r>
            <a:r>
              <a:rPr lang="lv-LV" sz="2200" dirty="0"/>
              <a:t>, </a:t>
            </a:r>
            <a:r>
              <a:rPr lang="lv-LV" sz="2200" dirty="0" err="1"/>
              <a:t>in-house</a:t>
            </a:r>
            <a:r>
              <a:rPr lang="lv-LV" sz="2200" dirty="0"/>
              <a:t> RP, </a:t>
            </a:r>
            <a:r>
              <a:rPr lang="lv-LV" sz="2200" dirty="0" err="1">
                <a:solidFill>
                  <a:srgbClr val="E66F70"/>
                </a:solidFill>
              </a:rPr>
              <a:t>applications</a:t>
            </a:r>
            <a:r>
              <a:rPr lang="lv-LV" sz="2200" dirty="0"/>
              <a:t>, RN, </a:t>
            </a:r>
            <a:r>
              <a:rPr lang="lv-LV" sz="2200" dirty="0" err="1"/>
              <a:t>methods</a:t>
            </a:r>
            <a:r>
              <a:rPr lang="lv-LV" sz="2200" dirty="0"/>
              <a:t> SPECT, PET, </a:t>
            </a:r>
            <a:r>
              <a:rPr lang="lv-LV" sz="2200" dirty="0" err="1"/>
              <a:t>etc</a:t>
            </a:r>
            <a:r>
              <a:rPr lang="lv-LV" sz="2200" dirty="0"/>
              <a:t>.</a:t>
            </a:r>
            <a:endParaRPr sz="2200" dirty="0"/>
          </a:p>
          <a:p>
            <a:pPr marL="0" lvl="0" indent="0" algn="l" rtl="0">
              <a:lnSpc>
                <a:spcPct val="90000"/>
              </a:lnSpc>
              <a:spcBef>
                <a:spcPts val="0"/>
              </a:spcBef>
              <a:spcAft>
                <a:spcPts val="0"/>
              </a:spcAft>
              <a:buClr>
                <a:schemeClr val="dk1"/>
              </a:buClr>
              <a:buSzPct val="200000"/>
              <a:buNone/>
            </a:pPr>
            <a:r>
              <a:rPr lang="lv-LV" sz="2200" b="1" dirty="0"/>
              <a:t>Vision - </a:t>
            </a:r>
            <a:r>
              <a:rPr lang="lv-LV" sz="2200" dirty="0" err="1">
                <a:solidFill>
                  <a:srgbClr val="E66F70"/>
                </a:solidFill>
              </a:rPr>
              <a:t>clinical</a:t>
            </a:r>
            <a:r>
              <a:rPr lang="lv-LV" sz="2200" dirty="0">
                <a:solidFill>
                  <a:srgbClr val="E66F70"/>
                </a:solidFill>
              </a:rPr>
              <a:t> </a:t>
            </a:r>
            <a:r>
              <a:rPr lang="lv-LV" sz="2200" dirty="0" err="1">
                <a:solidFill>
                  <a:srgbClr val="E66F70"/>
                </a:solidFill>
              </a:rPr>
              <a:t>future</a:t>
            </a:r>
            <a:r>
              <a:rPr lang="lv-LV" sz="2200" dirty="0">
                <a:solidFill>
                  <a:srgbClr val="E66F70"/>
                </a:solidFill>
              </a:rPr>
              <a:t> </a:t>
            </a:r>
            <a:r>
              <a:rPr lang="lv-LV" sz="2200" dirty="0" err="1">
                <a:solidFill>
                  <a:srgbClr val="E66F70"/>
                </a:solidFill>
              </a:rPr>
              <a:t>perspecives</a:t>
            </a:r>
            <a:r>
              <a:rPr lang="lv-LV" sz="2200" dirty="0"/>
              <a:t>, specialist </a:t>
            </a:r>
            <a:r>
              <a:rPr lang="lv-LV" sz="2200" dirty="0" err="1"/>
              <a:t>training</a:t>
            </a:r>
            <a:r>
              <a:rPr lang="lv-LV" sz="2200" dirty="0"/>
              <a:t>, </a:t>
            </a:r>
            <a:r>
              <a:rPr lang="lv-LV" sz="2200" dirty="0" err="1"/>
              <a:t>cooperation</a:t>
            </a:r>
            <a:r>
              <a:rPr lang="lv-LV" sz="2200" dirty="0"/>
              <a:t>, </a:t>
            </a:r>
            <a:r>
              <a:rPr lang="lv-LV" sz="2200" dirty="0" err="1"/>
              <a:t>supply</a:t>
            </a:r>
            <a:r>
              <a:rPr lang="lv-LV" sz="2200" dirty="0"/>
              <a:t> </a:t>
            </a:r>
            <a:r>
              <a:rPr lang="lv-LV" sz="2200" dirty="0" err="1"/>
              <a:t>chains</a:t>
            </a:r>
            <a:endParaRPr sz="2200" dirty="0"/>
          </a:p>
          <a:p>
            <a:pPr marL="0" lvl="0" indent="0" algn="l" rtl="0">
              <a:lnSpc>
                <a:spcPct val="90000"/>
              </a:lnSpc>
              <a:spcBef>
                <a:spcPts val="0"/>
              </a:spcBef>
              <a:spcAft>
                <a:spcPts val="0"/>
              </a:spcAft>
              <a:buClr>
                <a:schemeClr val="dk1"/>
              </a:buClr>
              <a:buSzPct val="200000"/>
              <a:buNone/>
            </a:pPr>
            <a:r>
              <a:rPr lang="lv-LV" sz="2200" b="1" dirty="0" err="1"/>
              <a:t>Needs</a:t>
            </a:r>
            <a:r>
              <a:rPr lang="lv-LV" sz="2200" b="1" dirty="0"/>
              <a:t> - </a:t>
            </a:r>
            <a:r>
              <a:rPr lang="lv-LV" sz="2200" dirty="0" err="1"/>
              <a:t>access</a:t>
            </a:r>
            <a:r>
              <a:rPr lang="lv-LV" sz="2200" dirty="0"/>
              <a:t> to </a:t>
            </a:r>
            <a:r>
              <a:rPr lang="lv-LV" sz="2200" dirty="0" err="1"/>
              <a:t>supplieres</a:t>
            </a:r>
            <a:r>
              <a:rPr lang="lv-LV" sz="2200" dirty="0"/>
              <a:t>, </a:t>
            </a:r>
            <a:r>
              <a:rPr lang="lv-LV" sz="2200" dirty="0" err="1"/>
              <a:t>logistics</a:t>
            </a:r>
            <a:r>
              <a:rPr lang="lv-LV" sz="2200" dirty="0"/>
              <a:t>, licences, </a:t>
            </a:r>
            <a:r>
              <a:rPr lang="lv-LV" sz="2200" dirty="0" err="1"/>
              <a:t>competences</a:t>
            </a:r>
            <a:r>
              <a:rPr lang="lv-LV" sz="2200" dirty="0"/>
              <a:t>, </a:t>
            </a:r>
            <a:r>
              <a:rPr lang="lv-LV" sz="2200" dirty="0" err="1"/>
              <a:t>partners</a:t>
            </a:r>
            <a:r>
              <a:rPr lang="lv-LV" sz="2200" dirty="0"/>
              <a:t>, </a:t>
            </a:r>
            <a:r>
              <a:rPr lang="lv-LV" sz="2200" dirty="0" err="1"/>
              <a:t>infrastructure</a:t>
            </a:r>
            <a:r>
              <a:rPr lang="lv-LV" sz="2200" dirty="0"/>
              <a:t>, </a:t>
            </a:r>
            <a:r>
              <a:rPr lang="lv-LV" sz="2200" dirty="0" err="1"/>
              <a:t>patient</a:t>
            </a:r>
            <a:r>
              <a:rPr lang="lv-LV" sz="2200" dirty="0"/>
              <a:t> </a:t>
            </a:r>
            <a:r>
              <a:rPr lang="lv-LV" sz="2200" dirty="0" err="1"/>
              <a:t>data</a:t>
            </a:r>
            <a:r>
              <a:rPr lang="lv-LV" sz="2200" dirty="0"/>
              <a:t> </a:t>
            </a:r>
            <a:r>
              <a:rPr lang="lv-LV" sz="2200" dirty="0" err="1"/>
              <a:t>pooling</a:t>
            </a:r>
            <a:endParaRPr sz="2200" dirty="0"/>
          </a:p>
          <a:p>
            <a:pPr marL="0" lvl="0" indent="0" algn="l" rtl="0">
              <a:lnSpc>
                <a:spcPct val="90000"/>
              </a:lnSpc>
              <a:spcBef>
                <a:spcPts val="0"/>
              </a:spcBef>
              <a:spcAft>
                <a:spcPts val="0"/>
              </a:spcAft>
              <a:buClr>
                <a:schemeClr val="dk1"/>
              </a:buClr>
              <a:buSzPct val="200000"/>
              <a:buNone/>
            </a:pPr>
            <a:endParaRPr sz="2200" b="1" dirty="0"/>
          </a:p>
        </p:txBody>
      </p:sp>
      <p:cxnSp>
        <p:nvCxnSpPr>
          <p:cNvPr id="330" name="Google Shape;330;gfc8e702fda_0_382"/>
          <p:cNvCxnSpPr/>
          <p:nvPr/>
        </p:nvCxnSpPr>
        <p:spPr>
          <a:xfrm flipH="1">
            <a:off x="2185875" y="3079300"/>
            <a:ext cx="628500" cy="1323900"/>
          </a:xfrm>
          <a:prstGeom prst="straightConnector1">
            <a:avLst/>
          </a:prstGeom>
          <a:noFill/>
          <a:ln w="114300" cap="flat" cmpd="sng">
            <a:solidFill>
              <a:srgbClr val="F0F0F0"/>
            </a:solidFill>
            <a:prstDash val="solid"/>
            <a:round/>
            <a:headEnd type="none" w="sm" len="sm"/>
            <a:tailEnd type="triangle" w="med" len="med"/>
          </a:ln>
        </p:spPr>
      </p:cxnSp>
      <p:cxnSp>
        <p:nvCxnSpPr>
          <p:cNvPr id="331" name="Google Shape;331;gfc8e702fda_0_382"/>
          <p:cNvCxnSpPr/>
          <p:nvPr/>
        </p:nvCxnSpPr>
        <p:spPr>
          <a:xfrm>
            <a:off x="7758225" y="3046450"/>
            <a:ext cx="577500" cy="1389600"/>
          </a:xfrm>
          <a:prstGeom prst="straightConnector1">
            <a:avLst/>
          </a:prstGeom>
          <a:noFill/>
          <a:ln w="114300" cap="flat" cmpd="sng">
            <a:solidFill>
              <a:schemeClr val="lt1"/>
            </a:solidFill>
            <a:prstDash val="solid"/>
            <a:round/>
            <a:headEnd type="none" w="sm" len="sm"/>
            <a:tailEnd type="triangle" w="med" len="med"/>
          </a:ln>
        </p:spPr>
      </p:cxnSp>
      <p:pic>
        <p:nvPicPr>
          <p:cNvPr id="332" name="Google Shape;332;gfc8e702fda_0_382"/>
          <p:cNvPicPr preferRelativeResize="0"/>
          <p:nvPr/>
        </p:nvPicPr>
        <p:blipFill rotWithShape="1">
          <a:blip r:embed="rId3">
            <a:alphaModFix/>
          </a:blip>
          <a:srcRect/>
          <a:stretch/>
        </p:blipFill>
        <p:spPr>
          <a:xfrm>
            <a:off x="202565" y="6137275"/>
            <a:ext cx="457200" cy="495300"/>
          </a:xfrm>
          <a:prstGeom prst="rect">
            <a:avLst/>
          </a:prstGeom>
          <a:noFill/>
          <a:ln>
            <a:noFill/>
          </a:ln>
        </p:spPr>
      </p:pic>
      <p:sp>
        <p:nvSpPr>
          <p:cNvPr id="334" name="Google Shape;334;gfc8e702fda_0_382"/>
          <p:cNvSpPr txBox="1"/>
          <p:nvPr/>
        </p:nvSpPr>
        <p:spPr>
          <a:xfrm>
            <a:off x="6717075" y="4540850"/>
            <a:ext cx="2659800" cy="1108200"/>
          </a:xfrm>
          <a:prstGeom prst="rect">
            <a:avLst/>
          </a:prstGeom>
          <a:solidFill>
            <a:srgbClr val="F16B67"/>
          </a:solidFill>
          <a:ln>
            <a:noFill/>
          </a:ln>
        </p:spPr>
        <p:txBody>
          <a:bodyPr spcFirstLastPara="1" wrap="square" lIns="91425" tIns="91425" rIns="91425" bIns="91425" anchor="ctr" anchorCtr="0">
            <a:noAutofit/>
          </a:bodyPr>
          <a:lstStyle/>
          <a:p>
            <a:pPr marL="0" marR="0" lvl="0" indent="0" algn="ctr" rtl="0">
              <a:lnSpc>
                <a:spcPct val="150000"/>
              </a:lnSpc>
              <a:spcBef>
                <a:spcPts val="0"/>
              </a:spcBef>
              <a:spcAft>
                <a:spcPts val="0"/>
              </a:spcAft>
              <a:buClr>
                <a:srgbClr val="000000"/>
              </a:buClr>
              <a:buSzPts val="2400"/>
              <a:buFont typeface="Arial"/>
              <a:buNone/>
            </a:pPr>
            <a:r>
              <a:rPr lang="lv-LV" sz="2400" b="1" i="0" u="none" strike="noStrike" cap="none">
                <a:solidFill>
                  <a:schemeClr val="lt1"/>
                </a:solidFill>
                <a:latin typeface="Century Gothic"/>
                <a:ea typeface="Century Gothic"/>
                <a:cs typeface="Century Gothic"/>
                <a:sym typeface="Century Gothic"/>
              </a:rPr>
              <a:t>Theranostics</a:t>
            </a:r>
            <a:endParaRPr sz="2400" b="0" i="0" u="none" strike="noStrike" cap="none">
              <a:solidFill>
                <a:schemeClr val="lt1"/>
              </a:solidFill>
              <a:latin typeface="Century Gothic"/>
              <a:ea typeface="Century Gothic"/>
              <a:cs typeface="Century Gothic"/>
              <a:sym typeface="Century Gothic"/>
            </a:endParaRPr>
          </a:p>
        </p:txBody>
      </p:sp>
      <p:sp>
        <p:nvSpPr>
          <p:cNvPr id="335" name="Google Shape;335;gfc8e702fda_0_382"/>
          <p:cNvSpPr txBox="1"/>
          <p:nvPr/>
        </p:nvSpPr>
        <p:spPr>
          <a:xfrm>
            <a:off x="3880600" y="4540850"/>
            <a:ext cx="2659800" cy="1108200"/>
          </a:xfrm>
          <a:prstGeom prst="rect">
            <a:avLst/>
          </a:prstGeom>
          <a:solidFill>
            <a:srgbClr val="F16B67"/>
          </a:solidFill>
          <a:ln>
            <a:noFill/>
          </a:ln>
        </p:spPr>
        <p:txBody>
          <a:bodyPr spcFirstLastPara="1" wrap="square" lIns="91425" tIns="91425" rIns="91425" bIns="91425" anchor="ctr" anchorCtr="0">
            <a:noAutofit/>
          </a:bodyPr>
          <a:lstStyle/>
          <a:p>
            <a:pPr marL="0" marR="0" lvl="0" indent="0" algn="ctr" rtl="0">
              <a:lnSpc>
                <a:spcPct val="150000"/>
              </a:lnSpc>
              <a:spcBef>
                <a:spcPts val="0"/>
              </a:spcBef>
              <a:spcAft>
                <a:spcPts val="0"/>
              </a:spcAft>
              <a:buClr>
                <a:srgbClr val="000000"/>
              </a:buClr>
              <a:buSzPts val="2400"/>
              <a:buFont typeface="Arial"/>
              <a:buNone/>
            </a:pPr>
            <a:r>
              <a:rPr lang="lv-LV" sz="2400" b="1" i="0" u="none" strike="noStrike" cap="none">
                <a:solidFill>
                  <a:schemeClr val="lt1"/>
                </a:solidFill>
                <a:latin typeface="Century Gothic"/>
                <a:ea typeface="Century Gothic"/>
                <a:cs typeface="Century Gothic"/>
                <a:sym typeface="Century Gothic"/>
              </a:rPr>
              <a:t>Therapy</a:t>
            </a:r>
            <a:endParaRPr sz="2400" b="0" i="0" u="none" strike="noStrike" cap="none">
              <a:solidFill>
                <a:schemeClr val="lt1"/>
              </a:solidFill>
              <a:latin typeface="Century Gothic"/>
              <a:ea typeface="Century Gothic"/>
              <a:cs typeface="Century Gothic"/>
              <a:sym typeface="Century Gothic"/>
            </a:endParaRPr>
          </a:p>
        </p:txBody>
      </p:sp>
      <p:sp>
        <p:nvSpPr>
          <p:cNvPr id="336" name="Google Shape;336;gfc8e702fda_0_382"/>
          <p:cNvSpPr txBox="1"/>
          <p:nvPr/>
        </p:nvSpPr>
        <p:spPr>
          <a:xfrm>
            <a:off x="1044125" y="4540850"/>
            <a:ext cx="2659800" cy="1108200"/>
          </a:xfrm>
          <a:prstGeom prst="rect">
            <a:avLst/>
          </a:prstGeom>
          <a:solidFill>
            <a:srgbClr val="F16B67"/>
          </a:solidFill>
          <a:ln>
            <a:noFill/>
          </a:ln>
        </p:spPr>
        <p:txBody>
          <a:bodyPr spcFirstLastPara="1" wrap="square" lIns="91425" tIns="91425" rIns="91425" bIns="91425" anchor="ctr" anchorCtr="0">
            <a:noAutofit/>
          </a:bodyPr>
          <a:lstStyle/>
          <a:p>
            <a:pPr marL="0" marR="0" lvl="0" indent="0" algn="ctr" rtl="0">
              <a:lnSpc>
                <a:spcPct val="150000"/>
              </a:lnSpc>
              <a:spcBef>
                <a:spcPts val="0"/>
              </a:spcBef>
              <a:spcAft>
                <a:spcPts val="0"/>
              </a:spcAft>
              <a:buClr>
                <a:srgbClr val="000000"/>
              </a:buClr>
              <a:buSzPts val="2400"/>
              <a:buFont typeface="Arial"/>
              <a:buNone/>
            </a:pPr>
            <a:r>
              <a:rPr lang="lv-LV" sz="2400" b="1" i="0" u="none" strike="noStrike" cap="none">
                <a:solidFill>
                  <a:schemeClr val="lt1"/>
                </a:solidFill>
                <a:latin typeface="Century Gothic"/>
                <a:ea typeface="Century Gothic"/>
                <a:cs typeface="Century Gothic"/>
                <a:sym typeface="Century Gothic"/>
              </a:rPr>
              <a:t>Diagnostics</a:t>
            </a:r>
            <a:endParaRPr sz="2400" b="0" i="0" u="none" strike="noStrike" cap="none">
              <a:solidFill>
                <a:schemeClr val="lt1"/>
              </a:solidFill>
              <a:latin typeface="Century Gothic"/>
              <a:ea typeface="Century Gothic"/>
              <a:cs typeface="Century Gothic"/>
              <a:sym typeface="Century Gothic"/>
            </a:endParaRPr>
          </a:p>
        </p:txBody>
      </p:sp>
      <p:cxnSp>
        <p:nvCxnSpPr>
          <p:cNvPr id="337" name="Google Shape;337;gfc8e702fda_0_382"/>
          <p:cNvCxnSpPr/>
          <p:nvPr/>
        </p:nvCxnSpPr>
        <p:spPr>
          <a:xfrm>
            <a:off x="5282100" y="3051700"/>
            <a:ext cx="8400" cy="1379100"/>
          </a:xfrm>
          <a:prstGeom prst="straightConnector1">
            <a:avLst/>
          </a:prstGeom>
          <a:noFill/>
          <a:ln w="114300" cap="flat" cmpd="sng">
            <a:solidFill>
              <a:schemeClr val="lt1"/>
            </a:solidFill>
            <a:prstDash val="solid"/>
            <a:round/>
            <a:headEnd type="none" w="sm" len="sm"/>
            <a:tailEnd type="triangle" w="med" len="med"/>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4" name="Google Shape;74;p16"/>
          <p:cNvSpPr txBox="1">
            <a:spLocks noGrp="1"/>
          </p:cNvSpPr>
          <p:nvPr>
            <p:ph type="body" idx="1"/>
          </p:nvPr>
        </p:nvSpPr>
        <p:spPr>
          <a:xfrm>
            <a:off x="78321" y="1446550"/>
            <a:ext cx="4073954" cy="4708747"/>
          </a:xfrm>
          <a:prstGeom prst="rect">
            <a:avLst/>
          </a:prstGeom>
          <a:noFill/>
        </p:spPr>
        <p:txBody>
          <a:bodyPr spcFirstLastPara="1" wrap="square" lIns="121900" tIns="121900" rIns="121900" bIns="121900" anchor="t" anchorCtr="0">
            <a:normAutofit/>
          </a:bodyPr>
          <a:lstStyle/>
          <a:p>
            <a:pPr indent="-445758">
              <a:buClr>
                <a:srgbClr val="E66F70"/>
              </a:buClr>
              <a:buSzPct val="100000"/>
              <a:buFont typeface="Arial" panose="020B0604020202020204" pitchFamily="34" charset="0"/>
              <a:buChar char="•"/>
            </a:pPr>
            <a:r>
              <a:rPr lang="lv" sz="1800" dirty="0">
                <a:solidFill>
                  <a:schemeClr val="bg1"/>
                </a:solidFill>
              </a:rPr>
              <a:t>104 institution respondents</a:t>
            </a:r>
            <a:endParaRPr sz="1800" dirty="0">
              <a:solidFill>
                <a:schemeClr val="bg1"/>
              </a:solidFill>
            </a:endParaRPr>
          </a:p>
        </p:txBody>
      </p:sp>
      <p:sp>
        <p:nvSpPr>
          <p:cNvPr id="7" name="TextBox 6">
            <a:extLst>
              <a:ext uri="{FF2B5EF4-FFF2-40B4-BE49-F238E27FC236}">
                <a16:creationId xmlns:a16="http://schemas.microsoft.com/office/drawing/2014/main" id="{B4D00317-D89D-4128-AC2A-749333D4AFDF}"/>
              </a:ext>
            </a:extLst>
          </p:cNvPr>
          <p:cNvSpPr txBox="1"/>
          <p:nvPr/>
        </p:nvSpPr>
        <p:spPr>
          <a:xfrm>
            <a:off x="253912" y="102538"/>
            <a:ext cx="3969174" cy="1200329"/>
          </a:xfrm>
          <a:prstGeom prst="rect">
            <a:avLst/>
          </a:prstGeom>
          <a:noFill/>
        </p:spPr>
        <p:txBody>
          <a:bodyPr wrap="square">
            <a:spAutoFit/>
          </a:bodyPr>
          <a:lstStyle/>
          <a:p>
            <a:pPr indent="-445758">
              <a:spcBef>
                <a:spcPts val="1600"/>
              </a:spcBef>
              <a:buClr>
                <a:schemeClr val="dk1"/>
              </a:buClr>
              <a:buSzPct val="100000"/>
            </a:pPr>
            <a:r>
              <a:rPr lang="lv-LV" sz="3600" b="1" dirty="0">
                <a:solidFill>
                  <a:srgbClr val="E66F70"/>
                </a:solidFill>
                <a:latin typeface="Century Gothic" panose="020B0502020202020204" pitchFamily="34" charset="0"/>
              </a:rPr>
              <a:t>114 respondents from 30 countries</a:t>
            </a:r>
          </a:p>
        </p:txBody>
      </p:sp>
      <p:pic>
        <p:nvPicPr>
          <p:cNvPr id="8" name="Google Shape;312;gfc8e702fda_0_253">
            <a:extLst>
              <a:ext uri="{FF2B5EF4-FFF2-40B4-BE49-F238E27FC236}">
                <a16:creationId xmlns:a16="http://schemas.microsoft.com/office/drawing/2014/main" id="{309DD3E5-A848-4FB6-95FC-28B52BE4D097}"/>
              </a:ext>
            </a:extLst>
          </p:cNvPr>
          <p:cNvPicPr preferRelativeResize="0"/>
          <p:nvPr/>
        </p:nvPicPr>
        <p:blipFill rotWithShape="1">
          <a:blip r:embed="rId3">
            <a:alphaModFix/>
          </a:blip>
          <a:srcRect/>
          <a:stretch/>
        </p:blipFill>
        <p:spPr>
          <a:xfrm>
            <a:off x="202565" y="6137275"/>
            <a:ext cx="457200" cy="495300"/>
          </a:xfrm>
          <a:prstGeom prst="rect">
            <a:avLst/>
          </a:prstGeom>
          <a:noFill/>
          <a:ln>
            <a:noFill/>
          </a:ln>
        </p:spPr>
      </p:pic>
      <p:pic>
        <p:nvPicPr>
          <p:cNvPr id="2" name="Picture 1">
            <a:extLst>
              <a:ext uri="{FF2B5EF4-FFF2-40B4-BE49-F238E27FC236}">
                <a16:creationId xmlns:a16="http://schemas.microsoft.com/office/drawing/2014/main" id="{206ABE7A-3CCF-1445-FD8A-8F1B66BA4DE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0440" y="1963133"/>
            <a:ext cx="3506093" cy="4430803"/>
          </a:xfrm>
          <a:prstGeom prst="rect">
            <a:avLst/>
          </a:prstGeom>
          <a:noFill/>
          <a:ln>
            <a:noFill/>
          </a:ln>
        </p:spPr>
      </p:pic>
      <p:pic>
        <p:nvPicPr>
          <p:cNvPr id="3" name="image7.png">
            <a:extLst>
              <a:ext uri="{FF2B5EF4-FFF2-40B4-BE49-F238E27FC236}">
                <a16:creationId xmlns:a16="http://schemas.microsoft.com/office/drawing/2014/main" id="{45274E8C-5C05-ED90-75D7-D15514071C93}"/>
              </a:ext>
            </a:extLst>
          </p:cNvPr>
          <p:cNvPicPr/>
          <p:nvPr/>
        </p:nvPicPr>
        <p:blipFill>
          <a:blip r:embed="rId5"/>
          <a:srcRect/>
          <a:stretch>
            <a:fillRect/>
          </a:stretch>
        </p:blipFill>
        <p:spPr>
          <a:xfrm>
            <a:off x="5624592" y="3831038"/>
            <a:ext cx="4721753" cy="2660694"/>
          </a:xfrm>
          <a:prstGeom prst="rect">
            <a:avLst/>
          </a:prstGeom>
          <a:ln/>
        </p:spPr>
      </p:pic>
      <p:sp>
        <p:nvSpPr>
          <p:cNvPr id="5" name="Title 4">
            <a:extLst>
              <a:ext uri="{FF2B5EF4-FFF2-40B4-BE49-F238E27FC236}">
                <a16:creationId xmlns:a16="http://schemas.microsoft.com/office/drawing/2014/main" id="{42CF48A2-9A79-ABB8-621E-45F922CDB2D3}"/>
              </a:ext>
            </a:extLst>
          </p:cNvPr>
          <p:cNvSpPr>
            <a:spLocks noGrp="1"/>
          </p:cNvSpPr>
          <p:nvPr>
            <p:ph type="title"/>
          </p:nvPr>
        </p:nvSpPr>
        <p:spPr/>
        <p:txBody>
          <a:bodyPr/>
          <a:lstStyle/>
          <a:p>
            <a:endParaRPr lang="lv-LV"/>
          </a:p>
        </p:txBody>
      </p:sp>
      <p:pic>
        <p:nvPicPr>
          <p:cNvPr id="6" name="Content Placeholder 4">
            <a:extLst>
              <a:ext uri="{FF2B5EF4-FFF2-40B4-BE49-F238E27FC236}">
                <a16:creationId xmlns:a16="http://schemas.microsoft.com/office/drawing/2014/main" id="{87535015-1B22-BD40-BA67-DF3DC3284D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85563" y="344294"/>
            <a:ext cx="2517342" cy="3237673"/>
          </a:xfrm>
          <a:prstGeom prst="rect">
            <a:avLst/>
          </a:prstGeom>
          <a:noFill/>
          <a:ln>
            <a:noFill/>
          </a:ln>
        </p:spPr>
      </p:pic>
      <p:pic>
        <p:nvPicPr>
          <p:cNvPr id="9" name="Picture 8">
            <a:extLst>
              <a:ext uri="{FF2B5EF4-FFF2-40B4-BE49-F238E27FC236}">
                <a16:creationId xmlns:a16="http://schemas.microsoft.com/office/drawing/2014/main" id="{D54B1408-C6A0-584F-4D2A-5684A48630E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13963" y="344294"/>
            <a:ext cx="2517342" cy="3237674"/>
          </a:xfrm>
          <a:prstGeom prst="rect">
            <a:avLst/>
          </a:prstGeom>
        </p:spPr>
      </p:pic>
      <p:pic>
        <p:nvPicPr>
          <p:cNvPr id="10" name="Picture 9">
            <a:extLst>
              <a:ext uri="{FF2B5EF4-FFF2-40B4-BE49-F238E27FC236}">
                <a16:creationId xmlns:a16="http://schemas.microsoft.com/office/drawing/2014/main" id="{9638E5C3-355F-38FD-EA28-97EC9CC2C42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57164" y="344296"/>
            <a:ext cx="2517342" cy="323767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1"/>
          <p:cNvSpPr txBox="1">
            <a:spLocks noGrp="1"/>
          </p:cNvSpPr>
          <p:nvPr>
            <p:ph type="title"/>
          </p:nvPr>
        </p:nvSpPr>
        <p:spPr>
          <a:xfrm>
            <a:off x="85923" y="99051"/>
            <a:ext cx="10093650" cy="763600"/>
          </a:xfrm>
          <a:prstGeom prst="rect">
            <a:avLst/>
          </a:prstGeom>
        </p:spPr>
        <p:txBody>
          <a:bodyPr spcFirstLastPara="1" wrap="square" lIns="121900" tIns="121900" rIns="121900" bIns="121900" anchor="t" anchorCtr="0">
            <a:normAutofit fontScale="90000"/>
          </a:bodyPr>
          <a:lstStyle/>
          <a:p>
            <a:r>
              <a:rPr lang="lv-LV" b="1" dirty="0">
                <a:solidFill>
                  <a:schemeClr val="bg1"/>
                </a:solidFill>
                <a:latin typeface="Century Gothic" panose="020B0502020202020204" pitchFamily="34" charset="0"/>
                <a:ea typeface="Calibri"/>
                <a:cs typeface="Calibri"/>
                <a:sym typeface="Calibri"/>
              </a:rPr>
              <a:t>PRODUCTION OF RADIONUCLIDES</a:t>
            </a:r>
            <a:br>
              <a:rPr lang="lv-LV" b="1" dirty="0">
                <a:latin typeface="Century Gothic" panose="020B0502020202020204" pitchFamily="34" charset="0"/>
              </a:rPr>
            </a:br>
            <a:endParaRPr sz="4000" b="1" dirty="0">
              <a:solidFill>
                <a:srgbClr val="0CACB7"/>
              </a:solidFill>
              <a:latin typeface="Calibri"/>
              <a:ea typeface="Calibri"/>
              <a:cs typeface="Calibri"/>
              <a:sym typeface="Calibri"/>
            </a:endParaRPr>
          </a:p>
        </p:txBody>
      </p:sp>
      <p:sp>
        <p:nvSpPr>
          <p:cNvPr id="171" name="Google Shape;171;p31"/>
          <p:cNvSpPr txBox="1">
            <a:spLocks noGrp="1"/>
          </p:cNvSpPr>
          <p:nvPr>
            <p:ph type="body" idx="1"/>
          </p:nvPr>
        </p:nvSpPr>
        <p:spPr>
          <a:xfrm>
            <a:off x="415600" y="1262313"/>
            <a:ext cx="7226800" cy="4555200"/>
          </a:xfrm>
          <a:prstGeom prst="rect">
            <a:avLst/>
          </a:prstGeom>
        </p:spPr>
        <p:txBody>
          <a:bodyPr spcFirstLastPara="1" wrap="square" lIns="121900" tIns="121900" rIns="121900" bIns="121900" anchor="t" anchorCtr="0">
            <a:normAutofit/>
          </a:bodyPr>
          <a:lstStyle/>
          <a:p>
            <a:pPr indent="0">
              <a:spcBef>
                <a:spcPts val="800"/>
              </a:spcBef>
              <a:buNone/>
            </a:pPr>
            <a:endParaRPr dirty="0">
              <a:solidFill>
                <a:schemeClr val="dk1"/>
              </a:solidFill>
              <a:highlight>
                <a:srgbClr val="FFFFFF"/>
              </a:highlight>
            </a:endParaRPr>
          </a:p>
          <a:p>
            <a:pPr marL="0" indent="0">
              <a:spcAft>
                <a:spcPts val="1600"/>
              </a:spcAft>
              <a:buNone/>
            </a:pPr>
            <a:endParaRPr dirty="0"/>
          </a:p>
        </p:txBody>
      </p:sp>
      <p:sp>
        <p:nvSpPr>
          <p:cNvPr id="173" name="Google Shape;173;p31"/>
          <p:cNvSpPr txBox="1">
            <a:spLocks noGrp="1"/>
          </p:cNvSpPr>
          <p:nvPr>
            <p:ph type="body" idx="1"/>
          </p:nvPr>
        </p:nvSpPr>
        <p:spPr>
          <a:xfrm>
            <a:off x="5829300" y="4853306"/>
            <a:ext cx="5947100" cy="1887436"/>
          </a:xfrm>
          <a:prstGeom prst="rect">
            <a:avLst/>
          </a:prstGeom>
          <a:solidFill>
            <a:srgbClr val="00B9C5"/>
          </a:solidFill>
        </p:spPr>
        <p:txBody>
          <a:bodyPr spcFirstLastPara="1" wrap="square" lIns="121900" tIns="121900" rIns="121900" bIns="121900" numCol="2" anchor="t" anchorCtr="0">
            <a:normAutofit fontScale="77500" lnSpcReduction="20000"/>
          </a:bodyPr>
          <a:lstStyle/>
          <a:p>
            <a:pPr marL="156630" indent="0">
              <a:spcBef>
                <a:spcPts val="800"/>
              </a:spcBef>
              <a:buClr>
                <a:schemeClr val="dk1"/>
              </a:buClr>
              <a:buSzPct val="100000"/>
              <a:buNone/>
            </a:pPr>
            <a:r>
              <a:rPr lang="lv" dirty="0">
                <a:solidFill>
                  <a:schemeClr val="bg1"/>
                </a:solidFill>
              </a:rPr>
              <a:t>Other:</a:t>
            </a:r>
          </a:p>
          <a:p>
            <a:pPr marL="156630" indent="0">
              <a:spcBef>
                <a:spcPts val="800"/>
              </a:spcBef>
              <a:buClr>
                <a:schemeClr val="dk1"/>
              </a:buClr>
              <a:buSzPct val="100000"/>
              <a:buNone/>
            </a:pPr>
            <a:r>
              <a:rPr lang="nn-NO" dirty="0">
                <a:solidFill>
                  <a:schemeClr val="bg1"/>
                </a:solidFill>
              </a:rPr>
              <a:t>123I,  </a:t>
            </a:r>
            <a:endParaRPr lang="lv-LV" dirty="0">
              <a:solidFill>
                <a:schemeClr val="bg1"/>
              </a:solidFill>
            </a:endParaRPr>
          </a:p>
          <a:p>
            <a:pPr marL="156630" indent="0">
              <a:spcBef>
                <a:spcPts val="800"/>
              </a:spcBef>
              <a:buClr>
                <a:schemeClr val="dk1"/>
              </a:buClr>
              <a:buSzPct val="100000"/>
              <a:buNone/>
            </a:pPr>
            <a:r>
              <a:rPr lang="nn-NO" dirty="0">
                <a:solidFill>
                  <a:schemeClr val="bg1"/>
                </a:solidFill>
              </a:rPr>
              <a:t>124I, </a:t>
            </a:r>
            <a:endParaRPr lang="lv-LV" dirty="0">
              <a:solidFill>
                <a:schemeClr val="bg1"/>
              </a:solidFill>
            </a:endParaRPr>
          </a:p>
          <a:p>
            <a:pPr marL="156630" indent="0">
              <a:spcBef>
                <a:spcPts val="800"/>
              </a:spcBef>
              <a:buClr>
                <a:schemeClr val="dk1"/>
              </a:buClr>
              <a:buSzPct val="100000"/>
              <a:buNone/>
            </a:pPr>
            <a:r>
              <a:rPr lang="nn-NO" dirty="0">
                <a:solidFill>
                  <a:schemeClr val="bg1"/>
                </a:solidFill>
              </a:rPr>
              <a:t>161Tb , 188W, 195mPt, 211At , 225Ac, 135La, 53Mn, 54Mn, 155Tb, 188W, 47Ca/47Sc, 103Pd, 103Ru, 111Ag, 129mXe, 131mXe, 143Pr, 149Pm, 153Sm,</a:t>
            </a:r>
            <a:endParaRPr lang="lv-LV" dirty="0">
              <a:solidFill>
                <a:schemeClr val="bg1"/>
              </a:solidFill>
            </a:endParaRPr>
          </a:p>
          <a:p>
            <a:pPr marL="156630" indent="0">
              <a:spcBef>
                <a:spcPts val="800"/>
              </a:spcBef>
              <a:buClr>
                <a:schemeClr val="dk1"/>
              </a:buClr>
              <a:buSzPct val="100000"/>
              <a:buNone/>
            </a:pPr>
            <a:r>
              <a:rPr lang="nn-NO" dirty="0">
                <a:solidFill>
                  <a:schemeClr val="bg1"/>
                </a:solidFill>
              </a:rPr>
              <a:t>165Er,  128Ba, 155Tb, 212Pb</a:t>
            </a:r>
            <a:endParaRPr lang="lv" dirty="0">
              <a:solidFill>
                <a:schemeClr val="bg1"/>
              </a:solidFill>
            </a:endParaRPr>
          </a:p>
          <a:p>
            <a:pPr indent="0">
              <a:spcBef>
                <a:spcPts val="800"/>
              </a:spcBef>
              <a:buNone/>
            </a:pPr>
            <a:endParaRPr dirty="0">
              <a:solidFill>
                <a:schemeClr val="bg1"/>
              </a:solidFill>
            </a:endParaRPr>
          </a:p>
          <a:p>
            <a:pPr marL="0" indent="0">
              <a:spcAft>
                <a:spcPts val="1600"/>
              </a:spcAft>
              <a:buNone/>
            </a:pPr>
            <a:endParaRPr dirty="0">
              <a:solidFill>
                <a:schemeClr val="bg1"/>
              </a:solidFill>
            </a:endParaRPr>
          </a:p>
        </p:txBody>
      </p:sp>
      <p:sp>
        <p:nvSpPr>
          <p:cNvPr id="7" name="TextBox 6">
            <a:extLst>
              <a:ext uri="{FF2B5EF4-FFF2-40B4-BE49-F238E27FC236}">
                <a16:creationId xmlns:a16="http://schemas.microsoft.com/office/drawing/2014/main" id="{65451ED1-4A88-45DB-95DA-69E75E61917A}"/>
              </a:ext>
            </a:extLst>
          </p:cNvPr>
          <p:cNvSpPr txBox="1"/>
          <p:nvPr/>
        </p:nvSpPr>
        <p:spPr>
          <a:xfrm>
            <a:off x="5829300" y="3099816"/>
            <a:ext cx="5981724" cy="1846659"/>
          </a:xfrm>
          <a:prstGeom prst="rect">
            <a:avLst/>
          </a:prstGeom>
          <a:solidFill>
            <a:schemeClr val="bg1"/>
          </a:solidFill>
          <a:ln>
            <a:solidFill>
              <a:srgbClr val="E66F70"/>
            </a:solidFill>
          </a:ln>
        </p:spPr>
        <p:txBody>
          <a:bodyPr wrap="square">
            <a:spAutoFit/>
          </a:bodyPr>
          <a:lstStyle/>
          <a:p>
            <a:pPr marL="457200" lvl="0" indent="-342900" algn="just" rtl="0">
              <a:spcBef>
                <a:spcPts val="600"/>
              </a:spcBef>
              <a:spcAft>
                <a:spcPts val="0"/>
              </a:spcAft>
              <a:buClr>
                <a:schemeClr val="dk1"/>
              </a:buClr>
              <a:buSzPts val="1800"/>
              <a:buChar char="●"/>
            </a:pPr>
            <a:r>
              <a:rPr lang="en-US" dirty="0">
                <a:solidFill>
                  <a:srgbClr val="E66F70"/>
                </a:solidFill>
                <a:highlight>
                  <a:srgbClr val="FFFFFF"/>
                </a:highlight>
              </a:rPr>
              <a:t>Proven by the end-user questionnaire, recently amongst the research user community there has been an increasing demand for the alpha emitting radionuclide </a:t>
            </a:r>
            <a:r>
              <a:rPr lang="en-US" b="1" baseline="30000" dirty="0">
                <a:solidFill>
                  <a:srgbClr val="91C2C7"/>
                </a:solidFill>
                <a:highlight>
                  <a:srgbClr val="FFFFFF"/>
                </a:highlight>
              </a:rPr>
              <a:t>225</a:t>
            </a:r>
            <a:r>
              <a:rPr lang="en-US" b="1" dirty="0">
                <a:solidFill>
                  <a:srgbClr val="91C2C7"/>
                </a:solidFill>
                <a:highlight>
                  <a:srgbClr val="FFFFFF"/>
                </a:highlight>
              </a:rPr>
              <a:t>Ac,</a:t>
            </a:r>
            <a:r>
              <a:rPr lang="en-US" dirty="0">
                <a:solidFill>
                  <a:srgbClr val="E66F70"/>
                </a:solidFill>
                <a:highlight>
                  <a:srgbClr val="FFFFFF"/>
                </a:highlight>
              </a:rPr>
              <a:t> which has been indicated by only one of the production respondents (</a:t>
            </a:r>
            <a:r>
              <a:rPr lang="en-US" dirty="0">
                <a:solidFill>
                  <a:srgbClr val="E66F70"/>
                </a:solidFill>
                <a:highlight>
                  <a:schemeClr val="lt1"/>
                </a:highlight>
              </a:rPr>
              <a:t>CERN-MEDICIS)</a:t>
            </a:r>
            <a:endParaRPr lang="en-US" dirty="0">
              <a:solidFill>
                <a:srgbClr val="E66F70"/>
              </a:solidFill>
              <a:highlight>
                <a:srgbClr val="FFFFFF"/>
              </a:highlight>
            </a:endParaRPr>
          </a:p>
          <a:p>
            <a:pPr marL="457200" lvl="0" indent="0" algn="just" rtl="0">
              <a:spcBef>
                <a:spcPts val="600"/>
              </a:spcBef>
              <a:spcAft>
                <a:spcPts val="0"/>
              </a:spcAft>
              <a:buNone/>
            </a:pPr>
            <a:endParaRPr lang="en-US" sz="600" dirty="0">
              <a:solidFill>
                <a:srgbClr val="E66F70"/>
              </a:solidFill>
              <a:highlight>
                <a:srgbClr val="FFFFFF"/>
              </a:highlight>
            </a:endParaRPr>
          </a:p>
          <a:p>
            <a:pPr marL="457200" lvl="0" indent="-342900" algn="just" rtl="0">
              <a:spcBef>
                <a:spcPts val="600"/>
              </a:spcBef>
              <a:spcAft>
                <a:spcPts val="0"/>
              </a:spcAft>
              <a:buClr>
                <a:schemeClr val="dk1"/>
              </a:buClr>
              <a:buSzPts val="1800"/>
              <a:buChar char="●"/>
            </a:pPr>
            <a:r>
              <a:rPr lang="en-US" dirty="0">
                <a:solidFill>
                  <a:srgbClr val="E66F70"/>
                </a:solidFill>
                <a:highlight>
                  <a:srgbClr val="FFFFFF"/>
                </a:highlight>
              </a:rPr>
              <a:t>The aim to indicate more sites that would offer such increasing demand for radionuclides is still an open objective with high importance</a:t>
            </a:r>
            <a:endParaRPr lang="en-US" dirty="0">
              <a:solidFill>
                <a:srgbClr val="E66F70"/>
              </a:solidFill>
            </a:endParaRPr>
          </a:p>
        </p:txBody>
      </p:sp>
      <p:pic>
        <p:nvPicPr>
          <p:cNvPr id="6" name="Picture 5">
            <a:extLst>
              <a:ext uri="{FF2B5EF4-FFF2-40B4-BE49-F238E27FC236}">
                <a16:creationId xmlns:a16="http://schemas.microsoft.com/office/drawing/2014/main" id="{05768B2A-91B2-475D-96D4-6F145565FA6F}"/>
              </a:ext>
            </a:extLst>
          </p:cNvPr>
          <p:cNvPicPr>
            <a:picLocks noChangeAspect="1"/>
          </p:cNvPicPr>
          <p:nvPr/>
        </p:nvPicPr>
        <p:blipFill rotWithShape="1">
          <a:blip r:embed="rId3"/>
          <a:srcRect l="72825" t="15044" r="8800" b="33843"/>
          <a:stretch/>
        </p:blipFill>
        <p:spPr>
          <a:xfrm>
            <a:off x="8010160" y="106866"/>
            <a:ext cx="4095917" cy="2908937"/>
          </a:xfrm>
          <a:prstGeom prst="rect">
            <a:avLst/>
          </a:prstGeom>
        </p:spPr>
      </p:pic>
      <p:pic>
        <p:nvPicPr>
          <p:cNvPr id="12" name="Google Shape;312;gfc8e702fda_0_253">
            <a:extLst>
              <a:ext uri="{FF2B5EF4-FFF2-40B4-BE49-F238E27FC236}">
                <a16:creationId xmlns:a16="http://schemas.microsoft.com/office/drawing/2014/main" id="{47CDE6E4-F4A7-4E80-848F-4AE757B0994A}"/>
              </a:ext>
            </a:extLst>
          </p:cNvPr>
          <p:cNvPicPr preferRelativeResize="0"/>
          <p:nvPr/>
        </p:nvPicPr>
        <p:blipFill rotWithShape="1">
          <a:blip r:embed="rId4">
            <a:alphaModFix/>
          </a:blip>
          <a:srcRect/>
          <a:stretch/>
        </p:blipFill>
        <p:spPr>
          <a:xfrm>
            <a:off x="202565" y="6137275"/>
            <a:ext cx="457200" cy="495300"/>
          </a:xfrm>
          <a:prstGeom prst="rect">
            <a:avLst/>
          </a:prstGeom>
          <a:noFill/>
          <a:ln>
            <a:noFill/>
          </a:ln>
        </p:spPr>
      </p:pic>
      <p:pic>
        <p:nvPicPr>
          <p:cNvPr id="2" name="image1.png">
            <a:extLst>
              <a:ext uri="{FF2B5EF4-FFF2-40B4-BE49-F238E27FC236}">
                <a16:creationId xmlns:a16="http://schemas.microsoft.com/office/drawing/2014/main" id="{23393D83-2D80-FF52-2C37-0DF4D00C69B2}"/>
              </a:ext>
            </a:extLst>
          </p:cNvPr>
          <p:cNvPicPr/>
          <p:nvPr/>
        </p:nvPicPr>
        <p:blipFill>
          <a:blip r:embed="rId5"/>
          <a:srcRect/>
          <a:stretch>
            <a:fillRect/>
          </a:stretch>
        </p:blipFill>
        <p:spPr>
          <a:xfrm>
            <a:off x="202565" y="862651"/>
            <a:ext cx="4746625" cy="2901315"/>
          </a:xfrm>
          <a:prstGeom prst="rect">
            <a:avLst/>
          </a:prstGeom>
          <a:ln/>
        </p:spPr>
      </p:pic>
      <p:pic>
        <p:nvPicPr>
          <p:cNvPr id="3" name="image12.png">
            <a:extLst>
              <a:ext uri="{FF2B5EF4-FFF2-40B4-BE49-F238E27FC236}">
                <a16:creationId xmlns:a16="http://schemas.microsoft.com/office/drawing/2014/main" id="{80F66210-ECB5-A21C-B610-3EA5DB60AF16}"/>
              </a:ext>
            </a:extLst>
          </p:cNvPr>
          <p:cNvPicPr/>
          <p:nvPr/>
        </p:nvPicPr>
        <p:blipFill>
          <a:blip r:embed="rId6"/>
          <a:srcRect/>
          <a:stretch>
            <a:fillRect/>
          </a:stretch>
        </p:blipFill>
        <p:spPr>
          <a:xfrm>
            <a:off x="1173814" y="3763966"/>
            <a:ext cx="4249412" cy="2976776"/>
          </a:xfrm>
          <a:prstGeom prst="rect">
            <a:avLst/>
          </a:prstGeom>
          <a:ln/>
        </p:spPr>
      </p:pic>
      <p:sp>
        <p:nvSpPr>
          <p:cNvPr id="9" name="TextBox 8">
            <a:extLst>
              <a:ext uri="{FF2B5EF4-FFF2-40B4-BE49-F238E27FC236}">
                <a16:creationId xmlns:a16="http://schemas.microsoft.com/office/drawing/2014/main" id="{33F92651-442C-7732-5FDB-7A49684D8BD8}"/>
              </a:ext>
            </a:extLst>
          </p:cNvPr>
          <p:cNvSpPr txBox="1"/>
          <p:nvPr/>
        </p:nvSpPr>
        <p:spPr>
          <a:xfrm>
            <a:off x="1886903" y="942551"/>
            <a:ext cx="6124574" cy="307777"/>
          </a:xfrm>
          <a:prstGeom prst="rect">
            <a:avLst/>
          </a:prstGeom>
          <a:noFill/>
        </p:spPr>
        <p:txBody>
          <a:bodyPr wrap="square">
            <a:spAutoFit/>
          </a:bodyPr>
          <a:lstStyle/>
          <a:p>
            <a:r>
              <a:rPr lang="en-GB" sz="1400" b="1" dirty="0">
                <a:solidFill>
                  <a:srgbClr val="BD5D5C"/>
                </a:solidFill>
                <a:effectLst/>
                <a:latin typeface="Calibri" panose="020F0502020204030204" pitchFamily="34" charset="0"/>
                <a:ea typeface="Calibri" panose="020F0502020204030204" pitchFamily="34" charset="0"/>
              </a:rPr>
              <a:t>Novel </a:t>
            </a:r>
            <a:r>
              <a:rPr lang="en-GB" sz="1400" b="1" dirty="0">
                <a:solidFill>
                  <a:srgbClr val="BD5D5C"/>
                </a:solidFill>
                <a:effectLst/>
                <a:latin typeface="Calibri" panose="020F0502020204030204" pitchFamily="34" charset="0"/>
                <a:ea typeface="Times New Roman" panose="02020603050405020304" pitchFamily="18" charset="0"/>
                <a:cs typeface="Times New Roman" panose="02020603050405020304" pitchFamily="18" charset="0"/>
              </a:rPr>
              <a:t>r</a:t>
            </a:r>
            <a:r>
              <a:rPr lang="en-GB" sz="1400" b="1" dirty="0">
                <a:solidFill>
                  <a:srgbClr val="BD5D5C"/>
                </a:solidFill>
                <a:effectLst/>
                <a:latin typeface="Calibri" panose="020F0502020204030204" pitchFamily="34" charset="0"/>
                <a:ea typeface="Calibri" panose="020F0502020204030204" pitchFamily="34" charset="0"/>
              </a:rPr>
              <a:t>adionuclides used by end users</a:t>
            </a:r>
            <a:endParaRPr lang="lv-LV" dirty="0"/>
          </a:p>
        </p:txBody>
      </p:sp>
      <p:sp>
        <p:nvSpPr>
          <p:cNvPr id="11" name="TextBox 10">
            <a:extLst>
              <a:ext uri="{FF2B5EF4-FFF2-40B4-BE49-F238E27FC236}">
                <a16:creationId xmlns:a16="http://schemas.microsoft.com/office/drawing/2014/main" id="{3C2ADCF8-31C0-20EC-EDEC-4785411C54C8}"/>
              </a:ext>
            </a:extLst>
          </p:cNvPr>
          <p:cNvSpPr txBox="1"/>
          <p:nvPr/>
        </p:nvSpPr>
        <p:spPr>
          <a:xfrm>
            <a:off x="2318111" y="3761535"/>
            <a:ext cx="3212739" cy="523220"/>
          </a:xfrm>
          <a:prstGeom prst="rect">
            <a:avLst/>
          </a:prstGeom>
          <a:noFill/>
        </p:spPr>
        <p:txBody>
          <a:bodyPr wrap="square">
            <a:spAutoFit/>
          </a:bodyPr>
          <a:lstStyle/>
          <a:p>
            <a:pPr>
              <a:spcAft>
                <a:spcPts val="1200"/>
              </a:spcAft>
            </a:pPr>
            <a:r>
              <a:rPr lang="en-GB" sz="1400" b="1" dirty="0">
                <a:solidFill>
                  <a:srgbClr val="BD5D5C"/>
                </a:solidFill>
                <a:effectLst/>
                <a:latin typeface="Calibri" panose="020F0502020204030204" pitchFamily="34" charset="0"/>
                <a:ea typeface="Calibri" panose="020F0502020204030204" pitchFamily="34" charset="0"/>
                <a:cs typeface="Calibri" panose="020F0502020204030204" pitchFamily="34" charset="0"/>
              </a:rPr>
              <a:t>Radionuclides that </a:t>
            </a:r>
            <a:r>
              <a:rPr lang="lv-LV" sz="1400" b="1" dirty="0">
                <a:solidFill>
                  <a:srgbClr val="BD5D5C"/>
                </a:solidFill>
                <a:effectLst/>
                <a:latin typeface="Calibri" panose="020F0502020204030204" pitchFamily="34" charset="0"/>
                <a:ea typeface="Calibri" panose="020F0502020204030204" pitchFamily="34" charset="0"/>
                <a:cs typeface="Calibri" panose="020F0502020204030204" pitchFamily="34" charset="0"/>
              </a:rPr>
              <a:t>are </a:t>
            </a:r>
            <a:r>
              <a:rPr lang="en-GB" sz="1400" b="1" dirty="0">
                <a:solidFill>
                  <a:srgbClr val="BD5D5C"/>
                </a:solidFill>
                <a:effectLst/>
                <a:latin typeface="Calibri" panose="020F0502020204030204" pitchFamily="34" charset="0"/>
                <a:ea typeface="Calibri" panose="020F0502020204030204" pitchFamily="34" charset="0"/>
                <a:cs typeface="Calibri" panose="020F0502020204030204" pitchFamily="34" charset="0"/>
              </a:rPr>
              <a:t>interested to use in the next 2-5 years</a:t>
            </a:r>
            <a:endParaRPr lang="lv-LV"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4" name="image2.png">
            <a:extLst>
              <a:ext uri="{FF2B5EF4-FFF2-40B4-BE49-F238E27FC236}">
                <a16:creationId xmlns:a16="http://schemas.microsoft.com/office/drawing/2014/main" id="{89DC2C15-060C-FC84-0CE5-9B870942318B}"/>
              </a:ext>
            </a:extLst>
          </p:cNvPr>
          <p:cNvPicPr/>
          <p:nvPr/>
        </p:nvPicPr>
        <p:blipFill rotWithShape="1">
          <a:blip r:embed="rId7"/>
          <a:srcRect l="10594"/>
          <a:stretch/>
        </p:blipFill>
        <p:spPr>
          <a:xfrm>
            <a:off x="5162225" y="962862"/>
            <a:ext cx="2989088" cy="1887437"/>
          </a:xfrm>
          <a:prstGeom prst="rect">
            <a:avLst/>
          </a:prstGeo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8"/>
          <p:cNvSpPr txBox="1">
            <a:spLocks noGrp="1"/>
          </p:cNvSpPr>
          <p:nvPr>
            <p:ph type="title"/>
          </p:nvPr>
        </p:nvSpPr>
        <p:spPr>
          <a:xfrm>
            <a:off x="415600" y="336367"/>
            <a:ext cx="11360800" cy="763600"/>
          </a:xfrm>
          <a:prstGeom prst="rect">
            <a:avLst/>
          </a:prstGeom>
        </p:spPr>
        <p:txBody>
          <a:bodyPr spcFirstLastPara="1" wrap="square" lIns="121900" tIns="121900" rIns="121900" bIns="121900" anchor="t" anchorCtr="0">
            <a:normAutofit fontScale="90000"/>
          </a:bodyPr>
          <a:lstStyle/>
          <a:p>
            <a:pPr algn="ctr"/>
            <a:r>
              <a:rPr lang="lv-LV" sz="4000" b="1" dirty="0">
                <a:solidFill>
                  <a:schemeClr val="bg1"/>
                </a:solidFill>
                <a:latin typeface="Century Gothic" panose="020B0502020202020204" pitchFamily="34" charset="0"/>
                <a:ea typeface="Calibri"/>
                <a:cs typeface="Calibri"/>
                <a:sym typeface="Calibri"/>
              </a:rPr>
              <a:t>RESEARCH FIELD AND INTERESTS</a:t>
            </a:r>
            <a:br>
              <a:rPr lang="lv-LV" sz="1733" b="1" dirty="0">
                <a:solidFill>
                  <a:schemeClr val="bg1"/>
                </a:solidFill>
              </a:rPr>
            </a:br>
            <a:r>
              <a:rPr lang="lv" sz="4000" b="1" dirty="0">
                <a:solidFill>
                  <a:srgbClr val="0CACB7"/>
                </a:solidFill>
                <a:latin typeface="Calibri"/>
                <a:ea typeface="Calibri"/>
                <a:cs typeface="Calibri"/>
                <a:sym typeface="Calibri"/>
              </a:rPr>
              <a:t>:</a:t>
            </a:r>
            <a:endParaRPr sz="4000" b="1" dirty="0">
              <a:solidFill>
                <a:srgbClr val="0CACB7"/>
              </a:solidFill>
              <a:latin typeface="Calibri"/>
              <a:ea typeface="Calibri"/>
              <a:cs typeface="Calibri"/>
              <a:sym typeface="Calibri"/>
            </a:endParaRPr>
          </a:p>
        </p:txBody>
      </p:sp>
      <p:sp>
        <p:nvSpPr>
          <p:cNvPr id="88" name="Google Shape;88;p18"/>
          <p:cNvSpPr txBox="1">
            <a:spLocks noGrp="1"/>
          </p:cNvSpPr>
          <p:nvPr>
            <p:ph type="body" idx="1"/>
          </p:nvPr>
        </p:nvSpPr>
        <p:spPr>
          <a:xfrm>
            <a:off x="-131540" y="1526153"/>
            <a:ext cx="5310642" cy="4555200"/>
          </a:xfrm>
          <a:prstGeom prst="rect">
            <a:avLst/>
          </a:prstGeom>
        </p:spPr>
        <p:txBody>
          <a:bodyPr spcFirstLastPara="1" wrap="square" lIns="121900" tIns="121900" rIns="121900" bIns="121900" anchor="t" anchorCtr="0">
            <a:normAutofit/>
          </a:bodyPr>
          <a:lstStyle/>
          <a:p>
            <a:pPr marL="895335" indent="-285750" algn="just">
              <a:spcBef>
                <a:spcPts val="800"/>
              </a:spcBef>
              <a:buClr>
                <a:srgbClr val="E66F70"/>
              </a:buClr>
              <a:buFont typeface="Arial" panose="020B0604020202020204" pitchFamily="34" charset="0"/>
              <a:buChar char="•"/>
            </a:pPr>
            <a:endParaRPr sz="1467" dirty="0">
              <a:solidFill>
                <a:schemeClr val="dk1"/>
              </a:solidFill>
              <a:highlight>
                <a:srgbClr val="FFFFFF"/>
              </a:highlight>
              <a:latin typeface="Calibri"/>
              <a:ea typeface="Calibri"/>
              <a:cs typeface="Calibri"/>
              <a:sym typeface="Calibri"/>
            </a:endParaRPr>
          </a:p>
          <a:p>
            <a:pPr marL="469265" lvl="0" indent="-342900" algn="l" rtl="0">
              <a:spcBef>
                <a:spcPts val="1200"/>
              </a:spcBef>
              <a:spcAft>
                <a:spcPts val="0"/>
              </a:spcAft>
              <a:buClr>
                <a:srgbClr val="E66F70"/>
              </a:buClr>
              <a:buSzPct val="100000"/>
              <a:buFont typeface="Arial" panose="020B0604020202020204" pitchFamily="34" charset="0"/>
              <a:buChar char="•"/>
            </a:pPr>
            <a:r>
              <a:rPr lang="en-US" dirty="0">
                <a:solidFill>
                  <a:schemeClr val="bg1"/>
                </a:solidFill>
              </a:rPr>
              <a:t>Animal PET/CT or PET/MR (8)</a:t>
            </a:r>
          </a:p>
          <a:p>
            <a:pPr marL="469265" lvl="0" indent="-342900" algn="l" rtl="0">
              <a:spcBef>
                <a:spcPts val="0"/>
              </a:spcBef>
              <a:spcAft>
                <a:spcPts val="0"/>
              </a:spcAft>
              <a:buClr>
                <a:srgbClr val="E66F70"/>
              </a:buClr>
              <a:buSzPct val="100000"/>
              <a:buFont typeface="Arial" panose="020B0604020202020204" pitchFamily="34" charset="0"/>
              <a:buChar char="•"/>
            </a:pPr>
            <a:r>
              <a:rPr lang="en-US" dirty="0">
                <a:solidFill>
                  <a:schemeClr val="bg1"/>
                </a:solidFill>
              </a:rPr>
              <a:t>PET, PET/CT or PET/MR (7)</a:t>
            </a:r>
          </a:p>
          <a:p>
            <a:pPr marL="469265" lvl="0" indent="-342900" algn="l" rtl="0">
              <a:spcBef>
                <a:spcPts val="0"/>
              </a:spcBef>
              <a:spcAft>
                <a:spcPts val="0"/>
              </a:spcAft>
              <a:buClr>
                <a:srgbClr val="E66F70"/>
              </a:buClr>
              <a:buSzPct val="100000"/>
              <a:buFont typeface="Arial" panose="020B0604020202020204" pitchFamily="34" charset="0"/>
              <a:buChar char="•"/>
            </a:pPr>
            <a:r>
              <a:rPr lang="en-US" dirty="0">
                <a:solidFill>
                  <a:schemeClr val="bg1"/>
                </a:solidFill>
              </a:rPr>
              <a:t>Animal SPECT or SPECT/CT (7)</a:t>
            </a:r>
          </a:p>
          <a:p>
            <a:pPr marL="469265" lvl="0" indent="-342900" algn="l" rtl="0">
              <a:spcBef>
                <a:spcPts val="0"/>
              </a:spcBef>
              <a:spcAft>
                <a:spcPts val="0"/>
              </a:spcAft>
              <a:buClr>
                <a:srgbClr val="E66F70"/>
              </a:buClr>
              <a:buSzPct val="100000"/>
              <a:buFont typeface="Arial" panose="020B0604020202020204" pitchFamily="34" charset="0"/>
              <a:buChar char="•"/>
            </a:pPr>
            <a:r>
              <a:rPr lang="en-US" dirty="0">
                <a:solidFill>
                  <a:schemeClr val="bg1"/>
                </a:solidFill>
              </a:rPr>
              <a:t>SPECT, SPECT/CT or SPECT/MR (5)</a:t>
            </a:r>
          </a:p>
          <a:p>
            <a:pPr marL="469265" lvl="0" indent="-342900" algn="l" rtl="0">
              <a:spcBef>
                <a:spcPts val="0"/>
              </a:spcBef>
              <a:spcAft>
                <a:spcPts val="0"/>
              </a:spcAft>
              <a:buClr>
                <a:srgbClr val="E66F70"/>
              </a:buClr>
              <a:buSzPct val="100000"/>
              <a:buFont typeface="Arial" panose="020B0604020202020204" pitchFamily="34" charset="0"/>
              <a:buChar char="•"/>
            </a:pPr>
            <a:r>
              <a:rPr lang="en-US" dirty="0">
                <a:solidFill>
                  <a:schemeClr val="bg1"/>
                </a:solidFill>
              </a:rPr>
              <a:t>Experimental long term animal facilities after radiation</a:t>
            </a:r>
            <a:r>
              <a:rPr lang="lv-LV" dirty="0">
                <a:solidFill>
                  <a:schemeClr val="bg1"/>
                </a:solidFill>
              </a:rPr>
              <a:t> </a:t>
            </a:r>
            <a:r>
              <a:rPr lang="en-US" dirty="0">
                <a:solidFill>
                  <a:schemeClr val="bg1"/>
                </a:solidFill>
              </a:rPr>
              <a:t>exposure (5)</a:t>
            </a:r>
          </a:p>
          <a:p>
            <a:pPr marL="952485" indent="-342900">
              <a:spcBef>
                <a:spcPts val="1600"/>
              </a:spcBef>
              <a:buClr>
                <a:srgbClr val="E66F70"/>
              </a:buClr>
              <a:buFont typeface="Arial" panose="020B0604020202020204" pitchFamily="34" charset="0"/>
              <a:buChar char="•"/>
            </a:pPr>
            <a:endParaRPr dirty="0">
              <a:solidFill>
                <a:schemeClr val="dk1"/>
              </a:solidFill>
              <a:highlight>
                <a:srgbClr val="FFFFFF"/>
              </a:highlight>
            </a:endParaRPr>
          </a:p>
          <a:p>
            <a:pPr marL="342900" indent="-342900">
              <a:spcAft>
                <a:spcPts val="1600"/>
              </a:spcAft>
              <a:buClr>
                <a:srgbClr val="E66F70"/>
              </a:buClr>
              <a:buFont typeface="Arial" panose="020B0604020202020204" pitchFamily="34" charset="0"/>
              <a:buChar char="•"/>
            </a:pPr>
            <a:endParaRPr dirty="0"/>
          </a:p>
        </p:txBody>
      </p:sp>
      <p:pic>
        <p:nvPicPr>
          <p:cNvPr id="89" name="Google Shape;89;p18"/>
          <p:cNvPicPr preferRelativeResize="0"/>
          <p:nvPr/>
        </p:nvPicPr>
        <p:blipFill>
          <a:blip r:embed="rId3">
            <a:alphaModFix/>
          </a:blip>
          <a:stretch>
            <a:fillRect/>
          </a:stretch>
        </p:blipFill>
        <p:spPr>
          <a:xfrm>
            <a:off x="4958862" y="1628942"/>
            <a:ext cx="6952450" cy="4129790"/>
          </a:xfrm>
          <a:prstGeom prst="rect">
            <a:avLst/>
          </a:prstGeom>
          <a:solidFill>
            <a:schemeClr val="bg1">
              <a:lumMod val="75000"/>
            </a:schemeClr>
          </a:solidFill>
          <a:ln>
            <a:noFill/>
          </a:ln>
        </p:spPr>
      </p:pic>
      <p:pic>
        <p:nvPicPr>
          <p:cNvPr id="5" name="Google Shape;312;gfc8e702fda_0_253">
            <a:extLst>
              <a:ext uri="{FF2B5EF4-FFF2-40B4-BE49-F238E27FC236}">
                <a16:creationId xmlns:a16="http://schemas.microsoft.com/office/drawing/2014/main" id="{325B66C7-9252-4ECB-ABF1-85363A521A78}"/>
              </a:ext>
            </a:extLst>
          </p:cNvPr>
          <p:cNvPicPr preferRelativeResize="0"/>
          <p:nvPr/>
        </p:nvPicPr>
        <p:blipFill rotWithShape="1">
          <a:blip r:embed="rId4">
            <a:alphaModFix/>
          </a:blip>
          <a:srcRect/>
          <a:stretch/>
        </p:blipFill>
        <p:spPr>
          <a:xfrm>
            <a:off x="202565" y="6137275"/>
            <a:ext cx="457200" cy="4953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1"/>
          <p:cNvSpPr txBox="1">
            <a:spLocks noGrp="1"/>
          </p:cNvSpPr>
          <p:nvPr>
            <p:ph type="title"/>
          </p:nvPr>
        </p:nvSpPr>
        <p:spPr>
          <a:xfrm>
            <a:off x="415600" y="294080"/>
            <a:ext cx="11360800" cy="763600"/>
          </a:xfrm>
          <a:prstGeom prst="rect">
            <a:avLst/>
          </a:prstGeom>
        </p:spPr>
        <p:txBody>
          <a:bodyPr spcFirstLastPara="1" wrap="square" lIns="121900" tIns="121900" rIns="121900" bIns="121900" anchor="t" anchorCtr="0">
            <a:normAutofit fontScale="90000"/>
          </a:bodyPr>
          <a:lstStyle/>
          <a:p>
            <a:pPr algn="ctr"/>
            <a:r>
              <a:rPr lang="lv-LV" sz="4000" b="1" dirty="0">
                <a:solidFill>
                  <a:schemeClr val="bg1"/>
                </a:solidFill>
                <a:latin typeface="Century Gothic" panose="020B0502020202020204" pitchFamily="34" charset="0"/>
                <a:ea typeface="Calibri"/>
                <a:cs typeface="Calibri"/>
                <a:sym typeface="Calibri"/>
              </a:rPr>
              <a:t>END USER QUESTIONNAIRE</a:t>
            </a:r>
          </a:p>
        </p:txBody>
      </p:sp>
      <p:sp>
        <p:nvSpPr>
          <p:cNvPr id="107" name="Google Shape;107;p21"/>
          <p:cNvSpPr txBox="1">
            <a:spLocks noGrp="1"/>
          </p:cNvSpPr>
          <p:nvPr>
            <p:ph type="body" idx="1"/>
          </p:nvPr>
        </p:nvSpPr>
        <p:spPr>
          <a:xfrm>
            <a:off x="277237" y="868881"/>
            <a:ext cx="5549600" cy="4726400"/>
          </a:xfrm>
          <a:prstGeom prst="rect">
            <a:avLst/>
          </a:prstGeom>
        </p:spPr>
        <p:txBody>
          <a:bodyPr spcFirstLastPara="1" wrap="square" lIns="121900" tIns="121900" rIns="121900" bIns="121900" anchor="t" anchorCtr="0">
            <a:normAutofit fontScale="85000" lnSpcReduction="10000"/>
          </a:bodyPr>
          <a:lstStyle/>
          <a:p>
            <a:pPr indent="-458458">
              <a:buClr>
                <a:schemeClr val="dk1"/>
              </a:buClr>
              <a:buSzPct val="100000"/>
            </a:pPr>
            <a:r>
              <a:rPr lang="lv" b="1" dirty="0">
                <a:solidFill>
                  <a:srgbClr val="E66F70"/>
                </a:solidFill>
              </a:rPr>
              <a:t>Total 40 respondents</a:t>
            </a:r>
            <a:endParaRPr b="1" dirty="0">
              <a:solidFill>
                <a:srgbClr val="E66F70"/>
              </a:solidFill>
            </a:endParaRPr>
          </a:p>
          <a:p>
            <a:pPr indent="0">
              <a:buNone/>
            </a:pPr>
            <a:endParaRPr dirty="0">
              <a:solidFill>
                <a:schemeClr val="bg1"/>
              </a:solidFill>
            </a:endParaRPr>
          </a:p>
          <a:p>
            <a:pPr algn="just">
              <a:spcBef>
                <a:spcPts val="600"/>
              </a:spcBef>
            </a:pP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All respondents </a:t>
            </a:r>
            <a:r>
              <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from the nuclear</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medicine/user section perform studies in oncology, fewer in cardiolog</a:t>
            </a:r>
            <a:r>
              <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y,</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inflammation,</a:t>
            </a:r>
            <a:r>
              <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endocrinology</a:t>
            </a:r>
            <a:r>
              <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neurology, traumatology/orthopaedics, nephrology and pulmonology.</a:t>
            </a:r>
            <a:endParaRPr lang="lv-LV"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pPr algn="just">
              <a:spcBef>
                <a:spcPts val="600"/>
              </a:spcBef>
            </a:pP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Necessity to transfer patients to other countries for specified Nuclear Medicine examinations and/or treatment procedures were required in up to </a:t>
            </a:r>
            <a:r>
              <a:rPr lang="en-GB"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70 </a:t>
            </a: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of end user respondents for following reasons - unavailable radiopharmaceutical access, unavailable radionuclide or no reimbursement by the national healthcare system.</a:t>
            </a:r>
            <a:endParaRPr lang="lv-LV" sz="18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pPr algn="just">
              <a:spcBef>
                <a:spcPts val="600"/>
              </a:spcBef>
            </a:pPr>
            <a:r>
              <a:rPr lang="en-GB" sz="18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End users are interested not only in new radionuclides and pharmaceuticals for research and preclinical/clinical purposes, but also in technology advancements that shows their interest in development but first of all is responsibility of individual centres and not the purpose of this consortium.</a:t>
            </a:r>
            <a:endParaRPr sz="2533" dirty="0">
              <a:solidFill>
                <a:schemeClr val="bg1"/>
              </a:solidFill>
              <a:highlight>
                <a:srgbClr val="FFFFFF"/>
              </a:highlight>
            </a:endParaRPr>
          </a:p>
          <a:p>
            <a:pPr marL="457200" indent="-457200" algn="just">
              <a:buClr>
                <a:srgbClr val="E66F70"/>
              </a:buClr>
            </a:pPr>
            <a:endParaRPr sz="2533" dirty="0">
              <a:solidFill>
                <a:schemeClr val="dk1"/>
              </a:solidFill>
              <a:highlight>
                <a:srgbClr val="FFFFFF"/>
              </a:highlight>
            </a:endParaRPr>
          </a:p>
          <a:p>
            <a:pPr marL="0" indent="0">
              <a:spcAft>
                <a:spcPts val="1600"/>
              </a:spcAft>
              <a:buNone/>
            </a:pPr>
            <a:endParaRPr dirty="0"/>
          </a:p>
        </p:txBody>
      </p:sp>
      <p:pic>
        <p:nvPicPr>
          <p:cNvPr id="108" name="Google Shape;108;p21"/>
          <p:cNvPicPr preferRelativeResize="0"/>
          <p:nvPr/>
        </p:nvPicPr>
        <p:blipFill>
          <a:blip r:embed="rId3">
            <a:alphaModFix/>
          </a:blip>
          <a:stretch>
            <a:fillRect/>
          </a:stretch>
        </p:blipFill>
        <p:spPr>
          <a:xfrm>
            <a:off x="6312789" y="1274548"/>
            <a:ext cx="5549600" cy="3766353"/>
          </a:xfrm>
          <a:prstGeom prst="rect">
            <a:avLst/>
          </a:prstGeom>
          <a:noFill/>
          <a:ln>
            <a:noFill/>
          </a:ln>
        </p:spPr>
      </p:pic>
      <p:sp>
        <p:nvSpPr>
          <p:cNvPr id="6" name="TextBox 5">
            <a:extLst>
              <a:ext uri="{FF2B5EF4-FFF2-40B4-BE49-F238E27FC236}">
                <a16:creationId xmlns:a16="http://schemas.microsoft.com/office/drawing/2014/main" id="{DF5C651D-209A-4868-BFD8-04E7215F76ED}"/>
              </a:ext>
            </a:extLst>
          </p:cNvPr>
          <p:cNvSpPr txBox="1"/>
          <p:nvPr/>
        </p:nvSpPr>
        <p:spPr>
          <a:xfrm>
            <a:off x="619506" y="4778816"/>
            <a:ext cx="11386566" cy="1785104"/>
          </a:xfrm>
          <a:prstGeom prst="rect">
            <a:avLst/>
          </a:prstGeom>
          <a:noFill/>
        </p:spPr>
        <p:txBody>
          <a:bodyPr wrap="square">
            <a:spAutoFit/>
          </a:bodyPr>
          <a:lstStyle/>
          <a:p>
            <a:pPr marL="457200" lvl="0" indent="-287972" algn="just" rtl="0">
              <a:spcBef>
                <a:spcPts val="600"/>
              </a:spcBef>
              <a:spcAft>
                <a:spcPts val="0"/>
              </a:spcAft>
              <a:buClr>
                <a:schemeClr val="dk1"/>
              </a:buClr>
              <a:buSzPct val="61111"/>
              <a:buChar char="●"/>
            </a:pPr>
            <a:r>
              <a:rPr lang="lv-LV" sz="1600" dirty="0">
                <a:solidFill>
                  <a:srgbClr val="91C2C7"/>
                </a:solidFill>
                <a:latin typeface="Century Gothic" panose="020B0502020202020204" pitchFamily="34" charset="0"/>
              </a:rPr>
              <a:t>oncology </a:t>
            </a:r>
          </a:p>
          <a:p>
            <a:pPr marL="457200" lvl="0" indent="-287972" algn="just" rtl="0">
              <a:spcBef>
                <a:spcPts val="0"/>
              </a:spcBef>
              <a:spcAft>
                <a:spcPts val="0"/>
              </a:spcAft>
              <a:buClr>
                <a:schemeClr val="dk1"/>
              </a:buClr>
              <a:buSzPct val="61111"/>
              <a:buChar char="●"/>
            </a:pPr>
            <a:r>
              <a:rPr lang="lv-LV" sz="1600" dirty="0">
                <a:solidFill>
                  <a:srgbClr val="91C2C7"/>
                </a:solidFill>
                <a:latin typeface="Century Gothic" panose="020B0502020202020204" pitchFamily="34" charset="0"/>
              </a:rPr>
              <a:t>cardiology</a:t>
            </a:r>
          </a:p>
          <a:p>
            <a:pPr marL="457200" lvl="0" indent="-287972" algn="just" rtl="0">
              <a:spcBef>
                <a:spcPts val="0"/>
              </a:spcBef>
              <a:spcAft>
                <a:spcPts val="0"/>
              </a:spcAft>
              <a:buClr>
                <a:schemeClr val="dk1"/>
              </a:buClr>
              <a:buSzPct val="61111"/>
              <a:buChar char="●"/>
            </a:pPr>
            <a:r>
              <a:rPr lang="lv-LV" sz="1600" dirty="0">
                <a:solidFill>
                  <a:srgbClr val="91C2C7"/>
                </a:solidFill>
                <a:latin typeface="Century Gothic" panose="020B0502020202020204" pitchFamily="34" charset="0"/>
              </a:rPr>
              <a:t>infection and inflammation</a:t>
            </a:r>
          </a:p>
          <a:p>
            <a:pPr marL="457200" lvl="0" indent="-287972" algn="just" rtl="0">
              <a:spcBef>
                <a:spcPts val="0"/>
              </a:spcBef>
              <a:spcAft>
                <a:spcPts val="0"/>
              </a:spcAft>
              <a:buClr>
                <a:schemeClr val="dk1"/>
              </a:buClr>
              <a:buSzPct val="61111"/>
              <a:buChar char="●"/>
            </a:pPr>
            <a:r>
              <a:rPr lang="lv-LV" sz="1600" dirty="0">
                <a:solidFill>
                  <a:srgbClr val="91C2C7"/>
                </a:solidFill>
                <a:latin typeface="Century Gothic" panose="020B0502020202020204" pitchFamily="34" charset="0"/>
              </a:rPr>
              <a:t>endocrinology</a:t>
            </a:r>
          </a:p>
          <a:p>
            <a:pPr marL="457200" lvl="0" indent="-287972" algn="just" rtl="0">
              <a:spcBef>
                <a:spcPts val="0"/>
              </a:spcBef>
              <a:spcAft>
                <a:spcPts val="0"/>
              </a:spcAft>
              <a:buClr>
                <a:schemeClr val="dk1"/>
              </a:buClr>
              <a:buSzPct val="61111"/>
              <a:buChar char="●"/>
            </a:pPr>
            <a:r>
              <a:rPr lang="lv-LV" sz="1600" dirty="0">
                <a:solidFill>
                  <a:srgbClr val="91C2C7"/>
                </a:solidFill>
                <a:latin typeface="Century Gothic" panose="020B0502020202020204" pitchFamily="34" charset="0"/>
              </a:rPr>
              <a:t>neurology</a:t>
            </a:r>
          </a:p>
          <a:p>
            <a:pPr marL="457200" lvl="0" indent="-287972" algn="just" rtl="0">
              <a:spcBef>
                <a:spcPts val="0"/>
              </a:spcBef>
              <a:spcAft>
                <a:spcPts val="0"/>
              </a:spcAft>
              <a:buClr>
                <a:schemeClr val="dk1"/>
              </a:buClr>
              <a:buSzPct val="61111"/>
              <a:buChar char="●"/>
            </a:pPr>
            <a:r>
              <a:rPr lang="en-US" sz="1600" dirty="0">
                <a:solidFill>
                  <a:srgbClr val="91C2C7"/>
                </a:solidFill>
                <a:latin typeface="Century Gothic" panose="020B0502020202020204" pitchFamily="34" charset="0"/>
              </a:rPr>
              <a:t>animal PET/CT or PET/MR </a:t>
            </a:r>
            <a:r>
              <a:rPr lang="lv-LV" sz="1600" dirty="0" err="1">
                <a:solidFill>
                  <a:srgbClr val="91C2C7"/>
                </a:solidFill>
                <a:latin typeface="Century Gothic" panose="020B0502020202020204" pitchFamily="34" charset="0"/>
              </a:rPr>
              <a:t>with</a:t>
            </a:r>
            <a:r>
              <a:rPr lang="lv-LV" sz="1600" dirty="0">
                <a:solidFill>
                  <a:srgbClr val="91C2C7"/>
                </a:solidFill>
                <a:latin typeface="Century Gothic" panose="020B0502020202020204" pitchFamily="34" charset="0"/>
              </a:rPr>
              <a:t> </a:t>
            </a:r>
            <a:r>
              <a:rPr lang="en-US" sz="1600" dirty="0">
                <a:solidFill>
                  <a:srgbClr val="91C2C7"/>
                </a:solidFill>
                <a:latin typeface="Century Gothic" panose="020B0502020202020204" pitchFamily="34" charset="0"/>
              </a:rPr>
              <a:t>experimental long term animal facilities for radionuclide therapy studies</a:t>
            </a:r>
          </a:p>
          <a:p>
            <a:pPr marL="457200" lvl="0" indent="-287972" algn="just" rtl="0">
              <a:spcBef>
                <a:spcPts val="0"/>
              </a:spcBef>
              <a:spcAft>
                <a:spcPts val="0"/>
              </a:spcAft>
              <a:buClr>
                <a:schemeClr val="dk1"/>
              </a:buClr>
              <a:buSzPct val="61111"/>
              <a:buChar char="●"/>
            </a:pPr>
            <a:endParaRPr lang="lv-LV" dirty="0">
              <a:solidFill>
                <a:srgbClr val="91C2C7"/>
              </a:solidFill>
            </a:endParaRPr>
          </a:p>
        </p:txBody>
      </p:sp>
      <p:pic>
        <p:nvPicPr>
          <p:cNvPr id="7" name="Google Shape;312;gfc8e702fda_0_253">
            <a:extLst>
              <a:ext uri="{FF2B5EF4-FFF2-40B4-BE49-F238E27FC236}">
                <a16:creationId xmlns:a16="http://schemas.microsoft.com/office/drawing/2014/main" id="{8A45107D-063C-4C5D-85BA-1430E95D0C1D}"/>
              </a:ext>
            </a:extLst>
          </p:cNvPr>
          <p:cNvPicPr preferRelativeResize="0"/>
          <p:nvPr/>
        </p:nvPicPr>
        <p:blipFill rotWithShape="1">
          <a:blip r:embed="rId4">
            <a:alphaModFix/>
          </a:blip>
          <a:srcRect/>
          <a:stretch/>
        </p:blipFill>
        <p:spPr>
          <a:xfrm>
            <a:off x="202565" y="6137275"/>
            <a:ext cx="457200" cy="4953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Shape 124"/>
        <p:cNvGrpSpPr/>
        <p:nvPr/>
      </p:nvGrpSpPr>
      <p:grpSpPr>
        <a:xfrm>
          <a:off x="0" y="0"/>
          <a:ext cx="0" cy="0"/>
          <a:chOff x="0" y="0"/>
          <a:chExt cx="0" cy="0"/>
        </a:xfrm>
      </p:grpSpPr>
      <p:sp>
        <p:nvSpPr>
          <p:cNvPr id="125" name="Google Shape;125;p24"/>
          <p:cNvSpPr txBox="1">
            <a:spLocks noGrp="1"/>
          </p:cNvSpPr>
          <p:nvPr>
            <p:ph type="title"/>
          </p:nvPr>
        </p:nvSpPr>
        <p:spPr>
          <a:xfrm>
            <a:off x="415600" y="213167"/>
            <a:ext cx="11360800" cy="763600"/>
          </a:xfrm>
          <a:prstGeom prst="rect">
            <a:avLst/>
          </a:prstGeom>
        </p:spPr>
        <p:txBody>
          <a:bodyPr spcFirstLastPara="1" wrap="square" lIns="121900" tIns="121900" rIns="121900" bIns="121900" anchor="t" anchorCtr="0">
            <a:normAutofit fontScale="90000"/>
          </a:bodyPr>
          <a:lstStyle/>
          <a:p>
            <a:pPr algn="ctr"/>
            <a:r>
              <a:rPr lang="en-US" sz="4000" b="1" dirty="0">
                <a:solidFill>
                  <a:schemeClr val="bg1"/>
                </a:solidFill>
                <a:latin typeface="Century Gothic" panose="020B0502020202020204" pitchFamily="34" charset="0"/>
                <a:ea typeface="Calibri"/>
                <a:cs typeface="Calibri"/>
                <a:sym typeface="Calibri"/>
              </a:rPr>
              <a:t>RADIONUCLIDES USED BY END USERS</a:t>
            </a:r>
          </a:p>
        </p:txBody>
      </p:sp>
      <p:sp>
        <p:nvSpPr>
          <p:cNvPr id="126" name="Google Shape;126;p24"/>
          <p:cNvSpPr txBox="1">
            <a:spLocks noGrp="1"/>
          </p:cNvSpPr>
          <p:nvPr>
            <p:ph type="body" idx="1"/>
          </p:nvPr>
        </p:nvSpPr>
        <p:spPr>
          <a:xfrm>
            <a:off x="415600" y="1536633"/>
            <a:ext cx="5549600" cy="4726400"/>
          </a:xfrm>
          <a:prstGeom prst="rect">
            <a:avLst/>
          </a:prstGeom>
        </p:spPr>
        <p:txBody>
          <a:bodyPr spcFirstLastPara="1" wrap="square" lIns="121900" tIns="121900" rIns="121900" bIns="121900" anchor="t" anchorCtr="0">
            <a:normAutofit/>
          </a:bodyPr>
          <a:lstStyle/>
          <a:p>
            <a:pPr indent="0" algn="just">
              <a:buNone/>
            </a:pPr>
            <a:endParaRPr sz="2847">
              <a:solidFill>
                <a:schemeClr val="dk1"/>
              </a:solidFill>
              <a:highlight>
                <a:srgbClr val="FFFFFF"/>
              </a:highlight>
            </a:endParaRPr>
          </a:p>
          <a:p>
            <a:pPr indent="0" algn="just">
              <a:buNone/>
            </a:pPr>
            <a:endParaRPr sz="2533">
              <a:solidFill>
                <a:schemeClr val="dk1"/>
              </a:solidFill>
              <a:highlight>
                <a:srgbClr val="FFFFFF"/>
              </a:highlight>
            </a:endParaRPr>
          </a:p>
          <a:p>
            <a:pPr marL="0" indent="0" algn="just">
              <a:buNone/>
            </a:pPr>
            <a:endParaRPr sz="2533">
              <a:solidFill>
                <a:schemeClr val="dk1"/>
              </a:solidFill>
              <a:highlight>
                <a:srgbClr val="FFFFFF"/>
              </a:highlight>
            </a:endParaRPr>
          </a:p>
          <a:p>
            <a:pPr marL="0" indent="0">
              <a:spcAft>
                <a:spcPts val="1600"/>
              </a:spcAft>
              <a:buNone/>
            </a:pPr>
            <a:endParaRPr/>
          </a:p>
        </p:txBody>
      </p:sp>
      <p:pic>
        <p:nvPicPr>
          <p:cNvPr id="127" name="Google Shape;127;p24"/>
          <p:cNvPicPr preferRelativeResize="0"/>
          <p:nvPr/>
        </p:nvPicPr>
        <p:blipFill>
          <a:blip r:embed="rId3">
            <a:alphaModFix/>
          </a:blip>
          <a:stretch>
            <a:fillRect/>
          </a:stretch>
        </p:blipFill>
        <p:spPr>
          <a:xfrm>
            <a:off x="197824" y="976767"/>
            <a:ext cx="5889067" cy="3980418"/>
          </a:xfrm>
          <a:prstGeom prst="rect">
            <a:avLst/>
          </a:prstGeom>
          <a:noFill/>
          <a:ln>
            <a:noFill/>
          </a:ln>
        </p:spPr>
      </p:pic>
      <p:pic>
        <p:nvPicPr>
          <p:cNvPr id="5" name="Google Shape;134;p25">
            <a:extLst>
              <a:ext uri="{FF2B5EF4-FFF2-40B4-BE49-F238E27FC236}">
                <a16:creationId xmlns:a16="http://schemas.microsoft.com/office/drawing/2014/main" id="{A6F0AC06-D8EE-4F67-8F0E-A7095DFA66DE}"/>
              </a:ext>
            </a:extLst>
          </p:cNvPr>
          <p:cNvPicPr preferRelativeResize="0"/>
          <p:nvPr/>
        </p:nvPicPr>
        <p:blipFill>
          <a:blip r:embed="rId4">
            <a:alphaModFix/>
          </a:blip>
          <a:stretch>
            <a:fillRect/>
          </a:stretch>
        </p:blipFill>
        <p:spPr>
          <a:xfrm>
            <a:off x="6226802" y="976767"/>
            <a:ext cx="5747922" cy="3980418"/>
          </a:xfrm>
          <a:prstGeom prst="rect">
            <a:avLst/>
          </a:prstGeom>
          <a:noFill/>
          <a:ln>
            <a:noFill/>
          </a:ln>
        </p:spPr>
      </p:pic>
      <p:sp>
        <p:nvSpPr>
          <p:cNvPr id="2" name="TextBox 1">
            <a:extLst>
              <a:ext uri="{FF2B5EF4-FFF2-40B4-BE49-F238E27FC236}">
                <a16:creationId xmlns:a16="http://schemas.microsoft.com/office/drawing/2014/main" id="{EC1A6EDD-19D7-4F73-B170-C26CC86D6C4B}"/>
              </a:ext>
            </a:extLst>
          </p:cNvPr>
          <p:cNvSpPr txBox="1"/>
          <p:nvPr/>
        </p:nvSpPr>
        <p:spPr>
          <a:xfrm>
            <a:off x="4328107" y="1186630"/>
            <a:ext cx="1239442" cy="584775"/>
          </a:xfrm>
          <a:prstGeom prst="rect">
            <a:avLst/>
          </a:prstGeom>
          <a:solidFill>
            <a:srgbClr val="E66F70"/>
          </a:solidFill>
        </p:spPr>
        <p:txBody>
          <a:bodyPr wrap="none" rtlCol="0">
            <a:spAutoFit/>
          </a:bodyPr>
          <a:lstStyle/>
          <a:p>
            <a:r>
              <a:rPr lang="lv-LV" sz="3200" dirty="0">
                <a:latin typeface="Century Gothic" panose="020B0502020202020204" pitchFamily="34" charset="0"/>
              </a:rPr>
              <a:t>NOW</a:t>
            </a:r>
          </a:p>
        </p:txBody>
      </p:sp>
      <p:sp>
        <p:nvSpPr>
          <p:cNvPr id="7" name="TextBox 6">
            <a:extLst>
              <a:ext uri="{FF2B5EF4-FFF2-40B4-BE49-F238E27FC236}">
                <a16:creationId xmlns:a16="http://schemas.microsoft.com/office/drawing/2014/main" id="{46D3A7F9-A7F1-495D-BADE-806E872AD08C}"/>
              </a:ext>
            </a:extLst>
          </p:cNvPr>
          <p:cNvSpPr txBox="1"/>
          <p:nvPr/>
        </p:nvSpPr>
        <p:spPr>
          <a:xfrm>
            <a:off x="9689588" y="1171799"/>
            <a:ext cx="1938351" cy="584775"/>
          </a:xfrm>
          <a:prstGeom prst="rect">
            <a:avLst/>
          </a:prstGeom>
          <a:solidFill>
            <a:srgbClr val="00B9C5"/>
          </a:solidFill>
        </p:spPr>
        <p:txBody>
          <a:bodyPr wrap="none" rtlCol="0">
            <a:spAutoFit/>
          </a:bodyPr>
          <a:lstStyle/>
          <a:p>
            <a:r>
              <a:rPr lang="lv-LV" sz="3200" dirty="0">
                <a:latin typeface="Century Gothic" panose="020B0502020202020204" pitchFamily="34" charset="0"/>
              </a:rPr>
              <a:t>2-5 </a:t>
            </a:r>
            <a:r>
              <a:rPr lang="lv-LV" sz="3200" dirty="0" err="1">
                <a:latin typeface="Century Gothic" panose="020B0502020202020204" pitchFamily="34" charset="0"/>
              </a:rPr>
              <a:t>years</a:t>
            </a:r>
            <a:endParaRPr lang="lv-LV" sz="3200" dirty="0">
              <a:latin typeface="Century Gothic" panose="020B0502020202020204" pitchFamily="34" charset="0"/>
            </a:endParaRPr>
          </a:p>
        </p:txBody>
      </p:sp>
      <p:sp>
        <p:nvSpPr>
          <p:cNvPr id="9" name="TextBox 8">
            <a:extLst>
              <a:ext uri="{FF2B5EF4-FFF2-40B4-BE49-F238E27FC236}">
                <a16:creationId xmlns:a16="http://schemas.microsoft.com/office/drawing/2014/main" id="{7C3A8E00-A2A5-4A0C-B0D3-729AD1A003B2}"/>
              </a:ext>
            </a:extLst>
          </p:cNvPr>
          <p:cNvSpPr txBox="1"/>
          <p:nvPr/>
        </p:nvSpPr>
        <p:spPr>
          <a:xfrm>
            <a:off x="2380038" y="5205027"/>
            <a:ext cx="7032804" cy="1345048"/>
          </a:xfrm>
          <a:prstGeom prst="rect">
            <a:avLst/>
          </a:prstGeom>
          <a:solidFill>
            <a:srgbClr val="00B9C5"/>
          </a:solidFill>
        </p:spPr>
        <p:txBody>
          <a:bodyPr wrap="square">
            <a:spAutoFit/>
          </a:bodyPr>
          <a:lstStyle/>
          <a:p>
            <a:pPr marL="457200" lvl="0" indent="-393700" algn="l" rtl="0">
              <a:lnSpc>
                <a:spcPct val="150000"/>
              </a:lnSpc>
              <a:spcBef>
                <a:spcPts val="600"/>
              </a:spcBef>
              <a:spcAft>
                <a:spcPts val="0"/>
              </a:spcAft>
              <a:buClr>
                <a:schemeClr val="dk1"/>
              </a:buClr>
              <a:buSzPts val="2600"/>
              <a:buChar char="●"/>
            </a:pPr>
            <a:r>
              <a:rPr lang="lv-LV" dirty="0">
                <a:solidFill>
                  <a:schemeClr val="tx1"/>
                </a:solidFill>
              </a:rPr>
              <a:t>[</a:t>
            </a:r>
            <a:r>
              <a:rPr lang="lv-LV" dirty="0">
                <a:solidFill>
                  <a:schemeClr val="tx1"/>
                </a:solidFill>
                <a:latin typeface="Century Gothic" panose="020B0502020202020204" pitchFamily="34" charset="0"/>
              </a:rPr>
              <a:t>68Ga]</a:t>
            </a:r>
            <a:r>
              <a:rPr lang="lv-LV" dirty="0" err="1">
                <a:solidFill>
                  <a:schemeClr val="tx1"/>
                </a:solidFill>
                <a:latin typeface="Century Gothic" panose="020B0502020202020204" pitchFamily="34" charset="0"/>
              </a:rPr>
              <a:t>Ga</a:t>
            </a:r>
            <a:r>
              <a:rPr lang="lv-LV" dirty="0">
                <a:solidFill>
                  <a:schemeClr val="tx1"/>
                </a:solidFill>
                <a:latin typeface="Century Gothic" panose="020B0502020202020204" pitchFamily="34" charset="0"/>
              </a:rPr>
              <a:t>- DOTA-</a:t>
            </a:r>
            <a:r>
              <a:rPr lang="lv-LV" dirty="0" err="1">
                <a:solidFill>
                  <a:schemeClr val="tx1"/>
                </a:solidFill>
                <a:latin typeface="Century Gothic" panose="020B0502020202020204" pitchFamily="34" charset="0"/>
              </a:rPr>
              <a:t>peptides</a:t>
            </a:r>
            <a:r>
              <a:rPr lang="lv-LV" dirty="0">
                <a:solidFill>
                  <a:schemeClr val="tx1"/>
                </a:solidFill>
                <a:latin typeface="Century Gothic" panose="020B0502020202020204" pitchFamily="34" charset="0"/>
              </a:rPr>
              <a:t> - [177Lu]</a:t>
            </a:r>
            <a:r>
              <a:rPr lang="lv-LV" dirty="0" err="1">
                <a:solidFill>
                  <a:schemeClr val="tx1"/>
                </a:solidFill>
                <a:latin typeface="Century Gothic" panose="020B0502020202020204" pitchFamily="34" charset="0"/>
              </a:rPr>
              <a:t>Lu</a:t>
            </a:r>
            <a:r>
              <a:rPr lang="lv-LV" dirty="0">
                <a:solidFill>
                  <a:schemeClr val="tx1"/>
                </a:solidFill>
                <a:latin typeface="Century Gothic" panose="020B0502020202020204" pitchFamily="34" charset="0"/>
              </a:rPr>
              <a:t>-DOTA-</a:t>
            </a:r>
            <a:r>
              <a:rPr lang="lv-LV" dirty="0" err="1">
                <a:solidFill>
                  <a:schemeClr val="tx1"/>
                </a:solidFill>
                <a:latin typeface="Century Gothic" panose="020B0502020202020204" pitchFamily="34" charset="0"/>
              </a:rPr>
              <a:t>peptides</a:t>
            </a:r>
            <a:r>
              <a:rPr lang="lv-LV" dirty="0">
                <a:solidFill>
                  <a:schemeClr val="tx1"/>
                </a:solidFill>
                <a:latin typeface="Century Gothic" panose="020B0502020202020204" pitchFamily="34" charset="0"/>
              </a:rPr>
              <a:t>  (9 respondents) </a:t>
            </a:r>
          </a:p>
          <a:p>
            <a:pPr marL="457200" lvl="0" indent="-393700" algn="l" rtl="0">
              <a:lnSpc>
                <a:spcPct val="150000"/>
              </a:lnSpc>
              <a:spcBef>
                <a:spcPts val="0"/>
              </a:spcBef>
              <a:spcAft>
                <a:spcPts val="0"/>
              </a:spcAft>
              <a:buClr>
                <a:schemeClr val="dk1"/>
              </a:buClr>
              <a:buSzPts val="2600"/>
              <a:buChar char="●"/>
            </a:pPr>
            <a:r>
              <a:rPr lang="lv-LV" dirty="0">
                <a:solidFill>
                  <a:schemeClr val="tx1"/>
                </a:solidFill>
                <a:latin typeface="Century Gothic" panose="020B0502020202020204" pitchFamily="34" charset="0"/>
              </a:rPr>
              <a:t>[64Cu]</a:t>
            </a:r>
            <a:r>
              <a:rPr lang="lv-LV" dirty="0" err="1">
                <a:solidFill>
                  <a:schemeClr val="tx1"/>
                </a:solidFill>
                <a:latin typeface="Century Gothic" panose="020B0502020202020204" pitchFamily="34" charset="0"/>
              </a:rPr>
              <a:t>Cu-peptides</a:t>
            </a:r>
            <a:r>
              <a:rPr lang="lv-LV" dirty="0">
                <a:solidFill>
                  <a:schemeClr val="tx1"/>
                </a:solidFill>
                <a:latin typeface="Century Gothic" panose="020B0502020202020204" pitchFamily="34" charset="0"/>
              </a:rPr>
              <a:t> - [177Lu]</a:t>
            </a:r>
            <a:r>
              <a:rPr lang="lv-LV" dirty="0" err="1">
                <a:solidFill>
                  <a:schemeClr val="tx1"/>
                </a:solidFill>
                <a:latin typeface="Century Gothic" panose="020B0502020202020204" pitchFamily="34" charset="0"/>
              </a:rPr>
              <a:t>Lu-peptides</a:t>
            </a:r>
            <a:r>
              <a:rPr lang="lv-LV" dirty="0">
                <a:solidFill>
                  <a:schemeClr val="tx1"/>
                </a:solidFill>
                <a:latin typeface="Century Gothic" panose="020B0502020202020204" pitchFamily="34" charset="0"/>
              </a:rPr>
              <a:t> (9 respondents) </a:t>
            </a:r>
          </a:p>
          <a:p>
            <a:pPr marL="457200" lvl="0" indent="-393700" algn="l" rtl="0">
              <a:lnSpc>
                <a:spcPct val="150000"/>
              </a:lnSpc>
              <a:spcBef>
                <a:spcPts val="0"/>
              </a:spcBef>
              <a:spcAft>
                <a:spcPts val="0"/>
              </a:spcAft>
              <a:buClr>
                <a:schemeClr val="dk1"/>
              </a:buClr>
              <a:buSzPts val="2600"/>
              <a:buChar char="●"/>
            </a:pPr>
            <a:r>
              <a:rPr lang="lv-LV" dirty="0">
                <a:solidFill>
                  <a:schemeClr val="tx1"/>
                </a:solidFill>
                <a:latin typeface="Century Gothic" panose="020B0502020202020204" pitchFamily="34" charset="0"/>
              </a:rPr>
              <a:t>123I-131I </a:t>
            </a:r>
            <a:r>
              <a:rPr lang="lv-LV" dirty="0" err="1">
                <a:solidFill>
                  <a:schemeClr val="tx1"/>
                </a:solidFill>
                <a:latin typeface="Century Gothic" panose="020B0502020202020204" pitchFamily="34" charset="0"/>
              </a:rPr>
              <a:t>as</a:t>
            </a:r>
            <a:r>
              <a:rPr lang="lv-LV" dirty="0">
                <a:solidFill>
                  <a:schemeClr val="tx1"/>
                </a:solidFill>
                <a:latin typeface="Century Gothic" panose="020B0502020202020204" pitchFamily="34" charset="0"/>
              </a:rPr>
              <a:t> </a:t>
            </a:r>
            <a:r>
              <a:rPr lang="lv-LV" dirty="0" err="1">
                <a:solidFill>
                  <a:schemeClr val="tx1"/>
                </a:solidFill>
                <a:latin typeface="Century Gothic" panose="020B0502020202020204" pitchFamily="34" charset="0"/>
              </a:rPr>
              <a:t>iodide</a:t>
            </a:r>
            <a:r>
              <a:rPr lang="lv-LV" dirty="0">
                <a:solidFill>
                  <a:schemeClr val="tx1"/>
                </a:solidFill>
                <a:latin typeface="Century Gothic" panose="020B0502020202020204" pitchFamily="34" charset="0"/>
              </a:rPr>
              <a:t>  (5 respondents)</a:t>
            </a:r>
          </a:p>
          <a:p>
            <a:pPr marL="457200" lvl="0" indent="-393700" algn="l" rtl="0">
              <a:lnSpc>
                <a:spcPct val="150000"/>
              </a:lnSpc>
              <a:spcBef>
                <a:spcPts val="0"/>
              </a:spcBef>
              <a:spcAft>
                <a:spcPts val="0"/>
              </a:spcAft>
              <a:buClr>
                <a:schemeClr val="dk1"/>
              </a:buClr>
              <a:buSzPts val="2600"/>
              <a:buChar char="●"/>
            </a:pPr>
            <a:r>
              <a:rPr lang="lv-LV" dirty="0">
                <a:solidFill>
                  <a:schemeClr val="tx1"/>
                </a:solidFill>
                <a:latin typeface="Century Gothic" panose="020B0502020202020204" pitchFamily="34" charset="0"/>
              </a:rPr>
              <a:t>99mTc-223RaCl2 </a:t>
            </a:r>
            <a:r>
              <a:rPr lang="lv-LV" dirty="0" err="1">
                <a:solidFill>
                  <a:schemeClr val="tx1"/>
                </a:solidFill>
                <a:latin typeface="Century Gothic" panose="020B0502020202020204" pitchFamily="34" charset="0"/>
              </a:rPr>
              <a:t>for</a:t>
            </a:r>
            <a:r>
              <a:rPr lang="lv-LV" dirty="0">
                <a:solidFill>
                  <a:schemeClr val="tx1"/>
                </a:solidFill>
                <a:latin typeface="Century Gothic" panose="020B0502020202020204" pitchFamily="34" charset="0"/>
              </a:rPr>
              <a:t> </a:t>
            </a:r>
            <a:r>
              <a:rPr lang="lv-LV" dirty="0" err="1">
                <a:solidFill>
                  <a:schemeClr val="tx1"/>
                </a:solidFill>
                <a:latin typeface="Century Gothic" panose="020B0502020202020204" pitchFamily="34" charset="0"/>
              </a:rPr>
              <a:t>skeletal</a:t>
            </a:r>
            <a:r>
              <a:rPr lang="lv-LV" dirty="0">
                <a:solidFill>
                  <a:schemeClr val="tx1"/>
                </a:solidFill>
                <a:latin typeface="Century Gothic" panose="020B0502020202020204" pitchFamily="34" charset="0"/>
              </a:rPr>
              <a:t> </a:t>
            </a:r>
            <a:r>
              <a:rPr lang="lv-LV" dirty="0" err="1">
                <a:solidFill>
                  <a:schemeClr val="tx1"/>
                </a:solidFill>
                <a:latin typeface="Century Gothic" panose="020B0502020202020204" pitchFamily="34" charset="0"/>
              </a:rPr>
              <a:t>metastases</a:t>
            </a:r>
            <a:r>
              <a:rPr lang="lv-LV" dirty="0">
                <a:solidFill>
                  <a:schemeClr val="tx1"/>
                </a:solidFill>
                <a:latin typeface="Century Gothic" panose="020B0502020202020204" pitchFamily="34" charset="0"/>
              </a:rPr>
              <a:t> (5 respondents)</a:t>
            </a:r>
          </a:p>
        </p:txBody>
      </p:sp>
      <p:sp>
        <p:nvSpPr>
          <p:cNvPr id="11" name="TextBox 10">
            <a:extLst>
              <a:ext uri="{FF2B5EF4-FFF2-40B4-BE49-F238E27FC236}">
                <a16:creationId xmlns:a16="http://schemas.microsoft.com/office/drawing/2014/main" id="{3862C979-F3E4-49BD-BAD9-6302649704D5}"/>
              </a:ext>
            </a:extLst>
          </p:cNvPr>
          <p:cNvSpPr txBox="1"/>
          <p:nvPr/>
        </p:nvSpPr>
        <p:spPr>
          <a:xfrm>
            <a:off x="415600" y="5288041"/>
            <a:ext cx="2226040" cy="954107"/>
          </a:xfrm>
          <a:prstGeom prst="rect">
            <a:avLst/>
          </a:prstGeom>
          <a:noFill/>
        </p:spPr>
        <p:txBody>
          <a:bodyPr wrap="square">
            <a:spAutoFit/>
          </a:bodyPr>
          <a:lstStyle/>
          <a:p>
            <a:r>
              <a:rPr lang="lv" sz="2800" b="1" dirty="0">
                <a:solidFill>
                  <a:srgbClr val="E66F70"/>
                </a:solidFill>
                <a:latin typeface="Calibri"/>
                <a:ea typeface="Calibri"/>
                <a:cs typeface="Calibri"/>
                <a:sym typeface="Calibri"/>
              </a:rPr>
              <a:t>Theranostic pairs </a:t>
            </a:r>
            <a:endParaRPr lang="lv-LV" sz="2800" dirty="0">
              <a:solidFill>
                <a:srgbClr val="E66F70"/>
              </a:solidFill>
            </a:endParaRPr>
          </a:p>
        </p:txBody>
      </p:sp>
      <p:sp>
        <p:nvSpPr>
          <p:cNvPr id="13" name="TextBox 12">
            <a:extLst>
              <a:ext uri="{FF2B5EF4-FFF2-40B4-BE49-F238E27FC236}">
                <a16:creationId xmlns:a16="http://schemas.microsoft.com/office/drawing/2014/main" id="{D1061DA8-17C3-4948-976B-FE4A63B75C51}"/>
              </a:ext>
            </a:extLst>
          </p:cNvPr>
          <p:cNvSpPr txBox="1"/>
          <p:nvPr/>
        </p:nvSpPr>
        <p:spPr>
          <a:xfrm>
            <a:off x="2974236" y="3899833"/>
            <a:ext cx="6103620" cy="1169551"/>
          </a:xfrm>
          <a:prstGeom prst="rect">
            <a:avLst/>
          </a:prstGeom>
          <a:solidFill>
            <a:srgbClr val="F16B67"/>
          </a:solidFill>
        </p:spPr>
        <p:txBody>
          <a:bodyPr wrap="square">
            <a:spAutoFit/>
          </a:bodyPr>
          <a:lstStyle/>
          <a:p>
            <a:pPr marL="457200" lvl="0" indent="-342900" algn="l" rtl="0">
              <a:spcBef>
                <a:spcPts val="600"/>
              </a:spcBef>
              <a:spcAft>
                <a:spcPts val="0"/>
              </a:spcAft>
              <a:buClr>
                <a:schemeClr val="dk1"/>
              </a:buClr>
              <a:buSzPts val="1800"/>
              <a:buChar char="●"/>
            </a:pPr>
            <a:r>
              <a:rPr lang="en-US" dirty="0">
                <a:solidFill>
                  <a:schemeClr val="dk1"/>
                </a:solidFill>
                <a:highlight>
                  <a:srgbClr val="FFFFFF"/>
                </a:highlight>
                <a:latin typeface="Century Gothic" panose="020B0502020202020204" pitchFamily="34" charset="0"/>
              </a:rPr>
              <a:t>None of the current responder institutions are interested in possibilities of </a:t>
            </a:r>
            <a:r>
              <a:rPr lang="en-US" dirty="0">
                <a:solidFill>
                  <a:srgbClr val="0CACB7"/>
                </a:solidFill>
                <a:highlight>
                  <a:srgbClr val="FFFFFF"/>
                </a:highlight>
                <a:latin typeface="Century Gothic" panose="020B0502020202020204" pitchFamily="34" charset="0"/>
              </a:rPr>
              <a:t>“matched pair” </a:t>
            </a:r>
            <a:r>
              <a:rPr lang="en-US" dirty="0" err="1">
                <a:solidFill>
                  <a:srgbClr val="0CACB7"/>
                </a:solidFill>
                <a:highlight>
                  <a:srgbClr val="FFFFFF"/>
                </a:highlight>
                <a:latin typeface="Century Gothic" panose="020B0502020202020204" pitchFamily="34" charset="0"/>
              </a:rPr>
              <a:t>theranostics</a:t>
            </a:r>
            <a:r>
              <a:rPr lang="en-US" dirty="0">
                <a:solidFill>
                  <a:schemeClr val="dk1"/>
                </a:solidFill>
                <a:highlight>
                  <a:srgbClr val="FFFFFF"/>
                </a:highlight>
                <a:latin typeface="Century Gothic" panose="020B0502020202020204" pitchFamily="34" charset="0"/>
              </a:rPr>
              <a:t> with terbium and scandium radionuclides in the near future, this reflects still insufficient pre-clinical data and/or availability of such radionuclides</a:t>
            </a:r>
            <a:endParaRPr lang="en-US" dirty="0">
              <a:latin typeface="Century Gothic" panose="020B0502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6"/>
          <p:cNvSpPr txBox="1">
            <a:spLocks noGrp="1"/>
          </p:cNvSpPr>
          <p:nvPr>
            <p:ph type="title"/>
          </p:nvPr>
        </p:nvSpPr>
        <p:spPr>
          <a:xfrm>
            <a:off x="207800" y="534967"/>
            <a:ext cx="11776400" cy="763600"/>
          </a:xfrm>
          <a:prstGeom prst="rect">
            <a:avLst/>
          </a:prstGeom>
        </p:spPr>
        <p:txBody>
          <a:bodyPr spcFirstLastPara="1" wrap="square" lIns="121900" tIns="121900" rIns="121900" bIns="121900" anchor="t" anchorCtr="0">
            <a:normAutofit fontScale="90000"/>
          </a:bodyPr>
          <a:lstStyle/>
          <a:p>
            <a:pPr algn="ctr"/>
            <a:r>
              <a:rPr lang="en-US" sz="4000" b="1" dirty="0">
                <a:solidFill>
                  <a:schemeClr val="bg1"/>
                </a:solidFill>
                <a:latin typeface="Century Gothic" panose="020B0502020202020204" pitchFamily="34" charset="0"/>
                <a:ea typeface="Calibri"/>
                <a:cs typeface="Calibri"/>
                <a:sym typeface="Calibri"/>
              </a:rPr>
              <a:t>ISSUES WITH THE ENRICHED MATERIAL SUPPLY/STOCK</a:t>
            </a:r>
            <a:br>
              <a:rPr lang="en-US" sz="2267" b="1" dirty="0">
                <a:solidFill>
                  <a:schemeClr val="bg1"/>
                </a:solidFill>
                <a:latin typeface="Century Gothic" panose="020B0502020202020204" pitchFamily="34" charset="0"/>
              </a:rPr>
            </a:br>
            <a:endParaRPr sz="4000" b="1" dirty="0">
              <a:solidFill>
                <a:schemeClr val="bg1"/>
              </a:solidFill>
              <a:latin typeface="Calibri"/>
              <a:ea typeface="Calibri"/>
              <a:cs typeface="Calibri"/>
              <a:sym typeface="Calibri"/>
            </a:endParaRPr>
          </a:p>
        </p:txBody>
      </p:sp>
      <p:sp>
        <p:nvSpPr>
          <p:cNvPr id="203" name="Google Shape;203;p36"/>
          <p:cNvSpPr txBox="1">
            <a:spLocks noGrp="1"/>
          </p:cNvSpPr>
          <p:nvPr>
            <p:ph type="body" idx="1"/>
          </p:nvPr>
        </p:nvSpPr>
        <p:spPr>
          <a:xfrm>
            <a:off x="415600" y="1298567"/>
            <a:ext cx="11360800" cy="5234800"/>
          </a:xfrm>
          <a:prstGeom prst="rect">
            <a:avLst/>
          </a:prstGeom>
        </p:spPr>
        <p:txBody>
          <a:bodyPr spcFirstLastPara="1" wrap="square" lIns="121900" tIns="121900" rIns="121900" bIns="121900" anchor="t" anchorCtr="0">
            <a:normAutofit/>
          </a:bodyPr>
          <a:lstStyle/>
          <a:p>
            <a:pPr marL="342900" indent="-342900">
              <a:spcBef>
                <a:spcPts val="800"/>
              </a:spcBef>
              <a:buClr>
                <a:srgbClr val="E66F70"/>
              </a:buClr>
            </a:pPr>
            <a:endParaRPr dirty="0">
              <a:solidFill>
                <a:schemeClr val="bg1"/>
              </a:solidFill>
            </a:endParaRPr>
          </a:p>
          <a:p>
            <a:pPr algn="just">
              <a:spcBef>
                <a:spcPts val="800"/>
              </a:spcBef>
              <a:buClr>
                <a:srgbClr val="E66F70"/>
              </a:buClr>
            </a:pPr>
            <a:r>
              <a:rPr lang="lv" dirty="0">
                <a:solidFill>
                  <a:schemeClr val="bg1"/>
                </a:solidFill>
              </a:rPr>
              <a:t>Bottleneck for the producers is the </a:t>
            </a:r>
            <a:r>
              <a:rPr lang="lv" dirty="0">
                <a:solidFill>
                  <a:srgbClr val="E66F70"/>
                </a:solidFill>
              </a:rPr>
              <a:t>availability,</a:t>
            </a:r>
            <a:r>
              <a:rPr lang="lv" dirty="0">
                <a:solidFill>
                  <a:schemeClr val="bg1"/>
                </a:solidFill>
              </a:rPr>
              <a:t> which goes hand-in-hand with </a:t>
            </a:r>
            <a:r>
              <a:rPr lang="lv" dirty="0">
                <a:solidFill>
                  <a:srgbClr val="E66F70"/>
                </a:solidFill>
              </a:rPr>
              <a:t>purity/enrichment grade. </a:t>
            </a:r>
            <a:r>
              <a:rPr lang="lv" dirty="0">
                <a:solidFill>
                  <a:schemeClr val="bg1"/>
                </a:solidFill>
              </a:rPr>
              <a:t>Because higher isotopic purity is necessary, the availability decreases drastically</a:t>
            </a:r>
          </a:p>
          <a:p>
            <a:pPr algn="just">
              <a:spcBef>
                <a:spcPts val="800"/>
              </a:spcBef>
              <a:buClr>
                <a:srgbClr val="E66F70"/>
              </a:buClr>
            </a:pPr>
            <a:endParaRPr lang="lv-LV" dirty="0">
              <a:solidFill>
                <a:schemeClr val="bg1"/>
              </a:solidFill>
            </a:endParaRPr>
          </a:p>
          <a:p>
            <a:pPr algn="just">
              <a:spcBef>
                <a:spcPts val="800"/>
              </a:spcBef>
              <a:buClr>
                <a:srgbClr val="E66F70"/>
              </a:buClr>
            </a:pPr>
            <a:r>
              <a:rPr lang="en-US" dirty="0">
                <a:solidFill>
                  <a:schemeClr val="bg1"/>
                </a:solidFill>
              </a:rPr>
              <a:t>The results show that </a:t>
            </a:r>
            <a:r>
              <a:rPr lang="lv-LV" dirty="0">
                <a:solidFill>
                  <a:schemeClr val="bg1"/>
                </a:solidFill>
              </a:rPr>
              <a:t>½ </a:t>
            </a:r>
            <a:r>
              <a:rPr lang="en-US" dirty="0">
                <a:solidFill>
                  <a:schemeClr val="bg1"/>
                </a:solidFill>
              </a:rPr>
              <a:t>responders already have national </a:t>
            </a:r>
            <a:r>
              <a:rPr lang="lv-LV" dirty="0" err="1">
                <a:solidFill>
                  <a:schemeClr val="bg1"/>
                </a:solidFill>
              </a:rPr>
              <a:t>and</a:t>
            </a:r>
            <a:r>
              <a:rPr lang="lv-LV" dirty="0">
                <a:solidFill>
                  <a:schemeClr val="bg1"/>
                </a:solidFill>
              </a:rPr>
              <a:t> </a:t>
            </a:r>
            <a:r>
              <a:rPr lang="en-US" dirty="0">
                <a:solidFill>
                  <a:schemeClr val="bg1"/>
                </a:solidFill>
              </a:rPr>
              <a:t>international distribution routes and methods established. It would be notable to emphasize longer distance distribution routes, such as EU-USA, IT-NL, FR-DK, CH-PK as they require more logistics issue solving and legislation</a:t>
            </a:r>
          </a:p>
          <a:p>
            <a:pPr marL="152396" indent="0" algn="just">
              <a:spcBef>
                <a:spcPts val="800"/>
              </a:spcBef>
              <a:buClr>
                <a:schemeClr val="dk1"/>
              </a:buClr>
              <a:buNone/>
            </a:pPr>
            <a:endParaRPr lang="lv-LV" dirty="0">
              <a:solidFill>
                <a:schemeClr val="bg1"/>
              </a:solidFill>
            </a:endParaRPr>
          </a:p>
          <a:p>
            <a:pPr marL="0" indent="0" algn="just">
              <a:spcBef>
                <a:spcPts val="800"/>
              </a:spcBef>
              <a:buNone/>
            </a:pPr>
            <a:endParaRPr dirty="0">
              <a:solidFill>
                <a:schemeClr val="bg1"/>
              </a:solidFill>
            </a:endParaRPr>
          </a:p>
        </p:txBody>
      </p:sp>
      <p:pic>
        <p:nvPicPr>
          <p:cNvPr id="8" name="Google Shape;312;gfc8e702fda_0_253">
            <a:extLst>
              <a:ext uri="{FF2B5EF4-FFF2-40B4-BE49-F238E27FC236}">
                <a16:creationId xmlns:a16="http://schemas.microsoft.com/office/drawing/2014/main" id="{5A24809B-CA06-46DA-812E-DC963AAD9B73}"/>
              </a:ext>
            </a:extLst>
          </p:cNvPr>
          <p:cNvPicPr preferRelativeResize="0"/>
          <p:nvPr/>
        </p:nvPicPr>
        <p:blipFill rotWithShape="1">
          <a:blip r:embed="rId3">
            <a:alphaModFix/>
          </a:blip>
          <a:srcRect/>
          <a:stretch/>
        </p:blipFill>
        <p:spPr>
          <a:xfrm>
            <a:off x="202565" y="6137275"/>
            <a:ext cx="457200" cy="4953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3"/>
          <p:cNvSpPr txBox="1">
            <a:spLocks noGrp="1"/>
          </p:cNvSpPr>
          <p:nvPr>
            <p:ph type="title"/>
          </p:nvPr>
        </p:nvSpPr>
        <p:spPr>
          <a:xfrm>
            <a:off x="250708" y="128672"/>
            <a:ext cx="11941292" cy="763600"/>
          </a:xfrm>
          <a:prstGeom prst="rect">
            <a:avLst/>
          </a:prstGeom>
        </p:spPr>
        <p:txBody>
          <a:bodyPr spcFirstLastPara="1" wrap="square" lIns="121900" tIns="121900" rIns="121900" bIns="121900" anchor="t" anchorCtr="0">
            <a:normAutofit fontScale="90000"/>
          </a:bodyPr>
          <a:lstStyle/>
          <a:p>
            <a:pPr algn="ctr"/>
            <a:r>
              <a:rPr lang="lv-LV" sz="4000" b="1" dirty="0">
                <a:solidFill>
                  <a:schemeClr val="bg1"/>
                </a:solidFill>
                <a:latin typeface="Century Gothic" panose="020B0502020202020204" pitchFamily="34" charset="0"/>
                <a:ea typeface="Calibri"/>
                <a:cs typeface="Calibri"/>
                <a:sym typeface="Calibri"/>
              </a:rPr>
              <a:t>DISTRIBUTION OF RADIONUCLIDES</a:t>
            </a:r>
            <a:br>
              <a:rPr lang="en-US" sz="2267" b="1" dirty="0">
                <a:solidFill>
                  <a:schemeClr val="bg1"/>
                </a:solidFill>
                <a:latin typeface="Century Gothic" panose="020B0502020202020204" pitchFamily="34" charset="0"/>
              </a:rPr>
            </a:br>
            <a:endParaRPr lang="en-US" sz="4000" b="1" dirty="0">
              <a:solidFill>
                <a:srgbClr val="0CACB7"/>
              </a:solidFill>
              <a:latin typeface="Century Gothic" panose="020B0502020202020204" pitchFamily="34" charset="0"/>
              <a:ea typeface="Calibri"/>
              <a:cs typeface="Calibri"/>
              <a:sym typeface="Calibri"/>
            </a:endParaRPr>
          </a:p>
        </p:txBody>
      </p:sp>
      <p:sp>
        <p:nvSpPr>
          <p:cNvPr id="245" name="Google Shape;245;p43"/>
          <p:cNvSpPr txBox="1">
            <a:spLocks noGrp="1"/>
          </p:cNvSpPr>
          <p:nvPr>
            <p:ph type="body" idx="1"/>
          </p:nvPr>
        </p:nvSpPr>
        <p:spPr>
          <a:xfrm>
            <a:off x="535522" y="403486"/>
            <a:ext cx="6352459" cy="4555200"/>
          </a:xfrm>
          <a:prstGeom prst="rect">
            <a:avLst/>
          </a:prstGeom>
        </p:spPr>
        <p:txBody>
          <a:bodyPr spcFirstLastPara="1" wrap="square" lIns="121900" tIns="121900" rIns="121900" bIns="121900" anchor="t" anchorCtr="0">
            <a:normAutofit/>
          </a:bodyPr>
          <a:lstStyle/>
          <a:p>
            <a:pPr marL="0" indent="0">
              <a:spcBef>
                <a:spcPts val="800"/>
              </a:spcBef>
              <a:buNone/>
            </a:pPr>
            <a:endParaRPr dirty="0">
              <a:solidFill>
                <a:schemeClr val="bg1"/>
              </a:solidFill>
            </a:endParaRPr>
          </a:p>
          <a:p>
            <a:pPr marL="0" indent="0">
              <a:spcBef>
                <a:spcPts val="800"/>
              </a:spcBef>
              <a:buNone/>
            </a:pPr>
            <a:r>
              <a:rPr lang="lv" dirty="0">
                <a:solidFill>
                  <a:srgbClr val="E66F70"/>
                </a:solidFill>
              </a:rPr>
              <a:t>11/22 institutions plan to increase manufactured volume </a:t>
            </a:r>
            <a:r>
              <a:rPr lang="lv" dirty="0">
                <a:solidFill>
                  <a:schemeClr val="bg1"/>
                </a:solidFill>
              </a:rPr>
              <a:t>of radionuclides in following years</a:t>
            </a:r>
            <a:endParaRPr dirty="0">
              <a:solidFill>
                <a:schemeClr val="bg1"/>
              </a:solidFill>
            </a:endParaRPr>
          </a:p>
          <a:p>
            <a:pPr marL="0" indent="0">
              <a:spcBef>
                <a:spcPts val="800"/>
              </a:spcBef>
              <a:buNone/>
            </a:pPr>
            <a:r>
              <a:rPr lang="lv" dirty="0">
                <a:solidFill>
                  <a:srgbClr val="E66F70"/>
                </a:solidFill>
              </a:rPr>
              <a:t>Main limitations</a:t>
            </a:r>
            <a:endParaRPr dirty="0">
              <a:solidFill>
                <a:srgbClr val="E66F70"/>
              </a:solidFill>
            </a:endParaRPr>
          </a:p>
          <a:p>
            <a:pPr>
              <a:spcBef>
                <a:spcPts val="800"/>
              </a:spcBef>
              <a:buClr>
                <a:srgbClr val="E66F70"/>
              </a:buClr>
            </a:pPr>
            <a:r>
              <a:rPr lang="lv" dirty="0">
                <a:solidFill>
                  <a:schemeClr val="bg1"/>
                </a:solidFill>
              </a:rPr>
              <a:t>Shortage of staff, expertise</a:t>
            </a:r>
            <a:endParaRPr dirty="0">
              <a:solidFill>
                <a:schemeClr val="bg1"/>
              </a:solidFill>
            </a:endParaRPr>
          </a:p>
          <a:p>
            <a:pPr>
              <a:buClr>
                <a:srgbClr val="E66F70"/>
              </a:buClr>
            </a:pPr>
            <a:r>
              <a:rPr lang="lv" dirty="0">
                <a:solidFill>
                  <a:schemeClr val="bg1"/>
                </a:solidFill>
              </a:rPr>
              <a:t>Infrastructure</a:t>
            </a:r>
            <a:endParaRPr dirty="0">
              <a:solidFill>
                <a:schemeClr val="bg1"/>
              </a:solidFill>
            </a:endParaRPr>
          </a:p>
          <a:p>
            <a:pPr>
              <a:buClr>
                <a:srgbClr val="E66F70"/>
              </a:buClr>
            </a:pPr>
            <a:r>
              <a:rPr lang="lv" dirty="0">
                <a:solidFill>
                  <a:schemeClr val="bg1"/>
                </a:solidFill>
              </a:rPr>
              <a:t>“Beam time” or production capacity</a:t>
            </a:r>
          </a:p>
          <a:p>
            <a:pPr>
              <a:buClr>
                <a:srgbClr val="E66F70"/>
              </a:buClr>
            </a:pPr>
            <a:r>
              <a:rPr lang="lv" dirty="0">
                <a:solidFill>
                  <a:schemeClr val="bg1"/>
                </a:solidFill>
              </a:rPr>
              <a:t>Target material supply</a:t>
            </a:r>
            <a:endParaRPr dirty="0">
              <a:solidFill>
                <a:schemeClr val="bg1"/>
              </a:solidFill>
            </a:endParaRPr>
          </a:p>
        </p:txBody>
      </p:sp>
      <p:sp>
        <p:nvSpPr>
          <p:cNvPr id="4" name="TextBox 3">
            <a:extLst>
              <a:ext uri="{FF2B5EF4-FFF2-40B4-BE49-F238E27FC236}">
                <a16:creationId xmlns:a16="http://schemas.microsoft.com/office/drawing/2014/main" id="{8C7AC43C-12E8-42FA-B0A3-05A0EA2FBEBD}"/>
              </a:ext>
            </a:extLst>
          </p:cNvPr>
          <p:cNvSpPr txBox="1"/>
          <p:nvPr/>
        </p:nvSpPr>
        <p:spPr>
          <a:xfrm>
            <a:off x="7149933" y="1116766"/>
            <a:ext cx="4771869" cy="3552254"/>
          </a:xfrm>
          <a:prstGeom prst="rect">
            <a:avLst/>
          </a:prstGeom>
          <a:solidFill>
            <a:srgbClr val="91C2C7"/>
          </a:solidFill>
        </p:spPr>
        <p:txBody>
          <a:bodyPr wrap="square">
            <a:spAutoFit/>
          </a:bodyPr>
          <a:lstStyle/>
          <a:p>
            <a:pPr marL="0" lvl="0" indent="0" algn="just" rtl="0">
              <a:spcBef>
                <a:spcPts val="600"/>
              </a:spcBef>
              <a:spcAft>
                <a:spcPts val="0"/>
              </a:spcAft>
              <a:buNone/>
            </a:pPr>
            <a:r>
              <a:rPr lang="lv-LV" dirty="0" err="1">
                <a:solidFill>
                  <a:schemeClr val="bg1"/>
                </a:solidFill>
                <a:latin typeface="Century Gothic" panose="020B0502020202020204" pitchFamily="34" charset="0"/>
              </a:rPr>
              <a:t>The</a:t>
            </a:r>
            <a:r>
              <a:rPr lang="lv-LV" dirty="0">
                <a:solidFill>
                  <a:schemeClr val="bg1"/>
                </a:solidFill>
                <a:latin typeface="Century Gothic" panose="020B0502020202020204" pitchFamily="34" charset="0"/>
              </a:rPr>
              <a:t> </a:t>
            </a:r>
            <a:r>
              <a:rPr lang="lv-LV" dirty="0" err="1">
                <a:solidFill>
                  <a:schemeClr val="bg1"/>
                </a:solidFill>
                <a:latin typeface="Century Gothic" panose="020B0502020202020204" pitchFamily="34" charset="0"/>
              </a:rPr>
              <a:t>most</a:t>
            </a:r>
            <a:r>
              <a:rPr lang="lv-LV" dirty="0">
                <a:solidFill>
                  <a:schemeClr val="bg1"/>
                </a:solidFill>
                <a:latin typeface="Century Gothic" panose="020B0502020202020204" pitchFamily="34" charset="0"/>
              </a:rPr>
              <a:t> </a:t>
            </a:r>
            <a:r>
              <a:rPr lang="lv-LV" dirty="0" err="1">
                <a:solidFill>
                  <a:schemeClr val="bg1"/>
                </a:solidFill>
                <a:latin typeface="Century Gothic" panose="020B0502020202020204" pitchFamily="34" charset="0"/>
              </a:rPr>
              <a:t>often</a:t>
            </a:r>
            <a:r>
              <a:rPr lang="lv-LV" dirty="0">
                <a:solidFill>
                  <a:schemeClr val="bg1"/>
                </a:solidFill>
                <a:latin typeface="Century Gothic" panose="020B0502020202020204" pitchFamily="34" charset="0"/>
              </a:rPr>
              <a:t> </a:t>
            </a:r>
            <a:r>
              <a:rPr lang="lv-LV" dirty="0" err="1">
                <a:solidFill>
                  <a:schemeClr val="bg1"/>
                </a:solidFill>
                <a:latin typeface="Century Gothic" panose="020B0502020202020204" pitchFamily="34" charset="0"/>
              </a:rPr>
              <a:t>mentioned</a:t>
            </a:r>
            <a:r>
              <a:rPr lang="lv-LV" dirty="0">
                <a:solidFill>
                  <a:schemeClr val="bg1"/>
                </a:solidFill>
                <a:latin typeface="Century Gothic" panose="020B0502020202020204" pitchFamily="34" charset="0"/>
              </a:rPr>
              <a:t> </a:t>
            </a:r>
            <a:r>
              <a:rPr lang="lv-LV" dirty="0" err="1">
                <a:solidFill>
                  <a:schemeClr val="bg1"/>
                </a:solidFill>
                <a:latin typeface="Century Gothic" panose="020B0502020202020204" pitchFamily="34" charset="0"/>
              </a:rPr>
              <a:t>external</a:t>
            </a:r>
            <a:r>
              <a:rPr lang="lv-LV" dirty="0">
                <a:solidFill>
                  <a:schemeClr val="bg1"/>
                </a:solidFill>
                <a:latin typeface="Century Gothic" panose="020B0502020202020204" pitchFamily="34" charset="0"/>
              </a:rPr>
              <a:t> </a:t>
            </a:r>
            <a:r>
              <a:rPr lang="lv-LV" dirty="0" err="1">
                <a:solidFill>
                  <a:schemeClr val="bg1"/>
                </a:solidFill>
                <a:latin typeface="Century Gothic" panose="020B0502020202020204" pitchFamily="34" charset="0"/>
              </a:rPr>
              <a:t>suppliers</a:t>
            </a:r>
            <a:r>
              <a:rPr lang="lv-LV" dirty="0">
                <a:solidFill>
                  <a:schemeClr val="bg1"/>
                </a:solidFill>
                <a:latin typeface="Century Gothic" panose="020B0502020202020204" pitchFamily="34" charset="0"/>
              </a:rPr>
              <a:t> -</a:t>
            </a:r>
          </a:p>
          <a:p>
            <a:pPr marL="457200" lvl="0" indent="-308610" algn="just" rtl="0">
              <a:spcBef>
                <a:spcPts val="100"/>
              </a:spcBef>
              <a:spcAft>
                <a:spcPts val="0"/>
              </a:spcAft>
              <a:buClr>
                <a:schemeClr val="dk1"/>
              </a:buClr>
              <a:buSzPct val="100000"/>
              <a:buChar char="●"/>
            </a:pPr>
            <a:r>
              <a:rPr lang="lv-LV" dirty="0">
                <a:solidFill>
                  <a:schemeClr val="bg1"/>
                </a:solidFill>
                <a:latin typeface="Century Gothic" panose="020B0502020202020204" pitchFamily="34" charset="0"/>
              </a:rPr>
              <a:t>ITM </a:t>
            </a:r>
            <a:r>
              <a:rPr lang="lv-LV" dirty="0" err="1">
                <a:solidFill>
                  <a:schemeClr val="bg1"/>
                </a:solidFill>
                <a:latin typeface="Century Gothic" panose="020B0502020202020204" pitchFamily="34" charset="0"/>
              </a:rPr>
              <a:t>in</a:t>
            </a:r>
            <a:r>
              <a:rPr lang="lv-LV" dirty="0">
                <a:solidFill>
                  <a:schemeClr val="bg1"/>
                </a:solidFill>
                <a:latin typeface="Century Gothic" panose="020B0502020202020204" pitchFamily="34" charset="0"/>
              </a:rPr>
              <a:t> </a:t>
            </a:r>
            <a:r>
              <a:rPr lang="lv-LV" dirty="0" err="1">
                <a:solidFill>
                  <a:schemeClr val="bg1"/>
                </a:solidFill>
                <a:latin typeface="Century Gothic" panose="020B0502020202020204" pitchFamily="34" charset="0"/>
              </a:rPr>
              <a:t>Garching</a:t>
            </a:r>
            <a:endParaRPr lang="lv-LV" dirty="0">
              <a:solidFill>
                <a:schemeClr val="bg1"/>
              </a:solidFill>
              <a:latin typeface="Century Gothic" panose="020B0502020202020204" pitchFamily="34" charset="0"/>
            </a:endParaRPr>
          </a:p>
          <a:p>
            <a:pPr marL="457200" lvl="0" indent="-308610" algn="just" rtl="0">
              <a:spcBef>
                <a:spcPts val="0"/>
              </a:spcBef>
              <a:spcAft>
                <a:spcPts val="0"/>
              </a:spcAft>
              <a:buClr>
                <a:schemeClr val="dk1"/>
              </a:buClr>
              <a:buSzPct val="100000"/>
              <a:buChar char="●"/>
            </a:pPr>
            <a:r>
              <a:rPr lang="lv-LV" dirty="0" err="1">
                <a:solidFill>
                  <a:schemeClr val="bg1"/>
                </a:solidFill>
                <a:latin typeface="Century Gothic" panose="020B0502020202020204" pitchFamily="34" charset="0"/>
              </a:rPr>
              <a:t>Curium</a:t>
            </a:r>
            <a:endParaRPr lang="lv-LV" dirty="0">
              <a:solidFill>
                <a:schemeClr val="bg1"/>
              </a:solidFill>
              <a:latin typeface="Century Gothic" panose="020B0502020202020204" pitchFamily="34" charset="0"/>
            </a:endParaRPr>
          </a:p>
          <a:p>
            <a:pPr marL="457200" lvl="0" indent="-308610" algn="just" rtl="0">
              <a:spcBef>
                <a:spcPts val="0"/>
              </a:spcBef>
              <a:spcAft>
                <a:spcPts val="0"/>
              </a:spcAft>
              <a:buClr>
                <a:schemeClr val="dk1"/>
              </a:buClr>
              <a:buSzPct val="100000"/>
              <a:buChar char="●"/>
            </a:pPr>
            <a:r>
              <a:rPr lang="lv-LV" dirty="0" err="1">
                <a:solidFill>
                  <a:schemeClr val="bg1"/>
                </a:solidFill>
                <a:latin typeface="Century Gothic" panose="020B0502020202020204" pitchFamily="34" charset="0"/>
              </a:rPr>
              <a:t>Mallinckrodt</a:t>
            </a:r>
            <a:endParaRPr lang="lv-LV" dirty="0">
              <a:solidFill>
                <a:schemeClr val="bg1"/>
              </a:solidFill>
              <a:latin typeface="Century Gothic" panose="020B0502020202020204" pitchFamily="34" charset="0"/>
            </a:endParaRPr>
          </a:p>
          <a:p>
            <a:pPr marL="457200" lvl="0" indent="-308610" algn="just" rtl="0">
              <a:spcBef>
                <a:spcPts val="0"/>
              </a:spcBef>
              <a:spcAft>
                <a:spcPts val="0"/>
              </a:spcAft>
              <a:buClr>
                <a:schemeClr val="dk1"/>
              </a:buClr>
              <a:buSzPct val="100000"/>
              <a:buChar char="●"/>
            </a:pPr>
            <a:r>
              <a:rPr lang="lv-LV" dirty="0" err="1">
                <a:solidFill>
                  <a:schemeClr val="bg1"/>
                </a:solidFill>
                <a:latin typeface="Century Gothic" panose="020B0502020202020204" pitchFamily="34" charset="0"/>
              </a:rPr>
              <a:t>Polatom</a:t>
            </a:r>
            <a:endParaRPr lang="lv-LV" dirty="0">
              <a:solidFill>
                <a:schemeClr val="bg1"/>
              </a:solidFill>
              <a:latin typeface="Century Gothic" panose="020B0502020202020204" pitchFamily="34" charset="0"/>
            </a:endParaRPr>
          </a:p>
          <a:p>
            <a:pPr marL="457200" lvl="0" indent="-308610" algn="just" rtl="0">
              <a:spcBef>
                <a:spcPts val="0"/>
              </a:spcBef>
              <a:spcAft>
                <a:spcPts val="0"/>
              </a:spcAft>
              <a:buClr>
                <a:schemeClr val="dk1"/>
              </a:buClr>
              <a:buSzPct val="100000"/>
              <a:buChar char="●"/>
            </a:pPr>
            <a:r>
              <a:rPr lang="lv-LV" dirty="0">
                <a:solidFill>
                  <a:schemeClr val="bg1"/>
                </a:solidFill>
                <a:latin typeface="Century Gothic" panose="020B0502020202020204" pitchFamily="34" charset="0"/>
              </a:rPr>
              <a:t>SCK-CEN </a:t>
            </a:r>
          </a:p>
          <a:p>
            <a:pPr marL="457200" lvl="0" indent="-308610" algn="just" rtl="0">
              <a:spcBef>
                <a:spcPts val="0"/>
              </a:spcBef>
              <a:spcAft>
                <a:spcPts val="0"/>
              </a:spcAft>
              <a:buClr>
                <a:schemeClr val="dk1"/>
              </a:buClr>
              <a:buSzPct val="100000"/>
              <a:buChar char="●"/>
            </a:pPr>
            <a:r>
              <a:rPr lang="lv-LV" dirty="0">
                <a:solidFill>
                  <a:schemeClr val="bg1"/>
                </a:solidFill>
                <a:latin typeface="Century Gothic" panose="020B0502020202020204" pitchFamily="34" charset="0"/>
              </a:rPr>
              <a:t>IRCCS </a:t>
            </a:r>
            <a:r>
              <a:rPr lang="lv-LV" dirty="0" err="1">
                <a:solidFill>
                  <a:schemeClr val="bg1"/>
                </a:solidFill>
                <a:latin typeface="Century Gothic" panose="020B0502020202020204" pitchFamily="34" charset="0"/>
              </a:rPr>
              <a:t>Ospedale</a:t>
            </a:r>
            <a:r>
              <a:rPr lang="lv-LV" dirty="0">
                <a:solidFill>
                  <a:schemeClr val="bg1"/>
                </a:solidFill>
                <a:latin typeface="Century Gothic" panose="020B0502020202020204" pitchFamily="34" charset="0"/>
              </a:rPr>
              <a:t> </a:t>
            </a:r>
            <a:r>
              <a:rPr lang="lv-LV" dirty="0" err="1">
                <a:solidFill>
                  <a:schemeClr val="bg1"/>
                </a:solidFill>
                <a:latin typeface="Century Gothic" panose="020B0502020202020204" pitchFamily="34" charset="0"/>
              </a:rPr>
              <a:t>Sacro</a:t>
            </a:r>
            <a:r>
              <a:rPr lang="lv-LV" dirty="0">
                <a:solidFill>
                  <a:schemeClr val="bg1"/>
                </a:solidFill>
                <a:latin typeface="Century Gothic" panose="020B0502020202020204" pitchFamily="34" charset="0"/>
              </a:rPr>
              <a:t> </a:t>
            </a:r>
            <a:r>
              <a:rPr lang="lv-LV" dirty="0" err="1">
                <a:solidFill>
                  <a:schemeClr val="bg1"/>
                </a:solidFill>
                <a:latin typeface="Century Gothic" panose="020B0502020202020204" pitchFamily="34" charset="0"/>
              </a:rPr>
              <a:t>Cuore</a:t>
            </a:r>
            <a:r>
              <a:rPr lang="lv-LV" dirty="0">
                <a:solidFill>
                  <a:schemeClr val="bg1"/>
                </a:solidFill>
                <a:latin typeface="Century Gothic" panose="020B0502020202020204" pitchFamily="34" charset="0"/>
              </a:rPr>
              <a:t> don </a:t>
            </a:r>
            <a:r>
              <a:rPr lang="lv-LV" dirty="0" err="1">
                <a:solidFill>
                  <a:schemeClr val="bg1"/>
                </a:solidFill>
                <a:latin typeface="Century Gothic" panose="020B0502020202020204" pitchFamily="34" charset="0"/>
              </a:rPr>
              <a:t>Calabria</a:t>
            </a:r>
            <a:r>
              <a:rPr lang="lv-LV" dirty="0">
                <a:solidFill>
                  <a:schemeClr val="bg1"/>
                </a:solidFill>
                <a:latin typeface="Century Gothic" panose="020B0502020202020204" pitchFamily="34" charset="0"/>
              </a:rPr>
              <a:t> di </a:t>
            </a:r>
            <a:r>
              <a:rPr lang="lv-LV" dirty="0" err="1">
                <a:solidFill>
                  <a:schemeClr val="bg1"/>
                </a:solidFill>
                <a:latin typeface="Century Gothic" panose="020B0502020202020204" pitchFamily="34" charset="0"/>
              </a:rPr>
              <a:t>Negrar</a:t>
            </a:r>
            <a:r>
              <a:rPr lang="lv-LV" dirty="0">
                <a:solidFill>
                  <a:schemeClr val="bg1"/>
                </a:solidFill>
                <a:latin typeface="Century Gothic" panose="020B0502020202020204" pitchFamily="34" charset="0"/>
              </a:rPr>
              <a:t> </a:t>
            </a:r>
          </a:p>
          <a:p>
            <a:pPr marL="457200" lvl="0" indent="-308610" algn="just" rtl="0">
              <a:spcBef>
                <a:spcPts val="0"/>
              </a:spcBef>
              <a:spcAft>
                <a:spcPts val="0"/>
              </a:spcAft>
              <a:buClr>
                <a:schemeClr val="dk1"/>
              </a:buClr>
              <a:buSzPct val="100000"/>
              <a:buChar char="●"/>
            </a:pPr>
            <a:r>
              <a:rPr lang="lv-LV" dirty="0">
                <a:solidFill>
                  <a:schemeClr val="bg1"/>
                </a:solidFill>
                <a:latin typeface="Century Gothic" panose="020B0502020202020204" pitchFamily="34" charset="0"/>
              </a:rPr>
              <a:t>GE</a:t>
            </a:r>
          </a:p>
          <a:p>
            <a:pPr marL="457200" lvl="0" indent="-308610" algn="just" rtl="0">
              <a:spcBef>
                <a:spcPts val="0"/>
              </a:spcBef>
              <a:spcAft>
                <a:spcPts val="0"/>
              </a:spcAft>
              <a:buClr>
                <a:schemeClr val="dk1"/>
              </a:buClr>
              <a:buSzPct val="100000"/>
              <a:buChar char="●"/>
            </a:pPr>
            <a:r>
              <a:rPr lang="lv-LV" dirty="0" err="1">
                <a:solidFill>
                  <a:schemeClr val="bg1"/>
                </a:solidFill>
                <a:latin typeface="Century Gothic" panose="020B0502020202020204" pitchFamily="34" charset="0"/>
              </a:rPr>
              <a:t>Eckert</a:t>
            </a:r>
            <a:r>
              <a:rPr lang="lv-LV" dirty="0">
                <a:solidFill>
                  <a:schemeClr val="bg1"/>
                </a:solidFill>
                <a:latin typeface="Century Gothic" panose="020B0502020202020204" pitchFamily="34" charset="0"/>
              </a:rPr>
              <a:t> &amp; </a:t>
            </a:r>
            <a:r>
              <a:rPr lang="lv-LV" dirty="0" err="1">
                <a:solidFill>
                  <a:schemeClr val="bg1"/>
                </a:solidFill>
                <a:latin typeface="Century Gothic" panose="020B0502020202020204" pitchFamily="34" charset="0"/>
              </a:rPr>
              <a:t>Ziegler</a:t>
            </a:r>
            <a:endParaRPr lang="lv-LV" dirty="0">
              <a:solidFill>
                <a:schemeClr val="bg1"/>
              </a:solidFill>
              <a:latin typeface="Century Gothic" panose="020B0502020202020204" pitchFamily="34" charset="0"/>
            </a:endParaRPr>
          </a:p>
          <a:p>
            <a:pPr marL="457200" lvl="0" indent="-308610" algn="just" rtl="0">
              <a:spcBef>
                <a:spcPts val="0"/>
              </a:spcBef>
              <a:spcAft>
                <a:spcPts val="0"/>
              </a:spcAft>
              <a:buClr>
                <a:schemeClr val="dk1"/>
              </a:buClr>
              <a:buSzPct val="100000"/>
              <a:buChar char="●"/>
            </a:pPr>
            <a:r>
              <a:rPr lang="lv-LV" dirty="0" err="1">
                <a:solidFill>
                  <a:schemeClr val="bg1"/>
                </a:solidFill>
                <a:latin typeface="Century Gothic" panose="020B0502020202020204" pitchFamily="34" charset="0"/>
              </a:rPr>
              <a:t>Arronax</a:t>
            </a:r>
            <a:endParaRPr lang="lv-LV" dirty="0">
              <a:solidFill>
                <a:schemeClr val="bg1"/>
              </a:solidFill>
              <a:latin typeface="Century Gothic" panose="020B0502020202020204" pitchFamily="34" charset="0"/>
            </a:endParaRPr>
          </a:p>
          <a:p>
            <a:pPr marL="457200" lvl="0" indent="-308610" algn="just" rtl="0">
              <a:spcBef>
                <a:spcPts val="0"/>
              </a:spcBef>
              <a:spcAft>
                <a:spcPts val="0"/>
              </a:spcAft>
              <a:buClr>
                <a:schemeClr val="dk1"/>
              </a:buClr>
              <a:buSzPct val="100000"/>
              <a:buChar char="●"/>
            </a:pPr>
            <a:r>
              <a:rPr lang="lv-LV" dirty="0">
                <a:solidFill>
                  <a:schemeClr val="bg1"/>
                </a:solidFill>
                <a:latin typeface="Century Gothic" panose="020B0502020202020204" pitchFamily="34" charset="0"/>
              </a:rPr>
              <a:t>Novartis</a:t>
            </a:r>
          </a:p>
          <a:p>
            <a:pPr marL="457200" lvl="0" indent="-308610" algn="just" rtl="0">
              <a:spcBef>
                <a:spcPts val="0"/>
              </a:spcBef>
              <a:spcAft>
                <a:spcPts val="0"/>
              </a:spcAft>
              <a:buClr>
                <a:schemeClr val="dk1"/>
              </a:buClr>
              <a:buSzPct val="100000"/>
              <a:buChar char="●"/>
            </a:pPr>
            <a:r>
              <a:rPr lang="lv-LV" dirty="0">
                <a:solidFill>
                  <a:schemeClr val="bg1"/>
                </a:solidFill>
                <a:latin typeface="Century Gothic" panose="020B0502020202020204" pitchFamily="34" charset="0"/>
              </a:rPr>
              <a:t>IBA</a:t>
            </a:r>
          </a:p>
          <a:p>
            <a:pPr marL="457200" lvl="0" indent="-308610" algn="just" rtl="0">
              <a:spcBef>
                <a:spcPts val="0"/>
              </a:spcBef>
              <a:spcAft>
                <a:spcPts val="0"/>
              </a:spcAft>
              <a:buClr>
                <a:schemeClr val="dk1"/>
              </a:buClr>
              <a:buSzPct val="100000"/>
              <a:buChar char="●"/>
            </a:pPr>
            <a:r>
              <a:rPr lang="lv-LV" dirty="0">
                <a:solidFill>
                  <a:schemeClr val="bg1"/>
                </a:solidFill>
                <a:latin typeface="Century Gothic" panose="020B0502020202020204" pitchFamily="34" charset="0"/>
              </a:rPr>
              <a:t>ITG</a:t>
            </a:r>
          </a:p>
          <a:p>
            <a:pPr marL="457200" lvl="0" indent="-308610" algn="just" rtl="0">
              <a:spcBef>
                <a:spcPts val="0"/>
              </a:spcBef>
              <a:spcAft>
                <a:spcPts val="0"/>
              </a:spcAft>
              <a:buClr>
                <a:schemeClr val="dk1"/>
              </a:buClr>
              <a:buSzPct val="100000"/>
              <a:buChar char="●"/>
            </a:pPr>
            <a:r>
              <a:rPr lang="lv-LV" dirty="0" err="1">
                <a:solidFill>
                  <a:schemeClr val="bg1"/>
                </a:solidFill>
                <a:latin typeface="Century Gothic" panose="020B0502020202020204" pitchFamily="34" charset="0"/>
              </a:rPr>
              <a:t>Oncoinvent</a:t>
            </a:r>
            <a:endParaRPr lang="lv-LV" dirty="0">
              <a:solidFill>
                <a:schemeClr val="bg1"/>
              </a:solidFill>
              <a:latin typeface="Century Gothic" panose="020B0502020202020204" pitchFamily="34" charset="0"/>
            </a:endParaRPr>
          </a:p>
          <a:p>
            <a:pPr marL="457200" lvl="0" indent="-308610" algn="just" rtl="0">
              <a:spcBef>
                <a:spcPts val="0"/>
              </a:spcBef>
              <a:spcAft>
                <a:spcPts val="0"/>
              </a:spcAft>
              <a:buClr>
                <a:schemeClr val="dk1"/>
              </a:buClr>
              <a:buSzPct val="100000"/>
              <a:buChar char="●"/>
            </a:pPr>
            <a:r>
              <a:rPr lang="lv-LV" dirty="0" err="1">
                <a:solidFill>
                  <a:schemeClr val="bg1"/>
                </a:solidFill>
                <a:latin typeface="Century Gothic" panose="020B0502020202020204" pitchFamily="34" charset="0"/>
              </a:rPr>
              <a:t>Bayer</a:t>
            </a:r>
            <a:endParaRPr lang="lv-LV" dirty="0">
              <a:solidFill>
                <a:schemeClr val="bg1"/>
              </a:solidFill>
              <a:latin typeface="Century Gothic" panose="020B0502020202020204" pitchFamily="34" charset="0"/>
            </a:endParaRPr>
          </a:p>
        </p:txBody>
      </p:sp>
      <p:sp>
        <p:nvSpPr>
          <p:cNvPr id="5" name="TextBox 4">
            <a:extLst>
              <a:ext uri="{FF2B5EF4-FFF2-40B4-BE49-F238E27FC236}">
                <a16:creationId xmlns:a16="http://schemas.microsoft.com/office/drawing/2014/main" id="{939504A6-E1A7-4076-A60B-7ED9C70ABEB3}"/>
              </a:ext>
            </a:extLst>
          </p:cNvPr>
          <p:cNvSpPr txBox="1"/>
          <p:nvPr/>
        </p:nvSpPr>
        <p:spPr>
          <a:xfrm>
            <a:off x="171652" y="4185269"/>
            <a:ext cx="6937793" cy="1938992"/>
          </a:xfrm>
          <a:prstGeom prst="rect">
            <a:avLst/>
          </a:prstGeom>
          <a:solidFill>
            <a:srgbClr val="F16B67"/>
          </a:solidFill>
        </p:spPr>
        <p:txBody>
          <a:bodyPr wrap="square">
            <a:spAutoFit/>
          </a:bodyPr>
          <a:lstStyle/>
          <a:p>
            <a:pPr marL="0" lvl="0" indent="0" algn="l" rtl="0">
              <a:spcBef>
                <a:spcPts val="0"/>
              </a:spcBef>
              <a:spcAft>
                <a:spcPts val="0"/>
              </a:spcAft>
              <a:buNone/>
            </a:pPr>
            <a:r>
              <a:rPr lang="en-US" sz="2000" dirty="0">
                <a:solidFill>
                  <a:schemeClr val="bg1"/>
                </a:solidFill>
                <a:latin typeface="Century Gothic" panose="020B0502020202020204" pitchFamily="34" charset="0"/>
              </a:rPr>
              <a:t>The main limitations or transportation issues </a:t>
            </a:r>
            <a:r>
              <a:rPr lang="en-US" sz="2000" dirty="0">
                <a:solidFill>
                  <a:schemeClr val="dk1"/>
                </a:solidFill>
                <a:latin typeface="Century Gothic" panose="020B0502020202020204" pitchFamily="34" charset="0"/>
              </a:rPr>
              <a:t>that respondents faced </a:t>
            </a:r>
          </a:p>
          <a:p>
            <a:pPr marL="457200" lvl="0" indent="-298450" algn="l" rtl="0">
              <a:spcBef>
                <a:spcPts val="0"/>
              </a:spcBef>
              <a:spcAft>
                <a:spcPts val="0"/>
              </a:spcAft>
              <a:buClr>
                <a:schemeClr val="dk1"/>
              </a:buClr>
              <a:buSzPts val="1100"/>
              <a:buChar char="●"/>
            </a:pPr>
            <a:r>
              <a:rPr lang="en-US" sz="2000" dirty="0">
                <a:solidFill>
                  <a:schemeClr val="dk1"/>
                </a:solidFill>
                <a:latin typeface="Century Gothic" panose="020B0502020202020204" pitchFamily="34" charset="0"/>
              </a:rPr>
              <a:t>regulatory limitations </a:t>
            </a:r>
            <a:endParaRPr lang="lv-LV" sz="2000" dirty="0">
              <a:solidFill>
                <a:schemeClr val="dk1"/>
              </a:solidFill>
              <a:latin typeface="Century Gothic" panose="020B0502020202020204" pitchFamily="34" charset="0"/>
            </a:endParaRPr>
          </a:p>
          <a:p>
            <a:pPr marL="457200" lvl="0" indent="-298450" algn="l" rtl="0">
              <a:spcBef>
                <a:spcPts val="0"/>
              </a:spcBef>
              <a:spcAft>
                <a:spcPts val="0"/>
              </a:spcAft>
              <a:buClr>
                <a:schemeClr val="dk1"/>
              </a:buClr>
              <a:buSzPts val="1100"/>
              <a:buChar char="●"/>
            </a:pPr>
            <a:r>
              <a:rPr lang="en-US" sz="2000" dirty="0">
                <a:solidFill>
                  <a:schemeClr val="dk1"/>
                </a:solidFill>
                <a:latin typeface="Century Gothic" panose="020B0502020202020204" pitchFamily="34" charset="0"/>
              </a:rPr>
              <a:t>lack of </a:t>
            </a:r>
            <a:r>
              <a:rPr lang="en-US" sz="2000" dirty="0" err="1">
                <a:solidFill>
                  <a:schemeClr val="dk1"/>
                </a:solidFill>
                <a:latin typeface="Century Gothic" panose="020B0502020202020204" pitchFamily="34" charset="0"/>
              </a:rPr>
              <a:t>harmonised</a:t>
            </a:r>
            <a:r>
              <a:rPr lang="en-US" sz="2000" dirty="0">
                <a:solidFill>
                  <a:schemeClr val="dk1"/>
                </a:solidFill>
                <a:latin typeface="Century Gothic" panose="020B0502020202020204" pitchFamily="34" charset="0"/>
              </a:rPr>
              <a:t> import/export </a:t>
            </a:r>
            <a:r>
              <a:rPr lang="en-US" sz="2000" dirty="0" err="1">
                <a:solidFill>
                  <a:schemeClr val="dk1"/>
                </a:solidFill>
                <a:latin typeface="Century Gothic" panose="020B0502020202020204" pitchFamily="34" charset="0"/>
              </a:rPr>
              <a:t>legalisation</a:t>
            </a:r>
            <a:endParaRPr lang="en-US" sz="2000" dirty="0">
              <a:solidFill>
                <a:schemeClr val="dk1"/>
              </a:solidFill>
              <a:latin typeface="Century Gothic" panose="020B0502020202020204" pitchFamily="34" charset="0"/>
            </a:endParaRPr>
          </a:p>
          <a:p>
            <a:pPr marL="457200" lvl="0" indent="-298450" algn="l" rtl="0">
              <a:spcBef>
                <a:spcPts val="0"/>
              </a:spcBef>
              <a:spcAft>
                <a:spcPts val="0"/>
              </a:spcAft>
              <a:buClr>
                <a:schemeClr val="dk1"/>
              </a:buClr>
              <a:buSzPts val="1100"/>
              <a:buChar char="●"/>
            </a:pPr>
            <a:r>
              <a:rPr lang="en-US" sz="2000" dirty="0">
                <a:solidFill>
                  <a:schemeClr val="dk1"/>
                </a:solidFill>
                <a:latin typeface="Century Gothic" panose="020B0502020202020204" pitchFamily="34" charset="0"/>
              </a:rPr>
              <a:t>complex supply chains </a:t>
            </a:r>
            <a:endParaRPr lang="lv-LV" sz="2000" dirty="0">
              <a:solidFill>
                <a:schemeClr val="dk1"/>
              </a:solidFill>
              <a:latin typeface="Century Gothic" panose="020B0502020202020204" pitchFamily="34" charset="0"/>
            </a:endParaRPr>
          </a:p>
          <a:p>
            <a:pPr marL="457200" lvl="0" indent="-298450" algn="l" rtl="0">
              <a:spcBef>
                <a:spcPts val="0"/>
              </a:spcBef>
              <a:spcAft>
                <a:spcPts val="0"/>
              </a:spcAft>
              <a:buClr>
                <a:schemeClr val="dk1"/>
              </a:buClr>
              <a:buSzPts val="1100"/>
              <a:buChar char="●"/>
            </a:pPr>
            <a:r>
              <a:rPr lang="en-US" sz="2000" dirty="0">
                <a:solidFill>
                  <a:schemeClr val="dk1"/>
                </a:solidFill>
                <a:latin typeface="Century Gothic" panose="020B0502020202020204" pitchFamily="34" charset="0"/>
              </a:rPr>
              <a:t>licensing</a:t>
            </a:r>
            <a:endParaRPr lang="en-US" sz="2000" dirty="0">
              <a:solidFill>
                <a:schemeClr val="dk1"/>
              </a:solidFill>
              <a:highlight>
                <a:srgbClr val="FFFFFF"/>
              </a:highlight>
              <a:latin typeface="Century Gothic" panose="020B0502020202020204" pitchFamily="34" charset="0"/>
            </a:endParaRPr>
          </a:p>
        </p:txBody>
      </p:sp>
      <p:sp>
        <p:nvSpPr>
          <p:cNvPr id="7" name="TextBox 6">
            <a:extLst>
              <a:ext uri="{FF2B5EF4-FFF2-40B4-BE49-F238E27FC236}">
                <a16:creationId xmlns:a16="http://schemas.microsoft.com/office/drawing/2014/main" id="{9A4647FD-F521-4457-BB8A-E1447668C656}"/>
              </a:ext>
            </a:extLst>
          </p:cNvPr>
          <p:cNvSpPr txBox="1"/>
          <p:nvPr/>
        </p:nvSpPr>
        <p:spPr>
          <a:xfrm>
            <a:off x="7202585" y="4784517"/>
            <a:ext cx="4666563" cy="1477328"/>
          </a:xfrm>
          <a:prstGeom prst="rect">
            <a:avLst/>
          </a:prstGeom>
          <a:solidFill>
            <a:schemeClr val="tx1">
              <a:lumMod val="75000"/>
              <a:lumOff val="25000"/>
            </a:schemeClr>
          </a:solidFill>
        </p:spPr>
        <p:txBody>
          <a:bodyPr wrap="square">
            <a:spAutoFit/>
          </a:bodyPr>
          <a:lstStyle/>
          <a:p>
            <a:pPr marL="90488" indent="31750" algn="just">
              <a:spcBef>
                <a:spcPts val="600"/>
              </a:spcBef>
              <a:buClr>
                <a:srgbClr val="E66F70"/>
              </a:buClr>
              <a:buSzPct val="100000"/>
            </a:pPr>
            <a:r>
              <a:rPr lang="en-US" sz="1800" dirty="0">
                <a:solidFill>
                  <a:schemeClr val="bg1"/>
                </a:solidFill>
              </a:rPr>
              <a:t>NCBJ (Poland) and CERN-MEDICIS (Switzerland</a:t>
            </a:r>
            <a:r>
              <a:rPr lang="lv-LV" sz="1800" dirty="0">
                <a:solidFill>
                  <a:schemeClr val="bg1"/>
                </a:solidFill>
              </a:rPr>
              <a:t>-</a:t>
            </a:r>
            <a:r>
              <a:rPr lang="en-US" sz="1800" dirty="0">
                <a:solidFill>
                  <a:schemeClr val="bg1"/>
                </a:solidFill>
              </a:rPr>
              <a:t>France) as core PRISMAP consortium members with their expertise and existing distribution routes to a large number of international recipients</a:t>
            </a:r>
          </a:p>
        </p:txBody>
      </p:sp>
      <p:pic>
        <p:nvPicPr>
          <p:cNvPr id="8" name="Google Shape;276;p48">
            <a:extLst>
              <a:ext uri="{FF2B5EF4-FFF2-40B4-BE49-F238E27FC236}">
                <a16:creationId xmlns:a16="http://schemas.microsoft.com/office/drawing/2014/main" id="{1E2D5B33-FC2B-45AB-9C39-9153BA165523}"/>
              </a:ext>
            </a:extLst>
          </p:cNvPr>
          <p:cNvPicPr preferRelativeResize="0"/>
          <p:nvPr/>
        </p:nvPicPr>
        <p:blipFill>
          <a:blip r:embed="rId3">
            <a:alphaModFix/>
          </a:blip>
          <a:stretch>
            <a:fillRect/>
          </a:stretch>
        </p:blipFill>
        <p:spPr>
          <a:xfrm>
            <a:off x="6745574" y="1398230"/>
            <a:ext cx="5234286" cy="3270790"/>
          </a:xfrm>
          <a:prstGeom prst="rect">
            <a:avLst/>
          </a:prstGeom>
          <a:noFill/>
          <a:ln>
            <a:noFill/>
          </a:ln>
        </p:spPr>
      </p:pic>
      <p:pic>
        <p:nvPicPr>
          <p:cNvPr id="9" name="Google Shape;312;gfc8e702fda_0_253">
            <a:extLst>
              <a:ext uri="{FF2B5EF4-FFF2-40B4-BE49-F238E27FC236}">
                <a16:creationId xmlns:a16="http://schemas.microsoft.com/office/drawing/2014/main" id="{70D6150E-E837-48ED-8F47-002783379E13}"/>
              </a:ext>
            </a:extLst>
          </p:cNvPr>
          <p:cNvPicPr preferRelativeResize="0"/>
          <p:nvPr/>
        </p:nvPicPr>
        <p:blipFill rotWithShape="1">
          <a:blip r:embed="rId4">
            <a:alphaModFix/>
          </a:blip>
          <a:srcRect/>
          <a:stretch/>
        </p:blipFill>
        <p:spPr>
          <a:xfrm>
            <a:off x="202565" y="6137275"/>
            <a:ext cx="457200" cy="4953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E69F4-A986-823A-750C-3D20A187D794}"/>
              </a:ext>
            </a:extLst>
          </p:cNvPr>
          <p:cNvSpPr>
            <a:spLocks noGrp="1"/>
          </p:cNvSpPr>
          <p:nvPr>
            <p:ph type="ctrTitle"/>
          </p:nvPr>
        </p:nvSpPr>
        <p:spPr/>
        <p:txBody>
          <a:bodyPr/>
          <a:lstStyle/>
          <a:p>
            <a:endParaRPr lang="lv-LV"/>
          </a:p>
        </p:txBody>
      </p:sp>
      <p:pic>
        <p:nvPicPr>
          <p:cNvPr id="3" name="image13.png">
            <a:extLst>
              <a:ext uri="{FF2B5EF4-FFF2-40B4-BE49-F238E27FC236}">
                <a16:creationId xmlns:a16="http://schemas.microsoft.com/office/drawing/2014/main" id="{89BE40A4-AF0B-4361-3FC8-4A5AD2691FEC}"/>
              </a:ext>
            </a:extLst>
          </p:cNvPr>
          <p:cNvPicPr/>
          <p:nvPr/>
        </p:nvPicPr>
        <p:blipFill>
          <a:blip r:embed="rId2"/>
          <a:srcRect l="17131" t="25195" r="17774" b="20542"/>
          <a:stretch>
            <a:fillRect/>
          </a:stretch>
        </p:blipFill>
        <p:spPr>
          <a:xfrm>
            <a:off x="1435100" y="107950"/>
            <a:ext cx="8832849" cy="4978399"/>
          </a:xfrm>
          <a:prstGeom prst="rect">
            <a:avLst/>
          </a:prstGeom>
          <a:ln/>
        </p:spPr>
      </p:pic>
    </p:spTree>
    <p:extLst>
      <p:ext uri="{BB962C8B-B14F-4D97-AF65-F5344CB8AC3E}">
        <p14:creationId xmlns:p14="http://schemas.microsoft.com/office/powerpoint/2010/main" val="10341266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32CDE-028D-41F6-8EEF-50F0C0CD9755}"/>
              </a:ext>
            </a:extLst>
          </p:cNvPr>
          <p:cNvSpPr>
            <a:spLocks noGrp="1"/>
          </p:cNvSpPr>
          <p:nvPr>
            <p:ph type="title"/>
          </p:nvPr>
        </p:nvSpPr>
        <p:spPr/>
        <p:txBody>
          <a:bodyPr>
            <a:normAutofit/>
          </a:bodyPr>
          <a:lstStyle/>
          <a:p>
            <a:r>
              <a:rPr lang="lv-LV" b="1" dirty="0"/>
              <a:t>LIMITATIONS TO INCREASE MANUFACTURING OF RN</a:t>
            </a:r>
          </a:p>
        </p:txBody>
      </p:sp>
      <p:sp>
        <p:nvSpPr>
          <p:cNvPr id="3" name="Text Placeholder 2">
            <a:extLst>
              <a:ext uri="{FF2B5EF4-FFF2-40B4-BE49-F238E27FC236}">
                <a16:creationId xmlns:a16="http://schemas.microsoft.com/office/drawing/2014/main" id="{1FCFA7CE-0B8B-4ED8-81BF-8444BCAB0356}"/>
              </a:ext>
            </a:extLst>
          </p:cNvPr>
          <p:cNvSpPr>
            <a:spLocks noGrp="1"/>
          </p:cNvSpPr>
          <p:nvPr>
            <p:ph type="body" idx="1"/>
          </p:nvPr>
        </p:nvSpPr>
        <p:spPr>
          <a:xfrm>
            <a:off x="415600" y="1536633"/>
            <a:ext cx="11360800" cy="1892367"/>
          </a:xfrm>
        </p:spPr>
        <p:txBody>
          <a:bodyPr/>
          <a:lstStyle/>
          <a:p>
            <a:pPr marL="342900" lvl="0" indent="-342900" algn="l" rtl="0">
              <a:spcBef>
                <a:spcPts val="600"/>
              </a:spcBef>
              <a:spcAft>
                <a:spcPts val="0"/>
              </a:spcAft>
              <a:buClr>
                <a:srgbClr val="E66F70"/>
              </a:buClr>
              <a:buFont typeface="Arial" panose="020B0604020202020204" pitchFamily="34" charset="0"/>
              <a:buChar char="•"/>
            </a:pPr>
            <a:r>
              <a:rPr lang="en-US" dirty="0">
                <a:solidFill>
                  <a:srgbClr val="91C2C7"/>
                </a:solidFill>
              </a:rPr>
              <a:t>Main limitations that respondents face or foresee -</a:t>
            </a:r>
          </a:p>
          <a:p>
            <a:pPr marL="457200" lvl="0" indent="-342900" algn="l" rtl="0">
              <a:spcBef>
                <a:spcPts val="600"/>
              </a:spcBef>
              <a:spcAft>
                <a:spcPts val="0"/>
              </a:spcAft>
              <a:buClr>
                <a:srgbClr val="E66F70"/>
              </a:buClr>
              <a:buSzPts val="1800"/>
              <a:buFont typeface="Arial" panose="020B0604020202020204" pitchFamily="34" charset="0"/>
              <a:buChar char="•"/>
            </a:pPr>
            <a:r>
              <a:rPr lang="en-US" dirty="0">
                <a:solidFill>
                  <a:schemeClr val="bg1"/>
                </a:solidFill>
              </a:rPr>
              <a:t>Shortage of staff, expertise</a:t>
            </a:r>
          </a:p>
          <a:p>
            <a:pPr marL="457200" lvl="0" indent="-342900" algn="l" rtl="0">
              <a:spcBef>
                <a:spcPts val="0"/>
              </a:spcBef>
              <a:spcAft>
                <a:spcPts val="0"/>
              </a:spcAft>
              <a:buClr>
                <a:srgbClr val="E66F70"/>
              </a:buClr>
              <a:buSzPts val="1800"/>
              <a:buFont typeface="Arial" panose="020B0604020202020204" pitchFamily="34" charset="0"/>
              <a:buChar char="•"/>
            </a:pPr>
            <a:r>
              <a:rPr lang="en-US" dirty="0">
                <a:solidFill>
                  <a:schemeClr val="bg1"/>
                </a:solidFill>
              </a:rPr>
              <a:t>Infrastructure </a:t>
            </a:r>
            <a:endParaRPr lang="lv-LV" dirty="0">
              <a:solidFill>
                <a:schemeClr val="bg1"/>
              </a:solidFill>
            </a:endParaRPr>
          </a:p>
          <a:p>
            <a:pPr marL="457200" lvl="0" indent="-342900" algn="l" rtl="0">
              <a:spcBef>
                <a:spcPts val="0"/>
              </a:spcBef>
              <a:spcAft>
                <a:spcPts val="0"/>
              </a:spcAft>
              <a:buClr>
                <a:srgbClr val="E66F70"/>
              </a:buClr>
              <a:buSzPts val="1800"/>
              <a:buFont typeface="Arial" panose="020B0604020202020204" pitchFamily="34" charset="0"/>
              <a:buChar char="•"/>
            </a:pPr>
            <a:r>
              <a:rPr lang="en-US" dirty="0">
                <a:solidFill>
                  <a:schemeClr val="bg1"/>
                </a:solidFill>
              </a:rPr>
              <a:t>“Beam time” or production capacity</a:t>
            </a:r>
            <a:endParaRPr lang="lv-LV" dirty="0">
              <a:solidFill>
                <a:schemeClr val="bg1"/>
              </a:solidFill>
            </a:endParaRPr>
          </a:p>
          <a:p>
            <a:pPr marL="457200" lvl="0" indent="-342900" algn="l" rtl="0">
              <a:spcBef>
                <a:spcPts val="0"/>
              </a:spcBef>
              <a:spcAft>
                <a:spcPts val="0"/>
              </a:spcAft>
              <a:buClr>
                <a:srgbClr val="E66F70"/>
              </a:buClr>
              <a:buSzPts val="1800"/>
              <a:buFont typeface="Arial" panose="020B0604020202020204" pitchFamily="34" charset="0"/>
              <a:buChar char="•"/>
            </a:pPr>
            <a:r>
              <a:rPr lang="en-US" dirty="0">
                <a:solidFill>
                  <a:schemeClr val="bg1"/>
                </a:solidFill>
              </a:rPr>
              <a:t>Target material supply</a:t>
            </a:r>
          </a:p>
        </p:txBody>
      </p:sp>
      <p:sp>
        <p:nvSpPr>
          <p:cNvPr id="4" name="Slide Number Placeholder 3">
            <a:extLst>
              <a:ext uri="{FF2B5EF4-FFF2-40B4-BE49-F238E27FC236}">
                <a16:creationId xmlns:a16="http://schemas.microsoft.com/office/drawing/2014/main" id="{5FA93A14-963D-45C0-A04E-EA1187396C1A}"/>
              </a:ext>
            </a:extLst>
          </p:cNvPr>
          <p:cNvSpPr>
            <a:spLocks noGrp="1"/>
          </p:cNvSpPr>
          <p:nvPr>
            <p:ph type="sldNum" idx="12"/>
          </p:nvPr>
        </p:nvSpPr>
        <p:spPr/>
        <p:txBody>
          <a:bodyPr>
            <a:normAutofit fontScale="85000" lnSpcReduction="20000"/>
          </a:bodyPr>
          <a:lstStyle/>
          <a:p>
            <a:fld id="{00000000-1234-1234-1234-123412341234}" type="slidenum">
              <a:rPr lang="lv" smtClean="0"/>
              <a:pPr/>
              <a:t>20</a:t>
            </a:fld>
            <a:endParaRPr lang="lv"/>
          </a:p>
        </p:txBody>
      </p:sp>
      <p:sp>
        <p:nvSpPr>
          <p:cNvPr id="6" name="TextBox 5">
            <a:extLst>
              <a:ext uri="{FF2B5EF4-FFF2-40B4-BE49-F238E27FC236}">
                <a16:creationId xmlns:a16="http://schemas.microsoft.com/office/drawing/2014/main" id="{D4CB900B-DEB6-4238-86E0-7C127268C74C}"/>
              </a:ext>
            </a:extLst>
          </p:cNvPr>
          <p:cNvSpPr txBox="1"/>
          <p:nvPr/>
        </p:nvSpPr>
        <p:spPr>
          <a:xfrm>
            <a:off x="622091" y="3743577"/>
            <a:ext cx="9975955" cy="1015663"/>
          </a:xfrm>
          <a:prstGeom prst="rect">
            <a:avLst/>
          </a:prstGeom>
          <a:solidFill>
            <a:srgbClr val="F16B67"/>
          </a:solidFill>
        </p:spPr>
        <p:txBody>
          <a:bodyPr wrap="square">
            <a:spAutoFit/>
          </a:bodyPr>
          <a:lstStyle/>
          <a:p>
            <a:r>
              <a:rPr lang="lv-LV" sz="2000" dirty="0" err="1">
                <a:solidFill>
                  <a:schemeClr val="tx1"/>
                </a:solidFill>
                <a:latin typeface="Century Gothic" panose="020B0502020202020204" pitchFamily="34" charset="0"/>
              </a:rPr>
              <a:t>Future</a:t>
            </a:r>
            <a:r>
              <a:rPr lang="lv-LV" sz="2000" dirty="0">
                <a:solidFill>
                  <a:schemeClr val="tx1"/>
                </a:solidFill>
                <a:latin typeface="Century Gothic" panose="020B0502020202020204" pitchFamily="34" charset="0"/>
              </a:rPr>
              <a:t> </a:t>
            </a:r>
            <a:r>
              <a:rPr lang="lv-LV" sz="2000" dirty="0" err="1">
                <a:solidFill>
                  <a:schemeClr val="tx1"/>
                </a:solidFill>
                <a:latin typeface="Century Gothic" panose="020B0502020202020204" pitchFamily="34" charset="0"/>
              </a:rPr>
              <a:t>radionuclides</a:t>
            </a:r>
            <a:r>
              <a:rPr lang="lv-LV" sz="2000" dirty="0">
                <a:solidFill>
                  <a:schemeClr val="tx1"/>
                </a:solidFill>
                <a:latin typeface="Century Gothic" panose="020B0502020202020204" pitchFamily="34" charset="0"/>
              </a:rPr>
              <a:t>:</a:t>
            </a:r>
          </a:p>
          <a:p>
            <a:r>
              <a:rPr lang="lv-LV" sz="2000" dirty="0">
                <a:solidFill>
                  <a:schemeClr val="bg1"/>
                </a:solidFill>
                <a:latin typeface="Century Gothic" panose="020B0502020202020204" pitchFamily="34" charset="0"/>
              </a:rPr>
              <a:t>149Tb, 152Tb, 155Tb, 149Tb, 161Tb, 225Ac, 89Zr, 67Cu, 64Cu, 165Er/169Er, 47Sc, 44Sc, 177Lu, 211At, 188Re</a:t>
            </a:r>
          </a:p>
        </p:txBody>
      </p:sp>
      <p:pic>
        <p:nvPicPr>
          <p:cNvPr id="7" name="Google Shape;312;gfc8e702fda_0_253">
            <a:extLst>
              <a:ext uri="{FF2B5EF4-FFF2-40B4-BE49-F238E27FC236}">
                <a16:creationId xmlns:a16="http://schemas.microsoft.com/office/drawing/2014/main" id="{62AEE8AB-B31C-4474-BE8D-56124A34107A}"/>
              </a:ext>
            </a:extLst>
          </p:cNvPr>
          <p:cNvPicPr preferRelativeResize="0"/>
          <p:nvPr/>
        </p:nvPicPr>
        <p:blipFill rotWithShape="1">
          <a:blip r:embed="rId2">
            <a:alphaModFix/>
          </a:blip>
          <a:srcRect/>
          <a:stretch/>
        </p:blipFill>
        <p:spPr>
          <a:xfrm>
            <a:off x="202565" y="6137275"/>
            <a:ext cx="457200" cy="495300"/>
          </a:xfrm>
          <a:prstGeom prst="rect">
            <a:avLst/>
          </a:prstGeom>
          <a:noFill/>
          <a:ln>
            <a:noFill/>
          </a:ln>
        </p:spPr>
      </p:pic>
    </p:spTree>
    <p:extLst>
      <p:ext uri="{BB962C8B-B14F-4D97-AF65-F5344CB8AC3E}">
        <p14:creationId xmlns:p14="http://schemas.microsoft.com/office/powerpoint/2010/main" val="11936549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8"/>
          <p:cNvSpPr txBox="1">
            <a:spLocks noGrp="1"/>
          </p:cNvSpPr>
          <p:nvPr>
            <p:ph type="title"/>
          </p:nvPr>
        </p:nvSpPr>
        <p:spPr>
          <a:xfrm>
            <a:off x="415600" y="245895"/>
            <a:ext cx="11360800" cy="763600"/>
          </a:xfrm>
          <a:prstGeom prst="rect">
            <a:avLst/>
          </a:prstGeom>
        </p:spPr>
        <p:txBody>
          <a:bodyPr spcFirstLastPara="1" wrap="square" lIns="121900" tIns="121900" rIns="121900" bIns="121900" anchor="t" anchorCtr="0">
            <a:normAutofit fontScale="90000"/>
          </a:bodyPr>
          <a:lstStyle/>
          <a:p>
            <a:pPr algn="ctr">
              <a:lnSpc>
                <a:spcPct val="115000"/>
              </a:lnSpc>
              <a:spcBef>
                <a:spcPts val="800"/>
              </a:spcBef>
            </a:pPr>
            <a:r>
              <a:rPr lang="en-US" sz="4000" b="1" dirty="0">
                <a:solidFill>
                  <a:schemeClr val="bg1"/>
                </a:solidFill>
                <a:latin typeface="Century Gothic" panose="020B0502020202020204" pitchFamily="34" charset="0"/>
                <a:ea typeface="Calibri"/>
                <a:cs typeface="Calibri"/>
                <a:sym typeface="Calibri"/>
              </a:rPr>
              <a:t>PRECLINICAL/CLINICAL USERS </a:t>
            </a:r>
            <a:br>
              <a:rPr lang="lv-LV" sz="4000" b="1" dirty="0">
                <a:solidFill>
                  <a:schemeClr val="bg1"/>
                </a:solidFill>
                <a:latin typeface="Century Gothic" panose="020B0502020202020204" pitchFamily="34" charset="0"/>
                <a:ea typeface="Calibri"/>
                <a:cs typeface="Calibri"/>
                <a:sym typeface="Calibri"/>
              </a:rPr>
            </a:br>
            <a:r>
              <a:rPr lang="en-US" sz="4000" b="1" dirty="0">
                <a:solidFill>
                  <a:schemeClr val="bg1"/>
                </a:solidFill>
                <a:latin typeface="Century Gothic" panose="020B0502020202020204" pitchFamily="34" charset="0"/>
                <a:ea typeface="Calibri"/>
                <a:cs typeface="Calibri"/>
                <a:sym typeface="Calibri"/>
              </a:rPr>
              <a:t>NEED</a:t>
            </a:r>
            <a:r>
              <a:rPr lang="lv-LV" sz="4000" b="1" dirty="0">
                <a:solidFill>
                  <a:schemeClr val="bg1"/>
                </a:solidFill>
                <a:latin typeface="Century Gothic" panose="020B0502020202020204" pitchFamily="34" charset="0"/>
                <a:ea typeface="Calibri"/>
                <a:cs typeface="Calibri"/>
                <a:sym typeface="Calibri"/>
              </a:rPr>
              <a:t>S</a:t>
            </a:r>
            <a:r>
              <a:rPr lang="en-US" sz="4000" b="1" dirty="0">
                <a:solidFill>
                  <a:schemeClr val="bg1"/>
                </a:solidFill>
                <a:latin typeface="Century Gothic" panose="020B0502020202020204" pitchFamily="34" charset="0"/>
                <a:ea typeface="Calibri"/>
                <a:cs typeface="Calibri"/>
                <a:sym typeface="Calibri"/>
              </a:rPr>
              <a:t> FOR DAILY PRACTICE </a:t>
            </a:r>
          </a:p>
        </p:txBody>
      </p:sp>
      <p:pic>
        <p:nvPicPr>
          <p:cNvPr id="152" name="Google Shape;152;p28"/>
          <p:cNvPicPr preferRelativeResize="0"/>
          <p:nvPr/>
        </p:nvPicPr>
        <p:blipFill rotWithShape="1">
          <a:blip r:embed="rId3">
            <a:alphaModFix/>
          </a:blip>
          <a:srcRect t="7011"/>
          <a:stretch/>
        </p:blipFill>
        <p:spPr>
          <a:xfrm>
            <a:off x="1680697" y="1965360"/>
            <a:ext cx="8940619" cy="4105656"/>
          </a:xfrm>
          <a:prstGeom prst="rect">
            <a:avLst/>
          </a:prstGeom>
          <a:noFill/>
          <a:ln>
            <a:noFill/>
          </a:ln>
        </p:spPr>
      </p:pic>
      <p:pic>
        <p:nvPicPr>
          <p:cNvPr id="4" name="Google Shape;312;gfc8e702fda_0_253">
            <a:extLst>
              <a:ext uri="{FF2B5EF4-FFF2-40B4-BE49-F238E27FC236}">
                <a16:creationId xmlns:a16="http://schemas.microsoft.com/office/drawing/2014/main" id="{A4C81771-5F1C-41EA-BBAE-50FBD17CE8D0}"/>
              </a:ext>
            </a:extLst>
          </p:cNvPr>
          <p:cNvPicPr preferRelativeResize="0"/>
          <p:nvPr/>
        </p:nvPicPr>
        <p:blipFill rotWithShape="1">
          <a:blip r:embed="rId4">
            <a:alphaModFix/>
          </a:blip>
          <a:srcRect/>
          <a:stretch/>
        </p:blipFill>
        <p:spPr>
          <a:xfrm>
            <a:off x="202565" y="6137275"/>
            <a:ext cx="457200" cy="4953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1"/>
          <p:cNvSpPr txBox="1">
            <a:spLocks noGrp="1"/>
          </p:cNvSpPr>
          <p:nvPr>
            <p:ph type="title"/>
          </p:nvPr>
        </p:nvSpPr>
        <p:spPr>
          <a:xfrm>
            <a:off x="415600" y="593367"/>
            <a:ext cx="11360800" cy="763600"/>
          </a:xfrm>
          <a:prstGeom prst="rect">
            <a:avLst/>
          </a:prstGeom>
        </p:spPr>
        <p:txBody>
          <a:bodyPr spcFirstLastPara="1" wrap="square" lIns="121900" tIns="121900" rIns="121900" bIns="121900" anchor="t" anchorCtr="0">
            <a:normAutofit fontScale="90000"/>
          </a:bodyPr>
          <a:lstStyle/>
          <a:p>
            <a:pPr algn="ctr"/>
            <a:r>
              <a:rPr lang="lv-LV" b="1" dirty="0">
                <a:solidFill>
                  <a:schemeClr val="bg1"/>
                </a:solidFill>
                <a:latin typeface="Century Gothic" panose="020B0502020202020204" pitchFamily="34" charset="0"/>
                <a:ea typeface="Calibri"/>
                <a:cs typeface="Calibri"/>
                <a:sym typeface="Calibri"/>
              </a:rPr>
              <a:t>RESEARCH AND DEVELOPMENT ACTIVITIES</a:t>
            </a:r>
            <a:br>
              <a:rPr lang="lv-LV" b="1" dirty="0">
                <a:solidFill>
                  <a:schemeClr val="bg1"/>
                </a:solidFill>
                <a:latin typeface="Century Gothic" panose="020B0502020202020204" pitchFamily="34" charset="0"/>
              </a:rPr>
            </a:br>
            <a:endParaRPr sz="4000" b="1" dirty="0">
              <a:solidFill>
                <a:schemeClr val="bg1"/>
              </a:solidFill>
              <a:latin typeface="Century Gothic" panose="020B0502020202020204" pitchFamily="34" charset="0"/>
              <a:ea typeface="Calibri"/>
              <a:cs typeface="Calibri"/>
              <a:sym typeface="Calibri"/>
            </a:endParaRPr>
          </a:p>
          <a:p>
            <a:pPr algn="ctr"/>
            <a:endParaRPr sz="4000" b="1" dirty="0">
              <a:solidFill>
                <a:srgbClr val="0CACB7"/>
              </a:solidFill>
              <a:latin typeface="Calibri"/>
              <a:ea typeface="Calibri"/>
              <a:cs typeface="Calibri"/>
              <a:sym typeface="Calibri"/>
            </a:endParaRPr>
          </a:p>
        </p:txBody>
      </p:sp>
      <p:sp>
        <p:nvSpPr>
          <p:cNvPr id="294" name="Google Shape;294;p51"/>
          <p:cNvSpPr txBox="1">
            <a:spLocks noGrp="1"/>
          </p:cNvSpPr>
          <p:nvPr>
            <p:ph type="body" idx="1"/>
          </p:nvPr>
        </p:nvSpPr>
        <p:spPr>
          <a:xfrm>
            <a:off x="415600" y="1536633"/>
            <a:ext cx="11460800" cy="4555200"/>
          </a:xfrm>
          <a:prstGeom prst="rect">
            <a:avLst/>
          </a:prstGeom>
        </p:spPr>
        <p:txBody>
          <a:bodyPr spcFirstLastPara="1" wrap="square" lIns="121900" tIns="121900" rIns="121900" bIns="121900" anchor="t" anchorCtr="0">
            <a:normAutofit/>
          </a:bodyPr>
          <a:lstStyle/>
          <a:p>
            <a:pPr marL="692571" indent="-571500">
              <a:spcBef>
                <a:spcPts val="800"/>
              </a:spcBef>
              <a:buClr>
                <a:srgbClr val="E66F70"/>
              </a:buClr>
              <a:buSzPct val="100000"/>
              <a:buFont typeface="Arial" panose="020B0604020202020204" pitchFamily="34" charset="0"/>
              <a:buChar char="•"/>
            </a:pPr>
            <a:r>
              <a:rPr lang="lv" sz="3733" dirty="0">
                <a:solidFill>
                  <a:srgbClr val="E66F70"/>
                </a:solidFill>
              </a:rPr>
              <a:t>83% of respondents indicated that their R&amp;D activities would benefit from collaboration/cooperation, offered by efforts of the PRISMAP consortium</a:t>
            </a:r>
            <a:endParaRPr sz="3733" dirty="0">
              <a:solidFill>
                <a:srgbClr val="E66F70"/>
              </a:solidFill>
            </a:endParaRPr>
          </a:p>
          <a:p>
            <a:pPr marL="952485" indent="-342900">
              <a:spcBef>
                <a:spcPts val="800"/>
              </a:spcBef>
              <a:buClr>
                <a:srgbClr val="E66F70"/>
              </a:buClr>
              <a:buFont typeface="Arial" panose="020B0604020202020204" pitchFamily="34" charset="0"/>
              <a:buChar char="•"/>
            </a:pPr>
            <a:endParaRPr sz="2400" dirty="0">
              <a:solidFill>
                <a:schemeClr val="bg1"/>
              </a:solidFill>
            </a:endParaRPr>
          </a:p>
          <a:p>
            <a:pPr indent="-488514">
              <a:spcBef>
                <a:spcPts val="800"/>
              </a:spcBef>
              <a:buClr>
                <a:srgbClr val="E66F70"/>
              </a:buClr>
              <a:buSzPct val="100000"/>
              <a:buFont typeface="Arial" panose="020B0604020202020204" pitchFamily="34" charset="0"/>
              <a:buChar char="•"/>
            </a:pPr>
            <a:r>
              <a:rPr lang="lv" sz="2400" dirty="0">
                <a:solidFill>
                  <a:schemeClr val="bg1"/>
                </a:solidFill>
              </a:rPr>
              <a:t>Main radionuclides of interest are 175Yb, </a:t>
            </a:r>
          </a:p>
          <a:p>
            <a:pPr indent="-488514">
              <a:spcBef>
                <a:spcPts val="800"/>
              </a:spcBef>
              <a:buClr>
                <a:srgbClr val="E66F70"/>
              </a:buClr>
              <a:buSzPct val="100000"/>
              <a:buFont typeface="Arial" panose="020B0604020202020204" pitchFamily="34" charset="0"/>
              <a:buChar char="•"/>
            </a:pPr>
            <a:r>
              <a:rPr lang="lv" sz="2400" dirty="0">
                <a:solidFill>
                  <a:schemeClr val="bg1"/>
                </a:solidFill>
              </a:rPr>
              <a:t>Tb radionuclide “family”, 67Cu, 64Cu, 43Sc, 44Sc and 47Sc</a:t>
            </a:r>
            <a:endParaRPr sz="2400" dirty="0">
              <a:solidFill>
                <a:schemeClr val="bg1"/>
              </a:solidFill>
            </a:endParaRPr>
          </a:p>
          <a:p>
            <a:pPr marL="342900" indent="-342900" algn="just">
              <a:spcBef>
                <a:spcPts val="800"/>
              </a:spcBef>
              <a:buClr>
                <a:srgbClr val="E66F70"/>
              </a:buClr>
              <a:buFont typeface="Arial" panose="020B0604020202020204" pitchFamily="34" charset="0"/>
              <a:buChar char="•"/>
            </a:pPr>
            <a:endParaRPr dirty="0">
              <a:solidFill>
                <a:schemeClr val="dk1"/>
              </a:solidFill>
            </a:endParaRPr>
          </a:p>
        </p:txBody>
      </p:sp>
      <p:pic>
        <p:nvPicPr>
          <p:cNvPr id="4" name="Google Shape;312;gfc8e702fda_0_253">
            <a:extLst>
              <a:ext uri="{FF2B5EF4-FFF2-40B4-BE49-F238E27FC236}">
                <a16:creationId xmlns:a16="http://schemas.microsoft.com/office/drawing/2014/main" id="{33A7C47B-2D55-426B-A006-165091F6C48F}"/>
              </a:ext>
            </a:extLst>
          </p:cNvPr>
          <p:cNvPicPr preferRelativeResize="0"/>
          <p:nvPr/>
        </p:nvPicPr>
        <p:blipFill rotWithShape="1">
          <a:blip r:embed="rId3">
            <a:alphaModFix/>
          </a:blip>
          <a:srcRect/>
          <a:stretch/>
        </p:blipFill>
        <p:spPr>
          <a:xfrm>
            <a:off x="202565" y="6137275"/>
            <a:ext cx="457200" cy="4953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67783-6F7B-4618-ADA7-0A31AB11DFC3}"/>
              </a:ext>
            </a:extLst>
          </p:cNvPr>
          <p:cNvSpPr>
            <a:spLocks noGrp="1"/>
          </p:cNvSpPr>
          <p:nvPr>
            <p:ph type="title"/>
          </p:nvPr>
        </p:nvSpPr>
        <p:spPr/>
        <p:txBody>
          <a:bodyPr/>
          <a:lstStyle/>
          <a:p>
            <a:r>
              <a:rPr lang="lv-LV" dirty="0"/>
              <a:t>TRAINING</a:t>
            </a:r>
          </a:p>
        </p:txBody>
      </p:sp>
      <p:sp>
        <p:nvSpPr>
          <p:cNvPr id="3" name="Text Placeholder 2">
            <a:extLst>
              <a:ext uri="{FF2B5EF4-FFF2-40B4-BE49-F238E27FC236}">
                <a16:creationId xmlns:a16="http://schemas.microsoft.com/office/drawing/2014/main" id="{FAC500AC-5E06-4CD6-AA22-7B97951708DC}"/>
              </a:ext>
            </a:extLst>
          </p:cNvPr>
          <p:cNvSpPr>
            <a:spLocks noGrp="1"/>
          </p:cNvSpPr>
          <p:nvPr>
            <p:ph type="body" idx="1"/>
          </p:nvPr>
        </p:nvSpPr>
        <p:spPr/>
        <p:txBody>
          <a:bodyPr/>
          <a:lstStyle/>
          <a:p>
            <a:endParaRPr lang="lv-LV"/>
          </a:p>
        </p:txBody>
      </p:sp>
      <p:sp>
        <p:nvSpPr>
          <p:cNvPr id="4" name="Slide Number Placeholder 3">
            <a:extLst>
              <a:ext uri="{FF2B5EF4-FFF2-40B4-BE49-F238E27FC236}">
                <a16:creationId xmlns:a16="http://schemas.microsoft.com/office/drawing/2014/main" id="{4288C841-922F-4CE0-AC0E-EB9069189BF9}"/>
              </a:ext>
            </a:extLst>
          </p:cNvPr>
          <p:cNvSpPr>
            <a:spLocks noGrp="1"/>
          </p:cNvSpPr>
          <p:nvPr>
            <p:ph type="sldNum" idx="12"/>
          </p:nvPr>
        </p:nvSpPr>
        <p:spPr/>
        <p:txBody>
          <a:bodyPr>
            <a:normAutofit fontScale="85000" lnSpcReduction="20000"/>
          </a:bodyPr>
          <a:lstStyle/>
          <a:p>
            <a:fld id="{00000000-1234-1234-1234-123412341234}" type="slidenum">
              <a:rPr lang="lv" smtClean="0"/>
              <a:pPr/>
              <a:t>23</a:t>
            </a:fld>
            <a:endParaRPr lang="lv" dirty="0"/>
          </a:p>
        </p:txBody>
      </p:sp>
      <p:sp>
        <p:nvSpPr>
          <p:cNvPr id="7" name="TextBox 6">
            <a:extLst>
              <a:ext uri="{FF2B5EF4-FFF2-40B4-BE49-F238E27FC236}">
                <a16:creationId xmlns:a16="http://schemas.microsoft.com/office/drawing/2014/main" id="{606935BB-3354-45C1-A206-F4F5E0CC9D21}"/>
              </a:ext>
            </a:extLst>
          </p:cNvPr>
          <p:cNvSpPr txBox="1"/>
          <p:nvPr/>
        </p:nvSpPr>
        <p:spPr>
          <a:xfrm>
            <a:off x="4856813" y="5223931"/>
            <a:ext cx="671979" cy="307777"/>
          </a:xfrm>
          <a:prstGeom prst="rect">
            <a:avLst/>
          </a:prstGeom>
          <a:noFill/>
        </p:spPr>
        <p:txBody>
          <a:bodyPr wrap="none" rtlCol="0">
            <a:spAutoFit/>
          </a:bodyPr>
          <a:lstStyle/>
          <a:p>
            <a:r>
              <a:rPr lang="lv-LV" dirty="0" err="1">
                <a:solidFill>
                  <a:srgbClr val="91C2C7"/>
                </a:solidFill>
              </a:rPr>
              <a:t>Types</a:t>
            </a:r>
            <a:endParaRPr lang="lv-LV" dirty="0">
              <a:solidFill>
                <a:srgbClr val="91C2C7"/>
              </a:solidFill>
            </a:endParaRPr>
          </a:p>
        </p:txBody>
      </p:sp>
      <p:sp>
        <p:nvSpPr>
          <p:cNvPr id="8" name="TextBox 7">
            <a:extLst>
              <a:ext uri="{FF2B5EF4-FFF2-40B4-BE49-F238E27FC236}">
                <a16:creationId xmlns:a16="http://schemas.microsoft.com/office/drawing/2014/main" id="{35D87E39-BA81-4019-BA4E-A8689433EA02}"/>
              </a:ext>
            </a:extLst>
          </p:cNvPr>
          <p:cNvSpPr txBox="1"/>
          <p:nvPr/>
        </p:nvSpPr>
        <p:spPr>
          <a:xfrm>
            <a:off x="11027046" y="5223931"/>
            <a:ext cx="662361" cy="307777"/>
          </a:xfrm>
          <a:prstGeom prst="rect">
            <a:avLst/>
          </a:prstGeom>
          <a:noFill/>
        </p:spPr>
        <p:txBody>
          <a:bodyPr wrap="none" rtlCol="0">
            <a:spAutoFit/>
          </a:bodyPr>
          <a:lstStyle/>
          <a:p>
            <a:r>
              <a:rPr lang="lv-LV" dirty="0" err="1">
                <a:solidFill>
                  <a:srgbClr val="E66F70"/>
                </a:solidFill>
              </a:rPr>
              <a:t>Fields</a:t>
            </a:r>
            <a:endParaRPr lang="lv-LV" dirty="0">
              <a:solidFill>
                <a:srgbClr val="E66F70"/>
              </a:solidFill>
            </a:endParaRPr>
          </a:p>
        </p:txBody>
      </p:sp>
      <p:pic>
        <p:nvPicPr>
          <p:cNvPr id="9" name="Google Shape;312;gfc8e702fda_0_253">
            <a:extLst>
              <a:ext uri="{FF2B5EF4-FFF2-40B4-BE49-F238E27FC236}">
                <a16:creationId xmlns:a16="http://schemas.microsoft.com/office/drawing/2014/main" id="{BBD38E17-0537-4891-ADE7-A6EB73E2BCE0}"/>
              </a:ext>
            </a:extLst>
          </p:cNvPr>
          <p:cNvPicPr preferRelativeResize="0"/>
          <p:nvPr/>
        </p:nvPicPr>
        <p:blipFill rotWithShape="1">
          <a:blip r:embed="rId2">
            <a:alphaModFix/>
          </a:blip>
          <a:srcRect/>
          <a:stretch/>
        </p:blipFill>
        <p:spPr>
          <a:xfrm>
            <a:off x="202565" y="6137275"/>
            <a:ext cx="457200" cy="495300"/>
          </a:xfrm>
          <a:prstGeom prst="rect">
            <a:avLst/>
          </a:prstGeom>
          <a:noFill/>
          <a:ln>
            <a:noFill/>
          </a:ln>
        </p:spPr>
      </p:pic>
      <p:pic>
        <p:nvPicPr>
          <p:cNvPr id="3074" name="Picture 2" descr="Northern Training Division | Proud to Be North. Proud to Be Northern">
            <a:extLst>
              <a:ext uri="{FF2B5EF4-FFF2-40B4-BE49-F238E27FC236}">
                <a16:creationId xmlns:a16="http://schemas.microsoft.com/office/drawing/2014/main" id="{EF001F9D-EB6A-43DC-A5E9-9831AC5458E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4652"/>
          <a:stretch/>
        </p:blipFill>
        <p:spPr bwMode="auto">
          <a:xfrm>
            <a:off x="9990944" y="112678"/>
            <a:ext cx="1896256" cy="1115091"/>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4.png">
            <a:extLst>
              <a:ext uri="{FF2B5EF4-FFF2-40B4-BE49-F238E27FC236}">
                <a16:creationId xmlns:a16="http://schemas.microsoft.com/office/drawing/2014/main" id="{38B1F6D2-0549-5AA7-3469-AD32F90C3A39}"/>
              </a:ext>
            </a:extLst>
          </p:cNvPr>
          <p:cNvPicPr/>
          <p:nvPr/>
        </p:nvPicPr>
        <p:blipFill>
          <a:blip r:embed="rId4"/>
          <a:srcRect/>
          <a:stretch>
            <a:fillRect/>
          </a:stretch>
        </p:blipFill>
        <p:spPr>
          <a:xfrm>
            <a:off x="1" y="1175806"/>
            <a:ext cx="6283284" cy="4048124"/>
          </a:xfrm>
          <a:prstGeom prst="rect">
            <a:avLst/>
          </a:prstGeom>
          <a:ln/>
        </p:spPr>
      </p:pic>
      <p:pic>
        <p:nvPicPr>
          <p:cNvPr id="12" name="image3.png">
            <a:extLst>
              <a:ext uri="{FF2B5EF4-FFF2-40B4-BE49-F238E27FC236}">
                <a16:creationId xmlns:a16="http://schemas.microsoft.com/office/drawing/2014/main" id="{AEFCDBC9-4842-E1F8-9B58-F02872821D76}"/>
              </a:ext>
            </a:extLst>
          </p:cNvPr>
          <p:cNvPicPr/>
          <p:nvPr/>
        </p:nvPicPr>
        <p:blipFill>
          <a:blip r:embed="rId5"/>
          <a:srcRect/>
          <a:stretch>
            <a:fillRect/>
          </a:stretch>
        </p:blipFill>
        <p:spPr>
          <a:xfrm>
            <a:off x="6227486" y="1175806"/>
            <a:ext cx="5800725" cy="4048125"/>
          </a:xfrm>
          <a:prstGeom prst="rect">
            <a:avLst/>
          </a:prstGeom>
          <a:ln/>
        </p:spPr>
      </p:pic>
    </p:spTree>
    <p:extLst>
      <p:ext uri="{BB962C8B-B14F-4D97-AF65-F5344CB8AC3E}">
        <p14:creationId xmlns:p14="http://schemas.microsoft.com/office/powerpoint/2010/main" val="12687035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56"/>
          <p:cNvSpPr txBox="1">
            <a:spLocks noGrp="1"/>
          </p:cNvSpPr>
          <p:nvPr>
            <p:ph type="title"/>
          </p:nvPr>
        </p:nvSpPr>
        <p:spPr>
          <a:xfrm>
            <a:off x="415600" y="593367"/>
            <a:ext cx="11360800" cy="763600"/>
          </a:xfrm>
          <a:prstGeom prst="rect">
            <a:avLst/>
          </a:prstGeom>
        </p:spPr>
        <p:txBody>
          <a:bodyPr spcFirstLastPara="1" wrap="square" lIns="121900" tIns="121900" rIns="121900" bIns="121900" anchor="t" anchorCtr="0">
            <a:normAutofit fontScale="90000"/>
          </a:bodyPr>
          <a:lstStyle/>
          <a:p>
            <a:pPr>
              <a:lnSpc>
                <a:spcPct val="115000"/>
              </a:lnSpc>
              <a:spcBef>
                <a:spcPts val="800"/>
              </a:spcBef>
            </a:pPr>
            <a:r>
              <a:rPr lang="en-US" sz="4000" b="1" dirty="0">
                <a:solidFill>
                  <a:schemeClr val="bg1"/>
                </a:solidFill>
                <a:latin typeface="Century Gothic" panose="020B0502020202020204" pitchFamily="34" charset="0"/>
                <a:ea typeface="Calibri"/>
                <a:cs typeface="Calibri"/>
                <a:sym typeface="Calibri"/>
              </a:rPr>
              <a:t>LIMITATIONS IN THE TRAINING PROCESS</a:t>
            </a:r>
            <a:br>
              <a:rPr lang="en-US" sz="2267" b="1" dirty="0">
                <a:solidFill>
                  <a:schemeClr val="bg1"/>
                </a:solidFill>
                <a:latin typeface="Century Gothic" panose="020B0502020202020204" pitchFamily="34" charset="0"/>
              </a:rPr>
            </a:br>
            <a:endParaRPr sz="4000" b="1" dirty="0">
              <a:solidFill>
                <a:srgbClr val="0CACB7"/>
              </a:solidFill>
              <a:latin typeface="Calibri"/>
              <a:ea typeface="Calibri"/>
              <a:cs typeface="Calibri"/>
              <a:sym typeface="Calibri"/>
            </a:endParaRPr>
          </a:p>
          <a:p>
            <a:pPr algn="ctr"/>
            <a:endParaRPr sz="4000" b="1" dirty="0">
              <a:solidFill>
                <a:srgbClr val="0CACB7"/>
              </a:solidFill>
              <a:latin typeface="Calibri"/>
              <a:ea typeface="Calibri"/>
              <a:cs typeface="Calibri"/>
              <a:sym typeface="Calibri"/>
            </a:endParaRPr>
          </a:p>
        </p:txBody>
      </p:sp>
      <p:sp>
        <p:nvSpPr>
          <p:cNvPr id="324" name="Google Shape;324;p56"/>
          <p:cNvSpPr txBox="1">
            <a:spLocks noGrp="1"/>
          </p:cNvSpPr>
          <p:nvPr>
            <p:ph type="body" idx="1"/>
          </p:nvPr>
        </p:nvSpPr>
        <p:spPr>
          <a:xfrm>
            <a:off x="415600" y="1536633"/>
            <a:ext cx="11000800" cy="4555200"/>
          </a:xfrm>
          <a:prstGeom prst="rect">
            <a:avLst/>
          </a:prstGeom>
        </p:spPr>
        <p:txBody>
          <a:bodyPr spcFirstLastPara="1" wrap="square" lIns="121900" tIns="121900" rIns="121900" bIns="121900" anchor="t" anchorCtr="0">
            <a:normAutofit/>
          </a:bodyPr>
          <a:lstStyle/>
          <a:p>
            <a:pPr indent="-441525" algn="just">
              <a:spcBef>
                <a:spcPts val="800"/>
              </a:spcBef>
              <a:buClr>
                <a:srgbClr val="E66F70"/>
              </a:buClr>
              <a:buSzPct val="105555"/>
              <a:buFont typeface="Arial" panose="020B0604020202020204" pitchFamily="34" charset="0"/>
              <a:buChar char="•"/>
            </a:pPr>
            <a:r>
              <a:rPr lang="lv" dirty="0">
                <a:solidFill>
                  <a:schemeClr val="bg1"/>
                </a:solidFill>
              </a:rPr>
              <a:t>Low funding</a:t>
            </a:r>
            <a:endParaRPr dirty="0">
              <a:solidFill>
                <a:schemeClr val="bg1"/>
              </a:solidFill>
            </a:endParaRPr>
          </a:p>
          <a:p>
            <a:pPr indent="-441525" algn="just">
              <a:buClr>
                <a:srgbClr val="E66F70"/>
              </a:buClr>
              <a:buSzPct val="105555"/>
              <a:buFont typeface="Arial" panose="020B0604020202020204" pitchFamily="34" charset="0"/>
              <a:buChar char="•"/>
            </a:pPr>
            <a:r>
              <a:rPr lang="lv" dirty="0">
                <a:solidFill>
                  <a:schemeClr val="bg1"/>
                </a:solidFill>
              </a:rPr>
              <a:t>Difficulties in recruiting students </a:t>
            </a:r>
            <a:endParaRPr dirty="0">
              <a:solidFill>
                <a:schemeClr val="bg1"/>
              </a:solidFill>
            </a:endParaRPr>
          </a:p>
          <a:p>
            <a:pPr indent="-441525" algn="just">
              <a:buClr>
                <a:srgbClr val="E66F70"/>
              </a:buClr>
              <a:buSzPct val="105555"/>
              <a:buFont typeface="Arial" panose="020B0604020202020204" pitchFamily="34" charset="0"/>
              <a:buChar char="•"/>
            </a:pPr>
            <a:r>
              <a:rPr lang="lv" dirty="0">
                <a:solidFill>
                  <a:schemeClr val="bg1"/>
                </a:solidFill>
              </a:rPr>
              <a:t>The lack of technical staff</a:t>
            </a:r>
            <a:endParaRPr dirty="0">
              <a:solidFill>
                <a:schemeClr val="bg1"/>
              </a:solidFill>
            </a:endParaRPr>
          </a:p>
          <a:p>
            <a:pPr indent="-441525" algn="just">
              <a:buClr>
                <a:srgbClr val="E66F70"/>
              </a:buClr>
              <a:buSzPct val="105555"/>
              <a:buFont typeface="Arial" panose="020B0604020202020204" pitchFamily="34" charset="0"/>
              <a:buChar char="•"/>
            </a:pPr>
            <a:r>
              <a:rPr lang="lv" dirty="0">
                <a:solidFill>
                  <a:schemeClr val="bg1"/>
                </a:solidFill>
              </a:rPr>
              <a:t>Lack of integrating radiopharmaceutical research in faculty courses and student curricula</a:t>
            </a:r>
            <a:endParaRPr dirty="0">
              <a:solidFill>
                <a:schemeClr val="bg1"/>
              </a:solidFill>
            </a:endParaRPr>
          </a:p>
          <a:p>
            <a:pPr indent="-441525" algn="just">
              <a:buClr>
                <a:srgbClr val="E66F70"/>
              </a:buClr>
              <a:buSzPct val="105555"/>
              <a:buFont typeface="Arial" panose="020B0604020202020204" pitchFamily="34" charset="0"/>
              <a:buChar char="•"/>
            </a:pPr>
            <a:r>
              <a:rPr lang="lv" dirty="0">
                <a:solidFill>
                  <a:schemeClr val="bg1"/>
                </a:solidFill>
              </a:rPr>
              <a:t>The number of participants - too low to organise training courses</a:t>
            </a:r>
            <a:endParaRPr dirty="0">
              <a:solidFill>
                <a:schemeClr val="bg1"/>
              </a:solidFill>
            </a:endParaRPr>
          </a:p>
          <a:p>
            <a:pPr indent="-441525" algn="just">
              <a:buClr>
                <a:srgbClr val="E66F70"/>
              </a:buClr>
              <a:buSzPct val="105555"/>
              <a:buFont typeface="Arial" panose="020B0604020202020204" pitchFamily="34" charset="0"/>
              <a:buChar char="•"/>
            </a:pPr>
            <a:r>
              <a:rPr lang="lv" dirty="0">
                <a:solidFill>
                  <a:schemeClr val="bg1"/>
                </a:solidFill>
              </a:rPr>
              <a:t>Insufficient access to radioisotopes</a:t>
            </a:r>
            <a:endParaRPr dirty="0">
              <a:solidFill>
                <a:schemeClr val="bg1"/>
              </a:solidFill>
            </a:endParaRPr>
          </a:p>
          <a:p>
            <a:pPr indent="-441525" algn="just">
              <a:buClr>
                <a:srgbClr val="E66F70"/>
              </a:buClr>
              <a:buSzPct val="105555"/>
              <a:buFont typeface="Arial" panose="020B0604020202020204" pitchFamily="34" charset="0"/>
              <a:buChar char="•"/>
            </a:pPr>
            <a:r>
              <a:rPr lang="lv" dirty="0">
                <a:solidFill>
                  <a:schemeClr val="bg1"/>
                </a:solidFill>
              </a:rPr>
              <a:t>No dedicated program for NM physicians, technologists and radiochemists in university</a:t>
            </a:r>
            <a:endParaRPr dirty="0">
              <a:solidFill>
                <a:schemeClr val="bg1"/>
              </a:solidFill>
            </a:endParaRPr>
          </a:p>
          <a:p>
            <a:pPr indent="-441525" algn="just">
              <a:buClr>
                <a:srgbClr val="E66F70"/>
              </a:buClr>
              <a:buSzPct val="105555"/>
              <a:buFont typeface="Arial" panose="020B0604020202020204" pitchFamily="34" charset="0"/>
              <a:buChar char="•"/>
            </a:pPr>
            <a:r>
              <a:rPr lang="lv" dirty="0">
                <a:solidFill>
                  <a:schemeClr val="bg1"/>
                </a:solidFill>
              </a:rPr>
              <a:t>Lack of trained pre-clinical scientists with a global view from radiochemistry to pharmacology</a:t>
            </a:r>
            <a:endParaRPr dirty="0">
              <a:solidFill>
                <a:schemeClr val="bg1"/>
              </a:solidFill>
            </a:endParaRPr>
          </a:p>
          <a:p>
            <a:pPr indent="-441525" algn="just">
              <a:buClr>
                <a:srgbClr val="E66F70"/>
              </a:buClr>
              <a:buSzPct val="105555"/>
              <a:buFont typeface="Arial" panose="020B0604020202020204" pitchFamily="34" charset="0"/>
              <a:buChar char="•"/>
            </a:pPr>
            <a:r>
              <a:rPr lang="lv" dirty="0">
                <a:solidFill>
                  <a:schemeClr val="bg1"/>
                </a:solidFill>
              </a:rPr>
              <a:t>Lack of fundamental background knowledge on nuclear physics and research reactors when coming from university</a:t>
            </a:r>
            <a:endParaRPr dirty="0">
              <a:solidFill>
                <a:schemeClr val="bg1"/>
              </a:solidFill>
            </a:endParaRPr>
          </a:p>
        </p:txBody>
      </p:sp>
      <p:pic>
        <p:nvPicPr>
          <p:cNvPr id="4" name="Google Shape;312;gfc8e702fda_0_253">
            <a:extLst>
              <a:ext uri="{FF2B5EF4-FFF2-40B4-BE49-F238E27FC236}">
                <a16:creationId xmlns:a16="http://schemas.microsoft.com/office/drawing/2014/main" id="{107CF730-B1DC-4694-B705-1562F3F5DBB9}"/>
              </a:ext>
            </a:extLst>
          </p:cNvPr>
          <p:cNvPicPr preferRelativeResize="0"/>
          <p:nvPr/>
        </p:nvPicPr>
        <p:blipFill rotWithShape="1">
          <a:blip r:embed="rId3">
            <a:alphaModFix/>
          </a:blip>
          <a:srcRect/>
          <a:stretch/>
        </p:blipFill>
        <p:spPr>
          <a:xfrm>
            <a:off x="202565" y="6137275"/>
            <a:ext cx="457200" cy="495300"/>
          </a:xfrm>
          <a:prstGeom prst="rect">
            <a:avLst/>
          </a:prstGeom>
          <a:noFill/>
          <a:ln>
            <a:noFill/>
          </a:ln>
        </p:spPr>
      </p:pic>
      <p:pic>
        <p:nvPicPr>
          <p:cNvPr id="6" name="Google Shape;353;gfc8e702fda_0_512">
            <a:extLst>
              <a:ext uri="{FF2B5EF4-FFF2-40B4-BE49-F238E27FC236}">
                <a16:creationId xmlns:a16="http://schemas.microsoft.com/office/drawing/2014/main" id="{B5E8DB88-B376-49AA-BDBA-E008C48B63BF}"/>
              </a:ext>
            </a:extLst>
          </p:cNvPr>
          <p:cNvPicPr preferRelativeResize="0"/>
          <p:nvPr/>
        </p:nvPicPr>
        <p:blipFill rotWithShape="1">
          <a:blip r:embed="rId4">
            <a:alphaModFix/>
          </a:blip>
          <a:srcRect l="47930" t="28331" r="41286" b="61459"/>
          <a:stretch/>
        </p:blipFill>
        <p:spPr>
          <a:xfrm>
            <a:off x="9887393" y="120459"/>
            <a:ext cx="2105026" cy="112115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pic>
        <p:nvPicPr>
          <p:cNvPr id="379" name="Google Shape;379;p10"/>
          <p:cNvPicPr preferRelativeResize="0"/>
          <p:nvPr/>
        </p:nvPicPr>
        <p:blipFill rotWithShape="1">
          <a:blip r:embed="rId3">
            <a:alphaModFix/>
          </a:blip>
          <a:srcRect l="47930" t="28332" r="41287" b="61459"/>
          <a:stretch/>
        </p:blipFill>
        <p:spPr>
          <a:xfrm>
            <a:off x="10003760" y="5799055"/>
            <a:ext cx="2105026" cy="1121156"/>
          </a:xfrm>
          <a:prstGeom prst="rect">
            <a:avLst/>
          </a:prstGeom>
          <a:noFill/>
          <a:ln>
            <a:noFill/>
          </a:ln>
        </p:spPr>
      </p:pic>
      <p:sp>
        <p:nvSpPr>
          <p:cNvPr id="380" name="Google Shape;380;p10"/>
          <p:cNvSpPr txBox="1">
            <a:spLocks noGrp="1"/>
          </p:cNvSpPr>
          <p:nvPr>
            <p:ph type="body" idx="1"/>
          </p:nvPr>
        </p:nvSpPr>
        <p:spPr>
          <a:xfrm>
            <a:off x="684212" y="457200"/>
            <a:ext cx="8534400" cy="3615300"/>
          </a:xfrm>
          <a:prstGeom prst="rect">
            <a:avLst/>
          </a:prstGeom>
          <a:noFill/>
          <a:ln>
            <a:noFill/>
          </a:ln>
        </p:spPr>
        <p:txBody>
          <a:bodyPr spcFirstLastPara="1" wrap="square" lIns="91425" tIns="45700" rIns="91425" bIns="45700" anchor="ctr" anchorCtr="0">
            <a:normAutofit/>
          </a:bodyPr>
          <a:lstStyle/>
          <a:p>
            <a:pPr marL="285750" lvl="0" indent="-184150" algn="l" rtl="0">
              <a:lnSpc>
                <a:spcPct val="100000"/>
              </a:lnSpc>
              <a:spcBef>
                <a:spcPts val="0"/>
              </a:spcBef>
              <a:spcAft>
                <a:spcPts val="0"/>
              </a:spcAft>
              <a:buSzPts val="1600"/>
              <a:buNone/>
            </a:pPr>
            <a:endParaRPr dirty="0"/>
          </a:p>
        </p:txBody>
      </p:sp>
      <p:sp>
        <p:nvSpPr>
          <p:cNvPr id="381" name="Google Shape;381;p10"/>
          <p:cNvSpPr txBox="1"/>
          <p:nvPr/>
        </p:nvSpPr>
        <p:spPr>
          <a:xfrm>
            <a:off x="904875" y="4248495"/>
            <a:ext cx="10382400" cy="923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Century Gothic"/>
              <a:buNone/>
            </a:pPr>
            <a:r>
              <a:rPr lang="lv-LV" sz="1800" b="0" i="0" u="none" strike="noStrike" cap="none">
                <a:solidFill>
                  <a:schemeClr val="lt1"/>
                </a:solidFill>
                <a:latin typeface="Century Gothic"/>
                <a:ea typeface="Century Gothic"/>
                <a:cs typeface="Century Gothic"/>
                <a:sym typeface="Century Gothic"/>
              </a:rPr>
              <a:t>Two Workshops are organised in WP5-NA2 for the industrial and clinical communities </a:t>
            </a:r>
            <a:endParaRPr sz="1800" b="0" i="0" u="none" strike="noStrike" cap="none">
              <a:solidFill>
                <a:schemeClr val="lt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lt1"/>
              </a:buClr>
              <a:buSzPts val="1800"/>
              <a:buFont typeface="Century Gothic"/>
              <a:buNone/>
            </a:pPr>
            <a:r>
              <a:rPr lang="lv-LV" sz="1800" b="0" i="0" u="none" strike="noStrike" cap="none">
                <a:solidFill>
                  <a:schemeClr val="lt1"/>
                </a:solidFill>
                <a:latin typeface="Century Gothic"/>
                <a:ea typeface="Century Gothic"/>
                <a:cs typeface="Century Gothic"/>
                <a:sym typeface="Century Gothic"/>
              </a:rPr>
              <a:t>+ in WP6-NA3 for training purposes</a:t>
            </a:r>
            <a:endParaRPr sz="1800" b="0" i="0" u="none" strike="noStrike" cap="none">
              <a:solidFill>
                <a:schemeClr val="lt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lt1"/>
              </a:buClr>
              <a:buSzPts val="1800"/>
              <a:buFont typeface="Century Gothic"/>
              <a:buNone/>
            </a:pPr>
            <a:endParaRPr sz="1800" b="0" i="0" u="none" strike="noStrike" cap="none">
              <a:solidFill>
                <a:schemeClr val="lt1"/>
              </a:solidFill>
              <a:latin typeface="Century Gothic"/>
              <a:ea typeface="Century Gothic"/>
              <a:cs typeface="Century Gothic"/>
              <a:sym typeface="Century Gothic"/>
            </a:endParaRPr>
          </a:p>
        </p:txBody>
      </p:sp>
      <p:pic>
        <p:nvPicPr>
          <p:cNvPr id="382" name="Google Shape;382;p10" descr="20 000 kvadrātmetru zinātnes attīstībai – ieskaties jaunajā un modernajā LU  Zinātņu mājā | Ziņas | SKATIES"/>
          <p:cNvPicPr preferRelativeResize="0"/>
          <p:nvPr/>
        </p:nvPicPr>
        <p:blipFill rotWithShape="1">
          <a:blip r:embed="rId4">
            <a:alphaModFix/>
          </a:blip>
          <a:srcRect/>
          <a:stretch/>
        </p:blipFill>
        <p:spPr>
          <a:xfrm>
            <a:off x="8939208" y="181737"/>
            <a:ext cx="2938464" cy="1807441"/>
          </a:xfrm>
          <a:prstGeom prst="rect">
            <a:avLst/>
          </a:prstGeom>
          <a:noFill/>
          <a:ln>
            <a:noFill/>
          </a:ln>
        </p:spPr>
      </p:pic>
      <p:pic>
        <p:nvPicPr>
          <p:cNvPr id="383" name="Google Shape;383;p10" descr="LU fotoarhīvs. Zinātņu māja"/>
          <p:cNvPicPr preferRelativeResize="0"/>
          <p:nvPr/>
        </p:nvPicPr>
        <p:blipFill rotWithShape="1">
          <a:blip r:embed="rId5">
            <a:alphaModFix/>
          </a:blip>
          <a:srcRect/>
          <a:stretch/>
        </p:blipFill>
        <p:spPr>
          <a:xfrm>
            <a:off x="8939208" y="2017851"/>
            <a:ext cx="2938464" cy="2079517"/>
          </a:xfrm>
          <a:prstGeom prst="rect">
            <a:avLst/>
          </a:prstGeom>
          <a:noFill/>
          <a:ln>
            <a:noFill/>
          </a:ln>
        </p:spPr>
      </p:pic>
      <p:sp>
        <p:nvSpPr>
          <p:cNvPr id="384" name="Google Shape;384;p10"/>
          <p:cNvSpPr txBox="1"/>
          <p:nvPr/>
        </p:nvSpPr>
        <p:spPr>
          <a:xfrm>
            <a:off x="6215663" y="4852763"/>
            <a:ext cx="8901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Century Gothic"/>
              <a:buNone/>
            </a:pPr>
            <a:r>
              <a:rPr lang="lv-LV" sz="1800" b="0" i="0" u="none" strike="noStrike" cap="none">
                <a:solidFill>
                  <a:schemeClr val="lt1"/>
                </a:solidFill>
                <a:latin typeface="Century Gothic"/>
                <a:ea typeface="Century Gothic"/>
                <a:cs typeface="Century Gothic"/>
                <a:sym typeface="Century Gothic"/>
              </a:rPr>
              <a:t>Year 1</a:t>
            </a:r>
            <a:endParaRPr sz="1400" b="0" i="0" u="none" strike="noStrike" cap="none">
              <a:solidFill>
                <a:srgbClr val="000000"/>
              </a:solidFill>
              <a:latin typeface="Arial"/>
              <a:ea typeface="Arial"/>
              <a:cs typeface="Arial"/>
              <a:sym typeface="Arial"/>
            </a:endParaRPr>
          </a:p>
        </p:txBody>
      </p:sp>
      <p:sp>
        <p:nvSpPr>
          <p:cNvPr id="385" name="Google Shape;385;p10"/>
          <p:cNvSpPr txBox="1"/>
          <p:nvPr/>
        </p:nvSpPr>
        <p:spPr>
          <a:xfrm>
            <a:off x="7600950" y="4852763"/>
            <a:ext cx="8901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Century Gothic"/>
              <a:buNone/>
            </a:pPr>
            <a:r>
              <a:rPr lang="lv-LV" sz="1800" b="0" i="0" u="none" strike="noStrike" cap="none">
                <a:solidFill>
                  <a:schemeClr val="lt1"/>
                </a:solidFill>
                <a:latin typeface="Century Gothic"/>
                <a:ea typeface="Century Gothic"/>
                <a:cs typeface="Century Gothic"/>
                <a:sym typeface="Century Gothic"/>
              </a:rPr>
              <a:t>Year 2</a:t>
            </a:r>
            <a:endParaRPr sz="1400" b="0" i="0" u="none" strike="noStrike" cap="none">
              <a:solidFill>
                <a:srgbClr val="000000"/>
              </a:solidFill>
              <a:latin typeface="Arial"/>
              <a:ea typeface="Arial"/>
              <a:cs typeface="Arial"/>
              <a:sym typeface="Arial"/>
            </a:endParaRPr>
          </a:p>
        </p:txBody>
      </p:sp>
      <p:sp>
        <p:nvSpPr>
          <p:cNvPr id="386" name="Google Shape;386;p10"/>
          <p:cNvSpPr txBox="1"/>
          <p:nvPr/>
        </p:nvSpPr>
        <p:spPr>
          <a:xfrm>
            <a:off x="8962420" y="4827628"/>
            <a:ext cx="8901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Century Gothic"/>
              <a:buNone/>
            </a:pPr>
            <a:r>
              <a:rPr lang="lv-LV" sz="1800" b="0" i="0" u="none" strike="noStrike" cap="none">
                <a:solidFill>
                  <a:schemeClr val="lt1"/>
                </a:solidFill>
                <a:latin typeface="Century Gothic"/>
                <a:ea typeface="Century Gothic"/>
                <a:cs typeface="Century Gothic"/>
                <a:sym typeface="Century Gothic"/>
              </a:rPr>
              <a:t>Year 3</a:t>
            </a:r>
            <a:endParaRPr sz="1400" b="0" i="0" u="none" strike="noStrike" cap="none">
              <a:solidFill>
                <a:srgbClr val="000000"/>
              </a:solidFill>
              <a:latin typeface="Arial"/>
              <a:ea typeface="Arial"/>
              <a:cs typeface="Arial"/>
              <a:sym typeface="Arial"/>
            </a:endParaRPr>
          </a:p>
        </p:txBody>
      </p:sp>
      <p:sp>
        <p:nvSpPr>
          <p:cNvPr id="387" name="Google Shape;387;p10"/>
          <p:cNvSpPr txBox="1"/>
          <p:nvPr/>
        </p:nvSpPr>
        <p:spPr>
          <a:xfrm>
            <a:off x="10316175" y="4806572"/>
            <a:ext cx="8901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Century Gothic"/>
              <a:buNone/>
            </a:pPr>
            <a:r>
              <a:rPr lang="lv-LV" sz="1800" b="0" i="0" u="none" strike="noStrike" cap="none">
                <a:solidFill>
                  <a:schemeClr val="lt1"/>
                </a:solidFill>
                <a:latin typeface="Century Gothic"/>
                <a:ea typeface="Century Gothic"/>
                <a:cs typeface="Century Gothic"/>
                <a:sym typeface="Century Gothic"/>
              </a:rPr>
              <a:t>Year 4</a:t>
            </a:r>
            <a:endParaRPr sz="1400" b="0" i="0" u="none" strike="noStrike" cap="none">
              <a:solidFill>
                <a:srgbClr val="000000"/>
              </a:solidFill>
              <a:latin typeface="Arial"/>
              <a:ea typeface="Arial"/>
              <a:cs typeface="Arial"/>
              <a:sym typeface="Arial"/>
            </a:endParaRPr>
          </a:p>
        </p:txBody>
      </p:sp>
      <p:pic>
        <p:nvPicPr>
          <p:cNvPr id="16" name="Google Shape;255;g1036c6d2eab_0_9">
            <a:extLst>
              <a:ext uri="{FF2B5EF4-FFF2-40B4-BE49-F238E27FC236}">
                <a16:creationId xmlns:a16="http://schemas.microsoft.com/office/drawing/2014/main" id="{1843062C-304A-4E0F-A79B-A544C9709C9F}"/>
              </a:ext>
            </a:extLst>
          </p:cNvPr>
          <p:cNvPicPr preferRelativeResize="0"/>
          <p:nvPr/>
        </p:nvPicPr>
        <p:blipFill rotWithShape="1">
          <a:blip r:embed="rId6">
            <a:alphaModFix/>
          </a:blip>
          <a:srcRect/>
          <a:stretch/>
        </p:blipFill>
        <p:spPr>
          <a:xfrm>
            <a:off x="202565" y="6137275"/>
            <a:ext cx="457200" cy="495300"/>
          </a:xfrm>
          <a:prstGeom prst="rect">
            <a:avLst/>
          </a:prstGeom>
          <a:noFill/>
          <a:ln>
            <a:noFill/>
          </a:ln>
        </p:spPr>
      </p:pic>
      <p:pic>
        <p:nvPicPr>
          <p:cNvPr id="3" name="Picture 2">
            <a:extLst>
              <a:ext uri="{FF2B5EF4-FFF2-40B4-BE49-F238E27FC236}">
                <a16:creationId xmlns:a16="http://schemas.microsoft.com/office/drawing/2014/main" id="{0EA1638F-2691-4DC2-9355-C3D892B4B584}"/>
              </a:ext>
            </a:extLst>
          </p:cNvPr>
          <p:cNvPicPr>
            <a:picLocks noChangeAspect="1"/>
          </p:cNvPicPr>
          <p:nvPr/>
        </p:nvPicPr>
        <p:blipFill rotWithShape="1">
          <a:blip r:embed="rId7"/>
          <a:srcRect l="73320" t="33196" r="9807" b="37406"/>
          <a:stretch/>
        </p:blipFill>
        <p:spPr>
          <a:xfrm>
            <a:off x="236528" y="281204"/>
            <a:ext cx="8522403" cy="3791295"/>
          </a:xfrm>
          <a:prstGeom prst="rect">
            <a:avLst/>
          </a:prstGeom>
        </p:spPr>
      </p:pic>
      <p:sp>
        <p:nvSpPr>
          <p:cNvPr id="390" name="Google Shape;390;p10"/>
          <p:cNvSpPr/>
          <p:nvPr/>
        </p:nvSpPr>
        <p:spPr>
          <a:xfrm>
            <a:off x="4109239" y="1673160"/>
            <a:ext cx="904875" cy="2159319"/>
          </a:xfrm>
          <a:prstGeom prst="ellipse">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91" name="Google Shape;391;p10"/>
          <p:cNvSpPr/>
          <p:nvPr/>
        </p:nvSpPr>
        <p:spPr>
          <a:xfrm>
            <a:off x="6738318" y="1364514"/>
            <a:ext cx="1162049" cy="2343626"/>
          </a:xfrm>
          <a:prstGeom prst="ellipse">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dk1"/>
              </a:solidFill>
              <a:latin typeface="Arial"/>
              <a:ea typeface="Arial"/>
              <a:cs typeface="Arial"/>
              <a:sym typeface="Arial"/>
            </a:endParaRPr>
          </a:p>
        </p:txBody>
      </p:sp>
      <p:pic>
        <p:nvPicPr>
          <p:cNvPr id="5" name="Picture 4">
            <a:extLst>
              <a:ext uri="{FF2B5EF4-FFF2-40B4-BE49-F238E27FC236}">
                <a16:creationId xmlns:a16="http://schemas.microsoft.com/office/drawing/2014/main" id="{03B8E4D3-4ABF-4F68-A992-4EA9F9CB5C19}"/>
              </a:ext>
            </a:extLst>
          </p:cNvPr>
          <p:cNvPicPr>
            <a:picLocks noChangeAspect="1"/>
          </p:cNvPicPr>
          <p:nvPr/>
        </p:nvPicPr>
        <p:blipFill rotWithShape="1">
          <a:blip r:embed="rId8"/>
          <a:srcRect l="72024" t="33196" r="9838" b="62645"/>
          <a:stretch/>
        </p:blipFill>
        <p:spPr>
          <a:xfrm>
            <a:off x="837734" y="5291388"/>
            <a:ext cx="10456940" cy="612197"/>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11"/>
          <p:cNvSpPr txBox="1">
            <a:spLocks noGrp="1"/>
          </p:cNvSpPr>
          <p:nvPr>
            <p:ph type="ctrTitle"/>
          </p:nvPr>
        </p:nvSpPr>
        <p:spPr>
          <a:xfrm>
            <a:off x="950626" y="1810590"/>
            <a:ext cx="10290748" cy="310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360"/>
              </a:spcBef>
              <a:spcAft>
                <a:spcPts val="0"/>
              </a:spcAft>
              <a:buClr>
                <a:schemeClr val="dk1"/>
              </a:buClr>
              <a:buSzPts val="1100"/>
              <a:buFont typeface="Arial"/>
              <a:buNone/>
            </a:pPr>
            <a:r>
              <a:rPr lang="lv-LV" sz="2000" b="1" dirty="0" err="1">
                <a:solidFill>
                  <a:srgbClr val="FFFFFF"/>
                </a:solidFill>
                <a:latin typeface="Century Gothic" panose="020B0502020202020204" pitchFamily="34" charset="0"/>
                <a:ea typeface="Century Gothic"/>
                <a:cs typeface="Century Gothic"/>
                <a:sym typeface="Century Gothic"/>
              </a:rPr>
              <a:t>Networking</a:t>
            </a:r>
            <a:r>
              <a:rPr lang="lv-LV" sz="2000" b="1" dirty="0">
                <a:solidFill>
                  <a:srgbClr val="FFFFFF"/>
                </a:solidFill>
                <a:latin typeface="Century Gothic" panose="020B0502020202020204" pitchFamily="34" charset="0"/>
                <a:ea typeface="Century Gothic"/>
                <a:cs typeface="Century Gothic"/>
                <a:sym typeface="Century Gothic"/>
              </a:rPr>
              <a:t> </a:t>
            </a:r>
            <a:r>
              <a:rPr lang="lv-LV" sz="2000" b="1" dirty="0" err="1">
                <a:solidFill>
                  <a:srgbClr val="FFFFFF"/>
                </a:solidFill>
                <a:latin typeface="Century Gothic" panose="020B0502020202020204" pitchFamily="34" charset="0"/>
                <a:ea typeface="Century Gothic"/>
                <a:cs typeface="Century Gothic"/>
                <a:sym typeface="Century Gothic"/>
              </a:rPr>
              <a:t>Activities</a:t>
            </a:r>
            <a:r>
              <a:rPr lang="lv-LV" sz="2000" b="1" dirty="0">
                <a:solidFill>
                  <a:srgbClr val="FFFFFF"/>
                </a:solidFill>
                <a:latin typeface="Century Gothic" panose="020B0502020202020204" pitchFamily="34" charset="0"/>
                <a:ea typeface="Century Gothic"/>
                <a:cs typeface="Century Gothic"/>
                <a:sym typeface="Century Gothic"/>
              </a:rPr>
              <a:t> </a:t>
            </a:r>
            <a:r>
              <a:rPr lang="lv-LV" sz="2000" b="1" dirty="0" err="1">
                <a:solidFill>
                  <a:srgbClr val="FFFFFF"/>
                </a:solidFill>
                <a:latin typeface="Century Gothic" panose="020B0502020202020204" pitchFamily="34" charset="0"/>
                <a:ea typeface="Century Gothic"/>
                <a:cs typeface="Century Gothic"/>
                <a:sym typeface="Century Gothic"/>
              </a:rPr>
              <a:t>are</a:t>
            </a:r>
            <a:r>
              <a:rPr lang="lv-LV" sz="2000" b="1" dirty="0">
                <a:solidFill>
                  <a:srgbClr val="FFFFFF"/>
                </a:solidFill>
                <a:latin typeface="Century Gothic" panose="020B0502020202020204" pitchFamily="34" charset="0"/>
                <a:ea typeface="Century Gothic"/>
                <a:cs typeface="Century Gothic"/>
                <a:sym typeface="Century Gothic"/>
              </a:rPr>
              <a:t> </a:t>
            </a:r>
            <a:r>
              <a:rPr lang="lv-LV" sz="2000" b="1" dirty="0" err="1">
                <a:solidFill>
                  <a:srgbClr val="FFFFFF"/>
                </a:solidFill>
                <a:latin typeface="Century Gothic" panose="020B0502020202020204" pitchFamily="34" charset="0"/>
                <a:ea typeface="Century Gothic"/>
                <a:cs typeface="Century Gothic"/>
                <a:sym typeface="Century Gothic"/>
              </a:rPr>
              <a:t>expected</a:t>
            </a:r>
            <a:r>
              <a:rPr lang="lv-LV" sz="2000" b="1" dirty="0">
                <a:solidFill>
                  <a:srgbClr val="FFFFFF"/>
                </a:solidFill>
                <a:latin typeface="Century Gothic" panose="020B0502020202020204" pitchFamily="34" charset="0"/>
                <a:ea typeface="Century Gothic"/>
                <a:cs typeface="Century Gothic"/>
                <a:sym typeface="Century Gothic"/>
              </a:rPr>
              <a:t> to </a:t>
            </a:r>
            <a:r>
              <a:rPr lang="lv-LV" sz="2000" b="1" dirty="0" err="1">
                <a:solidFill>
                  <a:srgbClr val="FFFFFF"/>
                </a:solidFill>
                <a:latin typeface="Century Gothic" panose="020B0502020202020204" pitchFamily="34" charset="0"/>
                <a:ea typeface="Century Gothic"/>
                <a:cs typeface="Century Gothic"/>
                <a:sym typeface="Century Gothic"/>
              </a:rPr>
              <a:t>fulfil</a:t>
            </a:r>
            <a:r>
              <a:rPr lang="lv-LV" sz="2000" b="1" dirty="0">
                <a:solidFill>
                  <a:srgbClr val="FFFFFF"/>
                </a:solidFill>
                <a:latin typeface="Century Gothic" panose="020B0502020202020204" pitchFamily="34" charset="0"/>
                <a:ea typeface="Century Gothic"/>
                <a:cs typeface="Century Gothic"/>
                <a:sym typeface="Century Gothic"/>
              </a:rPr>
              <a:t> </a:t>
            </a:r>
            <a:r>
              <a:rPr lang="lv-LV" sz="2000" b="1" dirty="0" err="1">
                <a:solidFill>
                  <a:srgbClr val="FFFFFF"/>
                </a:solidFill>
                <a:latin typeface="Century Gothic" panose="020B0502020202020204" pitchFamily="34" charset="0"/>
                <a:ea typeface="Century Gothic"/>
                <a:cs typeface="Century Gothic"/>
                <a:sym typeface="Century Gothic"/>
              </a:rPr>
              <a:t>the</a:t>
            </a:r>
            <a:r>
              <a:rPr lang="lv-LV" sz="2000" b="1" dirty="0">
                <a:solidFill>
                  <a:srgbClr val="FFFFFF"/>
                </a:solidFill>
                <a:latin typeface="Century Gothic" panose="020B0502020202020204" pitchFamily="34" charset="0"/>
                <a:ea typeface="Century Gothic"/>
                <a:cs typeface="Century Gothic"/>
                <a:sym typeface="Century Gothic"/>
              </a:rPr>
              <a:t> </a:t>
            </a:r>
            <a:r>
              <a:rPr lang="lv-LV" sz="2000" b="1" dirty="0" err="1">
                <a:solidFill>
                  <a:srgbClr val="FFFFFF"/>
                </a:solidFill>
                <a:latin typeface="Century Gothic" panose="020B0502020202020204" pitchFamily="34" charset="0"/>
                <a:ea typeface="Century Gothic"/>
                <a:cs typeface="Century Gothic"/>
                <a:sym typeface="Century Gothic"/>
              </a:rPr>
              <a:t>impact</a:t>
            </a:r>
            <a:r>
              <a:rPr lang="lv-LV" sz="2000" b="1" dirty="0">
                <a:solidFill>
                  <a:srgbClr val="FFFFFF"/>
                </a:solidFill>
                <a:latin typeface="Century Gothic" panose="020B0502020202020204" pitchFamily="34" charset="0"/>
                <a:ea typeface="Century Gothic"/>
                <a:cs typeface="Century Gothic"/>
                <a:sym typeface="Century Gothic"/>
              </a:rPr>
              <a:t> </a:t>
            </a:r>
            <a:r>
              <a:rPr lang="lv-LV" sz="2000" b="1" dirty="0" err="1">
                <a:solidFill>
                  <a:srgbClr val="FFFFFF"/>
                </a:solidFill>
                <a:latin typeface="Century Gothic" panose="020B0502020202020204" pitchFamily="34" charset="0"/>
                <a:ea typeface="Century Gothic"/>
                <a:cs typeface="Century Gothic"/>
                <a:sym typeface="Century Gothic"/>
              </a:rPr>
              <a:t>of</a:t>
            </a:r>
            <a:r>
              <a:rPr lang="lv-LV" sz="2000" b="1" dirty="0">
                <a:solidFill>
                  <a:srgbClr val="FFFFFF"/>
                </a:solidFill>
                <a:latin typeface="Century Gothic" panose="020B0502020202020204" pitchFamily="34" charset="0"/>
                <a:ea typeface="Century Gothic"/>
                <a:cs typeface="Century Gothic"/>
                <a:sym typeface="Century Gothic"/>
              </a:rPr>
              <a:t> PRISMAP:</a:t>
            </a:r>
            <a:endParaRPr sz="1200" b="1" dirty="0">
              <a:solidFill>
                <a:srgbClr val="FFFFFF"/>
              </a:solidFill>
              <a:latin typeface="Century Gothic" panose="020B0502020202020204" pitchFamily="34" charset="0"/>
            </a:endParaRPr>
          </a:p>
          <a:p>
            <a:pPr marL="457200" lvl="0" indent="-351790" algn="l" rtl="0">
              <a:lnSpc>
                <a:spcPct val="90000"/>
              </a:lnSpc>
              <a:spcBef>
                <a:spcPts val="600"/>
              </a:spcBef>
              <a:spcAft>
                <a:spcPts val="0"/>
              </a:spcAft>
              <a:buClr>
                <a:srgbClr val="F16B67"/>
              </a:buClr>
              <a:buSzPts val="1940"/>
              <a:buAutoNum type="arabicPeriod"/>
            </a:pPr>
            <a:r>
              <a:rPr lang="lv-LV" sz="1940" dirty="0" err="1">
                <a:solidFill>
                  <a:srgbClr val="F16B67"/>
                </a:solidFill>
                <a:latin typeface="Century Gothic" panose="020B0502020202020204" pitchFamily="34" charset="0"/>
              </a:rPr>
              <a:t>We</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need</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strong</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network</a:t>
            </a:r>
            <a:r>
              <a:rPr lang="lv-LV" sz="1940" dirty="0">
                <a:solidFill>
                  <a:srgbClr val="F16B67"/>
                </a:solidFill>
                <a:latin typeface="Century Gothic" panose="020B0502020202020204" pitchFamily="34" charset="0"/>
              </a:rPr>
              <a:t> to </a:t>
            </a:r>
            <a:r>
              <a:rPr lang="lv-LV" sz="1940" dirty="0" err="1">
                <a:solidFill>
                  <a:srgbClr val="F16B67"/>
                </a:solidFill>
                <a:latin typeface="Century Gothic" panose="020B0502020202020204" pitchFamily="34" charset="0"/>
              </a:rPr>
              <a:t>achieve</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our</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common</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goals</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participating</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and</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sharing</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the</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information</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is</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the</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key</a:t>
            </a:r>
            <a:r>
              <a:rPr lang="lv-LV" sz="1940" dirty="0">
                <a:solidFill>
                  <a:srgbClr val="F16B67"/>
                </a:solidFill>
                <a:latin typeface="Century Gothic" panose="020B0502020202020204" pitchFamily="34" charset="0"/>
              </a:rPr>
              <a:t> – </a:t>
            </a:r>
            <a:r>
              <a:rPr lang="lv-LV" sz="1940" dirty="0" err="1">
                <a:solidFill>
                  <a:srgbClr val="F16B67"/>
                </a:solidFill>
                <a:latin typeface="Century Gothic" panose="020B0502020202020204" pitchFamily="34" charset="0"/>
              </a:rPr>
              <a:t>website</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educational</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and</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professional</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activities</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social</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media</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industry</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and</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political</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stakeholder</a:t>
            </a:r>
            <a:r>
              <a:rPr lang="lv-LV" sz="1940" dirty="0">
                <a:solidFill>
                  <a:srgbClr val="F16B67"/>
                </a:solidFill>
                <a:latin typeface="Century Gothic" panose="020B0502020202020204" pitchFamily="34" charset="0"/>
              </a:rPr>
              <a:t> </a:t>
            </a:r>
            <a:r>
              <a:rPr lang="lv-LV" sz="1940" dirty="0" err="1">
                <a:solidFill>
                  <a:srgbClr val="F16B67"/>
                </a:solidFill>
                <a:latin typeface="Century Gothic" panose="020B0502020202020204" pitchFamily="34" charset="0"/>
              </a:rPr>
              <a:t>involvement</a:t>
            </a:r>
            <a:endParaRPr sz="1940" dirty="0">
              <a:solidFill>
                <a:srgbClr val="F16B67"/>
              </a:solidFill>
              <a:latin typeface="Century Gothic" panose="020B0502020202020204" pitchFamily="34" charset="0"/>
            </a:endParaRPr>
          </a:p>
          <a:p>
            <a:pPr marL="0" lvl="0" indent="0" algn="l" rtl="0">
              <a:lnSpc>
                <a:spcPct val="90000"/>
              </a:lnSpc>
              <a:spcBef>
                <a:spcPts val="0"/>
              </a:spcBef>
              <a:spcAft>
                <a:spcPts val="0"/>
              </a:spcAft>
              <a:buClr>
                <a:srgbClr val="00B9C5"/>
              </a:buClr>
              <a:buSzPts val="3240"/>
              <a:buFont typeface="Calibri"/>
              <a:buNone/>
            </a:pPr>
            <a:endParaRPr sz="1940" dirty="0">
              <a:latin typeface="Century Gothic" panose="020B0502020202020204" pitchFamily="34" charset="0"/>
            </a:endParaRPr>
          </a:p>
          <a:p>
            <a:pPr marL="449263" lvl="0" indent="-344488" algn="l" rtl="0">
              <a:lnSpc>
                <a:spcPct val="90000"/>
              </a:lnSpc>
              <a:spcBef>
                <a:spcPts val="0"/>
              </a:spcBef>
              <a:spcAft>
                <a:spcPts val="0"/>
              </a:spcAft>
              <a:buSzPts val="1940"/>
            </a:pPr>
            <a:r>
              <a:rPr lang="lv-LV" sz="1940" dirty="0">
                <a:solidFill>
                  <a:srgbClr val="00B9C5"/>
                </a:solidFill>
                <a:latin typeface="Century Gothic" panose="020B0502020202020204" pitchFamily="34" charset="0"/>
              </a:rPr>
              <a:t>2.   Closer interactions between larger number of researchers active in and around a number of infrastructures facilitate cross-disciplinary fertilisations and </a:t>
            </a:r>
            <a:br>
              <a:rPr lang="lv-LV" sz="1940" dirty="0">
                <a:solidFill>
                  <a:srgbClr val="00B9C5"/>
                </a:solidFill>
                <a:latin typeface="Century Gothic" panose="020B0502020202020204" pitchFamily="34" charset="0"/>
              </a:rPr>
            </a:br>
            <a:r>
              <a:rPr lang="lv-LV" sz="1940" dirty="0">
                <a:solidFill>
                  <a:srgbClr val="F16B67"/>
                </a:solidFill>
                <a:latin typeface="Century Gothic" panose="020B0502020202020204" pitchFamily="34" charset="0"/>
              </a:rPr>
              <a:t>wider sharing of information, knowledge and technologies across fields and between academia and non- academic stakeholders, including industry. </a:t>
            </a:r>
            <a:endParaRPr sz="1940" dirty="0">
              <a:solidFill>
                <a:srgbClr val="F16B67"/>
              </a:solidFill>
              <a:latin typeface="Century Gothic" panose="020B0502020202020204" pitchFamily="34" charset="0"/>
            </a:endParaRPr>
          </a:p>
        </p:txBody>
      </p:sp>
      <p:sp>
        <p:nvSpPr>
          <p:cNvPr id="398" name="Google Shape;398;p11"/>
          <p:cNvSpPr txBox="1"/>
          <p:nvPr/>
        </p:nvSpPr>
        <p:spPr>
          <a:xfrm>
            <a:off x="8229600" y="5294489"/>
            <a:ext cx="184731"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g1036c6d2eab_0_9"/>
          <p:cNvSpPr txBox="1">
            <a:spLocks noGrp="1"/>
          </p:cNvSpPr>
          <p:nvPr>
            <p:ph type="body" idx="1"/>
          </p:nvPr>
        </p:nvSpPr>
        <p:spPr>
          <a:xfrm>
            <a:off x="475526" y="2175990"/>
            <a:ext cx="4032748" cy="4732237"/>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360"/>
              </a:spcBef>
              <a:spcAft>
                <a:spcPts val="600"/>
              </a:spcAft>
              <a:buSzPts val="1440"/>
              <a:buNone/>
            </a:pPr>
            <a:r>
              <a:rPr lang="lv-LV" dirty="0" err="1">
                <a:solidFill>
                  <a:schemeClr val="bg1"/>
                </a:solidFill>
              </a:rPr>
              <a:t>Excellent</a:t>
            </a:r>
            <a:r>
              <a:rPr lang="lv-LV" dirty="0">
                <a:solidFill>
                  <a:schemeClr val="bg1"/>
                </a:solidFill>
              </a:rPr>
              <a:t> </a:t>
            </a:r>
            <a:r>
              <a:rPr lang="lv-LV" dirty="0" err="1">
                <a:solidFill>
                  <a:schemeClr val="bg1"/>
                </a:solidFill>
              </a:rPr>
              <a:t>collaboration</a:t>
            </a:r>
            <a:r>
              <a:rPr lang="lv-LV" dirty="0">
                <a:solidFill>
                  <a:schemeClr val="bg1"/>
                </a:solidFill>
              </a:rPr>
              <a:t> </a:t>
            </a:r>
            <a:r>
              <a:rPr lang="lv-LV" dirty="0" err="1">
                <a:solidFill>
                  <a:schemeClr val="bg1"/>
                </a:solidFill>
              </a:rPr>
              <a:t>with</a:t>
            </a:r>
            <a:r>
              <a:rPr lang="lv-LV" dirty="0">
                <a:solidFill>
                  <a:schemeClr val="bg1"/>
                </a:solidFill>
              </a:rPr>
              <a:t> :</a:t>
            </a:r>
          </a:p>
          <a:p>
            <a:pPr marL="0" lvl="0" indent="0" algn="l" rtl="0">
              <a:lnSpc>
                <a:spcPct val="100000"/>
              </a:lnSpc>
              <a:spcBef>
                <a:spcPts val="360"/>
              </a:spcBef>
              <a:spcAft>
                <a:spcPts val="600"/>
              </a:spcAft>
              <a:buSzPts val="1440"/>
              <a:buNone/>
            </a:pPr>
            <a:r>
              <a:rPr lang="lv-LV" dirty="0">
                <a:solidFill>
                  <a:schemeClr val="bg1"/>
                </a:solidFill>
              </a:rPr>
              <a:t>ILL, DTU, </a:t>
            </a:r>
            <a:r>
              <a:rPr lang="lv-LV" dirty="0" err="1">
                <a:solidFill>
                  <a:schemeClr val="bg1"/>
                </a:solidFill>
              </a:rPr>
              <a:t>KULeuven</a:t>
            </a:r>
            <a:r>
              <a:rPr lang="lv-LV" dirty="0">
                <a:solidFill>
                  <a:schemeClr val="bg1"/>
                </a:solidFill>
              </a:rPr>
              <a:t>, CERN, SCIPROM, MUI, PSI</a:t>
            </a:r>
          </a:p>
          <a:p>
            <a:pPr marL="0" lvl="0" indent="0" algn="l" rtl="0">
              <a:lnSpc>
                <a:spcPct val="100000"/>
              </a:lnSpc>
              <a:spcBef>
                <a:spcPts val="360"/>
              </a:spcBef>
              <a:spcAft>
                <a:spcPts val="600"/>
              </a:spcAft>
              <a:buSzPts val="1440"/>
              <a:buNone/>
            </a:pPr>
            <a:r>
              <a:rPr lang="lv-LV" dirty="0" err="1">
                <a:solidFill>
                  <a:schemeClr val="bg1"/>
                </a:solidFill>
              </a:rPr>
              <a:t>For</a:t>
            </a:r>
            <a:r>
              <a:rPr lang="lv-LV" dirty="0">
                <a:solidFill>
                  <a:schemeClr val="bg1"/>
                </a:solidFill>
              </a:rPr>
              <a:t> </a:t>
            </a:r>
            <a:r>
              <a:rPr lang="lv-LV" dirty="0" err="1">
                <a:solidFill>
                  <a:schemeClr val="bg1"/>
                </a:solidFill>
              </a:rPr>
              <a:t>survey</a:t>
            </a:r>
            <a:r>
              <a:rPr lang="lv-LV" dirty="0">
                <a:solidFill>
                  <a:schemeClr val="bg1"/>
                </a:solidFill>
              </a:rPr>
              <a:t> </a:t>
            </a:r>
            <a:r>
              <a:rPr lang="lv-LV" dirty="0" err="1">
                <a:solidFill>
                  <a:schemeClr val="bg1"/>
                </a:solidFill>
              </a:rPr>
              <a:t>design</a:t>
            </a:r>
            <a:r>
              <a:rPr lang="lv-LV" dirty="0">
                <a:solidFill>
                  <a:schemeClr val="bg1"/>
                </a:solidFill>
              </a:rPr>
              <a:t>, </a:t>
            </a:r>
            <a:r>
              <a:rPr lang="lv-LV" dirty="0" err="1">
                <a:solidFill>
                  <a:schemeClr val="bg1"/>
                </a:solidFill>
              </a:rPr>
              <a:t>responses</a:t>
            </a:r>
            <a:r>
              <a:rPr lang="lv-LV" dirty="0">
                <a:solidFill>
                  <a:schemeClr val="bg1"/>
                </a:solidFill>
              </a:rPr>
              <a:t>, </a:t>
            </a:r>
            <a:r>
              <a:rPr lang="lv-LV" dirty="0" err="1">
                <a:solidFill>
                  <a:schemeClr val="bg1"/>
                </a:solidFill>
              </a:rPr>
              <a:t>target</a:t>
            </a:r>
            <a:r>
              <a:rPr lang="lv-LV" dirty="0">
                <a:solidFill>
                  <a:schemeClr val="bg1"/>
                </a:solidFill>
              </a:rPr>
              <a:t> </a:t>
            </a:r>
            <a:r>
              <a:rPr lang="lv-LV" dirty="0" err="1">
                <a:solidFill>
                  <a:schemeClr val="bg1"/>
                </a:solidFill>
              </a:rPr>
              <a:t>groups</a:t>
            </a:r>
            <a:r>
              <a:rPr lang="lv-LV" dirty="0">
                <a:solidFill>
                  <a:schemeClr val="bg1"/>
                </a:solidFill>
              </a:rPr>
              <a:t> </a:t>
            </a:r>
            <a:r>
              <a:rPr lang="lv-LV" dirty="0" err="1">
                <a:solidFill>
                  <a:schemeClr val="bg1"/>
                </a:solidFill>
              </a:rPr>
              <a:t>etc</a:t>
            </a:r>
            <a:r>
              <a:rPr lang="lv-LV" dirty="0">
                <a:solidFill>
                  <a:schemeClr val="bg1"/>
                </a:solidFill>
              </a:rPr>
              <a:t>.</a:t>
            </a:r>
          </a:p>
          <a:p>
            <a:pPr marL="0" lvl="0" indent="0" algn="l" rtl="0">
              <a:lnSpc>
                <a:spcPct val="100000"/>
              </a:lnSpc>
              <a:spcBef>
                <a:spcPts val="360"/>
              </a:spcBef>
              <a:spcAft>
                <a:spcPts val="600"/>
              </a:spcAft>
              <a:buSzPts val="1440"/>
              <a:buNone/>
            </a:pPr>
            <a:r>
              <a:rPr lang="lv-LV" dirty="0" err="1">
                <a:solidFill>
                  <a:srgbClr val="E66F70"/>
                </a:solidFill>
              </a:rPr>
              <a:t>New</a:t>
            </a:r>
            <a:r>
              <a:rPr lang="lv-LV" dirty="0">
                <a:solidFill>
                  <a:srgbClr val="E66F70"/>
                </a:solidFill>
              </a:rPr>
              <a:t> </a:t>
            </a:r>
            <a:r>
              <a:rPr lang="lv-LV" dirty="0" err="1">
                <a:solidFill>
                  <a:srgbClr val="E66F70"/>
                </a:solidFill>
              </a:rPr>
              <a:t>research</a:t>
            </a:r>
            <a:r>
              <a:rPr lang="lv-LV" dirty="0">
                <a:solidFill>
                  <a:srgbClr val="E66F70"/>
                </a:solidFill>
              </a:rPr>
              <a:t> </a:t>
            </a:r>
            <a:r>
              <a:rPr lang="lv-LV" dirty="0" err="1">
                <a:solidFill>
                  <a:srgbClr val="E66F70"/>
                </a:solidFill>
              </a:rPr>
              <a:t>and</a:t>
            </a:r>
            <a:r>
              <a:rPr lang="lv-LV" dirty="0">
                <a:solidFill>
                  <a:srgbClr val="E66F70"/>
                </a:solidFill>
              </a:rPr>
              <a:t> </a:t>
            </a:r>
            <a:r>
              <a:rPr lang="lv-LV" dirty="0" err="1">
                <a:solidFill>
                  <a:srgbClr val="E66F70"/>
                </a:solidFill>
              </a:rPr>
              <a:t>industry</a:t>
            </a:r>
            <a:r>
              <a:rPr lang="lv-LV" dirty="0">
                <a:solidFill>
                  <a:srgbClr val="E66F70"/>
                </a:solidFill>
              </a:rPr>
              <a:t> </a:t>
            </a:r>
            <a:r>
              <a:rPr lang="lv-LV" dirty="0" err="1">
                <a:solidFill>
                  <a:srgbClr val="E66F70"/>
                </a:solidFill>
              </a:rPr>
              <a:t>contacts</a:t>
            </a:r>
            <a:r>
              <a:rPr lang="lv-LV" dirty="0">
                <a:solidFill>
                  <a:srgbClr val="E66F70"/>
                </a:solidFill>
              </a:rPr>
              <a:t> </a:t>
            </a:r>
            <a:r>
              <a:rPr lang="lv-LV" dirty="0" err="1">
                <a:solidFill>
                  <a:srgbClr val="E66F70"/>
                </a:solidFill>
              </a:rPr>
              <a:t>needed</a:t>
            </a:r>
            <a:r>
              <a:rPr lang="lv-LV" dirty="0">
                <a:solidFill>
                  <a:srgbClr val="E66F70"/>
                </a:solidFill>
              </a:rPr>
              <a:t>!</a:t>
            </a:r>
          </a:p>
          <a:p>
            <a:pPr marL="0" lvl="0" indent="0" algn="l" rtl="0">
              <a:lnSpc>
                <a:spcPct val="100000"/>
              </a:lnSpc>
              <a:spcBef>
                <a:spcPts val="360"/>
              </a:spcBef>
              <a:spcAft>
                <a:spcPts val="600"/>
              </a:spcAft>
              <a:buSzPts val="1440"/>
              <a:buNone/>
            </a:pPr>
            <a:endParaRPr dirty="0">
              <a:solidFill>
                <a:srgbClr val="E66F70"/>
              </a:solidFill>
            </a:endParaRPr>
          </a:p>
        </p:txBody>
      </p:sp>
      <p:sp>
        <p:nvSpPr>
          <p:cNvPr id="254" name="Google Shape;254;g1036c6d2eab_0_9"/>
          <p:cNvSpPr txBox="1">
            <a:spLocks noGrp="1"/>
          </p:cNvSpPr>
          <p:nvPr>
            <p:ph type="title"/>
          </p:nvPr>
        </p:nvSpPr>
        <p:spPr>
          <a:xfrm>
            <a:off x="655883" y="220805"/>
            <a:ext cx="10811592" cy="1033800"/>
          </a:xfrm>
          <a:prstGeom prst="rect">
            <a:avLst/>
          </a:prstGeom>
          <a:solidFill>
            <a:srgbClr val="00B9C5"/>
          </a:solid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ct val="111111"/>
              <a:buFont typeface="Century Gothic"/>
              <a:buNone/>
            </a:pPr>
            <a:r>
              <a:rPr lang="lv-LV" dirty="0">
                <a:solidFill>
                  <a:schemeClr val="dk1"/>
                </a:solidFill>
              </a:rPr>
              <a:t>NETWORKING – </a:t>
            </a:r>
            <a:r>
              <a:rPr lang="lv-LV" dirty="0" err="1">
                <a:solidFill>
                  <a:schemeClr val="dk1"/>
                </a:solidFill>
              </a:rPr>
              <a:t>dependencies</a:t>
            </a:r>
            <a:r>
              <a:rPr lang="lv-LV" dirty="0">
                <a:solidFill>
                  <a:schemeClr val="dk1"/>
                </a:solidFill>
              </a:rPr>
              <a:t> </a:t>
            </a:r>
            <a:r>
              <a:rPr lang="lv-LV" dirty="0" err="1">
                <a:solidFill>
                  <a:schemeClr val="dk1"/>
                </a:solidFill>
              </a:rPr>
              <a:t>on</a:t>
            </a:r>
            <a:r>
              <a:rPr lang="lv-LV" dirty="0">
                <a:solidFill>
                  <a:schemeClr val="dk1"/>
                </a:solidFill>
              </a:rPr>
              <a:t> </a:t>
            </a:r>
            <a:r>
              <a:rPr lang="lv-LV" dirty="0" err="1">
                <a:solidFill>
                  <a:schemeClr val="dk1"/>
                </a:solidFill>
              </a:rPr>
              <a:t>other</a:t>
            </a:r>
            <a:r>
              <a:rPr lang="lv-LV" dirty="0">
                <a:solidFill>
                  <a:schemeClr val="dk1"/>
                </a:solidFill>
              </a:rPr>
              <a:t> </a:t>
            </a:r>
            <a:r>
              <a:rPr lang="lv-LV" dirty="0" err="1">
                <a:solidFill>
                  <a:schemeClr val="dk1"/>
                </a:solidFill>
              </a:rPr>
              <a:t>WPs</a:t>
            </a:r>
            <a:endParaRPr dirty="0"/>
          </a:p>
        </p:txBody>
      </p:sp>
      <p:pic>
        <p:nvPicPr>
          <p:cNvPr id="255" name="Google Shape;255;g1036c6d2eab_0_9"/>
          <p:cNvPicPr preferRelativeResize="0"/>
          <p:nvPr/>
        </p:nvPicPr>
        <p:blipFill rotWithShape="1">
          <a:blip r:embed="rId3">
            <a:alphaModFix/>
          </a:blip>
          <a:srcRect/>
          <a:stretch/>
        </p:blipFill>
        <p:spPr>
          <a:xfrm>
            <a:off x="202565" y="6137275"/>
            <a:ext cx="457200" cy="495300"/>
          </a:xfrm>
          <a:prstGeom prst="rect">
            <a:avLst/>
          </a:prstGeom>
          <a:noFill/>
          <a:ln>
            <a:noFill/>
          </a:ln>
        </p:spPr>
      </p:pic>
      <p:sp>
        <p:nvSpPr>
          <p:cNvPr id="8" name="TextBox 7">
            <a:extLst>
              <a:ext uri="{FF2B5EF4-FFF2-40B4-BE49-F238E27FC236}">
                <a16:creationId xmlns:a16="http://schemas.microsoft.com/office/drawing/2014/main" id="{F926EABB-C461-4752-A1EE-BD70D75C45F0}"/>
              </a:ext>
            </a:extLst>
          </p:cNvPr>
          <p:cNvSpPr txBox="1"/>
          <p:nvPr/>
        </p:nvSpPr>
        <p:spPr>
          <a:xfrm>
            <a:off x="655883" y="1473069"/>
            <a:ext cx="10811592" cy="1400383"/>
          </a:xfrm>
          <a:prstGeom prst="rect">
            <a:avLst/>
          </a:prstGeom>
          <a:solidFill>
            <a:srgbClr val="F16B67"/>
          </a:solidFill>
        </p:spPr>
        <p:txBody>
          <a:bodyPr wrap="square">
            <a:spAutoFit/>
          </a:bodyPr>
          <a:lstStyle/>
          <a:p>
            <a:pPr marL="0" indent="0">
              <a:spcAft>
                <a:spcPts val="600"/>
              </a:spcAft>
              <a:buNone/>
            </a:pPr>
            <a:r>
              <a:rPr lang="en-US" sz="2000" dirty="0">
                <a:solidFill>
                  <a:schemeClr val="bg1"/>
                </a:solidFill>
              </a:rPr>
              <a:t>From the </a:t>
            </a:r>
            <a:r>
              <a:rPr lang="lv-LV" sz="2000" dirty="0" err="1">
                <a:solidFill>
                  <a:schemeClr val="bg1"/>
                </a:solidFill>
              </a:rPr>
              <a:t>Survey</a:t>
            </a:r>
            <a:r>
              <a:rPr lang="lv-LV" sz="2000" dirty="0">
                <a:solidFill>
                  <a:schemeClr val="bg1"/>
                </a:solidFill>
              </a:rPr>
              <a:t> </a:t>
            </a:r>
            <a:r>
              <a:rPr lang="en-US" sz="2000" dirty="0">
                <a:solidFill>
                  <a:schemeClr val="bg1"/>
                </a:solidFill>
              </a:rPr>
              <a:t>responses we can confirm the necessity of PRISMAP </a:t>
            </a:r>
            <a:endParaRPr lang="lv-LV" sz="2000" dirty="0">
              <a:solidFill>
                <a:schemeClr val="bg1"/>
              </a:solidFill>
            </a:endParaRPr>
          </a:p>
          <a:p>
            <a:pPr marL="0" indent="0">
              <a:spcAft>
                <a:spcPts val="600"/>
              </a:spcAft>
              <a:buNone/>
            </a:pPr>
            <a:r>
              <a:rPr lang="en-US" sz="2000" b="1" dirty="0">
                <a:solidFill>
                  <a:schemeClr val="tx1"/>
                </a:solidFill>
              </a:rPr>
              <a:t>not only as a web-based entry platform</a:t>
            </a:r>
            <a:r>
              <a:rPr lang="en-US" sz="2000" dirty="0">
                <a:solidFill>
                  <a:schemeClr val="bg1"/>
                </a:solidFill>
              </a:rPr>
              <a:t> for the production and dispatch of non-conventional radionuclides, but also as a long-term platform for aiding an advancement in, at the moment, emerging radionuclide distribution and use in research and nuclear medicine</a:t>
            </a:r>
          </a:p>
        </p:txBody>
      </p:sp>
      <p:pic>
        <p:nvPicPr>
          <p:cNvPr id="9" name="Picture 8">
            <a:extLst>
              <a:ext uri="{FF2B5EF4-FFF2-40B4-BE49-F238E27FC236}">
                <a16:creationId xmlns:a16="http://schemas.microsoft.com/office/drawing/2014/main" id="{60C271C5-F40C-4DA5-BC6D-192F35D9F016}"/>
              </a:ext>
            </a:extLst>
          </p:cNvPr>
          <p:cNvPicPr>
            <a:picLocks noChangeAspect="1"/>
          </p:cNvPicPr>
          <p:nvPr/>
        </p:nvPicPr>
        <p:blipFill rotWithShape="1">
          <a:blip r:embed="rId4"/>
          <a:srcRect l="17361" t="24675" r="19583" b="5926"/>
          <a:stretch/>
        </p:blipFill>
        <p:spPr>
          <a:xfrm>
            <a:off x="4661308" y="2916917"/>
            <a:ext cx="5659760" cy="350388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2"/>
          <p:cNvSpPr txBox="1">
            <a:spLocks noGrp="1"/>
          </p:cNvSpPr>
          <p:nvPr>
            <p:ph type="title"/>
          </p:nvPr>
        </p:nvSpPr>
        <p:spPr>
          <a:xfrm>
            <a:off x="431165" y="290513"/>
            <a:ext cx="8534400" cy="1507067"/>
          </a:xfrm>
          <a:prstGeom prst="rect">
            <a:avLst/>
          </a:prstGeom>
          <a:solidFill>
            <a:srgbClr val="00B9C5"/>
          </a:solid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entury Gothic"/>
              <a:buNone/>
            </a:pPr>
            <a:r>
              <a:rPr lang="lv-LV" dirty="0" err="1">
                <a:solidFill>
                  <a:schemeClr val="dk1"/>
                </a:solidFill>
              </a:rPr>
              <a:t>What</a:t>
            </a:r>
            <a:r>
              <a:rPr lang="lv-LV" dirty="0">
                <a:solidFill>
                  <a:schemeClr val="dk1"/>
                </a:solidFill>
              </a:rPr>
              <a:t> </a:t>
            </a:r>
            <a:r>
              <a:rPr lang="lv-LV" dirty="0" err="1">
                <a:solidFill>
                  <a:schemeClr val="dk1"/>
                </a:solidFill>
              </a:rPr>
              <a:t>are</a:t>
            </a:r>
            <a:r>
              <a:rPr lang="lv-LV" dirty="0">
                <a:solidFill>
                  <a:schemeClr val="dk1"/>
                </a:solidFill>
              </a:rPr>
              <a:t> </a:t>
            </a:r>
            <a:r>
              <a:rPr lang="lv-LV" dirty="0" err="1">
                <a:solidFill>
                  <a:schemeClr val="dk1"/>
                </a:solidFill>
              </a:rPr>
              <a:t>the</a:t>
            </a:r>
            <a:r>
              <a:rPr lang="lv-LV" dirty="0">
                <a:solidFill>
                  <a:schemeClr val="dk1"/>
                </a:solidFill>
              </a:rPr>
              <a:t> </a:t>
            </a:r>
            <a:r>
              <a:rPr lang="lv-LV" dirty="0" err="1">
                <a:solidFill>
                  <a:schemeClr val="dk1"/>
                </a:solidFill>
              </a:rPr>
              <a:t>objectives</a:t>
            </a:r>
            <a:r>
              <a:rPr lang="lv-LV" dirty="0">
                <a:solidFill>
                  <a:schemeClr val="dk1"/>
                </a:solidFill>
              </a:rPr>
              <a:t> </a:t>
            </a:r>
            <a:r>
              <a:rPr lang="lv-LV" dirty="0" err="1">
                <a:solidFill>
                  <a:schemeClr val="dk1"/>
                </a:solidFill>
              </a:rPr>
              <a:t>for</a:t>
            </a:r>
            <a:r>
              <a:rPr lang="lv-LV" dirty="0">
                <a:solidFill>
                  <a:schemeClr val="dk1"/>
                </a:solidFill>
              </a:rPr>
              <a:t> WP5?</a:t>
            </a:r>
            <a:endParaRPr dirty="0"/>
          </a:p>
        </p:txBody>
      </p:sp>
      <p:sp>
        <p:nvSpPr>
          <p:cNvPr id="208" name="Google Shape;208;p2"/>
          <p:cNvSpPr txBox="1">
            <a:spLocks noGrp="1"/>
          </p:cNvSpPr>
          <p:nvPr>
            <p:ph type="body" idx="1"/>
          </p:nvPr>
        </p:nvSpPr>
        <p:spPr>
          <a:xfrm>
            <a:off x="431175" y="3991445"/>
            <a:ext cx="10058400" cy="2036700"/>
          </a:xfrm>
          <a:prstGeom prst="rect">
            <a:avLst/>
          </a:prstGeom>
          <a:solidFill>
            <a:srgbClr val="364142"/>
          </a:solidFill>
          <a:ln w="9525" cap="flat" cmpd="sng">
            <a:solidFill>
              <a:srgbClr val="F16B67"/>
            </a:solidFill>
            <a:prstDash val="solid"/>
            <a:round/>
            <a:headEnd type="none" w="sm" len="sm"/>
            <a:tailEnd type="none" w="sm" len="sm"/>
          </a:ln>
        </p:spPr>
        <p:txBody>
          <a:bodyPr spcFirstLastPara="1" wrap="square" lIns="91425" tIns="45700" rIns="91425" bIns="45700" anchor="ctr" anchorCtr="0">
            <a:normAutofit/>
          </a:bodyPr>
          <a:lstStyle/>
          <a:p>
            <a:pPr marL="285750" lvl="0" indent="-285750" algn="l" rtl="0">
              <a:lnSpc>
                <a:spcPct val="100000"/>
              </a:lnSpc>
              <a:spcBef>
                <a:spcPts val="0"/>
              </a:spcBef>
              <a:spcAft>
                <a:spcPts val="0"/>
              </a:spcAft>
              <a:buSzPts val="1920"/>
              <a:buChar char="▶"/>
            </a:pPr>
            <a:r>
              <a:rPr lang="lv-LV" sz="2400" b="1">
                <a:solidFill>
                  <a:srgbClr val="E95355"/>
                </a:solidFill>
              </a:rPr>
              <a:t>WP5-NA2 strives to foster the industrial and clinical collaboration, identifying the needs of industrial and clinical end-users to enrich and adapt the PRISMAP product and service portfolio accordingly</a:t>
            </a:r>
            <a:endParaRPr sz="2400" b="1">
              <a:solidFill>
                <a:srgbClr val="E95355"/>
              </a:solidFill>
            </a:endParaRPr>
          </a:p>
        </p:txBody>
      </p:sp>
      <p:pic>
        <p:nvPicPr>
          <p:cNvPr id="209" name="Google Shape;209;p2"/>
          <p:cNvPicPr preferRelativeResize="0"/>
          <p:nvPr/>
        </p:nvPicPr>
        <p:blipFill rotWithShape="1">
          <a:blip r:embed="rId3">
            <a:alphaModFix/>
          </a:blip>
          <a:srcRect l="47930" t="28332" r="41287" b="61459"/>
          <a:stretch/>
        </p:blipFill>
        <p:spPr>
          <a:xfrm>
            <a:off x="9810749" y="205167"/>
            <a:ext cx="2105025" cy="1121155"/>
          </a:xfrm>
          <a:prstGeom prst="rect">
            <a:avLst/>
          </a:prstGeom>
          <a:noFill/>
          <a:ln>
            <a:noFill/>
          </a:ln>
        </p:spPr>
      </p:pic>
      <p:pic>
        <p:nvPicPr>
          <p:cNvPr id="211" name="Google Shape;211;p2"/>
          <p:cNvPicPr preferRelativeResize="0"/>
          <p:nvPr/>
        </p:nvPicPr>
        <p:blipFill rotWithShape="1">
          <a:blip r:embed="rId4">
            <a:alphaModFix/>
          </a:blip>
          <a:srcRect l="26485" t="28911" r="27032" b="56059"/>
          <a:stretch/>
        </p:blipFill>
        <p:spPr>
          <a:xfrm>
            <a:off x="431165" y="2215290"/>
            <a:ext cx="11329669" cy="1533526"/>
          </a:xfrm>
          <a:prstGeom prst="rect">
            <a:avLst/>
          </a:prstGeom>
          <a:noFill/>
          <a:ln w="9525" cap="flat" cmpd="sng">
            <a:solidFill>
              <a:srgbClr val="E66F70"/>
            </a:solidFill>
            <a:prstDash val="solid"/>
            <a:round/>
            <a:headEnd type="none" w="sm" len="sm"/>
            <a:tailEnd type="none" w="sm" len="sm"/>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
          <p:cNvSpPr txBox="1">
            <a:spLocks noGrp="1"/>
          </p:cNvSpPr>
          <p:nvPr>
            <p:ph type="title"/>
          </p:nvPr>
        </p:nvSpPr>
        <p:spPr>
          <a:xfrm>
            <a:off x="655884" y="220805"/>
            <a:ext cx="3544641" cy="1033651"/>
          </a:xfrm>
          <a:prstGeom prst="rect">
            <a:avLst/>
          </a:prstGeom>
          <a:solidFill>
            <a:srgbClr val="00B9C5"/>
          </a:solid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entury Gothic"/>
              <a:buNone/>
            </a:pPr>
            <a:r>
              <a:rPr lang="lv-LV">
                <a:solidFill>
                  <a:schemeClr val="dk1"/>
                </a:solidFill>
              </a:rPr>
              <a:t>NETWORKING</a:t>
            </a:r>
            <a:endParaRPr/>
          </a:p>
        </p:txBody>
      </p:sp>
      <p:sp>
        <p:nvSpPr>
          <p:cNvPr id="218" name="Google Shape;218;p3"/>
          <p:cNvSpPr txBox="1">
            <a:spLocks noGrp="1"/>
          </p:cNvSpPr>
          <p:nvPr>
            <p:ph type="body" idx="1"/>
          </p:nvPr>
        </p:nvSpPr>
        <p:spPr>
          <a:xfrm>
            <a:off x="838200" y="1739992"/>
            <a:ext cx="10515600" cy="4351338"/>
          </a:xfrm>
          <a:prstGeom prst="rect">
            <a:avLst/>
          </a:prstGeom>
          <a:noFill/>
          <a:ln>
            <a:noFill/>
          </a:ln>
        </p:spPr>
        <p:txBody>
          <a:bodyPr spcFirstLastPara="1" wrap="square" lIns="91425" tIns="45700" rIns="91425" bIns="45700" anchor="ctr" anchorCtr="0">
            <a:noAutofit/>
          </a:bodyPr>
          <a:lstStyle/>
          <a:p>
            <a:pPr marL="285750" lvl="0" indent="-285750" algn="l" rtl="0">
              <a:lnSpc>
                <a:spcPct val="100000"/>
              </a:lnSpc>
              <a:spcBef>
                <a:spcPts val="0"/>
              </a:spcBef>
              <a:spcAft>
                <a:spcPts val="0"/>
              </a:spcAft>
              <a:buSzPts val="1600"/>
              <a:buChar char="▶"/>
            </a:pPr>
            <a:r>
              <a:rPr lang="lv-LV" sz="2000">
                <a:solidFill>
                  <a:schemeClr val="lt1"/>
                </a:solidFill>
              </a:rPr>
              <a:t>Universities</a:t>
            </a:r>
            <a:endParaRPr sz="2000">
              <a:solidFill>
                <a:schemeClr val="lt1"/>
              </a:solidFill>
            </a:endParaRPr>
          </a:p>
          <a:p>
            <a:pPr marL="285750" lvl="0" indent="-285750" algn="l" rtl="0">
              <a:lnSpc>
                <a:spcPct val="100000"/>
              </a:lnSpc>
              <a:spcBef>
                <a:spcPts val="1000"/>
              </a:spcBef>
              <a:spcAft>
                <a:spcPts val="0"/>
              </a:spcAft>
              <a:buSzPts val="1600"/>
              <a:buChar char="▶"/>
            </a:pPr>
            <a:r>
              <a:rPr lang="lv-LV" sz="2000">
                <a:solidFill>
                  <a:schemeClr val="lt1"/>
                </a:solidFill>
              </a:rPr>
              <a:t>University hospitals</a:t>
            </a:r>
            <a:endParaRPr sz="2000">
              <a:solidFill>
                <a:schemeClr val="lt1"/>
              </a:solidFill>
            </a:endParaRPr>
          </a:p>
          <a:p>
            <a:pPr marL="285750" lvl="0" indent="-285750" algn="l" rtl="0">
              <a:lnSpc>
                <a:spcPct val="100000"/>
              </a:lnSpc>
              <a:spcBef>
                <a:spcPts val="1000"/>
              </a:spcBef>
              <a:spcAft>
                <a:spcPts val="0"/>
              </a:spcAft>
              <a:buSzPts val="1600"/>
              <a:buChar char="▶"/>
            </a:pPr>
            <a:r>
              <a:rPr lang="lv-LV" sz="2000">
                <a:solidFill>
                  <a:schemeClr val="lt1"/>
                </a:solidFill>
              </a:rPr>
              <a:t>Reasearch Laboratories, Institutes – radiopharma, radiochemistry, radiophysics</a:t>
            </a:r>
            <a:endParaRPr sz="2000">
              <a:solidFill>
                <a:schemeClr val="lt1"/>
              </a:solidFill>
            </a:endParaRPr>
          </a:p>
          <a:p>
            <a:pPr marL="285750" lvl="0" indent="-285750" algn="l" rtl="0">
              <a:lnSpc>
                <a:spcPct val="100000"/>
              </a:lnSpc>
              <a:spcBef>
                <a:spcPts val="1000"/>
              </a:spcBef>
              <a:spcAft>
                <a:spcPts val="0"/>
              </a:spcAft>
              <a:buSzPts val="1600"/>
              <a:buChar char="▶"/>
            </a:pPr>
            <a:r>
              <a:rPr lang="lv-LV" sz="2000">
                <a:solidFill>
                  <a:schemeClr val="lt1"/>
                </a:solidFill>
              </a:rPr>
              <a:t>International professional organizations (EANM, ESR, ESHI etc.)</a:t>
            </a:r>
            <a:endParaRPr/>
          </a:p>
          <a:p>
            <a:pPr marL="285750" lvl="0" indent="-285750" algn="l" rtl="0">
              <a:lnSpc>
                <a:spcPct val="100000"/>
              </a:lnSpc>
              <a:spcBef>
                <a:spcPts val="1000"/>
              </a:spcBef>
              <a:spcAft>
                <a:spcPts val="0"/>
              </a:spcAft>
              <a:buSzPts val="1600"/>
              <a:buChar char="▶"/>
            </a:pPr>
            <a:r>
              <a:rPr lang="lv-LV" sz="2000">
                <a:solidFill>
                  <a:schemeClr val="lt1"/>
                </a:solidFill>
              </a:rPr>
              <a:t>International authorities - IAEA, NuPECC etc.</a:t>
            </a:r>
            <a:endParaRPr sz="2000">
              <a:solidFill>
                <a:schemeClr val="lt1"/>
              </a:solidFill>
            </a:endParaRPr>
          </a:p>
          <a:p>
            <a:pPr marL="285750" lvl="0" indent="-285750" algn="l" rtl="0">
              <a:lnSpc>
                <a:spcPct val="100000"/>
              </a:lnSpc>
              <a:spcBef>
                <a:spcPts val="1000"/>
              </a:spcBef>
              <a:spcAft>
                <a:spcPts val="0"/>
              </a:spcAft>
              <a:buSzPts val="1600"/>
              <a:buChar char="▶"/>
            </a:pPr>
            <a:r>
              <a:rPr lang="lv-LV" sz="2000">
                <a:solidFill>
                  <a:schemeClr val="lt1"/>
                </a:solidFill>
              </a:rPr>
              <a:t>Industrial authorities (NMEU, EFPIA, IBA etc.)</a:t>
            </a:r>
            <a:endParaRPr/>
          </a:p>
          <a:p>
            <a:pPr marL="742950" lvl="1" indent="-285750" algn="l" rtl="0">
              <a:lnSpc>
                <a:spcPct val="100000"/>
              </a:lnSpc>
              <a:spcBef>
                <a:spcPts val="1000"/>
              </a:spcBef>
              <a:spcAft>
                <a:spcPts val="0"/>
              </a:spcAft>
              <a:buSzPts val="1600"/>
              <a:buChar char="▶"/>
            </a:pPr>
            <a:r>
              <a:rPr lang="lv-LV" sz="2000">
                <a:solidFill>
                  <a:schemeClr val="lt1"/>
                </a:solidFill>
              </a:rPr>
              <a:t>Reactor, Cyclotron manufacturers</a:t>
            </a:r>
            <a:endParaRPr/>
          </a:p>
          <a:p>
            <a:pPr marL="742950" lvl="1" indent="-285750" algn="l" rtl="0">
              <a:lnSpc>
                <a:spcPct val="100000"/>
              </a:lnSpc>
              <a:spcBef>
                <a:spcPts val="1000"/>
              </a:spcBef>
              <a:spcAft>
                <a:spcPts val="0"/>
              </a:spcAft>
              <a:buSzPts val="1600"/>
              <a:buChar char="▶"/>
            </a:pPr>
            <a:r>
              <a:rPr lang="lv-LV" sz="2000">
                <a:solidFill>
                  <a:schemeClr val="lt1"/>
                </a:solidFill>
              </a:rPr>
              <a:t>Radiopharmaceutical companies</a:t>
            </a:r>
            <a:endParaRPr sz="2000">
              <a:solidFill>
                <a:schemeClr val="lt1"/>
              </a:solidFill>
            </a:endParaRPr>
          </a:p>
          <a:p>
            <a:pPr marL="742950" lvl="1" indent="-285750" algn="l" rtl="0">
              <a:lnSpc>
                <a:spcPct val="100000"/>
              </a:lnSpc>
              <a:spcBef>
                <a:spcPts val="1000"/>
              </a:spcBef>
              <a:spcAft>
                <a:spcPts val="0"/>
              </a:spcAft>
              <a:buSzPts val="1600"/>
              <a:buChar char="▶"/>
            </a:pPr>
            <a:r>
              <a:rPr lang="lv-LV" sz="2000">
                <a:solidFill>
                  <a:schemeClr val="lt1"/>
                </a:solidFill>
              </a:rPr>
              <a:t>Detector manufacturers</a:t>
            </a:r>
            <a:endParaRPr sz="2000">
              <a:solidFill>
                <a:schemeClr val="lt1"/>
              </a:solidFill>
            </a:endParaRPr>
          </a:p>
          <a:p>
            <a:pPr marL="285750" lvl="0" indent="-285750" algn="l" rtl="0">
              <a:lnSpc>
                <a:spcPct val="100000"/>
              </a:lnSpc>
              <a:spcBef>
                <a:spcPts val="1000"/>
              </a:spcBef>
              <a:spcAft>
                <a:spcPts val="0"/>
              </a:spcAft>
              <a:buSzPts val="1600"/>
              <a:buChar char="▶"/>
            </a:pPr>
            <a:r>
              <a:rPr lang="lv-LV" sz="2000">
                <a:solidFill>
                  <a:schemeClr val="lt1"/>
                </a:solidFill>
              </a:rPr>
              <a:t>End users – nuclear medicine, molecular imaging and radioisotope specialists, researchers, students</a:t>
            </a:r>
            <a:endParaRPr/>
          </a:p>
          <a:p>
            <a:pPr marL="285750" lvl="0" indent="-184150" algn="l" rtl="0">
              <a:lnSpc>
                <a:spcPct val="100000"/>
              </a:lnSpc>
              <a:spcBef>
                <a:spcPts val="1000"/>
              </a:spcBef>
              <a:spcAft>
                <a:spcPts val="0"/>
              </a:spcAft>
              <a:buSzPts val="1600"/>
              <a:buNone/>
            </a:pPr>
            <a:endParaRPr sz="2000">
              <a:solidFill>
                <a:schemeClr val="lt1"/>
              </a:solidFill>
            </a:endParaRPr>
          </a:p>
        </p:txBody>
      </p:sp>
      <p:pic>
        <p:nvPicPr>
          <p:cNvPr id="219" name="Google Shape;219;p3"/>
          <p:cNvPicPr preferRelativeResize="0"/>
          <p:nvPr/>
        </p:nvPicPr>
        <p:blipFill rotWithShape="1">
          <a:blip r:embed="rId3">
            <a:alphaModFix/>
          </a:blip>
          <a:srcRect r="48116" b="66821"/>
          <a:stretch/>
        </p:blipFill>
        <p:spPr>
          <a:xfrm>
            <a:off x="5436909" y="1254456"/>
            <a:ext cx="2646038" cy="781659"/>
          </a:xfrm>
          <a:prstGeom prst="rect">
            <a:avLst/>
          </a:prstGeom>
          <a:noFill/>
          <a:ln>
            <a:noFill/>
          </a:ln>
        </p:spPr>
      </p:pic>
      <p:pic>
        <p:nvPicPr>
          <p:cNvPr id="220" name="Google Shape;220;p3"/>
          <p:cNvPicPr preferRelativeResize="0"/>
          <p:nvPr/>
        </p:nvPicPr>
        <p:blipFill rotWithShape="1">
          <a:blip r:embed="rId4">
            <a:alphaModFix/>
          </a:blip>
          <a:srcRect l="1763" t="11193" r="85195" b="74315"/>
          <a:stretch/>
        </p:blipFill>
        <p:spPr>
          <a:xfrm>
            <a:off x="7028488" y="3654054"/>
            <a:ext cx="1335246" cy="834609"/>
          </a:xfrm>
          <a:prstGeom prst="rect">
            <a:avLst/>
          </a:prstGeom>
          <a:noFill/>
          <a:ln>
            <a:noFill/>
          </a:ln>
        </p:spPr>
      </p:pic>
      <p:pic>
        <p:nvPicPr>
          <p:cNvPr id="221" name="Google Shape;221;p3"/>
          <p:cNvPicPr preferRelativeResize="0"/>
          <p:nvPr/>
        </p:nvPicPr>
        <p:blipFill rotWithShape="1">
          <a:blip r:embed="rId5">
            <a:alphaModFix/>
          </a:blip>
          <a:srcRect l="59219" t="33950" r="19686" b="12487"/>
          <a:stretch/>
        </p:blipFill>
        <p:spPr>
          <a:xfrm>
            <a:off x="10301537" y="3769100"/>
            <a:ext cx="1079453" cy="1147419"/>
          </a:xfrm>
          <a:prstGeom prst="rect">
            <a:avLst/>
          </a:prstGeom>
          <a:noFill/>
          <a:ln>
            <a:noFill/>
          </a:ln>
        </p:spPr>
      </p:pic>
      <p:pic>
        <p:nvPicPr>
          <p:cNvPr id="222" name="Google Shape;222;p3"/>
          <p:cNvPicPr preferRelativeResize="0"/>
          <p:nvPr/>
        </p:nvPicPr>
        <p:blipFill rotWithShape="1">
          <a:blip r:embed="rId6">
            <a:alphaModFix/>
          </a:blip>
          <a:srcRect l="56718" t="32518" r="32701" b="53733"/>
          <a:stretch/>
        </p:blipFill>
        <p:spPr>
          <a:xfrm>
            <a:off x="8741224" y="4620325"/>
            <a:ext cx="1289855" cy="701610"/>
          </a:xfrm>
          <a:prstGeom prst="rect">
            <a:avLst/>
          </a:prstGeom>
          <a:noFill/>
          <a:ln>
            <a:noFill/>
          </a:ln>
        </p:spPr>
      </p:pic>
      <p:pic>
        <p:nvPicPr>
          <p:cNvPr id="223" name="Google Shape;223;p3"/>
          <p:cNvPicPr preferRelativeResize="0"/>
          <p:nvPr/>
        </p:nvPicPr>
        <p:blipFill rotWithShape="1">
          <a:blip r:embed="rId6">
            <a:alphaModFix/>
          </a:blip>
          <a:srcRect l="67238" t="32370" r="22181" b="53881"/>
          <a:stretch/>
        </p:blipFill>
        <p:spPr>
          <a:xfrm>
            <a:off x="8733084" y="3709292"/>
            <a:ext cx="1289855" cy="701610"/>
          </a:xfrm>
          <a:prstGeom prst="rect">
            <a:avLst/>
          </a:prstGeom>
          <a:noFill/>
          <a:ln>
            <a:noFill/>
          </a:ln>
        </p:spPr>
      </p:pic>
      <p:pic>
        <p:nvPicPr>
          <p:cNvPr id="224" name="Google Shape;224;p3" descr="Image result for iaea"/>
          <p:cNvPicPr preferRelativeResize="0"/>
          <p:nvPr/>
        </p:nvPicPr>
        <p:blipFill rotWithShape="1">
          <a:blip r:embed="rId7">
            <a:alphaModFix/>
          </a:blip>
          <a:srcRect/>
          <a:stretch/>
        </p:blipFill>
        <p:spPr>
          <a:xfrm>
            <a:off x="8319887" y="310754"/>
            <a:ext cx="2376488" cy="1812576"/>
          </a:xfrm>
          <a:prstGeom prst="rect">
            <a:avLst/>
          </a:prstGeom>
          <a:noFill/>
          <a:ln>
            <a:noFill/>
          </a:ln>
        </p:spPr>
      </p:pic>
      <p:pic>
        <p:nvPicPr>
          <p:cNvPr id="225" name="Google Shape;225;p3"/>
          <p:cNvPicPr preferRelativeResize="0"/>
          <p:nvPr/>
        </p:nvPicPr>
        <p:blipFill rotWithShape="1">
          <a:blip r:embed="rId8">
            <a:alphaModFix/>
          </a:blip>
          <a:srcRect l="547" t="8194" r="92824" b="84684"/>
          <a:stretch/>
        </p:blipFill>
        <p:spPr>
          <a:xfrm>
            <a:off x="7046362" y="4620325"/>
            <a:ext cx="1317372" cy="592389"/>
          </a:xfrm>
          <a:prstGeom prst="rect">
            <a:avLst/>
          </a:prstGeom>
          <a:noFill/>
          <a:ln>
            <a:noFill/>
          </a:ln>
        </p:spPr>
      </p:pic>
      <p:pic>
        <p:nvPicPr>
          <p:cNvPr id="226" name="Google Shape;226;p3"/>
          <p:cNvPicPr preferRelativeResize="0"/>
          <p:nvPr/>
        </p:nvPicPr>
        <p:blipFill rotWithShape="1">
          <a:blip r:embed="rId9">
            <a:alphaModFix/>
          </a:blip>
          <a:srcRect t="12674" r="83750" b="79674"/>
          <a:stretch/>
        </p:blipFill>
        <p:spPr>
          <a:xfrm>
            <a:off x="8733084" y="3171524"/>
            <a:ext cx="1981200" cy="390525"/>
          </a:xfrm>
          <a:prstGeom prst="rect">
            <a:avLst/>
          </a:prstGeom>
          <a:noFill/>
          <a:ln>
            <a:noFill/>
          </a:ln>
        </p:spPr>
      </p:pic>
      <p:pic>
        <p:nvPicPr>
          <p:cNvPr id="227" name="Google Shape;227;p3"/>
          <p:cNvPicPr preferRelativeResize="0"/>
          <p:nvPr/>
        </p:nvPicPr>
        <p:blipFill rotWithShape="1">
          <a:blip r:embed="rId10">
            <a:alphaModFix/>
          </a:blip>
          <a:srcRect/>
          <a:stretch/>
        </p:blipFill>
        <p:spPr>
          <a:xfrm>
            <a:off x="202565" y="6137275"/>
            <a:ext cx="457200" cy="495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6"/>
          <p:cNvSpPr txBox="1">
            <a:spLocks noGrp="1"/>
          </p:cNvSpPr>
          <p:nvPr>
            <p:ph type="ctrTitle"/>
          </p:nvPr>
        </p:nvSpPr>
        <p:spPr>
          <a:xfrm>
            <a:off x="667124" y="138976"/>
            <a:ext cx="8001000" cy="821268"/>
          </a:xfrm>
          <a:prstGeom prst="rect">
            <a:avLst/>
          </a:prstGeom>
          <a:noFill/>
          <a:ln>
            <a:noFill/>
          </a:ln>
        </p:spPr>
        <p:txBody>
          <a:bodyPr spcFirstLastPara="1" wrap="square" lIns="91425" tIns="45700" rIns="91425" bIns="45700" anchor="b" anchorCtr="0">
            <a:normAutofit fontScale="90000"/>
          </a:bodyPr>
          <a:lstStyle/>
          <a:p>
            <a:pPr marL="0" lvl="0" indent="0" algn="l" rtl="0">
              <a:lnSpc>
                <a:spcPct val="100000"/>
              </a:lnSpc>
              <a:spcBef>
                <a:spcPts val="0"/>
              </a:spcBef>
              <a:spcAft>
                <a:spcPts val="0"/>
              </a:spcAft>
              <a:buClr>
                <a:schemeClr val="lt1"/>
              </a:buClr>
              <a:buSzPct val="111111"/>
              <a:buFont typeface="Century Gothic"/>
              <a:buNone/>
            </a:pPr>
            <a:r>
              <a:rPr lang="lv-LV" dirty="0" err="1">
                <a:solidFill>
                  <a:srgbClr val="E66F70"/>
                </a:solidFill>
              </a:rPr>
              <a:t>Team</a:t>
            </a:r>
            <a:r>
              <a:rPr lang="lv-LV" dirty="0">
                <a:solidFill>
                  <a:srgbClr val="E66F70"/>
                </a:solidFill>
              </a:rPr>
              <a:t> </a:t>
            </a:r>
            <a:r>
              <a:rPr lang="lv-LV" dirty="0" err="1">
                <a:solidFill>
                  <a:srgbClr val="E66F70"/>
                </a:solidFill>
              </a:rPr>
              <a:t>within</a:t>
            </a:r>
            <a:r>
              <a:rPr lang="lv-LV" dirty="0">
                <a:solidFill>
                  <a:srgbClr val="E66F70"/>
                </a:solidFill>
              </a:rPr>
              <a:t> PRISMAP - LU</a:t>
            </a:r>
            <a:endParaRPr dirty="0"/>
          </a:p>
        </p:txBody>
      </p:sp>
      <p:sp>
        <p:nvSpPr>
          <p:cNvPr id="234" name="Google Shape;234;p6"/>
          <p:cNvSpPr txBox="1">
            <a:spLocks noGrp="1"/>
          </p:cNvSpPr>
          <p:nvPr>
            <p:ph type="subTitle" idx="1"/>
          </p:nvPr>
        </p:nvSpPr>
        <p:spPr>
          <a:xfrm>
            <a:off x="684212" y="3843867"/>
            <a:ext cx="6400800" cy="1947333"/>
          </a:xfrm>
          <a:prstGeom prst="rect">
            <a:avLst/>
          </a:prstGeom>
          <a:noFill/>
          <a:ln>
            <a:noFill/>
          </a:ln>
        </p:spPr>
        <p:txBody>
          <a:bodyPr spcFirstLastPara="1" wrap="square" lIns="91425" tIns="45700" rIns="91425" bIns="45700" anchor="t" anchorCtr="0">
            <a:normAutofit/>
          </a:bodyPr>
          <a:lstStyle/>
          <a:p>
            <a:pPr marL="457200" lvl="0" indent="-330200" algn="l" rtl="0">
              <a:lnSpc>
                <a:spcPct val="100000"/>
              </a:lnSpc>
              <a:spcBef>
                <a:spcPts val="420"/>
              </a:spcBef>
              <a:spcAft>
                <a:spcPts val="0"/>
              </a:spcAft>
              <a:buSzPts val="1680"/>
              <a:buNone/>
            </a:pPr>
            <a:endParaRPr/>
          </a:p>
        </p:txBody>
      </p:sp>
      <p:sp>
        <p:nvSpPr>
          <p:cNvPr id="235" name="Google Shape;235;p6"/>
          <p:cNvSpPr txBox="1"/>
          <p:nvPr/>
        </p:nvSpPr>
        <p:spPr>
          <a:xfrm>
            <a:off x="399737" y="3050118"/>
            <a:ext cx="11392525" cy="3245751"/>
          </a:xfrm>
          <a:prstGeom prst="rect">
            <a:avLst/>
          </a:prstGeom>
          <a:solidFill>
            <a:srgbClr val="364142"/>
          </a:solidFill>
          <a:ln>
            <a:noFill/>
          </a:ln>
        </p:spPr>
        <p:txBody>
          <a:bodyPr spcFirstLastPara="1" wrap="square" lIns="91425" tIns="45700" rIns="91425" bIns="45700" anchor="ctr" anchorCtr="0">
            <a:normAutofit fontScale="85000" lnSpcReduction="10000"/>
          </a:bodyPr>
          <a:lstStyle/>
          <a:p>
            <a:pPr marL="0" marR="0" lvl="0" indent="0" algn="l" rtl="0">
              <a:lnSpc>
                <a:spcPct val="100000"/>
              </a:lnSpc>
              <a:spcBef>
                <a:spcPts val="0"/>
              </a:spcBef>
              <a:spcAft>
                <a:spcPts val="0"/>
              </a:spcAft>
              <a:buClr>
                <a:schemeClr val="lt1"/>
              </a:buClr>
              <a:buSzPts val="1920"/>
              <a:buFont typeface="Noto Sans Symbols"/>
              <a:buNone/>
            </a:pPr>
            <a:endParaRPr sz="2100" b="0" i="0" u="none" strike="noStrike" cap="none" dirty="0">
              <a:solidFill>
                <a:schemeClr val="lt1"/>
              </a:solidFill>
              <a:latin typeface="Century Gothic"/>
              <a:ea typeface="Century Gothic"/>
              <a:cs typeface="Century Gothic"/>
              <a:sym typeface="Century Gothic"/>
            </a:endParaRPr>
          </a:p>
          <a:p>
            <a:pPr marL="285750" indent="-285750">
              <a:spcBef>
                <a:spcPts val="1080"/>
              </a:spcBef>
              <a:buClr>
                <a:schemeClr val="lt1"/>
              </a:buClr>
              <a:buSzPts val="1920"/>
              <a:buFont typeface="Noto Sans Symbols"/>
              <a:buChar char="▶"/>
            </a:pPr>
            <a:r>
              <a:rPr lang="en-US" sz="2400" b="1" i="0" u="none" strike="noStrike" cap="none" dirty="0">
                <a:solidFill>
                  <a:schemeClr val="lt1"/>
                </a:solidFill>
                <a:latin typeface="Century Gothic"/>
                <a:ea typeface="Century Gothic"/>
                <a:cs typeface="Century Gothic"/>
                <a:sym typeface="Century Gothic"/>
              </a:rPr>
              <a:t>Assoc. Prof. Maija </a:t>
            </a:r>
            <a:r>
              <a:rPr lang="en-US" sz="2400" b="1" i="0" u="none" strike="noStrike" cap="none" dirty="0" err="1">
                <a:solidFill>
                  <a:schemeClr val="lt1"/>
                </a:solidFill>
                <a:latin typeface="Century Gothic"/>
                <a:ea typeface="Century Gothic"/>
                <a:cs typeface="Century Gothic"/>
                <a:sym typeface="Century Gothic"/>
              </a:rPr>
              <a:t>Radzina</a:t>
            </a:r>
            <a:r>
              <a:rPr lang="en-US" sz="2400" b="0" i="0" u="none" strike="noStrike" cap="none" dirty="0">
                <a:solidFill>
                  <a:schemeClr val="lt1"/>
                </a:solidFill>
                <a:latin typeface="Century Gothic"/>
                <a:ea typeface="Century Gothic"/>
                <a:cs typeface="Century Gothic"/>
                <a:sym typeface="Century Gothic"/>
              </a:rPr>
              <a:t>, Radiologist, President of Latvian Radiology Association (NM included)</a:t>
            </a:r>
            <a:endParaRPr lang="en-US" sz="2400" dirty="0"/>
          </a:p>
          <a:p>
            <a:pPr marL="285750" indent="-285750">
              <a:spcBef>
                <a:spcPts val="1080"/>
              </a:spcBef>
              <a:buClr>
                <a:schemeClr val="lt1"/>
              </a:buClr>
              <a:buSzPts val="1920"/>
              <a:buFont typeface="Noto Sans Symbols"/>
              <a:buChar char="▶"/>
            </a:pPr>
            <a:r>
              <a:rPr lang="en-US" sz="2400" b="1" i="0" u="none" strike="noStrike" cap="none" dirty="0">
                <a:solidFill>
                  <a:schemeClr val="lt1"/>
                </a:solidFill>
                <a:latin typeface="Century Gothic"/>
                <a:ea typeface="Century Gothic"/>
                <a:cs typeface="Century Gothic"/>
                <a:sym typeface="Century Gothic"/>
              </a:rPr>
              <a:t>PhD student Edgars </a:t>
            </a:r>
            <a:r>
              <a:rPr lang="en-US" sz="2400" b="1" i="0" u="none" strike="noStrike" cap="none" dirty="0" err="1">
                <a:solidFill>
                  <a:schemeClr val="lt1"/>
                </a:solidFill>
                <a:latin typeface="Century Gothic"/>
                <a:ea typeface="Century Gothic"/>
                <a:cs typeface="Century Gothic"/>
                <a:sym typeface="Century Gothic"/>
              </a:rPr>
              <a:t>Mamis</a:t>
            </a:r>
            <a:r>
              <a:rPr lang="en-US" sz="2400" b="0" i="0" u="none" strike="noStrike" cap="none" dirty="0">
                <a:solidFill>
                  <a:schemeClr val="lt1"/>
                </a:solidFill>
                <a:latin typeface="Century Gothic"/>
                <a:ea typeface="Century Gothic"/>
                <a:cs typeface="Century Gothic"/>
                <a:sym typeface="Century Gothic"/>
              </a:rPr>
              <a:t>, MSc in Chemistry, experience in RN </a:t>
            </a:r>
            <a:r>
              <a:rPr lang="en-US" sz="2400" b="0" i="0" u="none" strike="noStrike" cap="none" dirty="0" err="1">
                <a:solidFill>
                  <a:schemeClr val="lt1"/>
                </a:solidFill>
                <a:latin typeface="Century Gothic"/>
                <a:ea typeface="Century Gothic"/>
                <a:cs typeface="Century Gothic"/>
                <a:sym typeface="Century Gothic"/>
              </a:rPr>
              <a:t>cyclotrone</a:t>
            </a:r>
            <a:r>
              <a:rPr lang="en-US" sz="2400" b="0" i="0" u="none" strike="noStrike" cap="none" dirty="0">
                <a:solidFill>
                  <a:schemeClr val="lt1"/>
                </a:solidFill>
                <a:latin typeface="Century Gothic"/>
                <a:ea typeface="Century Gothic"/>
                <a:cs typeface="Century Gothic"/>
                <a:sym typeface="Century Gothic"/>
              </a:rPr>
              <a:t> production</a:t>
            </a:r>
          </a:p>
          <a:p>
            <a:pPr marL="285750" marR="0" lvl="0" indent="-285750" algn="l" rtl="0">
              <a:lnSpc>
                <a:spcPct val="100000"/>
              </a:lnSpc>
              <a:spcBef>
                <a:spcPts val="1080"/>
              </a:spcBef>
              <a:spcAft>
                <a:spcPts val="0"/>
              </a:spcAft>
              <a:buClr>
                <a:schemeClr val="lt1"/>
              </a:buClr>
              <a:buSzPts val="1920"/>
              <a:buFont typeface="Noto Sans Symbols"/>
              <a:buChar char="▶"/>
            </a:pPr>
            <a:r>
              <a:rPr lang="lv-LV" sz="2400" b="1" i="0" u="none" strike="noStrike" cap="none" dirty="0" err="1">
                <a:solidFill>
                  <a:schemeClr val="lt1"/>
                </a:solidFill>
                <a:latin typeface="Century Gothic"/>
                <a:ea typeface="Century Gothic"/>
                <a:cs typeface="Century Gothic"/>
                <a:sym typeface="Century Gothic"/>
              </a:rPr>
              <a:t>Assoc</a:t>
            </a:r>
            <a:r>
              <a:rPr lang="lv-LV" sz="2400" b="1" i="0" u="none" strike="noStrike" cap="none" dirty="0">
                <a:solidFill>
                  <a:schemeClr val="lt1"/>
                </a:solidFill>
                <a:latin typeface="Century Gothic"/>
                <a:ea typeface="Century Gothic"/>
                <a:cs typeface="Century Gothic"/>
                <a:sym typeface="Century Gothic"/>
              </a:rPr>
              <a:t>. Prof. </a:t>
            </a:r>
            <a:r>
              <a:rPr lang="lv-LV" sz="2400" b="1" i="0" u="none" strike="noStrike" cap="none" dirty="0" err="1">
                <a:solidFill>
                  <a:schemeClr val="lt1"/>
                </a:solidFill>
                <a:latin typeface="Century Gothic"/>
                <a:ea typeface="Century Gothic"/>
                <a:cs typeface="Century Gothic"/>
                <a:sym typeface="Century Gothic"/>
              </a:rPr>
              <a:t>Elina</a:t>
            </a:r>
            <a:r>
              <a:rPr lang="lv-LV" sz="2400" b="1" i="0" u="none" strike="noStrike" cap="none" dirty="0">
                <a:solidFill>
                  <a:schemeClr val="lt1"/>
                </a:solidFill>
                <a:latin typeface="Century Gothic"/>
                <a:ea typeface="Century Gothic"/>
                <a:cs typeface="Century Gothic"/>
                <a:sym typeface="Century Gothic"/>
              </a:rPr>
              <a:t> </a:t>
            </a:r>
            <a:r>
              <a:rPr lang="lv-LV" sz="2400" b="1" i="0" u="none" strike="noStrike" cap="none" dirty="0" err="1">
                <a:solidFill>
                  <a:schemeClr val="lt1"/>
                </a:solidFill>
                <a:latin typeface="Century Gothic"/>
                <a:ea typeface="Century Gothic"/>
                <a:cs typeface="Century Gothic"/>
                <a:sym typeface="Century Gothic"/>
              </a:rPr>
              <a:t>Pajuste</a:t>
            </a:r>
            <a:r>
              <a:rPr lang="lv-LV" sz="2400" b="0" i="0" u="none" strike="noStrike" cap="none" dirty="0">
                <a:solidFill>
                  <a:schemeClr val="lt1"/>
                </a:solidFill>
                <a:latin typeface="Century Gothic"/>
                <a:ea typeface="Century Gothic"/>
                <a:cs typeface="Century Gothic"/>
                <a:sym typeface="Century Gothic"/>
              </a:rPr>
              <a:t>, </a:t>
            </a:r>
            <a:r>
              <a:rPr lang="lv-LV" sz="2400" b="0" i="0" u="none" strike="noStrike" cap="none" dirty="0" err="1">
                <a:solidFill>
                  <a:schemeClr val="lt1"/>
                </a:solidFill>
                <a:latin typeface="Century Gothic"/>
                <a:ea typeface="Century Gothic"/>
                <a:cs typeface="Century Gothic"/>
                <a:sym typeface="Century Gothic"/>
              </a:rPr>
              <a:t>Institute</a:t>
            </a:r>
            <a:r>
              <a:rPr lang="lv-LV" sz="2400" b="0" i="0" u="none" strike="noStrike" cap="none" dirty="0">
                <a:solidFill>
                  <a:schemeClr val="lt1"/>
                </a:solidFill>
                <a:latin typeface="Century Gothic"/>
                <a:ea typeface="Century Gothic"/>
                <a:cs typeface="Century Gothic"/>
                <a:sym typeface="Century Gothic"/>
              </a:rPr>
              <a:t> </a:t>
            </a:r>
            <a:r>
              <a:rPr lang="lv-LV" sz="2400" b="0" i="0" u="none" strike="noStrike" cap="none" dirty="0" err="1">
                <a:solidFill>
                  <a:schemeClr val="lt1"/>
                </a:solidFill>
                <a:latin typeface="Century Gothic"/>
                <a:ea typeface="Century Gothic"/>
                <a:cs typeface="Century Gothic"/>
                <a:sym typeface="Century Gothic"/>
              </a:rPr>
              <a:t>of</a:t>
            </a:r>
            <a:r>
              <a:rPr lang="lv-LV" sz="2400" b="0" i="0" u="none" strike="noStrike" cap="none" dirty="0">
                <a:solidFill>
                  <a:schemeClr val="lt1"/>
                </a:solidFill>
                <a:latin typeface="Century Gothic"/>
                <a:ea typeface="Century Gothic"/>
                <a:cs typeface="Century Gothic"/>
                <a:sym typeface="Century Gothic"/>
              </a:rPr>
              <a:t> Chemical </a:t>
            </a:r>
            <a:r>
              <a:rPr lang="lv-LV" sz="2400" b="0" i="0" u="none" strike="noStrike" cap="none" dirty="0" err="1">
                <a:solidFill>
                  <a:schemeClr val="lt1"/>
                </a:solidFill>
                <a:latin typeface="Century Gothic"/>
                <a:ea typeface="Century Gothic"/>
                <a:cs typeface="Century Gothic"/>
                <a:sym typeface="Century Gothic"/>
              </a:rPr>
              <a:t>Physics</a:t>
            </a:r>
            <a:r>
              <a:rPr lang="lv-LV" sz="2400" b="0" i="0" u="none" strike="noStrike" cap="none" dirty="0">
                <a:solidFill>
                  <a:schemeClr val="lt1"/>
                </a:solidFill>
                <a:latin typeface="Century Gothic"/>
                <a:ea typeface="Century Gothic"/>
                <a:cs typeface="Century Gothic"/>
                <a:sym typeface="Century Gothic"/>
              </a:rPr>
              <a:t>, </a:t>
            </a:r>
            <a:r>
              <a:rPr lang="lv-LV" sz="2400" b="0" i="0" u="none" strike="noStrike" cap="none" dirty="0" err="1">
                <a:solidFill>
                  <a:schemeClr val="lt1"/>
                </a:solidFill>
                <a:latin typeface="Century Gothic"/>
                <a:ea typeface="Century Gothic"/>
                <a:cs typeface="Century Gothic"/>
                <a:sym typeface="Century Gothic"/>
              </a:rPr>
              <a:t>Chief</a:t>
            </a:r>
            <a:r>
              <a:rPr lang="lv-LV" sz="2400" b="0" i="0" u="none" strike="noStrike" cap="none" dirty="0">
                <a:solidFill>
                  <a:schemeClr val="lt1"/>
                </a:solidFill>
                <a:latin typeface="Century Gothic"/>
                <a:ea typeface="Century Gothic"/>
                <a:cs typeface="Century Gothic"/>
                <a:sym typeface="Century Gothic"/>
              </a:rPr>
              <a:t> </a:t>
            </a:r>
            <a:r>
              <a:rPr lang="lv-LV" sz="2400" b="0" i="0" u="none" strike="noStrike" cap="none" dirty="0" err="1">
                <a:solidFill>
                  <a:schemeClr val="lt1"/>
                </a:solidFill>
                <a:latin typeface="Century Gothic"/>
                <a:ea typeface="Century Gothic"/>
                <a:cs typeface="Century Gothic"/>
                <a:sym typeface="Century Gothic"/>
              </a:rPr>
              <a:t>of</a:t>
            </a:r>
            <a:r>
              <a:rPr lang="lv-LV" sz="2400" b="0" i="0" u="none" strike="noStrike" cap="none" dirty="0">
                <a:solidFill>
                  <a:schemeClr val="lt1"/>
                </a:solidFill>
                <a:latin typeface="Century Gothic"/>
                <a:ea typeface="Century Gothic"/>
                <a:cs typeface="Century Gothic"/>
                <a:sym typeface="Century Gothic"/>
              </a:rPr>
              <a:t> </a:t>
            </a:r>
            <a:r>
              <a:rPr lang="lv-LV" sz="2400" b="0" i="0" u="none" strike="noStrike" cap="none" dirty="0" err="1">
                <a:solidFill>
                  <a:schemeClr val="lt1"/>
                </a:solidFill>
                <a:latin typeface="Century Gothic"/>
                <a:ea typeface="Century Gothic"/>
                <a:cs typeface="Century Gothic"/>
                <a:sym typeface="Century Gothic"/>
              </a:rPr>
              <a:t>Radiochemistry</a:t>
            </a:r>
            <a:r>
              <a:rPr lang="lv-LV" sz="2400" b="0" i="0" u="none" strike="noStrike" cap="none" dirty="0">
                <a:solidFill>
                  <a:schemeClr val="lt1"/>
                </a:solidFill>
                <a:latin typeface="Century Gothic"/>
                <a:ea typeface="Century Gothic"/>
                <a:cs typeface="Century Gothic"/>
                <a:sym typeface="Century Gothic"/>
              </a:rPr>
              <a:t> </a:t>
            </a:r>
            <a:r>
              <a:rPr lang="lv-LV" sz="2400" b="0" i="0" u="none" strike="noStrike" cap="none" dirty="0" err="1">
                <a:solidFill>
                  <a:schemeClr val="lt1"/>
                </a:solidFill>
                <a:latin typeface="Century Gothic"/>
                <a:ea typeface="Century Gothic"/>
                <a:cs typeface="Century Gothic"/>
                <a:sym typeface="Century Gothic"/>
              </a:rPr>
              <a:t>lab</a:t>
            </a:r>
            <a:endParaRPr lang="lv-LV" sz="2400" b="0" i="0" u="none" strike="noStrike" cap="none" dirty="0">
              <a:solidFill>
                <a:schemeClr val="lt1"/>
              </a:solidFill>
              <a:latin typeface="Century Gothic"/>
              <a:ea typeface="Century Gothic"/>
              <a:cs typeface="Century Gothic"/>
              <a:sym typeface="Century Gothic"/>
            </a:endParaRPr>
          </a:p>
          <a:p>
            <a:pPr marL="285750" indent="-285750">
              <a:spcBef>
                <a:spcPts val="1080"/>
              </a:spcBef>
              <a:buClr>
                <a:schemeClr val="lt1"/>
              </a:buClr>
              <a:buSzPts val="1920"/>
              <a:buFont typeface="Noto Sans Symbols"/>
              <a:buChar char="▶"/>
            </a:pPr>
            <a:r>
              <a:rPr lang="lv-LV" sz="2400" b="1" i="0" u="none" strike="noStrike" cap="none" dirty="0">
                <a:solidFill>
                  <a:schemeClr val="accent6">
                    <a:lumMod val="40000"/>
                    <a:lumOff val="60000"/>
                  </a:schemeClr>
                </a:solidFill>
                <a:latin typeface="Century Gothic"/>
                <a:ea typeface="Century Gothic"/>
                <a:cs typeface="Century Gothic"/>
                <a:sym typeface="Century Gothic"/>
              </a:rPr>
              <a:t>Dr. Laura Saule, </a:t>
            </a:r>
            <a:r>
              <a:rPr lang="lv-LV" sz="2400" b="0" i="0" u="none" strike="noStrike" cap="none" dirty="0">
                <a:solidFill>
                  <a:schemeClr val="accent6">
                    <a:lumMod val="40000"/>
                    <a:lumOff val="60000"/>
                  </a:schemeClr>
                </a:solidFill>
                <a:latin typeface="Century Gothic"/>
                <a:ea typeface="Century Gothic"/>
                <a:cs typeface="Century Gothic"/>
                <a:sym typeface="Century Gothic"/>
              </a:rPr>
              <a:t>Paula </a:t>
            </a:r>
            <a:r>
              <a:rPr lang="lv-LV" sz="2400" b="0" i="0" u="none" strike="noStrike" cap="none" dirty="0" err="1">
                <a:solidFill>
                  <a:schemeClr val="accent6">
                    <a:lumMod val="40000"/>
                    <a:lumOff val="60000"/>
                  </a:schemeClr>
                </a:solidFill>
                <a:latin typeface="Century Gothic"/>
                <a:ea typeface="Century Gothic"/>
                <a:cs typeface="Century Gothic"/>
                <a:sym typeface="Century Gothic"/>
              </a:rPr>
              <a:t>Stradina</a:t>
            </a:r>
            <a:r>
              <a:rPr lang="lv-LV" sz="2400" b="0" i="0" u="none" strike="noStrike" cap="none" dirty="0">
                <a:solidFill>
                  <a:schemeClr val="accent6">
                    <a:lumMod val="40000"/>
                    <a:lumOff val="60000"/>
                  </a:schemeClr>
                </a:solidFill>
                <a:latin typeface="Century Gothic"/>
                <a:ea typeface="Century Gothic"/>
                <a:cs typeface="Century Gothic"/>
                <a:sym typeface="Century Gothic"/>
              </a:rPr>
              <a:t> </a:t>
            </a:r>
            <a:r>
              <a:rPr lang="lv-LV" sz="2400" b="0" i="0" u="none" strike="noStrike" cap="none" dirty="0" err="1">
                <a:solidFill>
                  <a:schemeClr val="accent6">
                    <a:lumMod val="40000"/>
                    <a:lumOff val="60000"/>
                  </a:schemeClr>
                </a:solidFill>
                <a:latin typeface="Century Gothic"/>
                <a:ea typeface="Century Gothic"/>
                <a:cs typeface="Century Gothic"/>
                <a:sym typeface="Century Gothic"/>
              </a:rPr>
              <a:t>clinical</a:t>
            </a:r>
            <a:r>
              <a:rPr lang="lv-LV" sz="2400" b="0" i="0" u="none" strike="noStrike" cap="none" dirty="0">
                <a:solidFill>
                  <a:schemeClr val="accent6">
                    <a:lumMod val="40000"/>
                    <a:lumOff val="60000"/>
                  </a:schemeClr>
                </a:solidFill>
                <a:latin typeface="Century Gothic"/>
                <a:ea typeface="Century Gothic"/>
                <a:cs typeface="Century Gothic"/>
                <a:sym typeface="Century Gothic"/>
              </a:rPr>
              <a:t> </a:t>
            </a:r>
            <a:r>
              <a:rPr lang="lv-LV" sz="2400" b="0" i="0" u="none" strike="noStrike" cap="none" dirty="0" err="1">
                <a:solidFill>
                  <a:schemeClr val="accent6">
                    <a:lumMod val="40000"/>
                    <a:lumOff val="60000"/>
                  </a:schemeClr>
                </a:solidFill>
                <a:latin typeface="Century Gothic"/>
                <a:ea typeface="Century Gothic"/>
                <a:cs typeface="Century Gothic"/>
                <a:sym typeface="Century Gothic"/>
              </a:rPr>
              <a:t>university</a:t>
            </a:r>
            <a:r>
              <a:rPr lang="lv-LV" sz="2400" b="0" i="0" u="none" strike="noStrike" cap="none" dirty="0">
                <a:solidFill>
                  <a:schemeClr val="accent6">
                    <a:lumMod val="40000"/>
                    <a:lumOff val="60000"/>
                  </a:schemeClr>
                </a:solidFill>
                <a:latin typeface="Century Gothic"/>
                <a:ea typeface="Century Gothic"/>
                <a:cs typeface="Century Gothic"/>
                <a:sym typeface="Century Gothic"/>
              </a:rPr>
              <a:t> </a:t>
            </a:r>
            <a:r>
              <a:rPr lang="lv-LV" sz="2400" b="0" i="0" u="none" strike="noStrike" cap="none" dirty="0" err="1">
                <a:solidFill>
                  <a:schemeClr val="accent6">
                    <a:lumMod val="40000"/>
                    <a:lumOff val="60000"/>
                  </a:schemeClr>
                </a:solidFill>
                <a:latin typeface="Century Gothic"/>
                <a:ea typeface="Century Gothic"/>
                <a:cs typeface="Century Gothic"/>
                <a:sym typeface="Century Gothic"/>
              </a:rPr>
              <a:t>hospital</a:t>
            </a:r>
            <a:r>
              <a:rPr lang="lv-LV" sz="2400" b="0" i="0" u="none" strike="noStrike" cap="none" dirty="0">
                <a:solidFill>
                  <a:schemeClr val="accent6">
                    <a:lumMod val="40000"/>
                    <a:lumOff val="60000"/>
                  </a:schemeClr>
                </a:solidFill>
                <a:latin typeface="Century Gothic"/>
                <a:ea typeface="Century Gothic"/>
                <a:cs typeface="Century Gothic"/>
                <a:sym typeface="Century Gothic"/>
              </a:rPr>
              <a:t>, </a:t>
            </a:r>
            <a:r>
              <a:rPr lang="lv-LV" sz="2400" b="0" i="0" u="none" strike="noStrike" cap="none" dirty="0" err="1">
                <a:solidFill>
                  <a:schemeClr val="accent6">
                    <a:lumMod val="40000"/>
                    <a:lumOff val="60000"/>
                  </a:schemeClr>
                </a:solidFill>
                <a:latin typeface="Century Gothic"/>
                <a:ea typeface="Century Gothic"/>
                <a:cs typeface="Century Gothic"/>
                <a:sym typeface="Century Gothic"/>
              </a:rPr>
              <a:t>Radiology</a:t>
            </a:r>
            <a:r>
              <a:rPr lang="lv-LV" sz="2400" b="0" i="0" u="none" strike="noStrike" cap="none" dirty="0">
                <a:solidFill>
                  <a:schemeClr val="accent6">
                    <a:lumMod val="40000"/>
                    <a:lumOff val="60000"/>
                  </a:schemeClr>
                </a:solidFill>
                <a:latin typeface="Century Gothic"/>
                <a:ea typeface="Century Gothic"/>
                <a:cs typeface="Century Gothic"/>
                <a:sym typeface="Century Gothic"/>
              </a:rPr>
              <a:t> </a:t>
            </a:r>
            <a:r>
              <a:rPr lang="lv-LV" sz="2400" b="0" i="0" u="none" strike="noStrike" cap="none" dirty="0" err="1">
                <a:solidFill>
                  <a:schemeClr val="accent6">
                    <a:lumMod val="40000"/>
                    <a:lumOff val="60000"/>
                  </a:schemeClr>
                </a:solidFill>
                <a:latin typeface="Century Gothic"/>
                <a:ea typeface="Century Gothic"/>
                <a:cs typeface="Century Gothic"/>
                <a:sym typeface="Century Gothic"/>
              </a:rPr>
              <a:t>resident</a:t>
            </a:r>
            <a:endParaRPr lang="lv-LV" sz="2400" b="0" i="0" u="none" strike="noStrike" cap="none" dirty="0">
              <a:solidFill>
                <a:schemeClr val="accent6">
                  <a:lumMod val="40000"/>
                  <a:lumOff val="60000"/>
                </a:schemeClr>
              </a:solidFill>
              <a:latin typeface="Century Gothic"/>
              <a:ea typeface="Century Gothic"/>
              <a:cs typeface="Century Gothic"/>
              <a:sym typeface="Century Gothic"/>
            </a:endParaRPr>
          </a:p>
          <a:p>
            <a:pPr marL="285750" marR="0" lvl="0" indent="-285750" algn="l" rtl="0">
              <a:lnSpc>
                <a:spcPct val="100000"/>
              </a:lnSpc>
              <a:spcBef>
                <a:spcPts val="1080"/>
              </a:spcBef>
              <a:spcAft>
                <a:spcPts val="0"/>
              </a:spcAft>
              <a:buClr>
                <a:schemeClr val="lt1"/>
              </a:buClr>
              <a:buSzPts val="1920"/>
              <a:buFont typeface="Noto Sans Symbols"/>
              <a:buChar char="▶"/>
            </a:pPr>
            <a:r>
              <a:rPr lang="lv-LV" sz="2400" b="1" i="0" u="none" strike="noStrike" cap="none" dirty="0">
                <a:solidFill>
                  <a:schemeClr val="accent6">
                    <a:lumMod val="40000"/>
                    <a:lumOff val="60000"/>
                  </a:schemeClr>
                </a:solidFill>
                <a:latin typeface="Century Gothic"/>
                <a:ea typeface="Century Gothic"/>
                <a:cs typeface="Century Gothic"/>
                <a:sym typeface="Century Gothic"/>
              </a:rPr>
              <a:t>Dr. Marika Kalnina, </a:t>
            </a:r>
            <a:r>
              <a:rPr lang="lv-LV" sz="2400" b="0" i="0" u="none" strike="noStrike" cap="none" dirty="0">
                <a:solidFill>
                  <a:schemeClr val="accent6">
                    <a:lumMod val="40000"/>
                    <a:lumOff val="60000"/>
                  </a:schemeClr>
                </a:solidFill>
                <a:latin typeface="Century Gothic"/>
                <a:ea typeface="Century Gothic"/>
                <a:cs typeface="Century Gothic"/>
                <a:sym typeface="Century Gothic"/>
              </a:rPr>
              <a:t>Paula Stradina clinical university hospital, Radiologist, Nuclear Medicine specialist, National representatie at EANM</a:t>
            </a:r>
          </a:p>
        </p:txBody>
      </p:sp>
      <p:pic>
        <p:nvPicPr>
          <p:cNvPr id="236" name="Google Shape;236;p6" descr="Elina PAJUSTE | Dr. chem. | University of Latvia, Riga | LU | Institute of  Chemical Physics"/>
          <p:cNvPicPr preferRelativeResize="0"/>
          <p:nvPr/>
        </p:nvPicPr>
        <p:blipFill rotWithShape="1">
          <a:blip r:embed="rId3">
            <a:alphaModFix/>
            <a:extLst>
              <a:ext uri="{BEBA8EAE-BF5A-486C-A8C5-ECC9F3942E4B}">
                <a14:imgProps xmlns:a14="http://schemas.microsoft.com/office/drawing/2010/main">
                  <a14:imgLayer r:embed="rId4">
                    <a14:imgEffect>
                      <a14:sharpenSoften amount="25000"/>
                    </a14:imgEffect>
                  </a14:imgLayer>
                </a14:imgProps>
              </a:ext>
            </a:extLst>
          </a:blip>
          <a:srcRect l="9645" r="5801"/>
          <a:stretch/>
        </p:blipFill>
        <p:spPr>
          <a:xfrm>
            <a:off x="5060082" y="1043801"/>
            <a:ext cx="1968712" cy="2328333"/>
          </a:xfrm>
          <a:prstGeom prst="rect">
            <a:avLst/>
          </a:prstGeom>
          <a:noFill/>
          <a:ln>
            <a:noFill/>
          </a:ln>
        </p:spPr>
      </p:pic>
      <p:pic>
        <p:nvPicPr>
          <p:cNvPr id="238" name="Google Shape;238;p6"/>
          <p:cNvPicPr preferRelativeResize="0"/>
          <p:nvPr/>
        </p:nvPicPr>
        <p:blipFill rotWithShape="1">
          <a:blip r:embed="rId5">
            <a:alphaModFix/>
            <a:extLst>
              <a:ext uri="{BEBA8EAE-BF5A-486C-A8C5-ECC9F3942E4B}">
                <a14:imgProps xmlns:a14="http://schemas.microsoft.com/office/drawing/2010/main">
                  <a14:imgLayer r:embed="rId6">
                    <a14:imgEffect>
                      <a14:sharpenSoften amount="25000"/>
                    </a14:imgEffect>
                  </a14:imgLayer>
                </a14:imgProps>
              </a:ext>
            </a:extLst>
          </a:blip>
          <a:srcRect l="5400" t="16614" r="11846" b="22377"/>
          <a:stretch/>
        </p:blipFill>
        <p:spPr>
          <a:xfrm>
            <a:off x="921957" y="1024091"/>
            <a:ext cx="2105154" cy="2328332"/>
          </a:xfrm>
          <a:prstGeom prst="rect">
            <a:avLst/>
          </a:prstGeom>
          <a:noFill/>
          <a:ln>
            <a:noFill/>
          </a:ln>
        </p:spPr>
      </p:pic>
      <p:pic>
        <p:nvPicPr>
          <p:cNvPr id="3" name="Picture 2">
            <a:extLst>
              <a:ext uri="{FF2B5EF4-FFF2-40B4-BE49-F238E27FC236}">
                <a16:creationId xmlns:a16="http://schemas.microsoft.com/office/drawing/2014/main" id="{F16118AD-FDF3-48BF-B9CA-0ACBE3411070}"/>
              </a:ext>
            </a:extLst>
          </p:cNvPr>
          <p:cNvPicPr>
            <a:picLocks noChangeAspect="1"/>
          </p:cNvPicPr>
          <p:nvPr/>
        </p:nvPicPr>
        <p:blipFill rotWithShape="1">
          <a:blip r:embed="rId7">
            <a:extLst>
              <a:ext uri="{BEBA8EAE-BF5A-486C-A8C5-ECC9F3942E4B}">
                <a14:imgProps xmlns:a14="http://schemas.microsoft.com/office/drawing/2010/main">
                  <a14:imgLayer r:embed="rId8">
                    <a14:imgEffect>
                      <a14:sharpenSoften amount="25000"/>
                    </a14:imgEffect>
                  </a14:imgLayer>
                </a14:imgProps>
              </a:ext>
            </a:extLst>
          </a:blip>
          <a:srcRect l="5136" t="6764" r="5355" b="820"/>
          <a:stretch/>
        </p:blipFill>
        <p:spPr>
          <a:xfrm>
            <a:off x="3110459" y="1043801"/>
            <a:ext cx="1866275" cy="2308622"/>
          </a:xfrm>
          <a:prstGeom prst="rect">
            <a:avLst/>
          </a:prstGeom>
        </p:spPr>
      </p:pic>
      <p:pic>
        <p:nvPicPr>
          <p:cNvPr id="1026" name="Picture 2" descr="Marika KALNINA - Medical Centre ARS: Radiologist-diagnostician">
            <a:extLst>
              <a:ext uri="{FF2B5EF4-FFF2-40B4-BE49-F238E27FC236}">
                <a16:creationId xmlns:a16="http://schemas.microsoft.com/office/drawing/2014/main" id="{D591337C-F834-41FB-89FC-61EAF450FB9A}"/>
              </a:ext>
            </a:extLst>
          </p:cNvPr>
          <p:cNvPicPr>
            <a:picLocks noChangeAspect="1" noChangeArrowheads="1"/>
          </p:cNvPicPr>
          <p:nvPr/>
        </p:nvPicPr>
        <p:blipFill rotWithShape="1">
          <a:blip r:embed="rId9">
            <a:extLst>
              <a:ext uri="{BEBA8EAE-BF5A-486C-A8C5-ECC9F3942E4B}">
                <a14:imgProps xmlns:a14="http://schemas.microsoft.com/office/drawing/2010/main">
                  <a14:imgLayer r:embed="rId10">
                    <a14:imgEffect>
                      <a14:sharpenSoften amount="25000"/>
                    </a14:imgEffect>
                  </a14:imgLayer>
                </a14:imgProps>
              </a:ext>
              <a:ext uri="{28A0092B-C50C-407E-A947-70E740481C1C}">
                <a14:useLocalDpi xmlns:a14="http://schemas.microsoft.com/office/drawing/2010/main" val="0"/>
              </a:ext>
            </a:extLst>
          </a:blip>
          <a:srcRect l="19967" t="2027" r="9167" b="32678"/>
          <a:stretch/>
        </p:blipFill>
        <p:spPr bwMode="auto">
          <a:xfrm>
            <a:off x="9044766" y="1033945"/>
            <a:ext cx="1837393" cy="2328333"/>
          </a:xfrm>
          <a:prstGeom prst="rect">
            <a:avLst/>
          </a:prstGeom>
          <a:noFill/>
          <a:extLst>
            <a:ext uri="{909E8E84-426E-40DD-AFC4-6F175D3DCCD1}">
              <a14:hiddenFill xmlns:a14="http://schemas.microsoft.com/office/drawing/2010/main">
                <a:solidFill>
                  <a:srgbClr val="FFFFFF"/>
                </a:solidFill>
              </a14:hiddenFill>
            </a:ext>
          </a:extLst>
        </p:spPr>
      </p:pic>
      <p:pic>
        <p:nvPicPr>
          <p:cNvPr id="12" name="Google Shape;219;p21">
            <a:extLst>
              <a:ext uri="{FF2B5EF4-FFF2-40B4-BE49-F238E27FC236}">
                <a16:creationId xmlns:a16="http://schemas.microsoft.com/office/drawing/2014/main" id="{0FA195BB-88D7-480E-B3A3-BFB90B2FA6FA}"/>
              </a:ext>
            </a:extLst>
          </p:cNvPr>
          <p:cNvPicPr preferRelativeResize="0"/>
          <p:nvPr/>
        </p:nvPicPr>
        <p:blipFill rotWithShape="1">
          <a:blip r:embed="rId11">
            <a:alphaModFix/>
          </a:blip>
          <a:srcRect/>
          <a:stretch/>
        </p:blipFill>
        <p:spPr>
          <a:xfrm>
            <a:off x="7837847" y="239366"/>
            <a:ext cx="1880403" cy="620488"/>
          </a:xfrm>
          <a:prstGeom prst="rect">
            <a:avLst/>
          </a:prstGeom>
          <a:solidFill>
            <a:schemeClr val="bg1"/>
          </a:solidFill>
          <a:ln>
            <a:noFill/>
          </a:ln>
        </p:spPr>
      </p:pic>
      <p:pic>
        <p:nvPicPr>
          <p:cNvPr id="6" name="Picture 5">
            <a:extLst>
              <a:ext uri="{FF2B5EF4-FFF2-40B4-BE49-F238E27FC236}">
                <a16:creationId xmlns:a16="http://schemas.microsoft.com/office/drawing/2014/main" id="{982045BB-0B9F-46E4-A407-6B00F7D01802}"/>
              </a:ext>
            </a:extLst>
          </p:cNvPr>
          <p:cNvPicPr>
            <a:picLocks noChangeAspect="1"/>
          </p:cNvPicPr>
          <p:nvPr/>
        </p:nvPicPr>
        <p:blipFill rotWithShape="1">
          <a:blip r:embed="rId12">
            <a:extLst>
              <a:ext uri="{BEBA8EAE-BF5A-486C-A8C5-ECC9F3942E4B}">
                <a14:imgProps xmlns:a14="http://schemas.microsoft.com/office/drawing/2010/main">
                  <a14:imgLayer r:embed="rId13">
                    <a14:imgEffect>
                      <a14:sharpenSoften amount="25000"/>
                    </a14:imgEffect>
                    <a14:imgEffect>
                      <a14:brightnessContrast bright="20000"/>
                    </a14:imgEffect>
                  </a14:imgLayer>
                </a14:imgProps>
              </a:ext>
            </a:extLst>
          </a:blip>
          <a:srcRect l="8280" t="8196" r="14077" b="19454"/>
          <a:stretch/>
        </p:blipFill>
        <p:spPr>
          <a:xfrm>
            <a:off x="7098169" y="1043801"/>
            <a:ext cx="1877222" cy="232833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gfc8e702fda_0_526"/>
          <p:cNvSpPr/>
          <p:nvPr/>
        </p:nvSpPr>
        <p:spPr>
          <a:xfrm>
            <a:off x="334604" y="1578870"/>
            <a:ext cx="5854500" cy="4073100"/>
          </a:xfrm>
          <a:prstGeom prst="triangle">
            <a:avLst>
              <a:gd name="adj" fmla="val 50000"/>
            </a:avLst>
          </a:prstGeom>
          <a:solidFill>
            <a:srgbClr val="F0F0F0"/>
          </a:solidFill>
          <a:ln w="12700" cap="flat" cmpd="sng">
            <a:solidFill>
              <a:srgbClr val="803B0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entury Gothic"/>
              <a:buNone/>
            </a:pPr>
            <a:endParaRPr sz="1800" b="0" i="0" u="none" strike="noStrike" cap="none">
              <a:solidFill>
                <a:schemeClr val="lt1"/>
              </a:solidFill>
              <a:latin typeface="Calibri"/>
              <a:ea typeface="Calibri"/>
              <a:cs typeface="Calibri"/>
              <a:sym typeface="Calibri"/>
            </a:endParaRPr>
          </a:p>
        </p:txBody>
      </p:sp>
      <p:sp>
        <p:nvSpPr>
          <p:cNvPr id="263" name="Google Shape;263;gfc8e702fda_0_526"/>
          <p:cNvSpPr txBox="1">
            <a:spLocks noGrp="1"/>
          </p:cNvSpPr>
          <p:nvPr>
            <p:ph type="title"/>
          </p:nvPr>
        </p:nvSpPr>
        <p:spPr>
          <a:xfrm>
            <a:off x="480062" y="365125"/>
            <a:ext cx="6605700" cy="818400"/>
          </a:xfrm>
          <a:prstGeom prst="rect">
            <a:avLst/>
          </a:prstGeom>
          <a:solidFill>
            <a:srgbClr val="E95355"/>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lv-LV">
                <a:solidFill>
                  <a:schemeClr val="dk1"/>
                </a:solidFill>
              </a:rPr>
              <a:t>SURVEY GENERAL CONCEPT</a:t>
            </a:r>
            <a:endParaRPr>
              <a:solidFill>
                <a:schemeClr val="dk1"/>
              </a:solidFill>
            </a:endParaRPr>
          </a:p>
        </p:txBody>
      </p:sp>
      <p:sp>
        <p:nvSpPr>
          <p:cNvPr id="264" name="Google Shape;264;gfc8e702fda_0_526"/>
          <p:cNvSpPr txBox="1">
            <a:spLocks noGrp="1"/>
          </p:cNvSpPr>
          <p:nvPr>
            <p:ph type="body" idx="1"/>
          </p:nvPr>
        </p:nvSpPr>
        <p:spPr>
          <a:xfrm>
            <a:off x="6233154" y="1288072"/>
            <a:ext cx="5367600" cy="1578900"/>
          </a:xfrm>
          <a:prstGeom prst="rect">
            <a:avLst/>
          </a:prstGeom>
          <a:solidFill>
            <a:schemeClr val="lt1"/>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000"/>
              <a:buNone/>
            </a:pPr>
            <a:r>
              <a:rPr lang="lv-LV" sz="2000" b="1">
                <a:solidFill>
                  <a:srgbClr val="E95355"/>
                </a:solidFill>
                <a:latin typeface="Century Gothic"/>
                <a:ea typeface="Century Gothic"/>
                <a:cs typeface="Century Gothic"/>
                <a:sym typeface="Century Gothic"/>
              </a:rPr>
              <a:t>Foster </a:t>
            </a:r>
            <a:r>
              <a:rPr lang="lv-LV" sz="2000">
                <a:solidFill>
                  <a:srgbClr val="E95355"/>
                </a:solidFill>
                <a:latin typeface="Century Gothic"/>
                <a:ea typeface="Century Gothic"/>
                <a:cs typeface="Century Gothic"/>
                <a:sym typeface="Century Gothic"/>
              </a:rPr>
              <a:t>the industrial and clinical </a:t>
            </a:r>
            <a:r>
              <a:rPr lang="lv-LV" sz="2000" b="1">
                <a:solidFill>
                  <a:srgbClr val="E95355"/>
                </a:solidFill>
                <a:latin typeface="Century Gothic"/>
                <a:ea typeface="Century Gothic"/>
                <a:cs typeface="Century Gothic"/>
                <a:sym typeface="Century Gothic"/>
              </a:rPr>
              <a:t>collaboration</a:t>
            </a:r>
            <a:r>
              <a:rPr lang="lv-LV" sz="2000">
                <a:solidFill>
                  <a:srgbClr val="E95355"/>
                </a:solidFill>
                <a:latin typeface="Century Gothic"/>
                <a:ea typeface="Century Gothic"/>
                <a:cs typeface="Century Gothic"/>
                <a:sym typeface="Century Gothic"/>
              </a:rPr>
              <a:t>, </a:t>
            </a:r>
            <a:r>
              <a:rPr lang="lv-LV" sz="2000" b="1">
                <a:solidFill>
                  <a:srgbClr val="E95355"/>
                </a:solidFill>
                <a:latin typeface="Century Gothic"/>
                <a:ea typeface="Century Gothic"/>
                <a:cs typeface="Century Gothic"/>
                <a:sym typeface="Century Gothic"/>
              </a:rPr>
              <a:t>identifying the needs </a:t>
            </a:r>
            <a:r>
              <a:rPr lang="lv-LV" sz="2000">
                <a:solidFill>
                  <a:srgbClr val="E95355"/>
                </a:solidFill>
                <a:latin typeface="Century Gothic"/>
                <a:ea typeface="Century Gothic"/>
                <a:cs typeface="Century Gothic"/>
                <a:sym typeface="Century Gothic"/>
              </a:rPr>
              <a:t>of industrial and clinical end-users to enrich and adapt the product and service portfolio accordingly</a:t>
            </a:r>
            <a:endParaRPr sz="2000">
              <a:solidFill>
                <a:srgbClr val="E95355"/>
              </a:solidFill>
              <a:latin typeface="Century Gothic"/>
              <a:ea typeface="Century Gothic"/>
              <a:cs typeface="Century Gothic"/>
              <a:sym typeface="Century Gothic"/>
            </a:endParaRPr>
          </a:p>
          <a:p>
            <a:pPr marL="228600" lvl="0" indent="-77470" algn="l" rtl="0">
              <a:lnSpc>
                <a:spcPct val="90000"/>
              </a:lnSpc>
              <a:spcBef>
                <a:spcPts val="1000"/>
              </a:spcBef>
              <a:spcAft>
                <a:spcPts val="0"/>
              </a:spcAft>
              <a:buClr>
                <a:schemeClr val="dk1"/>
              </a:buClr>
              <a:buSzPts val="2000"/>
              <a:buNone/>
            </a:pPr>
            <a:endParaRPr sz="2000">
              <a:solidFill>
                <a:srgbClr val="E95355"/>
              </a:solidFill>
              <a:latin typeface="Century Gothic"/>
              <a:ea typeface="Century Gothic"/>
              <a:cs typeface="Century Gothic"/>
              <a:sym typeface="Century Gothic"/>
            </a:endParaRPr>
          </a:p>
        </p:txBody>
      </p:sp>
      <p:grpSp>
        <p:nvGrpSpPr>
          <p:cNvPr id="265" name="Google Shape;265;gfc8e702fda_0_526"/>
          <p:cNvGrpSpPr/>
          <p:nvPr/>
        </p:nvGrpSpPr>
        <p:grpSpPr>
          <a:xfrm>
            <a:off x="1818202" y="2879768"/>
            <a:ext cx="2755552" cy="2600834"/>
            <a:chOff x="0" y="170324"/>
            <a:chExt cx="2755552" cy="2600834"/>
          </a:xfrm>
        </p:grpSpPr>
        <p:sp>
          <p:nvSpPr>
            <p:cNvPr id="266" name="Google Shape;266;gfc8e702fda_0_526"/>
            <p:cNvSpPr/>
            <p:nvPr/>
          </p:nvSpPr>
          <p:spPr>
            <a:xfrm>
              <a:off x="577526" y="170324"/>
              <a:ext cx="1600500" cy="1600500"/>
            </a:xfrm>
            <a:prstGeom prst="ellipse">
              <a:avLst/>
            </a:prstGeom>
            <a:solidFill>
              <a:srgbClr val="F16B67"/>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lt1"/>
                </a:buClr>
                <a:buSzPts val="1800"/>
                <a:buFont typeface="Century Gothic"/>
                <a:buNone/>
              </a:pPr>
              <a:endParaRPr sz="1800" b="0" i="0" u="none" strike="noStrike" cap="none">
                <a:solidFill>
                  <a:schemeClr val="lt1"/>
                </a:solidFill>
                <a:latin typeface="Century Gothic"/>
                <a:ea typeface="Century Gothic"/>
                <a:cs typeface="Century Gothic"/>
                <a:sym typeface="Century Gothic"/>
              </a:endParaRPr>
            </a:p>
          </p:txBody>
        </p:sp>
        <p:sp>
          <p:nvSpPr>
            <p:cNvPr id="267" name="Google Shape;267;gfc8e702fda_0_526"/>
            <p:cNvSpPr txBox="1"/>
            <p:nvPr/>
          </p:nvSpPr>
          <p:spPr>
            <a:xfrm>
              <a:off x="790930" y="450418"/>
              <a:ext cx="1173600" cy="720300"/>
            </a:xfrm>
            <a:prstGeom prst="rect">
              <a:avLst/>
            </a:prstGeom>
            <a:solidFill>
              <a:srgbClr val="F16B67"/>
            </a:solid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900"/>
                <a:buFont typeface="Calibri"/>
                <a:buNone/>
              </a:pPr>
              <a:r>
                <a:rPr lang="lv-LV" sz="1900" b="0" i="0" u="none" strike="noStrike" cap="none">
                  <a:solidFill>
                    <a:schemeClr val="dk1"/>
                  </a:solidFill>
                  <a:latin typeface="Calibri"/>
                  <a:ea typeface="Calibri"/>
                  <a:cs typeface="Calibri"/>
                  <a:sym typeface="Calibri"/>
                </a:rPr>
                <a:t>Industry</a:t>
              </a:r>
              <a:endParaRPr sz="1800" b="0" i="0" u="none" strike="noStrike" cap="none">
                <a:solidFill>
                  <a:schemeClr val="lt1"/>
                </a:solidFill>
                <a:latin typeface="Century Gothic"/>
                <a:ea typeface="Century Gothic"/>
                <a:cs typeface="Century Gothic"/>
                <a:sym typeface="Century Gothic"/>
              </a:endParaRPr>
            </a:p>
          </p:txBody>
        </p:sp>
        <p:sp>
          <p:nvSpPr>
            <p:cNvPr id="268" name="Google Shape;268;gfc8e702fda_0_526"/>
            <p:cNvSpPr/>
            <p:nvPr/>
          </p:nvSpPr>
          <p:spPr>
            <a:xfrm>
              <a:off x="1155052" y="1170658"/>
              <a:ext cx="1600500" cy="1600500"/>
            </a:xfrm>
            <a:prstGeom prst="ellipse">
              <a:avLst/>
            </a:prstGeom>
            <a:solidFill>
              <a:srgbClr val="FFD96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lt1"/>
                </a:buClr>
                <a:buSzPts val="1800"/>
                <a:buFont typeface="Century Gothic"/>
                <a:buNone/>
              </a:pPr>
              <a:endParaRPr sz="1800" b="0" i="0" u="none" strike="noStrike" cap="none">
                <a:solidFill>
                  <a:schemeClr val="lt1"/>
                </a:solidFill>
                <a:latin typeface="Century Gothic"/>
                <a:ea typeface="Century Gothic"/>
                <a:cs typeface="Century Gothic"/>
                <a:sym typeface="Century Gothic"/>
              </a:endParaRPr>
            </a:p>
          </p:txBody>
        </p:sp>
        <p:sp>
          <p:nvSpPr>
            <p:cNvPr id="269" name="Google Shape;269;gfc8e702fda_0_526"/>
            <p:cNvSpPr txBox="1"/>
            <p:nvPr/>
          </p:nvSpPr>
          <p:spPr>
            <a:xfrm>
              <a:off x="1644548" y="1584129"/>
              <a:ext cx="960300" cy="880200"/>
            </a:xfrm>
            <a:prstGeom prst="rect">
              <a:avLst/>
            </a:prstGeom>
            <a:solidFill>
              <a:srgbClr val="FFD966"/>
            </a:solid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900"/>
                <a:buFont typeface="Calibri"/>
                <a:buNone/>
              </a:pPr>
              <a:r>
                <a:rPr lang="lv-LV" sz="1900" b="0" i="0" u="none" strike="noStrike" cap="none" dirty="0">
                  <a:solidFill>
                    <a:schemeClr val="dk1"/>
                  </a:solidFill>
                  <a:latin typeface="Calibri"/>
                  <a:ea typeface="Calibri"/>
                  <a:cs typeface="Calibri"/>
                  <a:sym typeface="Calibri"/>
                </a:rPr>
                <a:t>Medicine</a:t>
              </a:r>
              <a:endParaRPr sz="1800" b="0" i="0" u="none" strike="noStrike" cap="none" dirty="0">
                <a:solidFill>
                  <a:schemeClr val="lt1"/>
                </a:solidFill>
                <a:latin typeface="Century Gothic"/>
                <a:ea typeface="Century Gothic"/>
                <a:cs typeface="Century Gothic"/>
                <a:sym typeface="Century Gothic"/>
              </a:endParaRPr>
            </a:p>
          </p:txBody>
        </p:sp>
        <p:sp>
          <p:nvSpPr>
            <p:cNvPr id="270" name="Google Shape;270;gfc8e702fda_0_526"/>
            <p:cNvSpPr/>
            <p:nvPr/>
          </p:nvSpPr>
          <p:spPr>
            <a:xfrm>
              <a:off x="0" y="1170658"/>
              <a:ext cx="1600500" cy="1600500"/>
            </a:xfrm>
            <a:prstGeom prst="ellipse">
              <a:avLst/>
            </a:prstGeom>
            <a:solidFill>
              <a:srgbClr val="00B9C5"/>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lt1"/>
                </a:buClr>
                <a:buSzPts val="1800"/>
                <a:buFont typeface="Century Gothic"/>
                <a:buNone/>
              </a:pPr>
              <a:endParaRPr sz="1800" b="0" i="0" u="none" strike="noStrike" cap="none">
                <a:solidFill>
                  <a:schemeClr val="lt1"/>
                </a:solidFill>
                <a:latin typeface="Century Gothic"/>
                <a:ea typeface="Century Gothic"/>
                <a:cs typeface="Century Gothic"/>
                <a:sym typeface="Century Gothic"/>
              </a:endParaRPr>
            </a:p>
          </p:txBody>
        </p:sp>
        <p:sp>
          <p:nvSpPr>
            <p:cNvPr id="271" name="Google Shape;271;gfc8e702fda_0_526"/>
            <p:cNvSpPr txBox="1"/>
            <p:nvPr/>
          </p:nvSpPr>
          <p:spPr>
            <a:xfrm>
              <a:off x="202323" y="1566063"/>
              <a:ext cx="960300" cy="880200"/>
            </a:xfrm>
            <a:prstGeom prst="rect">
              <a:avLst/>
            </a:prstGeom>
            <a:solidFill>
              <a:srgbClr val="00B9C5"/>
            </a:solid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900"/>
                <a:buFont typeface="Calibri"/>
                <a:buNone/>
              </a:pPr>
              <a:r>
                <a:rPr lang="lv-LV" sz="1900" b="0" i="0" u="none" strike="noStrike" cap="none" dirty="0">
                  <a:solidFill>
                    <a:schemeClr val="dk1"/>
                  </a:solidFill>
                  <a:latin typeface="Calibri"/>
                  <a:ea typeface="Calibri"/>
                  <a:cs typeface="Calibri"/>
                  <a:sym typeface="Calibri"/>
                </a:rPr>
                <a:t>Research</a:t>
              </a:r>
              <a:endParaRPr sz="1800" b="0" i="0" u="none" strike="noStrike" cap="none" dirty="0">
                <a:solidFill>
                  <a:schemeClr val="lt1"/>
                </a:solidFill>
                <a:latin typeface="Century Gothic"/>
                <a:ea typeface="Century Gothic"/>
                <a:cs typeface="Century Gothic"/>
                <a:sym typeface="Century Gothic"/>
              </a:endParaRPr>
            </a:p>
          </p:txBody>
        </p:sp>
      </p:grpSp>
      <p:sp>
        <p:nvSpPr>
          <p:cNvPr id="272" name="Google Shape;272;gfc8e702fda_0_526"/>
          <p:cNvSpPr txBox="1"/>
          <p:nvPr/>
        </p:nvSpPr>
        <p:spPr>
          <a:xfrm>
            <a:off x="6233154" y="2921879"/>
            <a:ext cx="5298900" cy="4093388"/>
          </a:xfrm>
          <a:prstGeom prst="rect">
            <a:avLst/>
          </a:prstGeom>
          <a:solidFill>
            <a:srgbClr val="364142"/>
          </a:solid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chemeClr val="lt1"/>
              </a:buClr>
              <a:buSzPts val="2000"/>
              <a:buFont typeface="Century Gothic"/>
              <a:buNone/>
            </a:pPr>
            <a:r>
              <a:rPr lang="lv-LV" sz="2000" b="1" i="0" u="none" strike="noStrike" cap="none" dirty="0" err="1">
                <a:solidFill>
                  <a:schemeClr val="lt1"/>
                </a:solidFill>
                <a:latin typeface="Century Gothic"/>
                <a:ea typeface="Century Gothic"/>
                <a:cs typeface="Century Gothic"/>
                <a:sym typeface="Century Gothic"/>
              </a:rPr>
              <a:t>Goal</a:t>
            </a:r>
            <a:r>
              <a:rPr lang="lv-LV" sz="2000" b="1" i="0" u="none" strike="noStrike" cap="none" dirty="0">
                <a:solidFill>
                  <a:schemeClr val="lt1"/>
                </a:solidFill>
                <a:latin typeface="Century Gothic"/>
                <a:ea typeface="Century Gothic"/>
                <a:cs typeface="Century Gothic"/>
                <a:sym typeface="Century Gothic"/>
              </a:rPr>
              <a:t> </a:t>
            </a:r>
            <a:r>
              <a:rPr lang="lv-LV" sz="2000" b="1" i="0" u="none" strike="noStrike" cap="none" dirty="0" err="1">
                <a:solidFill>
                  <a:schemeClr val="lt1"/>
                </a:solidFill>
                <a:latin typeface="Century Gothic"/>
                <a:ea typeface="Century Gothic"/>
                <a:cs typeface="Century Gothic"/>
                <a:sym typeface="Century Gothic"/>
              </a:rPr>
              <a:t>of</a:t>
            </a:r>
            <a:r>
              <a:rPr lang="lv-LV" sz="2000" b="1" i="0" u="none" strike="noStrike" cap="none" dirty="0">
                <a:solidFill>
                  <a:schemeClr val="lt1"/>
                </a:solidFill>
                <a:latin typeface="Century Gothic"/>
                <a:ea typeface="Century Gothic"/>
                <a:cs typeface="Century Gothic"/>
                <a:sym typeface="Century Gothic"/>
              </a:rPr>
              <a:t> </a:t>
            </a:r>
            <a:r>
              <a:rPr lang="lv-LV" sz="2000" b="1" i="0" u="none" strike="noStrike" cap="none" dirty="0" err="1">
                <a:solidFill>
                  <a:schemeClr val="lt1"/>
                </a:solidFill>
                <a:latin typeface="Century Gothic"/>
                <a:ea typeface="Century Gothic"/>
                <a:cs typeface="Century Gothic"/>
                <a:sym typeface="Century Gothic"/>
              </a:rPr>
              <a:t>the</a:t>
            </a:r>
            <a:r>
              <a:rPr lang="lv-LV" sz="2000" b="1" i="0" u="none" strike="noStrike" cap="none" dirty="0">
                <a:solidFill>
                  <a:schemeClr val="lt1"/>
                </a:solidFill>
                <a:latin typeface="Century Gothic"/>
                <a:ea typeface="Century Gothic"/>
                <a:cs typeface="Century Gothic"/>
                <a:sym typeface="Century Gothic"/>
              </a:rPr>
              <a:t> </a:t>
            </a:r>
            <a:r>
              <a:rPr lang="lv-LV" sz="2000" b="1" i="0" u="none" strike="noStrike" cap="none" dirty="0" err="1">
                <a:solidFill>
                  <a:schemeClr val="lt1"/>
                </a:solidFill>
                <a:latin typeface="Century Gothic"/>
                <a:ea typeface="Century Gothic"/>
                <a:cs typeface="Century Gothic"/>
                <a:sym typeface="Century Gothic"/>
              </a:rPr>
              <a:t>surveys</a:t>
            </a:r>
            <a:r>
              <a:rPr lang="lv-LV" sz="2000" b="1"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is</a:t>
            </a:r>
            <a:r>
              <a:rPr lang="lv-LV" sz="2000" b="0" i="0" u="none" strike="noStrike" cap="none" dirty="0">
                <a:solidFill>
                  <a:schemeClr val="lt1"/>
                </a:solidFill>
                <a:latin typeface="Century Gothic"/>
                <a:ea typeface="Century Gothic"/>
                <a:cs typeface="Century Gothic"/>
                <a:sym typeface="Century Gothic"/>
              </a:rPr>
              <a:t> to </a:t>
            </a:r>
            <a:r>
              <a:rPr lang="lv-LV" sz="2000" b="0" i="0" u="none" strike="noStrike" cap="none" dirty="0" err="1">
                <a:solidFill>
                  <a:schemeClr val="lt1"/>
                </a:solidFill>
                <a:latin typeface="Century Gothic"/>
                <a:ea typeface="Century Gothic"/>
                <a:cs typeface="Century Gothic"/>
                <a:sym typeface="Century Gothic"/>
              </a:rPr>
              <a:t>identify</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industrial</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research</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and</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clinical</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partners</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and</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their</a:t>
            </a:r>
            <a:r>
              <a:rPr lang="lv-LV" sz="2000" b="0" i="0" u="none" strike="noStrike" cap="none" dirty="0">
                <a:solidFill>
                  <a:schemeClr val="lt1"/>
                </a:solidFill>
                <a:latin typeface="Century Gothic"/>
                <a:ea typeface="Century Gothic"/>
                <a:cs typeface="Century Gothic"/>
                <a:sym typeface="Century Gothic"/>
              </a:rPr>
              <a:t>:</a:t>
            </a:r>
            <a:endParaRPr sz="1800" b="0" i="0" u="none" strike="noStrike" cap="none" dirty="0">
              <a:solidFill>
                <a:schemeClr val="lt1"/>
              </a:solidFill>
              <a:latin typeface="Century Gothic"/>
              <a:ea typeface="Century Gothic"/>
              <a:cs typeface="Century Gothic"/>
              <a:sym typeface="Century Gothic"/>
            </a:endParaRPr>
          </a:p>
          <a:p>
            <a:pPr marL="285750" marR="0" lvl="0" indent="-285750" algn="just" rtl="0">
              <a:lnSpc>
                <a:spcPct val="100000"/>
              </a:lnSpc>
              <a:spcBef>
                <a:spcPts val="600"/>
              </a:spcBef>
              <a:spcAft>
                <a:spcPts val="0"/>
              </a:spcAft>
              <a:buClr>
                <a:schemeClr val="lt1"/>
              </a:buClr>
              <a:buSzPts val="2000"/>
              <a:buFont typeface="Calibri"/>
              <a:buChar char="-"/>
            </a:pPr>
            <a:r>
              <a:rPr lang="lv-LV" sz="2000" b="0" i="0" u="none" strike="noStrike" cap="none" dirty="0" err="1">
                <a:solidFill>
                  <a:schemeClr val="lt1"/>
                </a:solidFill>
                <a:latin typeface="Century Gothic"/>
                <a:ea typeface="Century Gothic"/>
                <a:cs typeface="Century Gothic"/>
                <a:sym typeface="Century Gothic"/>
              </a:rPr>
              <a:t>Geographical</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location</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for</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the</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map</a:t>
            </a:r>
            <a:r>
              <a:rPr lang="lv-LV" sz="2000" b="0" i="0" u="none" strike="noStrike" cap="none" dirty="0">
                <a:solidFill>
                  <a:schemeClr val="lt1"/>
                </a:solidFill>
                <a:latin typeface="Century Gothic"/>
                <a:ea typeface="Century Gothic"/>
                <a:cs typeface="Century Gothic"/>
                <a:sym typeface="Century Gothic"/>
              </a:rPr>
              <a:t>)</a:t>
            </a:r>
            <a:endParaRPr sz="2000" b="0" i="0" u="none" strike="noStrike" cap="none" dirty="0">
              <a:solidFill>
                <a:schemeClr val="lt1"/>
              </a:solidFill>
              <a:latin typeface="Century Gothic"/>
              <a:ea typeface="Century Gothic"/>
              <a:cs typeface="Century Gothic"/>
              <a:sym typeface="Century Gothic"/>
            </a:endParaRPr>
          </a:p>
          <a:p>
            <a:pPr marL="285750" marR="0" lvl="0" indent="-285750" algn="just" rtl="0">
              <a:lnSpc>
                <a:spcPct val="100000"/>
              </a:lnSpc>
              <a:spcBef>
                <a:spcPts val="600"/>
              </a:spcBef>
              <a:spcAft>
                <a:spcPts val="0"/>
              </a:spcAft>
              <a:buClr>
                <a:schemeClr val="lt1"/>
              </a:buClr>
              <a:buSzPts val="2000"/>
              <a:buFont typeface="Calibri"/>
              <a:buChar char="-"/>
            </a:pPr>
            <a:r>
              <a:rPr lang="lv-LV" sz="2000" b="0" i="0" u="none" strike="noStrike" cap="none" dirty="0" err="1">
                <a:solidFill>
                  <a:schemeClr val="lt1"/>
                </a:solidFill>
                <a:latin typeface="Century Gothic"/>
                <a:ea typeface="Century Gothic"/>
                <a:cs typeface="Century Gothic"/>
                <a:sym typeface="Century Gothic"/>
              </a:rPr>
              <a:t>Capabilities</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infrastructure</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current</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profile</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competences</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licensing</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and</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other</a:t>
            </a:r>
            <a:r>
              <a:rPr lang="lv-LV" sz="2000" b="0" i="0" u="none" strike="noStrike" cap="none" dirty="0">
                <a:solidFill>
                  <a:schemeClr val="lt1"/>
                </a:solidFill>
                <a:latin typeface="Century Gothic"/>
                <a:ea typeface="Century Gothic"/>
                <a:cs typeface="Century Gothic"/>
                <a:sym typeface="Century Gothic"/>
              </a:rPr>
              <a:t> relevant </a:t>
            </a:r>
            <a:r>
              <a:rPr lang="lv-LV" sz="2000" b="0" i="0" u="none" strike="noStrike" cap="none" dirty="0" err="1">
                <a:solidFill>
                  <a:schemeClr val="lt1"/>
                </a:solidFill>
                <a:latin typeface="Century Gothic"/>
                <a:ea typeface="Century Gothic"/>
                <a:cs typeface="Century Gothic"/>
                <a:sym typeface="Century Gothic"/>
              </a:rPr>
              <a:t>matters</a:t>
            </a:r>
            <a:r>
              <a:rPr lang="lv-LV" sz="2000" b="0" i="0" u="none" strike="noStrike" cap="none" dirty="0">
                <a:solidFill>
                  <a:schemeClr val="lt1"/>
                </a:solidFill>
                <a:latin typeface="Century Gothic"/>
                <a:ea typeface="Century Gothic"/>
                <a:cs typeface="Century Gothic"/>
                <a:sym typeface="Century Gothic"/>
              </a:rPr>
              <a:t>)  </a:t>
            </a:r>
            <a:endParaRPr sz="1800" b="0" i="0" u="none" strike="noStrike" cap="none" dirty="0">
              <a:solidFill>
                <a:schemeClr val="lt1"/>
              </a:solidFill>
              <a:latin typeface="Century Gothic"/>
              <a:ea typeface="Century Gothic"/>
              <a:cs typeface="Century Gothic"/>
              <a:sym typeface="Century Gothic"/>
            </a:endParaRPr>
          </a:p>
          <a:p>
            <a:pPr marL="285750" marR="0" lvl="0" indent="-285750" algn="just" rtl="0">
              <a:lnSpc>
                <a:spcPct val="100000"/>
              </a:lnSpc>
              <a:spcBef>
                <a:spcPts val="600"/>
              </a:spcBef>
              <a:spcAft>
                <a:spcPts val="0"/>
              </a:spcAft>
              <a:buClr>
                <a:schemeClr val="lt1"/>
              </a:buClr>
              <a:buSzPts val="2000"/>
              <a:buFont typeface="Calibri"/>
              <a:buChar char="-"/>
            </a:pPr>
            <a:r>
              <a:rPr lang="lv-LV" sz="2000" b="0" i="0" u="none" strike="noStrike" cap="none" dirty="0" err="1">
                <a:solidFill>
                  <a:schemeClr val="lt1"/>
                </a:solidFill>
                <a:latin typeface="Century Gothic"/>
                <a:ea typeface="Century Gothic"/>
                <a:cs typeface="Century Gothic"/>
                <a:sym typeface="Century Gothic"/>
              </a:rPr>
              <a:t>Further</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vision</a:t>
            </a:r>
            <a:r>
              <a:rPr lang="lv-LV" sz="2000" b="0" i="0" u="none" strike="noStrike" cap="none" dirty="0">
                <a:solidFill>
                  <a:schemeClr val="lt1"/>
                </a:solidFill>
                <a:latin typeface="Century Gothic"/>
                <a:ea typeface="Century Gothic"/>
                <a:cs typeface="Century Gothic"/>
                <a:sym typeface="Century Gothic"/>
              </a:rPr>
              <a:t> (R&amp;D </a:t>
            </a:r>
            <a:r>
              <a:rPr lang="lv-LV" sz="2000" b="0" i="0" u="none" strike="noStrike" cap="none" dirty="0" err="1">
                <a:solidFill>
                  <a:schemeClr val="lt1"/>
                </a:solidFill>
                <a:latin typeface="Century Gothic"/>
                <a:ea typeface="Century Gothic"/>
                <a:cs typeface="Century Gothic"/>
                <a:sym typeface="Century Gothic"/>
              </a:rPr>
              <a:t>activities</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overall</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goals</a:t>
            </a:r>
            <a:r>
              <a:rPr lang="lv-LV" sz="2000" b="0" i="0" u="none" strike="noStrike" cap="none" dirty="0">
                <a:solidFill>
                  <a:schemeClr val="lt1"/>
                </a:solidFill>
                <a:latin typeface="Century Gothic"/>
                <a:ea typeface="Century Gothic"/>
                <a:cs typeface="Century Gothic"/>
                <a:sym typeface="Century Gothic"/>
              </a:rPr>
              <a:t>)</a:t>
            </a:r>
            <a:endParaRPr sz="1800" b="0" i="0" u="none" strike="noStrike" cap="none" dirty="0">
              <a:solidFill>
                <a:schemeClr val="lt1"/>
              </a:solidFill>
              <a:latin typeface="Century Gothic"/>
              <a:ea typeface="Century Gothic"/>
              <a:cs typeface="Century Gothic"/>
              <a:sym typeface="Century Gothic"/>
            </a:endParaRPr>
          </a:p>
          <a:p>
            <a:pPr marL="285750" marR="0" lvl="0" indent="-285750" algn="just" rtl="0">
              <a:lnSpc>
                <a:spcPct val="100000"/>
              </a:lnSpc>
              <a:spcBef>
                <a:spcPts val="600"/>
              </a:spcBef>
              <a:spcAft>
                <a:spcPts val="0"/>
              </a:spcAft>
              <a:buClr>
                <a:schemeClr val="lt1"/>
              </a:buClr>
              <a:buSzPts val="2000"/>
              <a:buFont typeface="Calibri"/>
              <a:buChar char="-"/>
            </a:pPr>
            <a:r>
              <a:rPr lang="lv-LV" sz="2000" b="0" i="0" u="none" strike="noStrike" cap="none" dirty="0" err="1">
                <a:solidFill>
                  <a:schemeClr val="lt1"/>
                </a:solidFill>
                <a:latin typeface="Century Gothic"/>
                <a:ea typeface="Century Gothic"/>
                <a:cs typeface="Century Gothic"/>
                <a:sym typeface="Century Gothic"/>
              </a:rPr>
              <a:t>Needs</a:t>
            </a:r>
            <a:r>
              <a:rPr lang="lv-LV" sz="2000" b="0" i="0" u="none" strike="noStrike" cap="none" dirty="0">
                <a:solidFill>
                  <a:schemeClr val="lt1"/>
                </a:solidFill>
                <a:latin typeface="Century Gothic"/>
                <a:ea typeface="Century Gothic"/>
                <a:cs typeface="Century Gothic"/>
                <a:sym typeface="Century Gothic"/>
              </a:rPr>
              <a:t> to </a:t>
            </a:r>
            <a:r>
              <a:rPr lang="lv-LV" sz="2000" b="0" i="0" u="none" strike="noStrike" cap="none" dirty="0" err="1">
                <a:solidFill>
                  <a:schemeClr val="lt1"/>
                </a:solidFill>
                <a:latin typeface="Century Gothic"/>
                <a:ea typeface="Century Gothic"/>
                <a:cs typeface="Century Gothic"/>
                <a:sym typeface="Century Gothic"/>
              </a:rPr>
              <a:t>achieve</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the</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goals</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including</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interaction</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with</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other</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target</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groups</a:t>
            </a:r>
            <a:r>
              <a:rPr lang="lv-LV" sz="2000" b="0" i="0" u="none" strike="noStrike" cap="none" dirty="0">
                <a:solidFill>
                  <a:schemeClr val="lt1"/>
                </a:solidFill>
                <a:latin typeface="Century Gothic"/>
                <a:ea typeface="Century Gothic"/>
                <a:cs typeface="Century Gothic"/>
                <a:sym typeface="Century Gothic"/>
              </a:rPr>
              <a:t>, </a:t>
            </a:r>
            <a:r>
              <a:rPr lang="lv-LV" sz="2000" b="0" i="0" u="none" strike="noStrike" cap="none" dirty="0" err="1">
                <a:solidFill>
                  <a:schemeClr val="lt1"/>
                </a:solidFill>
                <a:latin typeface="Century Gothic"/>
                <a:ea typeface="Century Gothic"/>
                <a:cs typeface="Century Gothic"/>
                <a:sym typeface="Century Gothic"/>
              </a:rPr>
              <a:t>education</a:t>
            </a:r>
            <a:r>
              <a:rPr lang="lv-LV" sz="2000" b="0" i="0" u="none" strike="noStrike" cap="none" dirty="0">
                <a:solidFill>
                  <a:schemeClr val="lt1"/>
                </a:solidFill>
                <a:latin typeface="Century Gothic"/>
                <a:ea typeface="Century Gothic"/>
                <a:cs typeface="Century Gothic"/>
                <a:sym typeface="Century Gothic"/>
              </a:rPr>
              <a:t>) </a:t>
            </a:r>
            <a:endParaRPr sz="2000" b="0" i="0" u="none" strike="noStrike" cap="none" dirty="0">
              <a:solidFill>
                <a:schemeClr val="lt1"/>
              </a:solidFill>
              <a:latin typeface="Century Gothic"/>
              <a:ea typeface="Century Gothic"/>
              <a:cs typeface="Century Gothic"/>
              <a:sym typeface="Century Gothic"/>
            </a:endParaRPr>
          </a:p>
          <a:p>
            <a:pPr marL="342900" marR="0" lvl="0" indent="-215900" algn="just" rtl="0">
              <a:lnSpc>
                <a:spcPct val="100000"/>
              </a:lnSpc>
              <a:spcBef>
                <a:spcPts val="0"/>
              </a:spcBef>
              <a:spcAft>
                <a:spcPts val="0"/>
              </a:spcAft>
              <a:buClr>
                <a:schemeClr val="dk1"/>
              </a:buClr>
              <a:buSzPts val="2000"/>
              <a:buFont typeface="Calibri"/>
              <a:buNone/>
            </a:pPr>
            <a:endParaRPr sz="2000" b="0" i="0" u="none" strike="noStrike" cap="none" dirty="0">
              <a:solidFill>
                <a:schemeClr val="lt1"/>
              </a:solidFill>
              <a:latin typeface="Century Gothic"/>
              <a:ea typeface="Century Gothic"/>
              <a:cs typeface="Century Gothic"/>
              <a:sym typeface="Century Gothic"/>
            </a:endParaRPr>
          </a:p>
        </p:txBody>
      </p:sp>
      <p:sp>
        <p:nvSpPr>
          <p:cNvPr id="273" name="Google Shape;273;gfc8e702fda_0_526"/>
          <p:cNvSpPr txBox="1"/>
          <p:nvPr/>
        </p:nvSpPr>
        <p:spPr>
          <a:xfrm>
            <a:off x="2115682" y="5525571"/>
            <a:ext cx="39426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800"/>
              <a:buFont typeface="Calibri"/>
              <a:buNone/>
            </a:pPr>
            <a:r>
              <a:rPr lang="lv-LV" sz="2800" b="0" i="0" u="none" strike="noStrike" cap="none">
                <a:solidFill>
                  <a:schemeClr val="lt1"/>
                </a:solidFill>
                <a:latin typeface="Calibri"/>
                <a:ea typeface="Calibri"/>
                <a:cs typeface="Calibri"/>
                <a:sym typeface="Calibri"/>
              </a:rPr>
              <a:t>Target groups</a:t>
            </a:r>
            <a:endParaRPr sz="1800" b="0" i="0" u="none" strike="noStrike" cap="none">
              <a:solidFill>
                <a:schemeClr val="lt1"/>
              </a:solidFill>
              <a:latin typeface="Century Gothic"/>
              <a:ea typeface="Century Gothic"/>
              <a:cs typeface="Century Gothic"/>
              <a:sym typeface="Century Gothic"/>
            </a:endParaRPr>
          </a:p>
        </p:txBody>
      </p:sp>
      <p:sp>
        <p:nvSpPr>
          <p:cNvPr id="274" name="Google Shape;274;gfc8e702fda_0_526"/>
          <p:cNvSpPr txBox="1"/>
          <p:nvPr/>
        </p:nvSpPr>
        <p:spPr>
          <a:xfrm rot="-3307121">
            <a:off x="627746" y="3435663"/>
            <a:ext cx="2785558" cy="38465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900"/>
              <a:buFont typeface="Calibri"/>
              <a:buNone/>
            </a:pPr>
            <a:r>
              <a:rPr lang="lv-LV" sz="1900" b="0" i="0" u="none" strike="noStrike" cap="none">
                <a:solidFill>
                  <a:schemeClr val="dk1"/>
                </a:solidFill>
                <a:latin typeface="Calibri"/>
                <a:ea typeface="Calibri"/>
                <a:cs typeface="Calibri"/>
                <a:sym typeface="Calibri"/>
              </a:rPr>
              <a:t>Regulatory institutions</a:t>
            </a:r>
            <a:endParaRPr sz="1800" b="0" i="0" u="none" strike="noStrike" cap="none">
              <a:solidFill>
                <a:schemeClr val="lt1"/>
              </a:solidFill>
              <a:latin typeface="Century Gothic"/>
              <a:ea typeface="Century Gothic"/>
              <a:cs typeface="Century Gothic"/>
              <a:sym typeface="Century Gothic"/>
            </a:endParaRPr>
          </a:p>
        </p:txBody>
      </p:sp>
      <p:sp>
        <p:nvSpPr>
          <p:cNvPr id="275" name="Google Shape;275;gfc8e702fda_0_526"/>
          <p:cNvSpPr txBox="1"/>
          <p:nvPr/>
        </p:nvSpPr>
        <p:spPr>
          <a:xfrm rot="3254827">
            <a:off x="3242394" y="3668906"/>
            <a:ext cx="2785429" cy="38473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900"/>
              <a:buFont typeface="Calibri"/>
              <a:buNone/>
            </a:pPr>
            <a:r>
              <a:rPr lang="lv-LV" sz="1900" b="0" i="0" u="none" strike="noStrike" cap="none">
                <a:solidFill>
                  <a:schemeClr val="dk1"/>
                </a:solidFill>
                <a:latin typeface="Calibri"/>
                <a:ea typeface="Calibri"/>
                <a:cs typeface="Calibri"/>
                <a:sym typeface="Calibri"/>
              </a:rPr>
              <a:t>Professional organizations</a:t>
            </a:r>
            <a:endParaRPr sz="1800" b="0" i="0" u="none" strike="noStrike" cap="none">
              <a:solidFill>
                <a:schemeClr val="lt1"/>
              </a:solidFill>
              <a:latin typeface="Century Gothic"/>
              <a:ea typeface="Century Gothic"/>
              <a:cs typeface="Century Gothic"/>
              <a:sym typeface="Century Gothic"/>
            </a:endParaRPr>
          </a:p>
        </p:txBody>
      </p:sp>
      <p:pic>
        <p:nvPicPr>
          <p:cNvPr id="276" name="Google Shape;276;gfc8e702fda_0_526"/>
          <p:cNvPicPr preferRelativeResize="0"/>
          <p:nvPr/>
        </p:nvPicPr>
        <p:blipFill rotWithShape="1">
          <a:blip r:embed="rId3">
            <a:alphaModFix/>
          </a:blip>
          <a:srcRect l="47930" t="28331" r="41286" b="61459"/>
          <a:stretch/>
        </p:blipFill>
        <p:spPr>
          <a:xfrm>
            <a:off x="9887393" y="62283"/>
            <a:ext cx="2105026" cy="1121156"/>
          </a:xfrm>
          <a:prstGeom prst="rect">
            <a:avLst/>
          </a:prstGeom>
          <a:noFill/>
          <a:ln>
            <a:noFill/>
          </a:ln>
        </p:spPr>
      </p:pic>
      <p:pic>
        <p:nvPicPr>
          <p:cNvPr id="18" name="Google Shape;246;p4">
            <a:extLst>
              <a:ext uri="{FF2B5EF4-FFF2-40B4-BE49-F238E27FC236}">
                <a16:creationId xmlns:a16="http://schemas.microsoft.com/office/drawing/2014/main" id="{3F29F3CD-3315-43A1-BA8B-E9AE0C264BE3}"/>
              </a:ext>
            </a:extLst>
          </p:cNvPr>
          <p:cNvPicPr preferRelativeResize="0"/>
          <p:nvPr/>
        </p:nvPicPr>
        <p:blipFill rotWithShape="1">
          <a:blip r:embed="rId4">
            <a:alphaModFix/>
          </a:blip>
          <a:srcRect/>
          <a:stretch/>
        </p:blipFill>
        <p:spPr>
          <a:xfrm>
            <a:off x="202565" y="6137275"/>
            <a:ext cx="457200" cy="495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
          <p:cNvSpPr txBox="1">
            <a:spLocks noGrp="1"/>
          </p:cNvSpPr>
          <p:nvPr>
            <p:ph type="title"/>
          </p:nvPr>
        </p:nvSpPr>
        <p:spPr>
          <a:xfrm>
            <a:off x="694284" y="655996"/>
            <a:ext cx="6778079" cy="1371600"/>
          </a:xfrm>
          <a:prstGeom prst="rect">
            <a:avLst/>
          </a:prstGeom>
          <a:solidFill>
            <a:srgbClr val="E95355"/>
          </a:solid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entury Gothic"/>
              <a:buNone/>
            </a:pPr>
            <a:r>
              <a:rPr lang="lv-LV">
                <a:solidFill>
                  <a:schemeClr val="dk1"/>
                </a:solidFill>
              </a:rPr>
              <a:t>TASK NO1 = SURVEY (M6-M12)</a:t>
            </a:r>
            <a:endParaRPr/>
          </a:p>
        </p:txBody>
      </p:sp>
      <p:sp>
        <p:nvSpPr>
          <p:cNvPr id="244" name="Google Shape;244;p4"/>
          <p:cNvSpPr txBox="1">
            <a:spLocks noGrp="1"/>
          </p:cNvSpPr>
          <p:nvPr>
            <p:ph type="body" idx="1"/>
          </p:nvPr>
        </p:nvSpPr>
        <p:spPr>
          <a:xfrm>
            <a:off x="659765" y="2352380"/>
            <a:ext cx="9955158" cy="3849624"/>
          </a:xfrm>
          <a:prstGeom prst="rect">
            <a:avLst/>
          </a:prstGeom>
          <a:solidFill>
            <a:srgbClr val="364142"/>
          </a:solidFill>
          <a:ln>
            <a:noFill/>
          </a:ln>
        </p:spPr>
        <p:txBody>
          <a:bodyPr spcFirstLastPara="1" wrap="square" lIns="91425" tIns="45700" rIns="91425" bIns="45700" anchor="ctr" anchorCtr="0">
            <a:normAutofit/>
          </a:bodyPr>
          <a:lstStyle/>
          <a:p>
            <a:pPr marL="285750" lvl="0" indent="-285750" algn="l" rtl="0">
              <a:lnSpc>
                <a:spcPct val="100000"/>
              </a:lnSpc>
              <a:spcBef>
                <a:spcPts val="0"/>
              </a:spcBef>
              <a:spcAft>
                <a:spcPts val="0"/>
              </a:spcAft>
              <a:buSzPts val="1920"/>
              <a:buChar char="▶"/>
            </a:pPr>
            <a:r>
              <a:rPr lang="lv-LV" sz="2400" dirty="0" err="1">
                <a:solidFill>
                  <a:schemeClr val="lt1"/>
                </a:solidFill>
              </a:rPr>
              <a:t>Identify</a:t>
            </a:r>
            <a:r>
              <a:rPr lang="lv-LV" sz="2400" dirty="0">
                <a:solidFill>
                  <a:schemeClr val="lt1"/>
                </a:solidFill>
              </a:rPr>
              <a:t> </a:t>
            </a:r>
            <a:r>
              <a:rPr lang="lv-LV" sz="2400" dirty="0" err="1">
                <a:solidFill>
                  <a:schemeClr val="lt1"/>
                </a:solidFill>
              </a:rPr>
              <a:t>key</a:t>
            </a:r>
            <a:r>
              <a:rPr lang="lv-LV" sz="2400" dirty="0">
                <a:solidFill>
                  <a:schemeClr val="lt1"/>
                </a:solidFill>
              </a:rPr>
              <a:t> </a:t>
            </a:r>
            <a:r>
              <a:rPr lang="lv-LV" sz="2400" dirty="0" err="1">
                <a:solidFill>
                  <a:schemeClr val="lt1"/>
                </a:solidFill>
              </a:rPr>
              <a:t>players</a:t>
            </a:r>
            <a:r>
              <a:rPr lang="lv-LV" sz="2400" dirty="0">
                <a:solidFill>
                  <a:schemeClr val="lt1"/>
                </a:solidFill>
              </a:rPr>
              <a:t> </a:t>
            </a:r>
            <a:r>
              <a:rPr lang="lv-LV" sz="2400" dirty="0" err="1">
                <a:solidFill>
                  <a:schemeClr val="lt1"/>
                </a:solidFill>
              </a:rPr>
              <a:t>in</a:t>
            </a:r>
            <a:r>
              <a:rPr lang="lv-LV" sz="2400" dirty="0">
                <a:solidFill>
                  <a:schemeClr val="lt1"/>
                </a:solidFill>
              </a:rPr>
              <a:t> </a:t>
            </a:r>
            <a:r>
              <a:rPr lang="lv-LV" sz="2400" dirty="0" err="1">
                <a:solidFill>
                  <a:schemeClr val="lt1"/>
                </a:solidFill>
              </a:rPr>
              <a:t>the</a:t>
            </a:r>
            <a:r>
              <a:rPr lang="lv-LV" sz="2400" dirty="0">
                <a:solidFill>
                  <a:schemeClr val="lt1"/>
                </a:solidFill>
              </a:rPr>
              <a:t> </a:t>
            </a:r>
            <a:r>
              <a:rPr lang="lv-LV" sz="2400" dirty="0" err="1">
                <a:solidFill>
                  <a:schemeClr val="lt1"/>
                </a:solidFill>
              </a:rPr>
              <a:t>industrial</a:t>
            </a:r>
            <a:r>
              <a:rPr lang="lv-LV" sz="2400" dirty="0">
                <a:solidFill>
                  <a:schemeClr val="lt1"/>
                </a:solidFill>
              </a:rPr>
              <a:t> </a:t>
            </a:r>
            <a:r>
              <a:rPr lang="lv-LV" sz="2400" dirty="0" err="1">
                <a:solidFill>
                  <a:schemeClr val="lt1"/>
                </a:solidFill>
              </a:rPr>
              <a:t>and</a:t>
            </a:r>
            <a:r>
              <a:rPr lang="lv-LV" sz="2400" dirty="0">
                <a:solidFill>
                  <a:schemeClr val="lt1"/>
                </a:solidFill>
              </a:rPr>
              <a:t> </a:t>
            </a:r>
            <a:r>
              <a:rPr lang="lv-LV" sz="2400" dirty="0" err="1">
                <a:solidFill>
                  <a:schemeClr val="lt1"/>
                </a:solidFill>
              </a:rPr>
              <a:t>clinical</a:t>
            </a:r>
            <a:r>
              <a:rPr lang="lv-LV" sz="2400" dirty="0">
                <a:solidFill>
                  <a:schemeClr val="lt1"/>
                </a:solidFill>
              </a:rPr>
              <a:t> </a:t>
            </a:r>
            <a:r>
              <a:rPr lang="lv-LV" sz="2400" dirty="0" err="1">
                <a:solidFill>
                  <a:schemeClr val="lt1"/>
                </a:solidFill>
              </a:rPr>
              <a:t>communities</a:t>
            </a:r>
            <a:r>
              <a:rPr lang="lv-LV" sz="2400" dirty="0">
                <a:solidFill>
                  <a:schemeClr val="lt1"/>
                </a:solidFill>
              </a:rPr>
              <a:t> </a:t>
            </a:r>
            <a:r>
              <a:rPr lang="lv-LV" sz="2400" dirty="0" err="1">
                <a:solidFill>
                  <a:schemeClr val="lt1"/>
                </a:solidFill>
              </a:rPr>
              <a:t>in</a:t>
            </a:r>
            <a:r>
              <a:rPr lang="lv-LV" sz="2400" dirty="0">
                <a:solidFill>
                  <a:schemeClr val="lt1"/>
                </a:solidFill>
              </a:rPr>
              <a:t> </a:t>
            </a:r>
            <a:r>
              <a:rPr lang="lv-LV" sz="2400" dirty="0" err="1">
                <a:solidFill>
                  <a:schemeClr val="lt1"/>
                </a:solidFill>
              </a:rPr>
              <a:t>the</a:t>
            </a:r>
            <a:r>
              <a:rPr lang="lv-LV" sz="2400" dirty="0">
                <a:solidFill>
                  <a:schemeClr val="lt1"/>
                </a:solidFill>
              </a:rPr>
              <a:t> </a:t>
            </a:r>
            <a:r>
              <a:rPr lang="lv-LV" sz="2400" dirty="0" err="1">
                <a:solidFill>
                  <a:schemeClr val="lt1"/>
                </a:solidFill>
              </a:rPr>
              <a:t>context</a:t>
            </a:r>
            <a:r>
              <a:rPr lang="lv-LV" sz="2400" dirty="0">
                <a:solidFill>
                  <a:schemeClr val="lt1"/>
                </a:solidFill>
              </a:rPr>
              <a:t> </a:t>
            </a:r>
            <a:r>
              <a:rPr lang="lv-LV" sz="2400" dirty="0" err="1">
                <a:solidFill>
                  <a:schemeClr val="lt1"/>
                </a:solidFill>
              </a:rPr>
              <a:t>of</a:t>
            </a:r>
            <a:r>
              <a:rPr lang="lv-LV" sz="2400" dirty="0">
                <a:solidFill>
                  <a:schemeClr val="lt1"/>
                </a:solidFill>
              </a:rPr>
              <a:t> PRISMAP </a:t>
            </a:r>
            <a:r>
              <a:rPr lang="lv-LV" sz="2400" dirty="0" err="1">
                <a:solidFill>
                  <a:schemeClr val="lt1"/>
                </a:solidFill>
              </a:rPr>
              <a:t>and</a:t>
            </a:r>
            <a:r>
              <a:rPr lang="lv-LV" sz="2400" dirty="0">
                <a:solidFill>
                  <a:schemeClr val="lt1"/>
                </a:solidFill>
              </a:rPr>
              <a:t> </a:t>
            </a:r>
            <a:r>
              <a:rPr lang="lv-LV" sz="2400" dirty="0" err="1">
                <a:solidFill>
                  <a:schemeClr val="lt1"/>
                </a:solidFill>
              </a:rPr>
              <a:t>investigate</a:t>
            </a:r>
            <a:r>
              <a:rPr lang="lv-LV" sz="2400" dirty="0">
                <a:solidFill>
                  <a:schemeClr val="lt1"/>
                </a:solidFill>
              </a:rPr>
              <a:t> </a:t>
            </a:r>
            <a:r>
              <a:rPr lang="lv-LV" sz="2400" dirty="0" err="1">
                <a:solidFill>
                  <a:schemeClr val="lt1"/>
                </a:solidFill>
              </a:rPr>
              <a:t>the</a:t>
            </a:r>
            <a:r>
              <a:rPr lang="lv-LV" sz="2400" dirty="0">
                <a:solidFill>
                  <a:schemeClr val="lt1"/>
                </a:solidFill>
              </a:rPr>
              <a:t> </a:t>
            </a:r>
            <a:r>
              <a:rPr lang="lv-LV" sz="2400" dirty="0" err="1">
                <a:solidFill>
                  <a:schemeClr val="lt1"/>
                </a:solidFill>
              </a:rPr>
              <a:t>needs</a:t>
            </a:r>
            <a:r>
              <a:rPr lang="lv-LV" sz="2400" dirty="0">
                <a:solidFill>
                  <a:schemeClr val="lt1"/>
                </a:solidFill>
              </a:rPr>
              <a:t> </a:t>
            </a:r>
            <a:r>
              <a:rPr lang="lv-LV" sz="2400" dirty="0" err="1">
                <a:solidFill>
                  <a:schemeClr val="lt1"/>
                </a:solidFill>
              </a:rPr>
              <a:t>of</a:t>
            </a:r>
            <a:r>
              <a:rPr lang="lv-LV" sz="2400" dirty="0">
                <a:solidFill>
                  <a:schemeClr val="lt1"/>
                </a:solidFill>
              </a:rPr>
              <a:t> </a:t>
            </a:r>
            <a:r>
              <a:rPr lang="lv-LV" sz="2400" dirty="0" err="1">
                <a:solidFill>
                  <a:schemeClr val="lt1"/>
                </a:solidFill>
              </a:rPr>
              <a:t>industrial</a:t>
            </a:r>
            <a:r>
              <a:rPr lang="lv-LV" sz="2400" dirty="0">
                <a:solidFill>
                  <a:schemeClr val="lt1"/>
                </a:solidFill>
              </a:rPr>
              <a:t> </a:t>
            </a:r>
            <a:r>
              <a:rPr lang="lv-LV" sz="2400" dirty="0" err="1">
                <a:solidFill>
                  <a:schemeClr val="lt1"/>
                </a:solidFill>
              </a:rPr>
              <a:t>and</a:t>
            </a:r>
            <a:r>
              <a:rPr lang="lv-LV" sz="2400" dirty="0">
                <a:solidFill>
                  <a:schemeClr val="lt1"/>
                </a:solidFill>
              </a:rPr>
              <a:t> </a:t>
            </a:r>
            <a:r>
              <a:rPr lang="lv-LV" sz="2400" dirty="0" err="1">
                <a:solidFill>
                  <a:schemeClr val="lt1"/>
                </a:solidFill>
              </a:rPr>
              <a:t>clinical</a:t>
            </a:r>
            <a:r>
              <a:rPr lang="lv-LV" sz="2400" dirty="0">
                <a:solidFill>
                  <a:schemeClr val="lt1"/>
                </a:solidFill>
              </a:rPr>
              <a:t> </a:t>
            </a:r>
            <a:r>
              <a:rPr lang="lv-LV" sz="2400" dirty="0" err="1">
                <a:solidFill>
                  <a:schemeClr val="lt1"/>
                </a:solidFill>
              </a:rPr>
              <a:t>end</a:t>
            </a:r>
            <a:r>
              <a:rPr lang="lv-LV" sz="2400" dirty="0">
                <a:solidFill>
                  <a:schemeClr val="lt1"/>
                </a:solidFill>
              </a:rPr>
              <a:t> </a:t>
            </a:r>
            <a:r>
              <a:rPr lang="lv-LV" sz="2400" dirty="0" err="1">
                <a:solidFill>
                  <a:schemeClr val="lt1"/>
                </a:solidFill>
              </a:rPr>
              <a:t>users</a:t>
            </a:r>
            <a:endParaRPr sz="2400" dirty="0">
              <a:solidFill>
                <a:schemeClr val="lt1"/>
              </a:solidFill>
            </a:endParaRPr>
          </a:p>
          <a:p>
            <a:pPr marL="285750" lvl="0" indent="-285750" algn="l" rtl="0">
              <a:lnSpc>
                <a:spcPct val="100000"/>
              </a:lnSpc>
              <a:spcBef>
                <a:spcPts val="1080"/>
              </a:spcBef>
              <a:spcAft>
                <a:spcPts val="0"/>
              </a:spcAft>
              <a:buSzPts val="1920"/>
              <a:buChar char="▶"/>
            </a:pPr>
            <a:r>
              <a:rPr lang="lv-LV" sz="2400" dirty="0" err="1">
                <a:solidFill>
                  <a:schemeClr val="lt1"/>
                </a:solidFill>
              </a:rPr>
              <a:t>Source</a:t>
            </a:r>
            <a:r>
              <a:rPr lang="lv-LV" sz="2400" dirty="0">
                <a:solidFill>
                  <a:schemeClr val="lt1"/>
                </a:solidFill>
              </a:rPr>
              <a:t>, </a:t>
            </a:r>
            <a:r>
              <a:rPr lang="lv-LV" sz="2400" dirty="0" err="1">
                <a:solidFill>
                  <a:schemeClr val="lt1"/>
                </a:solidFill>
              </a:rPr>
              <a:t>availability</a:t>
            </a:r>
            <a:r>
              <a:rPr lang="lv-LV" sz="2400" dirty="0">
                <a:solidFill>
                  <a:schemeClr val="lt1"/>
                </a:solidFill>
              </a:rPr>
              <a:t>, </a:t>
            </a:r>
            <a:r>
              <a:rPr lang="lv-LV" sz="2400" dirty="0" err="1">
                <a:solidFill>
                  <a:schemeClr val="lt1"/>
                </a:solidFill>
              </a:rPr>
              <a:t>limitations</a:t>
            </a:r>
            <a:r>
              <a:rPr lang="lv-LV" sz="2400" dirty="0">
                <a:solidFill>
                  <a:schemeClr val="lt1"/>
                </a:solidFill>
              </a:rPr>
              <a:t>, </a:t>
            </a:r>
            <a:r>
              <a:rPr lang="lv-LV" sz="2400" dirty="0" err="1">
                <a:solidFill>
                  <a:schemeClr val="lt1"/>
                </a:solidFill>
              </a:rPr>
              <a:t>registration</a:t>
            </a:r>
            <a:r>
              <a:rPr lang="lv-LV" sz="2400" dirty="0">
                <a:solidFill>
                  <a:schemeClr val="lt1"/>
                </a:solidFill>
              </a:rPr>
              <a:t>, licence, </a:t>
            </a:r>
            <a:r>
              <a:rPr lang="lv-LV" sz="2400" dirty="0" err="1">
                <a:solidFill>
                  <a:schemeClr val="lt1"/>
                </a:solidFill>
              </a:rPr>
              <a:t>developments</a:t>
            </a:r>
            <a:r>
              <a:rPr lang="lv-LV" sz="2400" dirty="0">
                <a:solidFill>
                  <a:schemeClr val="lt1"/>
                </a:solidFill>
              </a:rPr>
              <a:t>, </a:t>
            </a:r>
            <a:r>
              <a:rPr lang="lv-LV" sz="2400" dirty="0" err="1">
                <a:solidFill>
                  <a:schemeClr val="lt1"/>
                </a:solidFill>
              </a:rPr>
              <a:t>necessity</a:t>
            </a:r>
            <a:r>
              <a:rPr lang="lv-LV" sz="2400" dirty="0">
                <a:solidFill>
                  <a:schemeClr val="lt1"/>
                </a:solidFill>
              </a:rPr>
              <a:t>, </a:t>
            </a:r>
            <a:r>
              <a:rPr lang="lv-LV" sz="2400" dirty="0" err="1">
                <a:solidFill>
                  <a:schemeClr val="lt1"/>
                </a:solidFill>
              </a:rPr>
              <a:t>future</a:t>
            </a:r>
            <a:r>
              <a:rPr lang="lv-LV" sz="2400" dirty="0">
                <a:solidFill>
                  <a:schemeClr val="lt1"/>
                </a:solidFill>
              </a:rPr>
              <a:t> </a:t>
            </a:r>
            <a:r>
              <a:rPr lang="lv-LV" sz="2400" dirty="0" err="1">
                <a:solidFill>
                  <a:schemeClr val="lt1"/>
                </a:solidFill>
              </a:rPr>
              <a:t>perspectives</a:t>
            </a:r>
            <a:r>
              <a:rPr lang="lv-LV" sz="2400" dirty="0">
                <a:solidFill>
                  <a:schemeClr val="lt1"/>
                </a:solidFill>
              </a:rPr>
              <a:t>, </a:t>
            </a:r>
            <a:r>
              <a:rPr lang="lv-LV" sz="2400" dirty="0" err="1">
                <a:solidFill>
                  <a:schemeClr val="lt1"/>
                </a:solidFill>
              </a:rPr>
              <a:t>confidentiality</a:t>
            </a:r>
            <a:r>
              <a:rPr lang="lv-LV" sz="2400" dirty="0">
                <a:solidFill>
                  <a:schemeClr val="lt1"/>
                </a:solidFill>
              </a:rPr>
              <a:t> NDA, </a:t>
            </a:r>
            <a:r>
              <a:rPr lang="lv-LV" sz="2400" dirty="0" err="1">
                <a:solidFill>
                  <a:schemeClr val="lt1"/>
                </a:solidFill>
              </a:rPr>
              <a:t>education</a:t>
            </a:r>
            <a:endParaRPr dirty="0"/>
          </a:p>
          <a:p>
            <a:pPr marL="285750" lvl="0" indent="-285750" algn="l" rtl="0">
              <a:lnSpc>
                <a:spcPct val="100000"/>
              </a:lnSpc>
              <a:spcBef>
                <a:spcPts val="1080"/>
              </a:spcBef>
              <a:spcAft>
                <a:spcPts val="0"/>
              </a:spcAft>
              <a:buSzPts val="1920"/>
              <a:buChar char="▶"/>
            </a:pPr>
            <a:r>
              <a:rPr lang="lv-LV" sz="2400" dirty="0">
                <a:solidFill>
                  <a:schemeClr val="lt1"/>
                </a:solidFill>
              </a:rPr>
              <a:t>WP1, WP2, WP3 - CERN, SCIPROM, </a:t>
            </a:r>
            <a:r>
              <a:rPr lang="lv-LV" sz="2400" dirty="0" err="1">
                <a:solidFill>
                  <a:schemeClr val="lt1"/>
                </a:solidFill>
              </a:rPr>
              <a:t>KULeuven</a:t>
            </a:r>
            <a:r>
              <a:rPr lang="lv-LV" sz="2400" dirty="0">
                <a:solidFill>
                  <a:schemeClr val="lt1"/>
                </a:solidFill>
              </a:rPr>
              <a:t>, PSI, ARRONAX, ILL </a:t>
            </a:r>
            <a:r>
              <a:rPr lang="lv-LV" sz="2400" dirty="0" err="1">
                <a:solidFill>
                  <a:schemeClr val="lt1"/>
                </a:solidFill>
              </a:rPr>
              <a:t>etc</a:t>
            </a:r>
            <a:r>
              <a:rPr lang="lv-LV" sz="2400" dirty="0">
                <a:solidFill>
                  <a:schemeClr val="lt1"/>
                </a:solidFill>
              </a:rPr>
              <a:t>.</a:t>
            </a:r>
            <a:endParaRPr dirty="0"/>
          </a:p>
          <a:p>
            <a:pPr marL="285750" lvl="0" indent="-163830" algn="l" rtl="0">
              <a:lnSpc>
                <a:spcPct val="100000"/>
              </a:lnSpc>
              <a:spcBef>
                <a:spcPts val="1080"/>
              </a:spcBef>
              <a:spcAft>
                <a:spcPts val="0"/>
              </a:spcAft>
              <a:buSzPts val="1920"/>
              <a:buNone/>
            </a:pPr>
            <a:endParaRPr sz="2400" dirty="0">
              <a:solidFill>
                <a:schemeClr val="lt1"/>
              </a:solidFill>
            </a:endParaRPr>
          </a:p>
        </p:txBody>
      </p:sp>
      <p:pic>
        <p:nvPicPr>
          <p:cNvPr id="246" name="Google Shape;246;p4"/>
          <p:cNvPicPr preferRelativeResize="0"/>
          <p:nvPr/>
        </p:nvPicPr>
        <p:blipFill rotWithShape="1">
          <a:blip r:embed="rId3">
            <a:alphaModFix/>
          </a:blip>
          <a:srcRect/>
          <a:stretch/>
        </p:blipFill>
        <p:spPr>
          <a:xfrm>
            <a:off x="202565" y="6137275"/>
            <a:ext cx="457200" cy="495300"/>
          </a:xfrm>
          <a:prstGeom prst="rect">
            <a:avLst/>
          </a:prstGeom>
          <a:noFill/>
          <a:ln>
            <a:noFill/>
          </a:ln>
        </p:spPr>
      </p:pic>
      <p:pic>
        <p:nvPicPr>
          <p:cNvPr id="247" name="Google Shape;247;p4"/>
          <p:cNvPicPr preferRelativeResize="0"/>
          <p:nvPr/>
        </p:nvPicPr>
        <p:blipFill rotWithShape="1">
          <a:blip r:embed="rId4">
            <a:alphaModFix/>
          </a:blip>
          <a:srcRect l="47930" t="28332" r="41287" b="61459"/>
          <a:stretch/>
        </p:blipFill>
        <p:spPr>
          <a:xfrm>
            <a:off x="9810749" y="205167"/>
            <a:ext cx="2105025" cy="112115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5"/>
          <p:cNvSpPr txBox="1">
            <a:spLocks noGrp="1"/>
          </p:cNvSpPr>
          <p:nvPr>
            <p:ph type="title"/>
          </p:nvPr>
        </p:nvSpPr>
        <p:spPr>
          <a:xfrm>
            <a:off x="653642" y="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lv-LV"/>
              <a:t>OVERALL STRUCTURE OF THE SURVEY</a:t>
            </a:r>
            <a:endParaRPr/>
          </a:p>
        </p:txBody>
      </p:sp>
      <p:grpSp>
        <p:nvGrpSpPr>
          <p:cNvPr id="282" name="Google Shape;282;p5"/>
          <p:cNvGrpSpPr/>
          <p:nvPr/>
        </p:nvGrpSpPr>
        <p:grpSpPr>
          <a:xfrm>
            <a:off x="2019415" y="1325564"/>
            <a:ext cx="7784053" cy="3940417"/>
            <a:chOff x="1861" y="0"/>
            <a:chExt cx="7715081" cy="3940417"/>
          </a:xfrm>
        </p:grpSpPr>
        <p:sp>
          <p:nvSpPr>
            <p:cNvPr id="283" name="Google Shape;283;p5"/>
            <p:cNvSpPr/>
            <p:nvPr/>
          </p:nvSpPr>
          <p:spPr>
            <a:xfrm rot="-5400000">
              <a:off x="-1055320" y="1057181"/>
              <a:ext cx="3940417" cy="1826054"/>
            </a:xfrm>
            <a:prstGeom prst="flowChartManualOperation">
              <a:avLst/>
            </a:prstGeom>
            <a:solidFill>
              <a:srgbClr val="F16B67"/>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lt1"/>
                </a:buClr>
                <a:buSzPts val="1700"/>
                <a:buFont typeface="Century Gothic"/>
                <a:buNone/>
              </a:pPr>
              <a:endParaRPr sz="1700" b="1" i="0" u="none" strike="noStrike" cap="none">
                <a:solidFill>
                  <a:schemeClr val="lt1"/>
                </a:solidFill>
                <a:latin typeface="Century Gothic"/>
                <a:ea typeface="Century Gothic"/>
                <a:cs typeface="Century Gothic"/>
                <a:sym typeface="Century Gothic"/>
              </a:endParaRPr>
            </a:p>
          </p:txBody>
        </p:sp>
        <p:sp>
          <p:nvSpPr>
            <p:cNvPr id="284" name="Google Shape;284;p5"/>
            <p:cNvSpPr txBox="1"/>
            <p:nvPr/>
          </p:nvSpPr>
          <p:spPr>
            <a:xfrm>
              <a:off x="18646" y="788083"/>
              <a:ext cx="1790588" cy="2364251"/>
            </a:xfrm>
            <a:prstGeom prst="rect">
              <a:avLst/>
            </a:prstGeom>
            <a:solidFill>
              <a:srgbClr val="F16B67"/>
            </a:solidFill>
            <a:ln>
              <a:noFill/>
            </a:ln>
          </p:spPr>
          <p:txBody>
            <a:bodyPr spcFirstLastPara="1" wrap="square" lIns="152400" tIns="0" rIns="152650" bIns="0" anchor="t" anchorCtr="0">
              <a:noAutofit/>
            </a:bodyPr>
            <a:lstStyle/>
            <a:p>
              <a:pPr marL="0" marR="0" lvl="0" indent="0" algn="l" rtl="0">
                <a:lnSpc>
                  <a:spcPct val="90000"/>
                </a:lnSpc>
                <a:spcBef>
                  <a:spcPts val="0"/>
                </a:spcBef>
                <a:spcAft>
                  <a:spcPts val="0"/>
                </a:spcAft>
                <a:buClr>
                  <a:schemeClr val="lt1"/>
                </a:buClr>
                <a:buSzPts val="2400"/>
                <a:buFont typeface="Calibri"/>
                <a:buNone/>
              </a:pPr>
              <a:r>
                <a:rPr lang="lv-LV" sz="1700" b="1" i="0" u="none" strike="noStrike" cap="none" dirty="0" err="1">
                  <a:solidFill>
                    <a:schemeClr val="lt1"/>
                  </a:solidFill>
                  <a:latin typeface="Century Gothic"/>
                  <a:ea typeface="Century Gothic"/>
                  <a:cs typeface="Century Gothic"/>
                  <a:sym typeface="Century Gothic"/>
                </a:rPr>
                <a:t>General</a:t>
              </a:r>
              <a:r>
                <a:rPr lang="lv-LV" sz="1700" b="1" i="0" u="none" strike="noStrike" cap="none" dirty="0">
                  <a:solidFill>
                    <a:schemeClr val="lt1"/>
                  </a:solidFill>
                  <a:latin typeface="Century Gothic"/>
                  <a:ea typeface="Century Gothic"/>
                  <a:cs typeface="Century Gothic"/>
                  <a:sym typeface="Century Gothic"/>
                </a:rPr>
                <a:t> </a:t>
              </a:r>
              <a:r>
                <a:rPr lang="lv-LV" sz="1700" b="1" i="0" u="none" strike="noStrike" cap="none" dirty="0" err="1">
                  <a:solidFill>
                    <a:schemeClr val="lt1"/>
                  </a:solidFill>
                  <a:latin typeface="Century Gothic"/>
                  <a:ea typeface="Century Gothic"/>
                  <a:cs typeface="Century Gothic"/>
                  <a:sym typeface="Century Gothic"/>
                </a:rPr>
                <a:t>information</a:t>
              </a:r>
              <a:endParaRPr sz="1700" b="1" i="0" u="none" strike="noStrike" cap="none" dirty="0">
                <a:solidFill>
                  <a:schemeClr val="lt1"/>
                </a:solidFill>
                <a:latin typeface="Century Gothic"/>
                <a:ea typeface="Century Gothic"/>
                <a:cs typeface="Century Gothic"/>
                <a:sym typeface="Century Gothic"/>
              </a:endParaRPr>
            </a:p>
            <a:p>
              <a:pPr marL="171450" marR="0" lvl="1" indent="-171450" algn="l" rtl="0">
                <a:lnSpc>
                  <a:spcPct val="90000"/>
                </a:lnSpc>
                <a:spcBef>
                  <a:spcPts val="840"/>
                </a:spcBef>
                <a:spcAft>
                  <a:spcPts val="0"/>
                </a:spcAft>
                <a:buClr>
                  <a:schemeClr val="lt1"/>
                </a:buClr>
                <a:buSzPts val="1900"/>
                <a:buFont typeface="Calibri"/>
                <a:buChar char="•"/>
              </a:pPr>
              <a:r>
                <a:rPr lang="lv-LV" sz="1700" b="1" i="0" u="none" strike="noStrike" cap="none" dirty="0" err="1">
                  <a:solidFill>
                    <a:schemeClr val="lt1"/>
                  </a:solidFill>
                  <a:latin typeface="Century Gothic"/>
                  <a:ea typeface="Century Gothic"/>
                  <a:cs typeface="Century Gothic"/>
                  <a:sym typeface="Century Gothic"/>
                </a:rPr>
                <a:t>Name</a:t>
              </a:r>
              <a:endParaRPr sz="1700" b="1" i="0" u="none" strike="noStrike" cap="none" dirty="0">
                <a:solidFill>
                  <a:schemeClr val="lt1"/>
                </a:solidFill>
                <a:latin typeface="Century Gothic"/>
                <a:ea typeface="Century Gothic"/>
                <a:cs typeface="Century Gothic"/>
                <a:sym typeface="Century Gothic"/>
              </a:endParaRPr>
            </a:p>
            <a:p>
              <a:pPr marL="171450" marR="0" lvl="1" indent="-171450" algn="l" rtl="0">
                <a:lnSpc>
                  <a:spcPct val="90000"/>
                </a:lnSpc>
                <a:spcBef>
                  <a:spcPts val="285"/>
                </a:spcBef>
                <a:spcAft>
                  <a:spcPts val="0"/>
                </a:spcAft>
                <a:buClr>
                  <a:schemeClr val="lt1"/>
                </a:buClr>
                <a:buSzPts val="1900"/>
                <a:buFont typeface="Calibri"/>
                <a:buChar char="•"/>
              </a:pPr>
              <a:r>
                <a:rPr lang="lv-LV" sz="1700" b="1" i="0" u="none" strike="noStrike" cap="none" dirty="0" err="1">
                  <a:solidFill>
                    <a:schemeClr val="lt1"/>
                  </a:solidFill>
                  <a:latin typeface="Century Gothic"/>
                  <a:ea typeface="Century Gothic"/>
                  <a:cs typeface="Century Gothic"/>
                  <a:sym typeface="Century Gothic"/>
                </a:rPr>
                <a:t>Address</a:t>
              </a:r>
              <a:endParaRPr sz="1700" b="1" i="0" u="none" strike="noStrike" cap="none" dirty="0">
                <a:solidFill>
                  <a:schemeClr val="lt1"/>
                </a:solidFill>
                <a:latin typeface="Century Gothic"/>
                <a:ea typeface="Century Gothic"/>
                <a:cs typeface="Century Gothic"/>
                <a:sym typeface="Century Gothic"/>
              </a:endParaRPr>
            </a:p>
            <a:p>
              <a:pPr marL="171450" marR="0" lvl="1" indent="-171450" algn="l" rtl="0">
                <a:lnSpc>
                  <a:spcPct val="90000"/>
                </a:lnSpc>
                <a:spcBef>
                  <a:spcPts val="285"/>
                </a:spcBef>
                <a:spcAft>
                  <a:spcPts val="0"/>
                </a:spcAft>
                <a:buClr>
                  <a:schemeClr val="lt1"/>
                </a:buClr>
                <a:buSzPts val="1900"/>
                <a:buFont typeface="Calibri"/>
                <a:buChar char="•"/>
              </a:pPr>
              <a:r>
                <a:rPr lang="lv-LV" sz="1700" b="1" i="0" u="none" strike="noStrike" cap="none" dirty="0" err="1">
                  <a:solidFill>
                    <a:schemeClr val="lt1"/>
                  </a:solidFill>
                  <a:latin typeface="Century Gothic"/>
                  <a:ea typeface="Century Gothic"/>
                  <a:cs typeface="Century Gothic"/>
                  <a:sym typeface="Century Gothic"/>
                </a:rPr>
                <a:t>Type</a:t>
              </a:r>
              <a:endParaRPr sz="1700" b="1" i="0" u="none" strike="noStrike" cap="none" dirty="0">
                <a:solidFill>
                  <a:schemeClr val="lt1"/>
                </a:solidFill>
                <a:latin typeface="Century Gothic"/>
                <a:ea typeface="Century Gothic"/>
                <a:cs typeface="Century Gothic"/>
                <a:sym typeface="Century Gothic"/>
              </a:endParaRPr>
            </a:p>
            <a:p>
              <a:pPr marL="171450" marR="0" lvl="1" indent="-171450" algn="l" rtl="0">
                <a:lnSpc>
                  <a:spcPct val="90000"/>
                </a:lnSpc>
                <a:spcBef>
                  <a:spcPts val="285"/>
                </a:spcBef>
                <a:spcAft>
                  <a:spcPts val="0"/>
                </a:spcAft>
                <a:buClr>
                  <a:schemeClr val="lt1"/>
                </a:buClr>
                <a:buSzPts val="1900"/>
                <a:buFont typeface="Calibri"/>
                <a:buChar char="•"/>
              </a:pPr>
              <a:r>
                <a:rPr lang="lv-LV" sz="1700" b="1" i="0" u="none" strike="noStrike" cap="none" dirty="0" err="1">
                  <a:solidFill>
                    <a:schemeClr val="lt1"/>
                  </a:solidFill>
                  <a:latin typeface="Century Gothic"/>
                  <a:ea typeface="Century Gothic"/>
                  <a:cs typeface="Century Gothic"/>
                  <a:sym typeface="Century Gothic"/>
                </a:rPr>
                <a:t>Size</a:t>
              </a:r>
              <a:endParaRPr sz="1700" b="1" i="0" u="none" strike="noStrike" cap="none" dirty="0">
                <a:solidFill>
                  <a:schemeClr val="lt1"/>
                </a:solidFill>
                <a:latin typeface="Century Gothic"/>
                <a:ea typeface="Century Gothic"/>
                <a:cs typeface="Century Gothic"/>
                <a:sym typeface="Century Gothic"/>
              </a:endParaRPr>
            </a:p>
            <a:p>
              <a:pPr marL="171450" marR="0" lvl="1" indent="-171450" algn="l" rtl="0">
                <a:lnSpc>
                  <a:spcPct val="90000"/>
                </a:lnSpc>
                <a:spcBef>
                  <a:spcPts val="285"/>
                </a:spcBef>
                <a:spcAft>
                  <a:spcPts val="0"/>
                </a:spcAft>
                <a:buClr>
                  <a:schemeClr val="lt1"/>
                </a:buClr>
                <a:buSzPts val="1900"/>
                <a:buFont typeface="Calibri"/>
                <a:buChar char="•"/>
              </a:pPr>
              <a:r>
                <a:rPr lang="lv-LV" sz="1700" b="1" i="0" u="none" strike="noStrike" cap="none" dirty="0" err="1">
                  <a:solidFill>
                    <a:schemeClr val="lt1"/>
                  </a:solidFill>
                  <a:latin typeface="Century Gothic"/>
                  <a:ea typeface="Century Gothic"/>
                  <a:cs typeface="Century Gothic"/>
                  <a:sym typeface="Century Gothic"/>
                </a:rPr>
                <a:t>etc</a:t>
              </a:r>
              <a:endParaRPr sz="1700" b="1" i="0" u="none" strike="noStrike" cap="none" dirty="0">
                <a:solidFill>
                  <a:schemeClr val="lt1"/>
                </a:solidFill>
                <a:latin typeface="Century Gothic"/>
                <a:ea typeface="Century Gothic"/>
                <a:cs typeface="Century Gothic"/>
                <a:sym typeface="Century Gothic"/>
              </a:endParaRPr>
            </a:p>
          </p:txBody>
        </p:sp>
        <p:sp>
          <p:nvSpPr>
            <p:cNvPr id="285" name="Google Shape;285;p5"/>
            <p:cNvSpPr/>
            <p:nvPr/>
          </p:nvSpPr>
          <p:spPr>
            <a:xfrm rot="-5400000">
              <a:off x="907688" y="1057181"/>
              <a:ext cx="3940417" cy="1826054"/>
            </a:xfrm>
            <a:prstGeom prst="flowChartManualOperation">
              <a:avLst/>
            </a:prstGeom>
            <a:solidFill>
              <a:srgbClr val="F16B67"/>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lt1"/>
                </a:buClr>
                <a:buSzPts val="1700"/>
                <a:buFont typeface="Century Gothic"/>
                <a:buNone/>
              </a:pPr>
              <a:endParaRPr sz="1700" b="1" i="0" u="none" strike="noStrike" cap="none">
                <a:solidFill>
                  <a:schemeClr val="lt1"/>
                </a:solidFill>
                <a:latin typeface="Century Gothic"/>
                <a:ea typeface="Century Gothic"/>
                <a:cs typeface="Century Gothic"/>
                <a:sym typeface="Century Gothic"/>
              </a:endParaRPr>
            </a:p>
          </p:txBody>
        </p:sp>
        <p:sp>
          <p:nvSpPr>
            <p:cNvPr id="286" name="Google Shape;286;p5"/>
            <p:cNvSpPr txBox="1"/>
            <p:nvPr/>
          </p:nvSpPr>
          <p:spPr>
            <a:xfrm>
              <a:off x="1964869" y="788083"/>
              <a:ext cx="1826054" cy="2364251"/>
            </a:xfrm>
            <a:prstGeom prst="rect">
              <a:avLst/>
            </a:prstGeom>
            <a:solidFill>
              <a:srgbClr val="F16B67"/>
            </a:solidFill>
            <a:ln>
              <a:noFill/>
            </a:ln>
          </p:spPr>
          <p:txBody>
            <a:bodyPr spcFirstLastPara="1" wrap="square" lIns="152400" tIns="0" rIns="152650" bIns="0" anchor="t" anchorCtr="0">
              <a:noAutofit/>
            </a:bodyPr>
            <a:lstStyle/>
            <a:p>
              <a:pPr marL="0" marR="0" lvl="0" indent="0" algn="l" rtl="0">
                <a:lnSpc>
                  <a:spcPct val="90000"/>
                </a:lnSpc>
                <a:spcBef>
                  <a:spcPts val="0"/>
                </a:spcBef>
                <a:spcAft>
                  <a:spcPts val="0"/>
                </a:spcAft>
                <a:buClr>
                  <a:schemeClr val="lt1"/>
                </a:buClr>
                <a:buSzPts val="2400"/>
                <a:buFont typeface="Calibri"/>
                <a:buNone/>
              </a:pPr>
              <a:r>
                <a:rPr lang="lv-LV" sz="1700" b="1" i="0" u="none" strike="noStrike" cap="none">
                  <a:solidFill>
                    <a:schemeClr val="lt1"/>
                  </a:solidFill>
                  <a:latin typeface="Century Gothic"/>
                  <a:ea typeface="Century Gothic"/>
                  <a:cs typeface="Century Gothic"/>
                  <a:sym typeface="Century Gothic"/>
                </a:rPr>
                <a:t>Profile</a:t>
              </a:r>
              <a:endParaRPr sz="1700" b="1" i="0" u="none" strike="noStrike" cap="none">
                <a:solidFill>
                  <a:schemeClr val="lt1"/>
                </a:solidFill>
                <a:latin typeface="Century Gothic"/>
                <a:ea typeface="Century Gothic"/>
                <a:cs typeface="Century Gothic"/>
                <a:sym typeface="Century Gothic"/>
              </a:endParaRPr>
            </a:p>
            <a:p>
              <a:pPr marL="171450" marR="0" lvl="1" indent="-171450" algn="l" rtl="0">
                <a:lnSpc>
                  <a:spcPct val="90000"/>
                </a:lnSpc>
                <a:spcBef>
                  <a:spcPts val="840"/>
                </a:spcBef>
                <a:spcAft>
                  <a:spcPts val="0"/>
                </a:spcAft>
                <a:buClr>
                  <a:schemeClr val="lt1"/>
                </a:buClr>
                <a:buSzPts val="1900"/>
                <a:buFont typeface="Calibri"/>
                <a:buChar char="•"/>
              </a:pPr>
              <a:r>
                <a:rPr lang="lv-LV" sz="1700" b="1" i="0" u="none" strike="noStrike" cap="none">
                  <a:solidFill>
                    <a:schemeClr val="lt1"/>
                  </a:solidFill>
                  <a:latin typeface="Century Gothic"/>
                  <a:ea typeface="Century Gothic"/>
                  <a:cs typeface="Century Gothic"/>
                  <a:sym typeface="Century Gothic"/>
                </a:rPr>
                <a:t>Infrastructure</a:t>
              </a:r>
              <a:endParaRPr sz="1700" b="1" i="0" u="none" strike="noStrike" cap="none">
                <a:solidFill>
                  <a:schemeClr val="lt1"/>
                </a:solidFill>
                <a:latin typeface="Century Gothic"/>
                <a:ea typeface="Century Gothic"/>
                <a:cs typeface="Century Gothic"/>
                <a:sym typeface="Century Gothic"/>
              </a:endParaRPr>
            </a:p>
            <a:p>
              <a:pPr marL="171450" marR="0" lvl="1" indent="-171450" algn="l" rtl="0">
                <a:lnSpc>
                  <a:spcPct val="90000"/>
                </a:lnSpc>
                <a:spcBef>
                  <a:spcPts val="285"/>
                </a:spcBef>
                <a:spcAft>
                  <a:spcPts val="0"/>
                </a:spcAft>
                <a:buClr>
                  <a:schemeClr val="lt1"/>
                </a:buClr>
                <a:buSzPts val="1900"/>
                <a:buFont typeface="Calibri"/>
                <a:buChar char="•"/>
              </a:pPr>
              <a:r>
                <a:rPr lang="lv-LV" sz="1700" b="1" i="0" u="none" strike="noStrike" cap="none">
                  <a:solidFill>
                    <a:schemeClr val="lt1"/>
                  </a:solidFill>
                  <a:latin typeface="Century Gothic"/>
                  <a:ea typeface="Century Gothic"/>
                  <a:cs typeface="Century Gothic"/>
                  <a:sym typeface="Century Gothic"/>
                </a:rPr>
                <a:t>Competences</a:t>
              </a:r>
              <a:endParaRPr sz="1700" b="1" i="0" u="none" strike="noStrike" cap="none">
                <a:solidFill>
                  <a:schemeClr val="lt1"/>
                </a:solidFill>
                <a:latin typeface="Century Gothic"/>
                <a:ea typeface="Century Gothic"/>
                <a:cs typeface="Century Gothic"/>
                <a:sym typeface="Century Gothic"/>
              </a:endParaRPr>
            </a:p>
            <a:p>
              <a:pPr marL="171450" marR="0" lvl="1" indent="-171450" algn="l" rtl="0">
                <a:lnSpc>
                  <a:spcPct val="90000"/>
                </a:lnSpc>
                <a:spcBef>
                  <a:spcPts val="285"/>
                </a:spcBef>
                <a:spcAft>
                  <a:spcPts val="0"/>
                </a:spcAft>
                <a:buClr>
                  <a:schemeClr val="lt1"/>
                </a:buClr>
                <a:buSzPts val="1900"/>
                <a:buFont typeface="Calibri"/>
                <a:buChar char="•"/>
              </a:pPr>
              <a:r>
                <a:rPr lang="lv-LV" sz="1700" b="1" i="0" u="none" strike="noStrike" cap="none">
                  <a:solidFill>
                    <a:schemeClr val="lt1"/>
                  </a:solidFill>
                  <a:latin typeface="Century Gothic"/>
                  <a:ea typeface="Century Gothic"/>
                  <a:cs typeface="Century Gothic"/>
                  <a:sym typeface="Century Gothic"/>
                </a:rPr>
                <a:t>etc</a:t>
              </a:r>
              <a:endParaRPr sz="1700" b="1" i="0" u="none" strike="noStrike" cap="none">
                <a:solidFill>
                  <a:schemeClr val="lt1"/>
                </a:solidFill>
                <a:latin typeface="Century Gothic"/>
                <a:ea typeface="Century Gothic"/>
                <a:cs typeface="Century Gothic"/>
                <a:sym typeface="Century Gothic"/>
              </a:endParaRPr>
            </a:p>
          </p:txBody>
        </p:sp>
        <p:sp>
          <p:nvSpPr>
            <p:cNvPr id="287" name="Google Shape;287;p5"/>
            <p:cNvSpPr/>
            <p:nvPr/>
          </p:nvSpPr>
          <p:spPr>
            <a:xfrm rot="-5400000">
              <a:off x="2870698" y="1057181"/>
              <a:ext cx="3940417" cy="1826054"/>
            </a:xfrm>
            <a:prstGeom prst="flowChartManualOperation">
              <a:avLst/>
            </a:prstGeom>
            <a:solidFill>
              <a:srgbClr val="F16B67"/>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lt1"/>
                </a:buClr>
                <a:buSzPts val="1700"/>
                <a:buFont typeface="Century Gothic"/>
                <a:buNone/>
              </a:pPr>
              <a:endParaRPr sz="1700" b="1" i="0" u="none" strike="noStrike" cap="none">
                <a:solidFill>
                  <a:schemeClr val="lt1"/>
                </a:solidFill>
                <a:latin typeface="Century Gothic"/>
                <a:ea typeface="Century Gothic"/>
                <a:cs typeface="Century Gothic"/>
                <a:sym typeface="Century Gothic"/>
              </a:endParaRPr>
            </a:p>
          </p:txBody>
        </p:sp>
        <p:sp>
          <p:nvSpPr>
            <p:cNvPr id="288" name="Google Shape;288;p5"/>
            <p:cNvSpPr txBox="1"/>
            <p:nvPr/>
          </p:nvSpPr>
          <p:spPr>
            <a:xfrm>
              <a:off x="3927879" y="788083"/>
              <a:ext cx="1826054" cy="2364251"/>
            </a:xfrm>
            <a:prstGeom prst="rect">
              <a:avLst/>
            </a:prstGeom>
            <a:solidFill>
              <a:srgbClr val="F16B67"/>
            </a:solidFill>
            <a:ln>
              <a:noFill/>
            </a:ln>
          </p:spPr>
          <p:txBody>
            <a:bodyPr spcFirstLastPara="1" wrap="square" lIns="152400" tIns="0" rIns="152650" bIns="0" anchor="t" anchorCtr="0">
              <a:noAutofit/>
            </a:bodyPr>
            <a:lstStyle/>
            <a:p>
              <a:pPr marL="0" marR="0" lvl="0" indent="0" algn="l" rtl="0">
                <a:lnSpc>
                  <a:spcPct val="90000"/>
                </a:lnSpc>
                <a:spcBef>
                  <a:spcPts val="0"/>
                </a:spcBef>
                <a:spcAft>
                  <a:spcPts val="0"/>
                </a:spcAft>
                <a:buClr>
                  <a:schemeClr val="lt1"/>
                </a:buClr>
                <a:buSzPts val="2400"/>
                <a:buFont typeface="Calibri"/>
                <a:buNone/>
              </a:pPr>
              <a:r>
                <a:rPr lang="lv-LV" sz="1700" b="1" i="0" u="none" strike="noStrike" cap="none" dirty="0">
                  <a:solidFill>
                    <a:schemeClr val="lt1"/>
                  </a:solidFill>
                  <a:latin typeface="Century Gothic"/>
                  <a:ea typeface="Century Gothic"/>
                  <a:cs typeface="Century Gothic"/>
                  <a:sym typeface="Century Gothic"/>
                </a:rPr>
                <a:t>Vision</a:t>
              </a:r>
              <a:endParaRPr sz="1700" b="1" i="0" u="none" strike="noStrike" cap="none" dirty="0">
                <a:solidFill>
                  <a:schemeClr val="lt1"/>
                </a:solidFill>
                <a:latin typeface="Century Gothic"/>
                <a:ea typeface="Century Gothic"/>
                <a:cs typeface="Century Gothic"/>
                <a:sym typeface="Century Gothic"/>
              </a:endParaRPr>
            </a:p>
            <a:p>
              <a:pPr marL="171450" marR="0" lvl="1" indent="-171450" algn="l" rtl="0">
                <a:lnSpc>
                  <a:spcPct val="90000"/>
                </a:lnSpc>
                <a:spcBef>
                  <a:spcPts val="840"/>
                </a:spcBef>
                <a:spcAft>
                  <a:spcPts val="0"/>
                </a:spcAft>
                <a:buClr>
                  <a:schemeClr val="lt1"/>
                </a:buClr>
                <a:buSzPts val="1900"/>
                <a:buFont typeface="Calibri"/>
                <a:buChar char="•"/>
              </a:pPr>
              <a:r>
                <a:rPr lang="lv-LV" sz="1700" b="1" i="0" u="none" strike="noStrike" cap="none" dirty="0" err="1">
                  <a:solidFill>
                    <a:schemeClr val="lt1"/>
                  </a:solidFill>
                  <a:latin typeface="Century Gothic"/>
                  <a:ea typeface="Century Gothic"/>
                  <a:cs typeface="Century Gothic"/>
                  <a:sym typeface="Century Gothic"/>
                </a:rPr>
                <a:t>Growth</a:t>
              </a:r>
              <a:endParaRPr sz="1700" b="1" i="0" u="none" strike="noStrike" cap="none" dirty="0">
                <a:solidFill>
                  <a:schemeClr val="lt1"/>
                </a:solidFill>
                <a:latin typeface="Century Gothic"/>
                <a:ea typeface="Century Gothic"/>
                <a:cs typeface="Century Gothic"/>
                <a:sym typeface="Century Gothic"/>
              </a:endParaRPr>
            </a:p>
            <a:p>
              <a:pPr marL="171450" marR="0" lvl="1" indent="-171450" algn="l" rtl="0">
                <a:lnSpc>
                  <a:spcPct val="90000"/>
                </a:lnSpc>
                <a:spcBef>
                  <a:spcPts val="285"/>
                </a:spcBef>
                <a:spcAft>
                  <a:spcPts val="0"/>
                </a:spcAft>
                <a:buClr>
                  <a:schemeClr val="lt1"/>
                </a:buClr>
                <a:buSzPts val="1900"/>
                <a:buFont typeface="Calibri"/>
                <a:buChar char="•"/>
              </a:pPr>
              <a:r>
                <a:rPr lang="lv-LV" sz="1700" b="1" i="0" u="none" strike="noStrike" cap="none" dirty="0" err="1">
                  <a:solidFill>
                    <a:schemeClr val="lt1"/>
                  </a:solidFill>
                  <a:latin typeface="Century Gothic"/>
                  <a:ea typeface="Century Gothic"/>
                  <a:cs typeface="Century Gothic"/>
                  <a:sym typeface="Century Gothic"/>
                </a:rPr>
                <a:t>Directions</a:t>
              </a:r>
              <a:endParaRPr sz="1700" b="1" i="0" u="none" strike="noStrike" cap="none" dirty="0">
                <a:solidFill>
                  <a:schemeClr val="lt1"/>
                </a:solidFill>
                <a:latin typeface="Century Gothic"/>
                <a:ea typeface="Century Gothic"/>
                <a:cs typeface="Century Gothic"/>
                <a:sym typeface="Century Gothic"/>
              </a:endParaRPr>
            </a:p>
            <a:p>
              <a:pPr marL="171450" marR="0" lvl="1" indent="-171450" algn="l" rtl="0">
                <a:lnSpc>
                  <a:spcPct val="90000"/>
                </a:lnSpc>
                <a:spcBef>
                  <a:spcPts val="285"/>
                </a:spcBef>
                <a:spcAft>
                  <a:spcPts val="0"/>
                </a:spcAft>
                <a:buClr>
                  <a:schemeClr val="lt1"/>
                </a:buClr>
                <a:buSzPts val="1900"/>
                <a:buFont typeface="Calibri"/>
                <a:buChar char="•"/>
              </a:pPr>
              <a:r>
                <a:rPr lang="lv-LV" sz="1700" b="1" i="0" u="none" strike="noStrike" cap="none" dirty="0">
                  <a:solidFill>
                    <a:schemeClr val="lt1"/>
                  </a:solidFill>
                  <a:latin typeface="Century Gothic"/>
                  <a:ea typeface="Century Gothic"/>
                  <a:cs typeface="Century Gothic"/>
                  <a:sym typeface="Century Gothic"/>
                </a:rPr>
                <a:t>R&amp;D</a:t>
              </a:r>
              <a:endParaRPr sz="1700" b="1" i="0" u="none" strike="noStrike" cap="none" dirty="0">
                <a:solidFill>
                  <a:schemeClr val="lt1"/>
                </a:solidFill>
                <a:latin typeface="Century Gothic"/>
                <a:ea typeface="Century Gothic"/>
                <a:cs typeface="Century Gothic"/>
                <a:sym typeface="Century Gothic"/>
              </a:endParaRPr>
            </a:p>
            <a:p>
              <a:pPr marL="171450" marR="0" lvl="1" indent="-171450" algn="l" rtl="0">
                <a:lnSpc>
                  <a:spcPct val="90000"/>
                </a:lnSpc>
                <a:spcBef>
                  <a:spcPts val="285"/>
                </a:spcBef>
                <a:spcAft>
                  <a:spcPts val="0"/>
                </a:spcAft>
                <a:buClr>
                  <a:schemeClr val="lt1"/>
                </a:buClr>
                <a:buSzPts val="1900"/>
                <a:buFont typeface="Calibri"/>
                <a:buChar char="•"/>
              </a:pPr>
              <a:r>
                <a:rPr lang="lv-LV" sz="1700" b="1" i="0" u="none" strike="noStrike" cap="none" dirty="0" err="1">
                  <a:solidFill>
                    <a:schemeClr val="lt1"/>
                  </a:solidFill>
                  <a:latin typeface="Century Gothic"/>
                  <a:ea typeface="Century Gothic"/>
                  <a:cs typeface="Century Gothic"/>
                  <a:sym typeface="Century Gothic"/>
                </a:rPr>
                <a:t>etc</a:t>
              </a:r>
              <a:endParaRPr sz="1700" b="1" i="0" u="none" strike="noStrike" cap="none" dirty="0">
                <a:solidFill>
                  <a:schemeClr val="lt1"/>
                </a:solidFill>
                <a:latin typeface="Century Gothic"/>
                <a:ea typeface="Century Gothic"/>
                <a:cs typeface="Century Gothic"/>
                <a:sym typeface="Century Gothic"/>
              </a:endParaRPr>
            </a:p>
          </p:txBody>
        </p:sp>
        <p:sp>
          <p:nvSpPr>
            <p:cNvPr id="289" name="Google Shape;289;p5"/>
            <p:cNvSpPr/>
            <p:nvPr/>
          </p:nvSpPr>
          <p:spPr>
            <a:xfrm rot="-5400000">
              <a:off x="4833707" y="1057181"/>
              <a:ext cx="3940417" cy="1826054"/>
            </a:xfrm>
            <a:prstGeom prst="flowChartManualOperation">
              <a:avLst/>
            </a:prstGeom>
            <a:solidFill>
              <a:srgbClr val="F16B67"/>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lt1"/>
                </a:buClr>
                <a:buSzPts val="1700"/>
                <a:buFont typeface="Century Gothic"/>
                <a:buNone/>
              </a:pPr>
              <a:endParaRPr sz="1700" b="1" i="0" u="none" strike="noStrike" cap="none">
                <a:solidFill>
                  <a:schemeClr val="lt1"/>
                </a:solidFill>
                <a:latin typeface="Century Gothic"/>
                <a:ea typeface="Century Gothic"/>
                <a:cs typeface="Century Gothic"/>
                <a:sym typeface="Century Gothic"/>
              </a:endParaRPr>
            </a:p>
          </p:txBody>
        </p:sp>
        <p:sp>
          <p:nvSpPr>
            <p:cNvPr id="290" name="Google Shape;290;p5"/>
            <p:cNvSpPr txBox="1"/>
            <p:nvPr/>
          </p:nvSpPr>
          <p:spPr>
            <a:xfrm>
              <a:off x="5890888" y="788083"/>
              <a:ext cx="1826054" cy="2364251"/>
            </a:xfrm>
            <a:prstGeom prst="rect">
              <a:avLst/>
            </a:prstGeom>
            <a:solidFill>
              <a:srgbClr val="F16B67"/>
            </a:solidFill>
            <a:ln>
              <a:noFill/>
            </a:ln>
          </p:spPr>
          <p:txBody>
            <a:bodyPr spcFirstLastPara="1" wrap="square" lIns="152400" tIns="0" rIns="152650" bIns="0" anchor="t" anchorCtr="0">
              <a:noAutofit/>
            </a:bodyPr>
            <a:lstStyle/>
            <a:p>
              <a:pPr marL="0" marR="0" lvl="0" indent="0" algn="l" rtl="0">
                <a:lnSpc>
                  <a:spcPct val="90000"/>
                </a:lnSpc>
                <a:spcBef>
                  <a:spcPts val="0"/>
                </a:spcBef>
                <a:spcAft>
                  <a:spcPts val="0"/>
                </a:spcAft>
                <a:buClr>
                  <a:schemeClr val="lt1"/>
                </a:buClr>
                <a:buSzPts val="2400"/>
                <a:buFont typeface="Calibri"/>
                <a:buNone/>
              </a:pPr>
              <a:r>
                <a:rPr lang="lv-LV" sz="1700" b="1" i="0" u="none" strike="noStrike" cap="none" dirty="0" err="1">
                  <a:solidFill>
                    <a:schemeClr val="lt1"/>
                  </a:solidFill>
                  <a:latin typeface="Century Gothic"/>
                  <a:ea typeface="Century Gothic"/>
                  <a:cs typeface="Century Gothic"/>
                  <a:sym typeface="Century Gothic"/>
                </a:rPr>
                <a:t>Needs</a:t>
              </a:r>
              <a:endParaRPr sz="1700" b="1" i="0" u="none" strike="noStrike" cap="none" dirty="0">
                <a:solidFill>
                  <a:schemeClr val="lt1"/>
                </a:solidFill>
                <a:latin typeface="Century Gothic"/>
                <a:ea typeface="Century Gothic"/>
                <a:cs typeface="Century Gothic"/>
                <a:sym typeface="Century Gothic"/>
              </a:endParaRPr>
            </a:p>
            <a:p>
              <a:pPr marL="171450" marR="0" lvl="1" indent="-171450" algn="l" rtl="0">
                <a:lnSpc>
                  <a:spcPct val="90000"/>
                </a:lnSpc>
                <a:spcBef>
                  <a:spcPts val="840"/>
                </a:spcBef>
                <a:spcAft>
                  <a:spcPts val="0"/>
                </a:spcAft>
                <a:buClr>
                  <a:schemeClr val="lt1"/>
                </a:buClr>
                <a:buSzPts val="1900"/>
                <a:buFont typeface="Calibri"/>
                <a:buChar char="•"/>
              </a:pPr>
              <a:r>
                <a:rPr lang="lv-LV" sz="1700" b="1" i="0" u="none" strike="noStrike" cap="none" dirty="0" err="1">
                  <a:solidFill>
                    <a:schemeClr val="lt1"/>
                  </a:solidFill>
                  <a:latin typeface="Century Gothic"/>
                  <a:ea typeface="Century Gothic"/>
                  <a:cs typeface="Century Gothic"/>
                  <a:sym typeface="Century Gothic"/>
                </a:rPr>
                <a:t>Related</a:t>
              </a:r>
              <a:r>
                <a:rPr lang="lv-LV" sz="1700" b="1" i="0" u="none" strike="noStrike" cap="none" dirty="0">
                  <a:solidFill>
                    <a:schemeClr val="lt1"/>
                  </a:solidFill>
                  <a:latin typeface="Century Gothic"/>
                  <a:ea typeface="Century Gothic"/>
                  <a:cs typeface="Century Gothic"/>
                  <a:sym typeface="Century Gothic"/>
                </a:rPr>
                <a:t> to </a:t>
              </a:r>
              <a:r>
                <a:rPr lang="lv-LV" sz="1700" b="1" i="0" u="none" strike="noStrike" cap="none" dirty="0" err="1">
                  <a:solidFill>
                    <a:schemeClr val="lt1"/>
                  </a:solidFill>
                  <a:latin typeface="Century Gothic"/>
                  <a:ea typeface="Century Gothic"/>
                  <a:cs typeface="Century Gothic"/>
                  <a:sym typeface="Century Gothic"/>
                </a:rPr>
                <a:t>the</a:t>
              </a:r>
              <a:r>
                <a:rPr lang="lv-LV" sz="1700" b="1" i="0" u="none" strike="noStrike" cap="none" dirty="0">
                  <a:solidFill>
                    <a:schemeClr val="lt1"/>
                  </a:solidFill>
                  <a:latin typeface="Century Gothic"/>
                  <a:ea typeface="Century Gothic"/>
                  <a:cs typeface="Century Gothic"/>
                  <a:sym typeface="Century Gothic"/>
                </a:rPr>
                <a:t> </a:t>
              </a:r>
              <a:r>
                <a:rPr lang="lv-LV" sz="1700" b="1" i="0" u="none" strike="noStrike" cap="none" dirty="0" err="1">
                  <a:solidFill>
                    <a:schemeClr val="lt1"/>
                  </a:solidFill>
                  <a:latin typeface="Century Gothic"/>
                  <a:ea typeface="Century Gothic"/>
                  <a:cs typeface="Century Gothic"/>
                  <a:sym typeface="Century Gothic"/>
                </a:rPr>
                <a:t>interaction</a:t>
              </a:r>
              <a:r>
                <a:rPr lang="lv-LV" sz="1700" b="1" i="0" u="none" strike="noStrike" cap="none" dirty="0">
                  <a:solidFill>
                    <a:schemeClr val="lt1"/>
                  </a:solidFill>
                  <a:latin typeface="Century Gothic"/>
                  <a:ea typeface="Century Gothic"/>
                  <a:cs typeface="Century Gothic"/>
                  <a:sym typeface="Century Gothic"/>
                </a:rPr>
                <a:t> </a:t>
              </a:r>
              <a:r>
                <a:rPr lang="lv-LV" sz="1700" b="1" i="0" u="none" strike="noStrike" cap="none" dirty="0" err="1">
                  <a:solidFill>
                    <a:schemeClr val="lt1"/>
                  </a:solidFill>
                  <a:latin typeface="Century Gothic"/>
                  <a:ea typeface="Century Gothic"/>
                  <a:cs typeface="Century Gothic"/>
                  <a:sym typeface="Century Gothic"/>
                </a:rPr>
                <a:t>with</a:t>
              </a:r>
              <a:r>
                <a:rPr lang="lv-LV" sz="1700" b="1" i="0" u="none" strike="noStrike" cap="none" dirty="0">
                  <a:solidFill>
                    <a:schemeClr val="lt1"/>
                  </a:solidFill>
                  <a:latin typeface="Century Gothic"/>
                  <a:ea typeface="Century Gothic"/>
                  <a:cs typeface="Century Gothic"/>
                  <a:sym typeface="Century Gothic"/>
                </a:rPr>
                <a:t> </a:t>
              </a:r>
              <a:r>
                <a:rPr lang="lv-LV" sz="1700" b="1" i="0" u="none" strike="noStrike" cap="none" dirty="0" err="1">
                  <a:solidFill>
                    <a:schemeClr val="lt1"/>
                  </a:solidFill>
                  <a:latin typeface="Century Gothic"/>
                  <a:ea typeface="Century Gothic"/>
                  <a:cs typeface="Century Gothic"/>
                  <a:sym typeface="Century Gothic"/>
                </a:rPr>
                <a:t>other</a:t>
              </a:r>
              <a:r>
                <a:rPr lang="lv-LV" sz="1700" b="1" i="0" u="none" strike="noStrike" cap="none" dirty="0">
                  <a:solidFill>
                    <a:schemeClr val="lt1"/>
                  </a:solidFill>
                  <a:latin typeface="Century Gothic"/>
                  <a:ea typeface="Century Gothic"/>
                  <a:cs typeface="Century Gothic"/>
                  <a:sym typeface="Century Gothic"/>
                </a:rPr>
                <a:t> </a:t>
              </a:r>
              <a:r>
                <a:rPr lang="lv-LV" sz="1700" b="1" i="0" u="none" strike="noStrike" cap="none" dirty="0" err="1">
                  <a:solidFill>
                    <a:schemeClr val="lt1"/>
                  </a:solidFill>
                  <a:latin typeface="Century Gothic"/>
                  <a:ea typeface="Century Gothic"/>
                  <a:cs typeface="Century Gothic"/>
                  <a:sym typeface="Century Gothic"/>
                </a:rPr>
                <a:t>groups</a:t>
              </a:r>
              <a:r>
                <a:rPr lang="lv-LV" sz="1700" b="1" i="0" u="none" strike="noStrike" cap="none" dirty="0">
                  <a:solidFill>
                    <a:schemeClr val="lt1"/>
                  </a:solidFill>
                  <a:latin typeface="Century Gothic"/>
                  <a:ea typeface="Century Gothic"/>
                  <a:cs typeface="Century Gothic"/>
                  <a:sym typeface="Century Gothic"/>
                </a:rPr>
                <a:t>, </a:t>
              </a:r>
              <a:r>
                <a:rPr lang="lv-LV" sz="1700" b="1" i="0" u="none" strike="noStrike" cap="none" dirty="0" err="1">
                  <a:solidFill>
                    <a:schemeClr val="lt1"/>
                  </a:solidFill>
                  <a:latin typeface="Century Gothic"/>
                  <a:ea typeface="Century Gothic"/>
                  <a:cs typeface="Century Gothic"/>
                  <a:sym typeface="Century Gothic"/>
                </a:rPr>
                <a:t>education</a:t>
              </a:r>
              <a:endParaRPr sz="1700" b="1" i="0" u="none" strike="noStrike" cap="none" dirty="0">
                <a:solidFill>
                  <a:schemeClr val="lt1"/>
                </a:solidFill>
                <a:latin typeface="Century Gothic"/>
                <a:ea typeface="Century Gothic"/>
                <a:cs typeface="Century Gothic"/>
                <a:sym typeface="Century Gothic"/>
              </a:endParaRPr>
            </a:p>
          </p:txBody>
        </p:sp>
      </p:grpSp>
      <p:sp>
        <p:nvSpPr>
          <p:cNvPr id="291" name="Google Shape;291;p5"/>
          <p:cNvSpPr txBox="1"/>
          <p:nvPr/>
        </p:nvSpPr>
        <p:spPr>
          <a:xfrm>
            <a:off x="653642" y="5553343"/>
            <a:ext cx="6283800" cy="646290"/>
          </a:xfrm>
          <a:prstGeom prst="rect">
            <a:avLst/>
          </a:prstGeom>
          <a:solidFill>
            <a:srgbClr val="F0F0F0"/>
          </a:solid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E95355"/>
              </a:buClr>
              <a:buSzPts val="1800"/>
              <a:buFont typeface="Century Gothic"/>
              <a:buNone/>
            </a:pPr>
            <a:r>
              <a:rPr lang="lv-LV" sz="1800" b="0" i="1" u="none" strike="noStrike" cap="none" dirty="0" err="1">
                <a:solidFill>
                  <a:srgbClr val="E95355"/>
                </a:solidFill>
                <a:latin typeface="Century Gothic"/>
                <a:ea typeface="Century Gothic"/>
                <a:cs typeface="Century Gothic"/>
                <a:sym typeface="Century Gothic"/>
              </a:rPr>
              <a:t>Confidentiality</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was</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assured</a:t>
            </a:r>
            <a:r>
              <a:rPr lang="lv-LV" sz="1800" b="0" i="1" u="none" strike="noStrike" cap="none" dirty="0">
                <a:solidFill>
                  <a:srgbClr val="E95355"/>
                </a:solidFill>
                <a:latin typeface="Century Gothic"/>
                <a:ea typeface="Century Gothic"/>
                <a:cs typeface="Century Gothic"/>
                <a:sym typeface="Century Gothic"/>
              </a:rPr>
              <a:t> to </a:t>
            </a:r>
            <a:r>
              <a:rPr lang="lv-LV" sz="1800" b="0" i="1" u="none" strike="noStrike" cap="none" dirty="0" err="1">
                <a:solidFill>
                  <a:srgbClr val="E95355"/>
                </a:solidFill>
                <a:latin typeface="Century Gothic"/>
                <a:ea typeface="Century Gothic"/>
                <a:cs typeface="Century Gothic"/>
                <a:sym typeface="Century Gothic"/>
              </a:rPr>
              <a:t>the</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responder</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respected</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and</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included</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in</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the</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structure</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of</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the</a:t>
            </a:r>
            <a:r>
              <a:rPr lang="lv-LV" sz="1800" b="0" i="1" u="none" strike="noStrike" cap="none" dirty="0">
                <a:solidFill>
                  <a:srgbClr val="E95355"/>
                </a:solidFill>
                <a:latin typeface="Century Gothic"/>
                <a:ea typeface="Century Gothic"/>
                <a:cs typeface="Century Gothic"/>
                <a:sym typeface="Century Gothic"/>
              </a:rPr>
              <a:t> </a:t>
            </a:r>
            <a:r>
              <a:rPr lang="lv-LV" sz="1800" b="0" i="1" u="none" strike="noStrike" cap="none" dirty="0" err="1">
                <a:solidFill>
                  <a:srgbClr val="E95355"/>
                </a:solidFill>
                <a:latin typeface="Century Gothic"/>
                <a:ea typeface="Century Gothic"/>
                <a:cs typeface="Century Gothic"/>
                <a:sym typeface="Century Gothic"/>
              </a:rPr>
              <a:t>survey</a:t>
            </a:r>
            <a:endParaRPr sz="1800" b="0" i="0" u="none" strike="noStrike" cap="none" dirty="0">
              <a:solidFill>
                <a:srgbClr val="E95355"/>
              </a:solidFill>
              <a:latin typeface="Century Gothic"/>
              <a:ea typeface="Century Gothic"/>
              <a:cs typeface="Century Gothic"/>
              <a:sym typeface="Century Gothic"/>
            </a:endParaRPr>
          </a:p>
        </p:txBody>
      </p:sp>
      <p:sp>
        <p:nvSpPr>
          <p:cNvPr id="292" name="Google Shape;292;p5"/>
          <p:cNvSpPr txBox="1"/>
          <p:nvPr/>
        </p:nvSpPr>
        <p:spPr>
          <a:xfrm>
            <a:off x="459026" y="1883732"/>
            <a:ext cx="1476462" cy="258528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Century Gothic"/>
              <a:buNone/>
            </a:pPr>
            <a:r>
              <a:rPr lang="lv-LV" sz="1800" b="0" i="0" u="none" strike="noStrike" cap="none">
                <a:solidFill>
                  <a:schemeClr val="lt1"/>
                </a:solidFill>
                <a:latin typeface="Century Gothic"/>
                <a:ea typeface="Century Gothic"/>
                <a:cs typeface="Century Gothic"/>
                <a:sym typeface="Century Gothic"/>
              </a:rPr>
              <a:t>Aim of the overall project</a:t>
            </a:r>
            <a:endParaRPr sz="1800" b="0" i="0" u="none" strike="noStrike" cap="none">
              <a:solidFill>
                <a:schemeClr val="lt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lt1"/>
              </a:buClr>
              <a:buSzPts val="1800"/>
              <a:buFont typeface="Century Gothic"/>
              <a:buNone/>
            </a:pPr>
            <a:r>
              <a:rPr lang="lv-LV" sz="1800" b="0" i="0" u="none" strike="noStrike" cap="none">
                <a:solidFill>
                  <a:schemeClr val="lt1"/>
                </a:solidFill>
                <a:latin typeface="Century Gothic"/>
                <a:ea typeface="Century Gothic"/>
                <a:cs typeface="Century Gothic"/>
                <a:sym typeface="Century Gothic"/>
              </a:rPr>
              <a:t>Aim of particular survey, </a:t>
            </a:r>
            <a:endParaRPr sz="1800" b="0" i="0" u="none" strike="noStrike" cap="none">
              <a:solidFill>
                <a:schemeClr val="lt1"/>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lt1"/>
              </a:buClr>
              <a:buSzPts val="1800"/>
              <a:buFont typeface="Century Gothic"/>
              <a:buNone/>
            </a:pPr>
            <a:r>
              <a:rPr lang="lv-LV" sz="1800" b="0" i="0" u="none" strike="noStrike" cap="none">
                <a:solidFill>
                  <a:schemeClr val="lt1"/>
                </a:solidFill>
                <a:latin typeface="Century Gothic"/>
                <a:ea typeface="Century Gothic"/>
                <a:cs typeface="Century Gothic"/>
                <a:sym typeface="Century Gothic"/>
              </a:rPr>
              <a:t>Link to the Prismap web page</a:t>
            </a:r>
            <a:endParaRPr sz="1800" b="0" i="0" u="none" strike="noStrike" cap="none">
              <a:solidFill>
                <a:schemeClr val="lt1"/>
              </a:solidFill>
              <a:latin typeface="Century Gothic"/>
              <a:ea typeface="Century Gothic"/>
              <a:cs typeface="Century Gothic"/>
              <a:sym typeface="Century Gothic"/>
            </a:endParaRPr>
          </a:p>
        </p:txBody>
      </p:sp>
      <p:sp>
        <p:nvSpPr>
          <p:cNvPr id="293" name="Google Shape;293;p5"/>
          <p:cNvSpPr txBox="1"/>
          <p:nvPr/>
        </p:nvSpPr>
        <p:spPr>
          <a:xfrm>
            <a:off x="10014811" y="1883732"/>
            <a:ext cx="1977600" cy="2862900"/>
          </a:xfrm>
          <a:prstGeom prst="rect">
            <a:avLst/>
          </a:prstGeom>
          <a:solidFill>
            <a:srgbClr val="36414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Century Gothic"/>
              <a:buNone/>
            </a:pPr>
            <a:r>
              <a:rPr lang="lv-LV" sz="1800" b="0" i="0" u="none" strike="noStrike" cap="none">
                <a:solidFill>
                  <a:schemeClr val="lt1"/>
                </a:solidFill>
                <a:latin typeface="Century Gothic"/>
                <a:ea typeface="Century Gothic"/>
                <a:cs typeface="Century Gothic"/>
                <a:sym typeface="Century Gothic"/>
              </a:rPr>
              <a:t>Possiblity to leave a comment and an a chekcbox if interested to receive further information related to the survey and its results</a:t>
            </a:r>
            <a:endParaRPr sz="1800" b="0" i="0" u="none" strike="noStrike" cap="none">
              <a:solidFill>
                <a:schemeClr val="lt1"/>
              </a:solidFill>
              <a:latin typeface="Century Gothic"/>
              <a:ea typeface="Century Gothic"/>
              <a:cs typeface="Century Gothic"/>
              <a:sym typeface="Century Gothic"/>
            </a:endParaRPr>
          </a:p>
        </p:txBody>
      </p:sp>
      <p:pic>
        <p:nvPicPr>
          <p:cNvPr id="294" name="Google Shape;294;p5"/>
          <p:cNvPicPr preferRelativeResize="0"/>
          <p:nvPr/>
        </p:nvPicPr>
        <p:blipFill rotWithShape="1">
          <a:blip r:embed="rId3">
            <a:alphaModFix/>
          </a:blip>
          <a:srcRect l="47930" t="28332" r="41287" b="61459"/>
          <a:stretch/>
        </p:blipFill>
        <p:spPr>
          <a:xfrm>
            <a:off x="9887393" y="5553343"/>
            <a:ext cx="2105025" cy="112115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ce">
  <a:themeElements>
    <a:clrScheme name="Slice">
      <a:dk1>
        <a:srgbClr val="000000"/>
      </a:dk1>
      <a:lt1>
        <a:srgbClr val="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2099</Words>
  <Application>Microsoft Office PowerPoint</Application>
  <PresentationFormat>Widescreen</PresentationFormat>
  <Paragraphs>227</Paragraphs>
  <Slides>26</Slides>
  <Notes>23</Notes>
  <HiddenSlides>1</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Arial</vt:lpstr>
      <vt:lpstr>Century Gothic</vt:lpstr>
      <vt:lpstr>Noto Sans Symbols</vt:lpstr>
      <vt:lpstr>Calibri</vt:lpstr>
      <vt:lpstr>Office Theme</vt:lpstr>
      <vt:lpstr>Slice</vt:lpstr>
      <vt:lpstr>PRISMAP Survey Radionuclide and Radiopharmaceutical  Industrial and clinical collaboration</vt:lpstr>
      <vt:lpstr>PowerPoint Presentation</vt:lpstr>
      <vt:lpstr>NETWORKING – dependencies on other WPs</vt:lpstr>
      <vt:lpstr>What are the objectives for WP5?</vt:lpstr>
      <vt:lpstr>NETWORKING</vt:lpstr>
      <vt:lpstr>Team within PRISMAP - LU</vt:lpstr>
      <vt:lpstr>SURVEY GENERAL CONCEPT</vt:lpstr>
      <vt:lpstr>TASK NO1 = SURVEY (M6-M12)</vt:lpstr>
      <vt:lpstr>OVERALL STRUCTURE OF THE SURVEY</vt:lpstr>
      <vt:lpstr>SURVEY FOR NUCLEAR AND PHARMA INDUSTRY  Target -  Head of Production, Quality, R&amp;D director, secretaries Profile - hot cells, accelerators, reactors, cyclotrone, RN generators, synthesis modules, QC equipment, RFP precursors, purity, availability,GMP, GDP (manufacturing and distribution), licences, sterility Vision - extension of portfolio,registration, QC, novel production Needs - labeling, targets, logistics </vt:lpstr>
      <vt:lpstr>SURVEY FOR SCIENCE &amp; RESEARCH  Target audience - Leading researchers, institute directors Profile - Infrastructure, irradiation source, unique know-how, main radionuclides, pre-clinical, clinical Needs - supply, projects, human resources Vision - 5-10 years, expand research, new drugs, plans for infrastructure</vt:lpstr>
      <vt:lpstr>SURVEY FOR NUCLEAR MEDICINE  Target audience - Physician, doctor, principal investigators, clinic administration Profile - clinical, pre-clinical, in-house RP, applications, RN, methods SPECT, PET, etc. Vision - clinical future perspecives, specialist training, cooperation, supply chains Needs - access to supplieres, logistics, licences, competences, partners, infrastructure, patient data pooling </vt:lpstr>
      <vt:lpstr>PowerPoint Presentation</vt:lpstr>
      <vt:lpstr>PRODUCTION OF RADIONUCLIDES </vt:lpstr>
      <vt:lpstr>RESEARCH FIELD AND INTERESTS :</vt:lpstr>
      <vt:lpstr>END USER QUESTIONNAIRE</vt:lpstr>
      <vt:lpstr>RADIONUCLIDES USED BY END USERS</vt:lpstr>
      <vt:lpstr>ISSUES WITH THE ENRICHED MATERIAL SUPPLY/STOCK </vt:lpstr>
      <vt:lpstr>DISTRIBUTION OF RADIONUCLIDES </vt:lpstr>
      <vt:lpstr>LIMITATIONS TO INCREASE MANUFACTURING OF RN</vt:lpstr>
      <vt:lpstr>PRECLINICAL/CLINICAL USERS  NEEDS FOR DAILY PRACTICE </vt:lpstr>
      <vt:lpstr>RESEARCH AND DEVELOPMENT ACTIVITIES  </vt:lpstr>
      <vt:lpstr>TRAINING</vt:lpstr>
      <vt:lpstr>LIMITATIONS IN THE TRAINING PROCESS  </vt:lpstr>
      <vt:lpstr>PowerPoint Presentation</vt:lpstr>
      <vt:lpstr>Networking Activities are expected to fulfil the impact of PRISMAP: We need strong network to achieve our common goals, participating and sharing the information is the key – website, educational and professional activities, social media, industry and political stakeholder involvement  2.   Closer interactions between larger number of researchers active in and around a number of infrastructures facilitate cross-disciplinary fertilisations and  wider sharing of information, knowledge and technologies across fields and between academia and non- academic stakeholders, including industry.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 5 REPORT Industrial and clinical collaboration</dc:title>
  <dc:creator>Filippo Gander</dc:creator>
  <cp:lastModifiedBy>Ralfs Radziņš</cp:lastModifiedBy>
  <cp:revision>7</cp:revision>
  <dcterms:created xsi:type="dcterms:W3CDTF">2021-08-26T11:30:26Z</dcterms:created>
  <dcterms:modified xsi:type="dcterms:W3CDTF">2022-10-11T07:18:11Z</dcterms:modified>
</cp:coreProperties>
</file>