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4"/>
    <p:sldMasterId id="2147483648" r:id="rId5"/>
    <p:sldMasterId id="2147483709" r:id="rId6"/>
  </p:sldMasterIdLst>
  <p:notesMasterIdLst>
    <p:notesMasterId r:id="rId18"/>
  </p:notesMasterIdLst>
  <p:handoutMasterIdLst>
    <p:handoutMasterId r:id="rId19"/>
  </p:handoutMasterIdLst>
  <p:sldIdLst>
    <p:sldId id="261" r:id="rId7"/>
    <p:sldId id="1135" r:id="rId8"/>
    <p:sldId id="1136" r:id="rId9"/>
    <p:sldId id="1110" r:id="rId10"/>
    <p:sldId id="1140" r:id="rId11"/>
    <p:sldId id="1132" r:id="rId12"/>
    <p:sldId id="1141" r:id="rId13"/>
    <p:sldId id="1131" r:id="rId14"/>
    <p:sldId id="1143" r:id="rId15"/>
    <p:sldId id="1138" r:id="rId16"/>
    <p:sldId id="1114" r:id="rId17"/>
  </p:sldIdLst>
  <p:sldSz cx="11525250" cy="6483350"/>
  <p:notesSz cx="6797675" cy="9874250"/>
  <p:defaultText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2" userDrawn="1">
          <p15:clr>
            <a:srgbClr val="A4A3A4"/>
          </p15:clr>
        </p15:guide>
        <p15:guide id="2" pos="363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147"/>
    <a:srgbClr val="AA9074"/>
    <a:srgbClr val="C59C35"/>
    <a:srgbClr val="477FB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FECDF5-2BCA-7849-9842-0086E38F5F06}" v="1" dt="2021-03-17T15:53:31.4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9"/>
    <p:restoredTop sz="64599" autoAdjust="0"/>
  </p:normalViewPr>
  <p:slideViewPr>
    <p:cSldViewPr snapToGrid="0" snapToObjects="1">
      <p:cViewPr varScale="1">
        <p:scale>
          <a:sx n="105" d="100"/>
          <a:sy n="105" d="100"/>
        </p:scale>
        <p:origin x="138" y="420"/>
      </p:cViewPr>
      <p:guideLst>
        <p:guide orient="horz" pos="2042"/>
        <p:guide pos="3631"/>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1" d="100"/>
          <a:sy n="81" d="100"/>
        </p:scale>
        <p:origin x="313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5427"/>
          </a:xfrm>
          <a:prstGeom prst="rect">
            <a:avLst/>
          </a:prstGeom>
        </p:spPr>
        <p:txBody>
          <a:bodyPr vert="horz" lIns="91440" tIns="45720" rIns="91440" bIns="45720" rtlCol="0"/>
          <a:lstStyle>
            <a:lvl1pPr algn="r">
              <a:defRPr sz="1200"/>
            </a:lvl1pPr>
          </a:lstStyle>
          <a:p>
            <a:fld id="{12984A5E-864B-4FB2-B9A0-FD7A3C618B43}" type="datetimeFigureOut">
              <a:rPr lang="en-GB" smtClean="0"/>
              <a:t>20/06/2022</a:t>
            </a:fld>
            <a:endParaRPr lang="en-GB"/>
          </a:p>
        </p:txBody>
      </p:sp>
      <p:sp>
        <p:nvSpPr>
          <p:cNvPr id="4" name="Footer Placeholder 3"/>
          <p:cNvSpPr>
            <a:spLocks noGrp="1"/>
          </p:cNvSpPr>
          <p:nvPr>
            <p:ph type="ftr" sz="quarter" idx="2"/>
          </p:nvPr>
        </p:nvSpPr>
        <p:spPr>
          <a:xfrm>
            <a:off x="0" y="9378824"/>
            <a:ext cx="2945659" cy="49542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8824"/>
            <a:ext cx="2945659" cy="495426"/>
          </a:xfrm>
          <a:prstGeom prst="rect">
            <a:avLst/>
          </a:prstGeom>
        </p:spPr>
        <p:txBody>
          <a:bodyPr vert="horz" lIns="91440" tIns="45720" rIns="91440" bIns="45720" rtlCol="0" anchor="b"/>
          <a:lstStyle>
            <a:lvl1pPr algn="r">
              <a:defRPr sz="1200"/>
            </a:lvl1pPr>
          </a:lstStyle>
          <a:p>
            <a:fld id="{CCB8B9D4-A546-40D0-BBBF-D81EB3296FCE}" type="slidenum">
              <a:rPr lang="en-GB" smtClean="0"/>
              <a:t>‹#›</a:t>
            </a:fld>
            <a:endParaRPr lang="en-GB"/>
          </a:p>
        </p:txBody>
      </p:sp>
    </p:spTree>
    <p:extLst>
      <p:ext uri="{BB962C8B-B14F-4D97-AF65-F5344CB8AC3E}">
        <p14:creationId xmlns:p14="http://schemas.microsoft.com/office/powerpoint/2010/main" val="38709699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BF74AC11-157E-4603-BCB2-C191C7F0BF13}" type="datetimeFigureOut">
              <a:rPr lang="en-GB" smtClean="0"/>
              <a:t>20/06/2022</a:t>
            </a:fld>
            <a:endParaRPr lang="en-GB"/>
          </a:p>
        </p:txBody>
      </p:sp>
      <p:sp>
        <p:nvSpPr>
          <p:cNvPr id="4" name="Slide Image Placeholder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83CEED40-78C8-4229-9D6B-C0E2A70AA50A}" type="slidenum">
              <a:rPr lang="en-GB" smtClean="0"/>
              <a:t>‹#›</a:t>
            </a:fld>
            <a:endParaRPr lang="en-GB"/>
          </a:p>
        </p:txBody>
      </p:sp>
    </p:spTree>
    <p:extLst>
      <p:ext uri="{BB962C8B-B14F-4D97-AF65-F5344CB8AC3E}">
        <p14:creationId xmlns:p14="http://schemas.microsoft.com/office/powerpoint/2010/main" val="311046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we’ve all lived through quite a challenging time….</a:t>
            </a:r>
          </a:p>
          <a:p>
            <a:endParaRPr lang="en-GB" dirty="0"/>
          </a:p>
          <a:p>
            <a:r>
              <a:rPr lang="en-GB" dirty="0"/>
              <a:t>Everyone has their own war stories.</a:t>
            </a:r>
          </a:p>
          <a:p>
            <a:endParaRPr lang="en-GB" dirty="0"/>
          </a:p>
          <a:p>
            <a:r>
              <a:rPr lang="en-GB" dirty="0"/>
              <a:t>It feels as though we’re at an inflection point – a time to take stock, to celebrate our agility, to reflect on what the pandemic has taught us and to press the reset button.</a:t>
            </a:r>
          </a:p>
          <a:p>
            <a:endParaRPr lang="en-GB" dirty="0"/>
          </a:p>
          <a:p>
            <a:r>
              <a:rPr lang="en-GB" dirty="0"/>
              <a:t>Alumni Relations has certainly never been more important….</a:t>
            </a:r>
          </a:p>
          <a:p>
            <a:endParaRPr lang="en-GB" dirty="0"/>
          </a:p>
        </p:txBody>
      </p:sp>
      <p:sp>
        <p:nvSpPr>
          <p:cNvPr id="4" name="Slide Number Placeholder 3"/>
          <p:cNvSpPr>
            <a:spLocks noGrp="1"/>
          </p:cNvSpPr>
          <p:nvPr>
            <p:ph type="sldNum" sz="quarter" idx="10"/>
          </p:nvPr>
        </p:nvSpPr>
        <p:spPr/>
        <p:txBody>
          <a:bodyPr/>
          <a:lstStyle/>
          <a:p>
            <a:fld id="{83CEED40-78C8-4229-9D6B-C0E2A70AA50A}" type="slidenum">
              <a:rPr lang="en-GB" smtClean="0"/>
              <a:t>1</a:t>
            </a:fld>
            <a:endParaRPr lang="en-GB"/>
          </a:p>
        </p:txBody>
      </p:sp>
    </p:spTree>
    <p:extLst>
      <p:ext uri="{BB962C8B-B14F-4D97-AF65-F5344CB8AC3E}">
        <p14:creationId xmlns:p14="http://schemas.microsoft.com/office/powerpoint/2010/main" val="3146903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 one saw this coming…..one day it was BAU, the next, we were cancelling everything and headed home for the Long Lockdown.</a:t>
            </a:r>
          </a:p>
          <a:p>
            <a:endParaRPr lang="en-GB" dirty="0"/>
          </a:p>
          <a:p>
            <a:r>
              <a:rPr lang="en-GB" dirty="0"/>
              <a:t>Staff were furloughed, we set up shop in our living rooms/dining rooms/spare rooms and introduced meetings on Teams or Zoom. The world outside got very quiet, the air was cleaner but our focus turned inwards. </a:t>
            </a:r>
          </a:p>
          <a:p>
            <a:endParaRPr lang="en-GB" dirty="0"/>
          </a:p>
          <a:p>
            <a:r>
              <a:rPr lang="en-GB" dirty="0"/>
              <a:t>Some of us realised that our alumni were vulnerable – especially the older ones – and reached out  with a friendly call to say ‘we care about you’. Others embraced digital media and experimented with online programming to replace the face to face events. Our students were sent home and lost the opportunity to have a ‘campus’ experience.</a:t>
            </a:r>
          </a:p>
          <a:p>
            <a:endParaRPr lang="en-GB" dirty="0"/>
          </a:p>
          <a:p>
            <a:r>
              <a:rPr lang="en-GB" dirty="0"/>
              <a:t>COVID forced us to work differently, learn differently, connect differently….and to assess what was important.</a:t>
            </a:r>
          </a:p>
          <a:p>
            <a:endParaRPr lang="en-GB" dirty="0"/>
          </a:p>
        </p:txBody>
      </p:sp>
      <p:sp>
        <p:nvSpPr>
          <p:cNvPr id="4" name="Slide Number Placeholder 3"/>
          <p:cNvSpPr>
            <a:spLocks noGrp="1"/>
          </p:cNvSpPr>
          <p:nvPr>
            <p:ph type="sldNum" sz="quarter" idx="10"/>
          </p:nvPr>
        </p:nvSpPr>
        <p:spPr/>
        <p:txBody>
          <a:bodyPr/>
          <a:lstStyle/>
          <a:p>
            <a:fld id="{83CEED40-78C8-4229-9D6B-C0E2A70AA50A}" type="slidenum">
              <a:rPr lang="en-GB" smtClean="0"/>
              <a:t>2</a:t>
            </a:fld>
            <a:endParaRPr lang="en-GB"/>
          </a:p>
        </p:txBody>
      </p:sp>
    </p:spTree>
    <p:extLst>
      <p:ext uri="{BB962C8B-B14F-4D97-AF65-F5344CB8AC3E}">
        <p14:creationId xmlns:p14="http://schemas.microsoft.com/office/powerpoint/2010/main" val="4134792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But COVID hasn’t been the only disruptor. We’re at an inflection point because of a number of other mitigating factors:</a:t>
            </a:r>
          </a:p>
          <a:p>
            <a:endParaRPr lang="en-GB" dirty="0"/>
          </a:p>
          <a:p>
            <a:pPr marL="171450" indent="-171450">
              <a:buFont typeface="Arial" panose="020B0604020202020204" pitchFamily="34" charset="0"/>
              <a:buChar char="•"/>
            </a:pPr>
            <a:r>
              <a:rPr lang="en-GB" dirty="0"/>
              <a:t>The explosion of technology as a delivery mechanism for alumni engagement</a:t>
            </a:r>
          </a:p>
          <a:p>
            <a:pPr marL="171450" indent="-171450">
              <a:buFont typeface="Arial" panose="020B0604020202020204" pitchFamily="34" charset="0"/>
              <a:buChar char="•"/>
            </a:pPr>
            <a:r>
              <a:rPr lang="en-GB" dirty="0"/>
              <a:t>The arrival of Gen Z and their very specific characteristics which set new expectations (cynicism about institutions, nomad like existence, </a:t>
            </a:r>
          </a:p>
          <a:p>
            <a:pPr marL="171450" indent="-171450">
              <a:buFont typeface="Arial" panose="020B0604020202020204" pitchFamily="34" charset="0"/>
              <a:buChar char="•"/>
            </a:pPr>
            <a:r>
              <a:rPr lang="en-GB" dirty="0"/>
              <a:t>The rise of alumni as customer – I paid my money/what are you going to give me?</a:t>
            </a:r>
          </a:p>
          <a:p>
            <a:pPr marL="171450" indent="-171450">
              <a:buFont typeface="Arial" panose="020B0604020202020204" pitchFamily="34" charset="0"/>
              <a:buChar char="•"/>
            </a:pPr>
            <a:r>
              <a:rPr lang="en-GB" dirty="0"/>
              <a:t>Universities need to diversify their funding sources (government funding is reduced/alumni are seen to be a new source of funds</a:t>
            </a:r>
          </a:p>
          <a:p>
            <a:pPr marL="171450" indent="-171450">
              <a:buFont typeface="Arial" panose="020B0604020202020204" pitchFamily="34" charset="0"/>
              <a:buChar char="•"/>
            </a:pPr>
            <a:r>
              <a:rPr lang="en-GB" dirty="0"/>
              <a:t>Competition across universities for applicants, research funding, philanthropy</a:t>
            </a:r>
          </a:p>
          <a:p>
            <a:pPr marL="171450" indent="-171450">
              <a:buFont typeface="Arial" panose="020B0604020202020204" pitchFamily="34" charset="0"/>
              <a:buChar char="•"/>
            </a:pPr>
            <a:r>
              <a:rPr lang="en-GB" dirty="0"/>
              <a:t>The rise of the University as a Brand – how can alumni help to shape that?</a:t>
            </a:r>
          </a:p>
          <a:p>
            <a:pPr marL="171450" indent="-171450">
              <a:buFont typeface="Arial" panose="020B0604020202020204" pitchFamily="34" charset="0"/>
              <a:buChar char="•"/>
            </a:pPr>
            <a:r>
              <a:rPr lang="en-GB" dirty="0"/>
              <a:t>Rise of activism amongst younger alumni – can their university provide the platform for that activism</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Alumni are no longer simply graduates of their university – they are seen to be partners, enablers, image shapers, brand advocates, sources of internships and jobs for students…..and, of course, funders.</a:t>
            </a:r>
          </a:p>
        </p:txBody>
      </p:sp>
      <p:sp>
        <p:nvSpPr>
          <p:cNvPr id="4" name="Slide Number Placeholder 3"/>
          <p:cNvSpPr>
            <a:spLocks noGrp="1"/>
          </p:cNvSpPr>
          <p:nvPr>
            <p:ph type="sldNum" sz="quarter" idx="10"/>
          </p:nvPr>
        </p:nvSpPr>
        <p:spPr/>
        <p:txBody>
          <a:bodyPr/>
          <a:lstStyle/>
          <a:p>
            <a:fld id="{83CEED40-78C8-4229-9D6B-C0E2A70AA50A}" type="slidenum">
              <a:rPr lang="en-GB" smtClean="0"/>
              <a:t>3</a:t>
            </a:fld>
            <a:endParaRPr lang="en-GB"/>
          </a:p>
        </p:txBody>
      </p:sp>
    </p:spTree>
    <p:extLst>
      <p:ext uri="{BB962C8B-B14F-4D97-AF65-F5344CB8AC3E}">
        <p14:creationId xmlns:p14="http://schemas.microsoft.com/office/powerpoint/2010/main" val="789099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Through it all, though – our mission, vision and values haven’t changed. </a:t>
            </a:r>
          </a:p>
        </p:txBody>
      </p:sp>
      <p:sp>
        <p:nvSpPr>
          <p:cNvPr id="4" name="Slide Number Placeholder 3"/>
          <p:cNvSpPr>
            <a:spLocks noGrp="1"/>
          </p:cNvSpPr>
          <p:nvPr>
            <p:ph type="sldNum" sz="quarter" idx="10"/>
          </p:nvPr>
        </p:nvSpPr>
        <p:spPr/>
        <p:txBody>
          <a:bodyPr/>
          <a:lstStyle/>
          <a:p>
            <a:fld id="{83CEED40-78C8-4229-9D6B-C0E2A70AA50A}" type="slidenum">
              <a:rPr lang="en-GB" smtClean="0"/>
              <a:t>4</a:t>
            </a:fld>
            <a:endParaRPr lang="en-GB"/>
          </a:p>
        </p:txBody>
      </p:sp>
    </p:spTree>
    <p:extLst>
      <p:ext uri="{BB962C8B-B14F-4D97-AF65-F5344CB8AC3E}">
        <p14:creationId xmlns:p14="http://schemas.microsoft.com/office/powerpoint/2010/main" val="3773976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our staff numbers have remained relatively stable. Except….</a:t>
            </a:r>
          </a:p>
          <a:p>
            <a:endParaRPr lang="en-GB" dirty="0"/>
          </a:p>
          <a:p>
            <a:pPr marL="171450" indent="-171450">
              <a:buFont typeface="Arial" panose="020B0604020202020204" pitchFamily="34" charset="0"/>
              <a:buChar char="•"/>
            </a:pPr>
            <a:r>
              <a:rPr lang="en-GB" dirty="0"/>
              <a:t>More staff are working from home</a:t>
            </a:r>
          </a:p>
          <a:p>
            <a:pPr marL="171450" indent="-171450">
              <a:buFont typeface="Arial" panose="020B0604020202020204" pitchFamily="34" charset="0"/>
              <a:buChar char="•"/>
            </a:pPr>
            <a:r>
              <a:rPr lang="en-GB" dirty="0"/>
              <a:t>There are more PT staff</a:t>
            </a:r>
          </a:p>
          <a:p>
            <a:pPr marL="171450" indent="-171450">
              <a:buFont typeface="Arial" panose="020B0604020202020204" pitchFamily="34" charset="0"/>
              <a:buChar char="•"/>
            </a:pPr>
            <a:r>
              <a:rPr lang="en-GB" dirty="0"/>
              <a:t>Skill sets have changed dramatically……</a:t>
            </a:r>
          </a:p>
          <a:p>
            <a:pPr marL="171450" indent="-171450">
              <a:buFont typeface="Arial" panose="020B0604020202020204" pitchFamily="34" charset="0"/>
              <a:buChar char="•"/>
            </a:pPr>
            <a:r>
              <a:rPr lang="en-GB" dirty="0"/>
              <a:t>And staff are rethinking their job satisfaction and realigning their priorities…..</a:t>
            </a:r>
          </a:p>
          <a:p>
            <a:pPr marL="171450" indent="-171450">
              <a:buFont typeface="Arial" panose="020B0604020202020204" pitchFamily="34" charset="0"/>
              <a:buChar char="•"/>
            </a:pPr>
            <a:r>
              <a:rPr lang="en-GB" dirty="0"/>
              <a:t>We’re certainly finding it really hard to recruit for our open positions.</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We’re perhaps more closely aligned with the Development Office and Public Affairs</a:t>
            </a:r>
          </a:p>
        </p:txBody>
      </p:sp>
      <p:sp>
        <p:nvSpPr>
          <p:cNvPr id="4" name="Slide Number Placeholder 3"/>
          <p:cNvSpPr>
            <a:spLocks noGrp="1"/>
          </p:cNvSpPr>
          <p:nvPr>
            <p:ph type="sldNum" sz="quarter" idx="10"/>
          </p:nvPr>
        </p:nvSpPr>
        <p:spPr/>
        <p:txBody>
          <a:bodyPr/>
          <a:lstStyle/>
          <a:p>
            <a:fld id="{83CEED40-78C8-4229-9D6B-C0E2A70AA50A}" type="slidenum">
              <a:rPr lang="en-GB" smtClean="0"/>
              <a:t>5</a:t>
            </a:fld>
            <a:endParaRPr lang="en-GB"/>
          </a:p>
        </p:txBody>
      </p:sp>
    </p:spTree>
    <p:extLst>
      <p:ext uri="{BB962C8B-B14F-4D97-AF65-F5344CB8AC3E}">
        <p14:creationId xmlns:p14="http://schemas.microsoft.com/office/powerpoint/2010/main" val="1373761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u="sng" kern="1200" dirty="0">
                <a:solidFill>
                  <a:schemeClr val="tx1"/>
                </a:solidFill>
                <a:effectLst/>
                <a:latin typeface="+mn-lt"/>
                <a:ea typeface="+mn-ea"/>
                <a:cs typeface="+mn-cs"/>
              </a:rPr>
              <a:t>Key snippets from Six Generational research</a:t>
            </a:r>
          </a:p>
          <a:p>
            <a:endParaRPr lang="en-GB" dirty="0"/>
          </a:p>
          <a:p>
            <a:r>
              <a:rPr lang="en-GB" dirty="0"/>
              <a:t>Generation Z is on track to be the best educated generation to date &amp; more likely to have a university-educated parent. This has contributed to high levels of awareness of socio-cultural issues shaping society. </a:t>
            </a:r>
          </a:p>
          <a:p>
            <a:r>
              <a:rPr lang="en-GB" dirty="0"/>
              <a:t>As a result, Gen Z are the the most ethically and racially diverse generation in history. Diversity matters to them through many dimensions, not just isolated to race and gender, but also related to identity, orientation, ideas, creativity and community. </a:t>
            </a:r>
          </a:p>
          <a:p>
            <a:endParaRPr lang="en-GB" dirty="0"/>
          </a:p>
          <a:p>
            <a:r>
              <a:rPr lang="en-GB" dirty="0"/>
              <a:t>Gen Z’s have had crucial formative years completely disrupted by the COVID-19 crisis. For the older ones, they were entering into the workforce of a booming global economy and now are entering a recession. And for the younger ones, their educational experience has been significantly altered. </a:t>
            </a:r>
          </a:p>
          <a:p>
            <a:r>
              <a:rPr lang="en-GB" dirty="0"/>
              <a:t>Further to recent events, Gen Z are experiencing increasing frustration with older generations around the Climate Crisis, Black Lives Matter, Globalisation and polarizing politics. </a:t>
            </a:r>
          </a:p>
          <a:p>
            <a:endParaRPr lang="en-GB" dirty="0"/>
          </a:p>
          <a:p>
            <a:r>
              <a:rPr lang="en-GB" dirty="0"/>
              <a:t>58% of Gen Z designated ‘Belonging to a community’ as very or quite important.. </a:t>
            </a:r>
          </a:p>
          <a:p>
            <a:endParaRPr lang="en-GB" dirty="0"/>
          </a:p>
          <a:p>
            <a:r>
              <a:rPr lang="en-GB" dirty="0"/>
              <a:t>Gen Z chose communications to be targeted in a friendly way (60:40). This is in alignment with Gen Z’s desire to be ‘authentic’ and ‘independent’, thus favouring communication which echoes in- person conversation, rather than a formally constructed ema </a:t>
            </a:r>
          </a:p>
          <a:p>
            <a:endParaRPr lang="en-GB" dirty="0"/>
          </a:p>
          <a:p>
            <a:endParaRPr lang="en-GB" dirty="0"/>
          </a:p>
          <a:p>
            <a:endParaRPr lang="en-GB" dirty="0"/>
          </a:p>
          <a:p>
            <a:endParaRPr lang="en-GB" dirty="0"/>
          </a:p>
          <a:p>
            <a:endParaRPr lang="en-GB" dirty="0"/>
          </a:p>
          <a:p>
            <a:endParaRPr lang="en-GB" dirty="0"/>
          </a:p>
          <a:p>
            <a:endParaRPr lang="en-GB" dirty="0"/>
          </a:p>
          <a:p>
            <a:pPr algn="ctr"/>
            <a:endParaRPr lang="en-US" dirty="0"/>
          </a:p>
          <a:p>
            <a:endParaRPr lang="en-GB" dirty="0"/>
          </a:p>
        </p:txBody>
      </p:sp>
      <p:sp>
        <p:nvSpPr>
          <p:cNvPr id="4" name="Slide Number Placeholder 3"/>
          <p:cNvSpPr>
            <a:spLocks noGrp="1"/>
          </p:cNvSpPr>
          <p:nvPr>
            <p:ph type="sldNum" sz="quarter" idx="10"/>
          </p:nvPr>
        </p:nvSpPr>
        <p:spPr/>
        <p:txBody>
          <a:bodyPr/>
          <a:lstStyle/>
          <a:p>
            <a:fld id="{1C956907-00BE-46C8-87C5-3DA4CC11D9F7}" type="slidenum">
              <a:rPr lang="en-GB" smtClean="0"/>
              <a:t>6</a:t>
            </a:fld>
            <a:endParaRPr lang="en-GB"/>
          </a:p>
        </p:txBody>
      </p:sp>
    </p:spTree>
    <p:extLst>
      <p:ext uri="{BB962C8B-B14F-4D97-AF65-F5344CB8AC3E}">
        <p14:creationId xmlns:p14="http://schemas.microsoft.com/office/powerpoint/2010/main" val="3063469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CEED40-78C8-4229-9D6B-C0E2A70AA50A}" type="slidenum">
              <a:rPr lang="en-GB" smtClean="0"/>
              <a:t>8</a:t>
            </a:fld>
            <a:endParaRPr lang="en-GB"/>
          </a:p>
        </p:txBody>
      </p:sp>
    </p:spTree>
    <p:extLst>
      <p:ext uri="{BB962C8B-B14F-4D97-AF65-F5344CB8AC3E}">
        <p14:creationId xmlns:p14="http://schemas.microsoft.com/office/powerpoint/2010/main" val="1147915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3CEED40-78C8-4229-9D6B-C0E2A70AA50A}" type="slidenum">
              <a:rPr lang="en-GB" smtClean="0"/>
              <a:t>10</a:t>
            </a:fld>
            <a:endParaRPr lang="en-GB"/>
          </a:p>
        </p:txBody>
      </p:sp>
    </p:spTree>
    <p:extLst>
      <p:ext uri="{BB962C8B-B14F-4D97-AF65-F5344CB8AC3E}">
        <p14:creationId xmlns:p14="http://schemas.microsoft.com/office/powerpoint/2010/main" val="2662968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3CEED40-78C8-4229-9D6B-C0E2A70AA50A}" type="slidenum">
              <a:rPr lang="en-GB" smtClean="0"/>
              <a:t>11</a:t>
            </a:fld>
            <a:endParaRPr lang="en-GB"/>
          </a:p>
        </p:txBody>
      </p:sp>
    </p:spTree>
    <p:extLst>
      <p:ext uri="{BB962C8B-B14F-4D97-AF65-F5344CB8AC3E}">
        <p14:creationId xmlns:p14="http://schemas.microsoft.com/office/powerpoint/2010/main" val="729304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userDrawn="1"/>
        </p:nvSpPr>
        <p:spPr>
          <a:xfrm>
            <a:off x="0" y="847082"/>
            <a:ext cx="11525250" cy="5636268"/>
          </a:xfrm>
          <a:prstGeom prst="rect">
            <a:avLst/>
          </a:prstGeom>
          <a:solidFill>
            <a:srgbClr val="AA90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latin typeface="Arial" panose="020B0604020202020204" pitchFamily="34" charset="0"/>
              <a:cs typeface="Arial" panose="020B0604020202020204" pitchFamily="34" charset="0"/>
            </a:endParaRPr>
          </a:p>
        </p:txBody>
      </p:sp>
      <p:sp>
        <p:nvSpPr>
          <p:cNvPr id="2" name="Title 1"/>
          <p:cNvSpPr>
            <a:spLocks noGrp="1"/>
          </p:cNvSpPr>
          <p:nvPr>
            <p:ph type="ctrTitle"/>
          </p:nvPr>
        </p:nvSpPr>
        <p:spPr>
          <a:xfrm>
            <a:off x="1440656" y="1448126"/>
            <a:ext cx="8643938" cy="2257166"/>
          </a:xfrm>
        </p:spPr>
        <p:txBody>
          <a:bodyPr anchor="b">
            <a:normAutofit/>
          </a:bodyPr>
          <a:lstStyle>
            <a:lvl1pPr algn="l">
              <a:defRPr sz="4800" b="0" i="0">
                <a:solidFill>
                  <a:schemeClr val="bg1"/>
                </a:solidFill>
                <a:latin typeface="FoundrySterling-Book" pitchFamily="2" charset="0"/>
              </a:defRPr>
            </a:lvl1pPr>
          </a:lstStyle>
          <a:p>
            <a:r>
              <a:rPr lang="en-US" dirty="0"/>
              <a:t>Click to edit Master title style</a:t>
            </a:r>
          </a:p>
        </p:txBody>
      </p:sp>
      <p:sp>
        <p:nvSpPr>
          <p:cNvPr id="3" name="Subtitle 2"/>
          <p:cNvSpPr>
            <a:spLocks noGrp="1"/>
          </p:cNvSpPr>
          <p:nvPr>
            <p:ph type="subTitle" idx="1"/>
          </p:nvPr>
        </p:nvSpPr>
        <p:spPr>
          <a:xfrm>
            <a:off x="1440656" y="3792337"/>
            <a:ext cx="8643938" cy="1565308"/>
          </a:xfrm>
        </p:spPr>
        <p:txBody>
          <a:bodyPr anchor="b"/>
          <a:lstStyle>
            <a:lvl1pPr marL="0" indent="0" algn="l">
              <a:buNone/>
              <a:defRPr sz="2269">
                <a:solidFill>
                  <a:schemeClr val="bg1"/>
                </a:solidFill>
                <a:latin typeface="Arial" panose="020B0604020202020204" pitchFamily="34" charset="0"/>
                <a:cs typeface="Arial" panose="020B0604020202020204" pitchFamily="34" charset="0"/>
              </a:defRPr>
            </a:lvl1pPr>
            <a:lvl2pPr marL="432191" indent="0" algn="ctr">
              <a:buNone/>
              <a:defRPr sz="1891"/>
            </a:lvl2pPr>
            <a:lvl3pPr marL="864382" indent="0" algn="ctr">
              <a:buNone/>
              <a:defRPr sz="1702"/>
            </a:lvl3pPr>
            <a:lvl4pPr marL="1296573" indent="0" algn="ctr">
              <a:buNone/>
              <a:defRPr sz="1512"/>
            </a:lvl4pPr>
            <a:lvl5pPr marL="1728765" indent="0" algn="ctr">
              <a:buNone/>
              <a:defRPr sz="1512"/>
            </a:lvl5pPr>
            <a:lvl6pPr marL="2160956" indent="0" algn="ctr">
              <a:buNone/>
              <a:defRPr sz="1512"/>
            </a:lvl6pPr>
            <a:lvl7pPr marL="2593147" indent="0" algn="ctr">
              <a:buNone/>
              <a:defRPr sz="1512"/>
            </a:lvl7pPr>
            <a:lvl8pPr marL="3025338" indent="0" algn="ctr">
              <a:buNone/>
              <a:defRPr sz="1512"/>
            </a:lvl8pPr>
            <a:lvl9pPr marL="3457529" indent="0" algn="ctr">
              <a:buNone/>
              <a:defRPr sz="1512"/>
            </a:lvl9pPr>
          </a:lstStyle>
          <a:p>
            <a:r>
              <a:rPr lang="en-US" dirty="0"/>
              <a:t>Click to edit Master subtitle style</a:t>
            </a:r>
          </a:p>
        </p:txBody>
      </p:sp>
      <p:cxnSp>
        <p:nvCxnSpPr>
          <p:cNvPr id="6" name="Straight Connector 5"/>
          <p:cNvCxnSpPr/>
          <p:nvPr userDrawn="1"/>
        </p:nvCxnSpPr>
        <p:spPr>
          <a:xfrm>
            <a:off x="1440656" y="3705292"/>
            <a:ext cx="864393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7163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CAF84-42DC-4E4D-9B07-009B218A724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B052EEE-5210-4D17-AE4A-E8DCFBF8F544}"/>
              </a:ext>
            </a:extLst>
          </p:cNvPr>
          <p:cNvSpPr>
            <a:spLocks noGrp="1"/>
          </p:cNvSpPr>
          <p:nvPr>
            <p:ph type="dt" sz="half" idx="10"/>
          </p:nvPr>
        </p:nvSpPr>
        <p:spPr/>
        <p:txBody>
          <a:bodyPr/>
          <a:lstStyle/>
          <a:p>
            <a:fld id="{73CC1FB3-FE6F-4EFD-B6FF-1DB3CC7B2CF5}" type="datetimeFigureOut">
              <a:rPr lang="en-GB" smtClean="0"/>
              <a:t>20/06/2022</a:t>
            </a:fld>
            <a:endParaRPr lang="en-GB"/>
          </a:p>
        </p:txBody>
      </p:sp>
      <p:sp>
        <p:nvSpPr>
          <p:cNvPr id="4" name="Footer Placeholder 3">
            <a:extLst>
              <a:ext uri="{FF2B5EF4-FFF2-40B4-BE49-F238E27FC236}">
                <a16:creationId xmlns:a16="http://schemas.microsoft.com/office/drawing/2014/main" id="{A3777B58-027B-4925-BBAB-3B757149BBD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21C81F5-4122-4537-BA07-07A14B2F31CD}"/>
              </a:ext>
            </a:extLst>
          </p:cNvPr>
          <p:cNvSpPr>
            <a:spLocks noGrp="1"/>
          </p:cNvSpPr>
          <p:nvPr>
            <p:ph type="sldNum" sz="quarter" idx="12"/>
          </p:nvPr>
        </p:nvSpPr>
        <p:spPr/>
        <p:txBody>
          <a:bodyPr/>
          <a:lstStyle/>
          <a:p>
            <a:fld id="{DFE97A7C-0C40-4B22-8611-1273257AC962}" type="slidenum">
              <a:rPr lang="en-GB" smtClean="0"/>
              <a:t>‹#›</a:t>
            </a:fld>
            <a:endParaRPr lang="en-GB"/>
          </a:p>
        </p:txBody>
      </p:sp>
    </p:spTree>
    <p:extLst>
      <p:ext uri="{BB962C8B-B14F-4D97-AF65-F5344CB8AC3E}">
        <p14:creationId xmlns:p14="http://schemas.microsoft.com/office/powerpoint/2010/main" val="2778679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1DCD7C-BEF8-4455-9BBE-A478670EE6E4}"/>
              </a:ext>
            </a:extLst>
          </p:cNvPr>
          <p:cNvSpPr>
            <a:spLocks noGrp="1"/>
          </p:cNvSpPr>
          <p:nvPr>
            <p:ph type="dt" sz="half" idx="10"/>
          </p:nvPr>
        </p:nvSpPr>
        <p:spPr/>
        <p:txBody>
          <a:bodyPr/>
          <a:lstStyle/>
          <a:p>
            <a:fld id="{73CC1FB3-FE6F-4EFD-B6FF-1DB3CC7B2CF5}" type="datetimeFigureOut">
              <a:rPr lang="en-GB" smtClean="0"/>
              <a:t>20/06/2022</a:t>
            </a:fld>
            <a:endParaRPr lang="en-GB"/>
          </a:p>
        </p:txBody>
      </p:sp>
      <p:sp>
        <p:nvSpPr>
          <p:cNvPr id="3" name="Footer Placeholder 2">
            <a:extLst>
              <a:ext uri="{FF2B5EF4-FFF2-40B4-BE49-F238E27FC236}">
                <a16:creationId xmlns:a16="http://schemas.microsoft.com/office/drawing/2014/main" id="{B75AD57C-EB71-44E4-81AF-8459016843D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4497ABF-1F58-484A-99B6-3F3819C61A45}"/>
              </a:ext>
            </a:extLst>
          </p:cNvPr>
          <p:cNvSpPr>
            <a:spLocks noGrp="1"/>
          </p:cNvSpPr>
          <p:nvPr>
            <p:ph type="sldNum" sz="quarter" idx="12"/>
          </p:nvPr>
        </p:nvSpPr>
        <p:spPr/>
        <p:txBody>
          <a:bodyPr/>
          <a:lstStyle/>
          <a:p>
            <a:fld id="{DFE97A7C-0C40-4B22-8611-1273257AC962}" type="slidenum">
              <a:rPr lang="en-GB" smtClean="0"/>
              <a:t>‹#›</a:t>
            </a:fld>
            <a:endParaRPr lang="en-GB"/>
          </a:p>
        </p:txBody>
      </p:sp>
    </p:spTree>
    <p:extLst>
      <p:ext uri="{BB962C8B-B14F-4D97-AF65-F5344CB8AC3E}">
        <p14:creationId xmlns:p14="http://schemas.microsoft.com/office/powerpoint/2010/main" val="37452660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35F27-855A-4855-A8BC-98E47A4BFF8B}"/>
              </a:ext>
            </a:extLst>
          </p:cNvPr>
          <p:cNvSpPr>
            <a:spLocks noGrp="1"/>
          </p:cNvSpPr>
          <p:nvPr>
            <p:ph type="title"/>
          </p:nvPr>
        </p:nvSpPr>
        <p:spPr>
          <a:xfrm>
            <a:off x="793862" y="432223"/>
            <a:ext cx="3717193" cy="1512782"/>
          </a:xfrm>
        </p:spPr>
        <p:txBody>
          <a:bodyPr anchor="b"/>
          <a:lstStyle>
            <a:lvl1pPr>
              <a:defRPr sz="3025"/>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3928F37-99F4-4674-B2FF-0E4A60CEBA09}"/>
              </a:ext>
            </a:extLst>
          </p:cNvPr>
          <p:cNvSpPr>
            <a:spLocks noGrp="1"/>
          </p:cNvSpPr>
          <p:nvPr>
            <p:ph idx="1"/>
          </p:nvPr>
        </p:nvSpPr>
        <p:spPr>
          <a:xfrm>
            <a:off x="4899732" y="933483"/>
            <a:ext cx="5834658" cy="4607381"/>
          </a:xfrm>
        </p:spPr>
        <p:txBody>
          <a:bodyPr/>
          <a:lstStyle>
            <a:lvl1pPr>
              <a:defRPr sz="3025"/>
            </a:lvl1pPr>
            <a:lvl2pPr>
              <a:defRPr sz="2647"/>
            </a:lvl2pPr>
            <a:lvl3pPr>
              <a:defRPr sz="2269"/>
            </a:lvl3pPr>
            <a:lvl4pPr>
              <a:defRPr sz="1891"/>
            </a:lvl4pPr>
            <a:lvl5pPr>
              <a:defRPr sz="1891"/>
            </a:lvl5pPr>
            <a:lvl6pPr>
              <a:defRPr sz="1891"/>
            </a:lvl6pPr>
            <a:lvl7pPr>
              <a:defRPr sz="1891"/>
            </a:lvl7pPr>
            <a:lvl8pPr>
              <a:defRPr sz="1891"/>
            </a:lvl8pPr>
            <a:lvl9pPr>
              <a:defRPr sz="18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8430217-54A8-4BA6-AAE5-B38F490E1055}"/>
              </a:ext>
            </a:extLst>
          </p:cNvPr>
          <p:cNvSpPr>
            <a:spLocks noGrp="1"/>
          </p:cNvSpPr>
          <p:nvPr>
            <p:ph type="body" sz="half" idx="2"/>
          </p:nvPr>
        </p:nvSpPr>
        <p:spPr>
          <a:xfrm>
            <a:off x="793862" y="1945005"/>
            <a:ext cx="3717193" cy="3603362"/>
          </a:xfrm>
        </p:spPr>
        <p:txBody>
          <a:bodyPr/>
          <a:lstStyle>
            <a:lvl1pPr marL="0" indent="0">
              <a:buNone/>
              <a:defRPr sz="1512"/>
            </a:lvl1pPr>
            <a:lvl2pPr marL="432191" indent="0">
              <a:buNone/>
              <a:defRPr sz="1323"/>
            </a:lvl2pPr>
            <a:lvl3pPr marL="864382" indent="0">
              <a:buNone/>
              <a:defRPr sz="1134"/>
            </a:lvl3pPr>
            <a:lvl4pPr marL="1296573" indent="0">
              <a:buNone/>
              <a:defRPr sz="945"/>
            </a:lvl4pPr>
            <a:lvl5pPr marL="1728765" indent="0">
              <a:buNone/>
              <a:defRPr sz="945"/>
            </a:lvl5pPr>
            <a:lvl6pPr marL="2160956" indent="0">
              <a:buNone/>
              <a:defRPr sz="945"/>
            </a:lvl6pPr>
            <a:lvl7pPr marL="2593147" indent="0">
              <a:buNone/>
              <a:defRPr sz="945"/>
            </a:lvl7pPr>
            <a:lvl8pPr marL="3025338" indent="0">
              <a:buNone/>
              <a:defRPr sz="945"/>
            </a:lvl8pPr>
            <a:lvl9pPr marL="3457529" indent="0">
              <a:buNone/>
              <a:defRPr sz="945"/>
            </a:lvl9pPr>
          </a:lstStyle>
          <a:p>
            <a:pPr lvl="0"/>
            <a:r>
              <a:rPr lang="en-US"/>
              <a:t>Click to edit Master text styles</a:t>
            </a:r>
          </a:p>
        </p:txBody>
      </p:sp>
      <p:sp>
        <p:nvSpPr>
          <p:cNvPr id="5" name="Date Placeholder 4">
            <a:extLst>
              <a:ext uri="{FF2B5EF4-FFF2-40B4-BE49-F238E27FC236}">
                <a16:creationId xmlns:a16="http://schemas.microsoft.com/office/drawing/2014/main" id="{580911ED-B2C4-4CA0-80E2-6E91D12CE792}"/>
              </a:ext>
            </a:extLst>
          </p:cNvPr>
          <p:cNvSpPr>
            <a:spLocks noGrp="1"/>
          </p:cNvSpPr>
          <p:nvPr>
            <p:ph type="dt" sz="half" idx="10"/>
          </p:nvPr>
        </p:nvSpPr>
        <p:spPr/>
        <p:txBody>
          <a:bodyPr/>
          <a:lstStyle/>
          <a:p>
            <a:fld id="{73CC1FB3-FE6F-4EFD-B6FF-1DB3CC7B2CF5}" type="datetimeFigureOut">
              <a:rPr lang="en-GB" smtClean="0"/>
              <a:t>20/06/2022</a:t>
            </a:fld>
            <a:endParaRPr lang="en-GB"/>
          </a:p>
        </p:txBody>
      </p:sp>
      <p:sp>
        <p:nvSpPr>
          <p:cNvPr id="6" name="Footer Placeholder 5">
            <a:extLst>
              <a:ext uri="{FF2B5EF4-FFF2-40B4-BE49-F238E27FC236}">
                <a16:creationId xmlns:a16="http://schemas.microsoft.com/office/drawing/2014/main" id="{623BCA4E-6433-4903-A2E3-5C4C34B110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379DFE8-8DD2-40B6-AED9-F3EE8D69F362}"/>
              </a:ext>
            </a:extLst>
          </p:cNvPr>
          <p:cNvSpPr>
            <a:spLocks noGrp="1"/>
          </p:cNvSpPr>
          <p:nvPr>
            <p:ph type="sldNum" sz="quarter" idx="12"/>
          </p:nvPr>
        </p:nvSpPr>
        <p:spPr/>
        <p:txBody>
          <a:bodyPr/>
          <a:lstStyle/>
          <a:p>
            <a:fld id="{DFE97A7C-0C40-4B22-8611-1273257AC962}" type="slidenum">
              <a:rPr lang="en-GB" smtClean="0"/>
              <a:t>‹#›</a:t>
            </a:fld>
            <a:endParaRPr lang="en-GB"/>
          </a:p>
        </p:txBody>
      </p:sp>
    </p:spTree>
    <p:extLst>
      <p:ext uri="{BB962C8B-B14F-4D97-AF65-F5344CB8AC3E}">
        <p14:creationId xmlns:p14="http://schemas.microsoft.com/office/powerpoint/2010/main" val="64955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DFD5B-2567-432B-AAA1-A7CB1FE090AE}"/>
              </a:ext>
            </a:extLst>
          </p:cNvPr>
          <p:cNvSpPr>
            <a:spLocks noGrp="1"/>
          </p:cNvSpPr>
          <p:nvPr>
            <p:ph type="title"/>
          </p:nvPr>
        </p:nvSpPr>
        <p:spPr>
          <a:xfrm>
            <a:off x="793862" y="432223"/>
            <a:ext cx="3717193" cy="1512782"/>
          </a:xfrm>
        </p:spPr>
        <p:txBody>
          <a:bodyPr anchor="b"/>
          <a:lstStyle>
            <a:lvl1pPr>
              <a:defRPr sz="3025"/>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E4AEBFE-FC63-4148-8ED1-B1D85D9EE186}"/>
              </a:ext>
            </a:extLst>
          </p:cNvPr>
          <p:cNvSpPr>
            <a:spLocks noGrp="1"/>
          </p:cNvSpPr>
          <p:nvPr>
            <p:ph type="pic" idx="1"/>
          </p:nvPr>
        </p:nvSpPr>
        <p:spPr>
          <a:xfrm>
            <a:off x="4899732" y="933483"/>
            <a:ext cx="5834658" cy="4607381"/>
          </a:xfrm>
        </p:spPr>
        <p:txBody>
          <a:bodyPr/>
          <a:lstStyle>
            <a:lvl1pPr marL="0" indent="0">
              <a:buNone/>
              <a:defRPr sz="3025"/>
            </a:lvl1pPr>
            <a:lvl2pPr marL="432191" indent="0">
              <a:buNone/>
              <a:defRPr sz="2647"/>
            </a:lvl2pPr>
            <a:lvl3pPr marL="864382" indent="0">
              <a:buNone/>
              <a:defRPr sz="2269"/>
            </a:lvl3pPr>
            <a:lvl4pPr marL="1296573" indent="0">
              <a:buNone/>
              <a:defRPr sz="1891"/>
            </a:lvl4pPr>
            <a:lvl5pPr marL="1728765" indent="0">
              <a:buNone/>
              <a:defRPr sz="1891"/>
            </a:lvl5pPr>
            <a:lvl6pPr marL="2160956" indent="0">
              <a:buNone/>
              <a:defRPr sz="1891"/>
            </a:lvl6pPr>
            <a:lvl7pPr marL="2593147" indent="0">
              <a:buNone/>
              <a:defRPr sz="1891"/>
            </a:lvl7pPr>
            <a:lvl8pPr marL="3025338" indent="0">
              <a:buNone/>
              <a:defRPr sz="1891"/>
            </a:lvl8pPr>
            <a:lvl9pPr marL="3457529" indent="0">
              <a:buNone/>
              <a:defRPr sz="1891"/>
            </a:lvl9pPr>
          </a:lstStyle>
          <a:p>
            <a:endParaRPr lang="en-GB"/>
          </a:p>
        </p:txBody>
      </p:sp>
      <p:sp>
        <p:nvSpPr>
          <p:cNvPr id="4" name="Text Placeholder 3">
            <a:extLst>
              <a:ext uri="{FF2B5EF4-FFF2-40B4-BE49-F238E27FC236}">
                <a16:creationId xmlns:a16="http://schemas.microsoft.com/office/drawing/2014/main" id="{7D1BA268-6D19-48BC-BC2D-F6948717FD81}"/>
              </a:ext>
            </a:extLst>
          </p:cNvPr>
          <p:cNvSpPr>
            <a:spLocks noGrp="1"/>
          </p:cNvSpPr>
          <p:nvPr>
            <p:ph type="body" sz="half" idx="2"/>
          </p:nvPr>
        </p:nvSpPr>
        <p:spPr>
          <a:xfrm>
            <a:off x="793862" y="1945005"/>
            <a:ext cx="3717193" cy="3603362"/>
          </a:xfrm>
        </p:spPr>
        <p:txBody>
          <a:bodyPr/>
          <a:lstStyle>
            <a:lvl1pPr marL="0" indent="0">
              <a:buNone/>
              <a:defRPr sz="1512"/>
            </a:lvl1pPr>
            <a:lvl2pPr marL="432191" indent="0">
              <a:buNone/>
              <a:defRPr sz="1323"/>
            </a:lvl2pPr>
            <a:lvl3pPr marL="864382" indent="0">
              <a:buNone/>
              <a:defRPr sz="1134"/>
            </a:lvl3pPr>
            <a:lvl4pPr marL="1296573" indent="0">
              <a:buNone/>
              <a:defRPr sz="945"/>
            </a:lvl4pPr>
            <a:lvl5pPr marL="1728765" indent="0">
              <a:buNone/>
              <a:defRPr sz="945"/>
            </a:lvl5pPr>
            <a:lvl6pPr marL="2160956" indent="0">
              <a:buNone/>
              <a:defRPr sz="945"/>
            </a:lvl6pPr>
            <a:lvl7pPr marL="2593147" indent="0">
              <a:buNone/>
              <a:defRPr sz="945"/>
            </a:lvl7pPr>
            <a:lvl8pPr marL="3025338" indent="0">
              <a:buNone/>
              <a:defRPr sz="945"/>
            </a:lvl8pPr>
            <a:lvl9pPr marL="3457529" indent="0">
              <a:buNone/>
              <a:defRPr sz="945"/>
            </a:lvl9pPr>
          </a:lstStyle>
          <a:p>
            <a:pPr lvl="0"/>
            <a:r>
              <a:rPr lang="en-US"/>
              <a:t>Click to edit Master text styles</a:t>
            </a:r>
          </a:p>
        </p:txBody>
      </p:sp>
      <p:sp>
        <p:nvSpPr>
          <p:cNvPr id="5" name="Date Placeholder 4">
            <a:extLst>
              <a:ext uri="{FF2B5EF4-FFF2-40B4-BE49-F238E27FC236}">
                <a16:creationId xmlns:a16="http://schemas.microsoft.com/office/drawing/2014/main" id="{8847B360-4E27-4AC8-988D-F0B0B6E4F600}"/>
              </a:ext>
            </a:extLst>
          </p:cNvPr>
          <p:cNvSpPr>
            <a:spLocks noGrp="1"/>
          </p:cNvSpPr>
          <p:nvPr>
            <p:ph type="dt" sz="half" idx="10"/>
          </p:nvPr>
        </p:nvSpPr>
        <p:spPr/>
        <p:txBody>
          <a:bodyPr/>
          <a:lstStyle/>
          <a:p>
            <a:fld id="{73CC1FB3-FE6F-4EFD-B6FF-1DB3CC7B2CF5}" type="datetimeFigureOut">
              <a:rPr lang="en-GB" smtClean="0"/>
              <a:t>20/06/2022</a:t>
            </a:fld>
            <a:endParaRPr lang="en-GB"/>
          </a:p>
        </p:txBody>
      </p:sp>
      <p:sp>
        <p:nvSpPr>
          <p:cNvPr id="6" name="Footer Placeholder 5">
            <a:extLst>
              <a:ext uri="{FF2B5EF4-FFF2-40B4-BE49-F238E27FC236}">
                <a16:creationId xmlns:a16="http://schemas.microsoft.com/office/drawing/2014/main" id="{EC55026E-E0CF-41D1-8F0D-538A56FE51A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CE6307-1350-4815-A57A-19B04A5D1495}"/>
              </a:ext>
            </a:extLst>
          </p:cNvPr>
          <p:cNvSpPr>
            <a:spLocks noGrp="1"/>
          </p:cNvSpPr>
          <p:nvPr>
            <p:ph type="sldNum" sz="quarter" idx="12"/>
          </p:nvPr>
        </p:nvSpPr>
        <p:spPr/>
        <p:txBody>
          <a:bodyPr/>
          <a:lstStyle/>
          <a:p>
            <a:fld id="{DFE97A7C-0C40-4B22-8611-1273257AC962}" type="slidenum">
              <a:rPr lang="en-GB" smtClean="0"/>
              <a:t>‹#›</a:t>
            </a:fld>
            <a:endParaRPr lang="en-GB"/>
          </a:p>
        </p:txBody>
      </p:sp>
    </p:spTree>
    <p:extLst>
      <p:ext uri="{BB962C8B-B14F-4D97-AF65-F5344CB8AC3E}">
        <p14:creationId xmlns:p14="http://schemas.microsoft.com/office/powerpoint/2010/main" val="39264276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2478C-FA13-4CC9-95BE-6956503815A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AFAFC2-E835-49E1-8F58-ACCCAD777B9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0F5473-0B6E-4E34-9CCE-6510394DECCA}"/>
              </a:ext>
            </a:extLst>
          </p:cNvPr>
          <p:cNvSpPr>
            <a:spLocks noGrp="1"/>
          </p:cNvSpPr>
          <p:nvPr>
            <p:ph type="dt" sz="half" idx="10"/>
          </p:nvPr>
        </p:nvSpPr>
        <p:spPr/>
        <p:txBody>
          <a:bodyPr/>
          <a:lstStyle/>
          <a:p>
            <a:fld id="{73CC1FB3-FE6F-4EFD-B6FF-1DB3CC7B2CF5}" type="datetimeFigureOut">
              <a:rPr lang="en-GB" smtClean="0"/>
              <a:t>20/06/2022</a:t>
            </a:fld>
            <a:endParaRPr lang="en-GB"/>
          </a:p>
        </p:txBody>
      </p:sp>
      <p:sp>
        <p:nvSpPr>
          <p:cNvPr id="5" name="Footer Placeholder 4">
            <a:extLst>
              <a:ext uri="{FF2B5EF4-FFF2-40B4-BE49-F238E27FC236}">
                <a16:creationId xmlns:a16="http://schemas.microsoft.com/office/drawing/2014/main" id="{32D13333-167D-476E-8747-9A872EEB06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1E5EA4-FB70-4CE1-9CA2-85666506F51F}"/>
              </a:ext>
            </a:extLst>
          </p:cNvPr>
          <p:cNvSpPr>
            <a:spLocks noGrp="1"/>
          </p:cNvSpPr>
          <p:nvPr>
            <p:ph type="sldNum" sz="quarter" idx="12"/>
          </p:nvPr>
        </p:nvSpPr>
        <p:spPr/>
        <p:txBody>
          <a:bodyPr/>
          <a:lstStyle/>
          <a:p>
            <a:fld id="{DFE97A7C-0C40-4B22-8611-1273257AC962}" type="slidenum">
              <a:rPr lang="en-GB" smtClean="0"/>
              <a:t>‹#›</a:t>
            </a:fld>
            <a:endParaRPr lang="en-GB"/>
          </a:p>
        </p:txBody>
      </p:sp>
    </p:spTree>
    <p:extLst>
      <p:ext uri="{BB962C8B-B14F-4D97-AF65-F5344CB8AC3E}">
        <p14:creationId xmlns:p14="http://schemas.microsoft.com/office/powerpoint/2010/main" val="8824418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66B776-7655-4A75-AFD4-9C7B1EA8C403}"/>
              </a:ext>
            </a:extLst>
          </p:cNvPr>
          <p:cNvSpPr>
            <a:spLocks noGrp="1"/>
          </p:cNvSpPr>
          <p:nvPr>
            <p:ph type="title" orient="vert"/>
          </p:nvPr>
        </p:nvSpPr>
        <p:spPr>
          <a:xfrm>
            <a:off x="8247757" y="345179"/>
            <a:ext cx="2485132" cy="549433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D75EEB5-9448-434F-9F8B-7D9EDDEA8B52}"/>
              </a:ext>
            </a:extLst>
          </p:cNvPr>
          <p:cNvSpPr>
            <a:spLocks noGrp="1"/>
          </p:cNvSpPr>
          <p:nvPr>
            <p:ph type="body" orient="vert" idx="1"/>
          </p:nvPr>
        </p:nvSpPr>
        <p:spPr>
          <a:xfrm>
            <a:off x="792361" y="345179"/>
            <a:ext cx="7311330" cy="54943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D3EE434-C4CF-4BF8-B5D0-9B98C1C33B9E}"/>
              </a:ext>
            </a:extLst>
          </p:cNvPr>
          <p:cNvSpPr>
            <a:spLocks noGrp="1"/>
          </p:cNvSpPr>
          <p:nvPr>
            <p:ph type="dt" sz="half" idx="10"/>
          </p:nvPr>
        </p:nvSpPr>
        <p:spPr/>
        <p:txBody>
          <a:bodyPr/>
          <a:lstStyle/>
          <a:p>
            <a:fld id="{73CC1FB3-FE6F-4EFD-B6FF-1DB3CC7B2CF5}" type="datetimeFigureOut">
              <a:rPr lang="en-GB" smtClean="0"/>
              <a:t>20/06/2022</a:t>
            </a:fld>
            <a:endParaRPr lang="en-GB"/>
          </a:p>
        </p:txBody>
      </p:sp>
      <p:sp>
        <p:nvSpPr>
          <p:cNvPr id="5" name="Footer Placeholder 4">
            <a:extLst>
              <a:ext uri="{FF2B5EF4-FFF2-40B4-BE49-F238E27FC236}">
                <a16:creationId xmlns:a16="http://schemas.microsoft.com/office/drawing/2014/main" id="{80D45FFD-1A70-456A-8B6D-0967E80564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4A43AC-4756-4D32-A9B0-AED39681486C}"/>
              </a:ext>
            </a:extLst>
          </p:cNvPr>
          <p:cNvSpPr>
            <a:spLocks noGrp="1"/>
          </p:cNvSpPr>
          <p:nvPr>
            <p:ph type="sldNum" sz="quarter" idx="12"/>
          </p:nvPr>
        </p:nvSpPr>
        <p:spPr/>
        <p:txBody>
          <a:bodyPr/>
          <a:lstStyle/>
          <a:p>
            <a:fld id="{DFE97A7C-0C40-4B22-8611-1273257AC962}" type="slidenum">
              <a:rPr lang="en-GB" smtClean="0"/>
              <a:t>‹#›</a:t>
            </a:fld>
            <a:endParaRPr lang="en-GB"/>
          </a:p>
        </p:txBody>
      </p:sp>
    </p:spTree>
    <p:extLst>
      <p:ext uri="{BB962C8B-B14F-4D97-AF65-F5344CB8AC3E}">
        <p14:creationId xmlns:p14="http://schemas.microsoft.com/office/powerpoint/2010/main" val="1875006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40656" y="1061049"/>
            <a:ext cx="8643938" cy="2257166"/>
          </a:xfrm>
        </p:spPr>
        <p:txBody>
          <a:bodyPr anchor="b"/>
          <a:lstStyle>
            <a:lvl1pPr algn="ctr">
              <a:defRPr sz="5672"/>
            </a:lvl1pPr>
          </a:lstStyle>
          <a:p>
            <a:r>
              <a:rPr lang="en-US"/>
              <a:t>Click to edit Master title style</a:t>
            </a:r>
            <a:endParaRPr lang="en-GB"/>
          </a:p>
        </p:txBody>
      </p:sp>
      <p:sp>
        <p:nvSpPr>
          <p:cNvPr id="3" name="Subtitle 2"/>
          <p:cNvSpPr>
            <a:spLocks noGrp="1"/>
          </p:cNvSpPr>
          <p:nvPr>
            <p:ph type="subTitle" idx="1"/>
          </p:nvPr>
        </p:nvSpPr>
        <p:spPr>
          <a:xfrm>
            <a:off x="1440656" y="3405260"/>
            <a:ext cx="8643938" cy="1565308"/>
          </a:xfrm>
        </p:spPr>
        <p:txBody>
          <a:bodyPr/>
          <a:lstStyle>
            <a:lvl1pPr marL="0" indent="0" algn="ctr">
              <a:buNone/>
              <a:defRPr sz="2269"/>
            </a:lvl1pPr>
            <a:lvl2pPr marL="432191" indent="0" algn="ctr">
              <a:buNone/>
              <a:defRPr sz="1891"/>
            </a:lvl2pPr>
            <a:lvl3pPr marL="864382" indent="0" algn="ctr">
              <a:buNone/>
              <a:defRPr sz="1702"/>
            </a:lvl3pPr>
            <a:lvl4pPr marL="1296573" indent="0" algn="ctr">
              <a:buNone/>
              <a:defRPr sz="1512"/>
            </a:lvl4pPr>
            <a:lvl5pPr marL="1728765" indent="0" algn="ctr">
              <a:buNone/>
              <a:defRPr sz="1512"/>
            </a:lvl5pPr>
            <a:lvl6pPr marL="2160956" indent="0" algn="ctr">
              <a:buNone/>
              <a:defRPr sz="1512"/>
            </a:lvl6pPr>
            <a:lvl7pPr marL="2593147" indent="0" algn="ctr">
              <a:buNone/>
              <a:defRPr sz="1512"/>
            </a:lvl7pPr>
            <a:lvl8pPr marL="3025338" indent="0" algn="ctr">
              <a:buNone/>
              <a:defRPr sz="1512"/>
            </a:lvl8pPr>
            <a:lvl9pPr marL="3457529" indent="0" algn="ctr">
              <a:buNone/>
              <a:defRPr sz="1512"/>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0609715-6ADB-43A7-B9BE-F6120ADA31E9}" type="datetimeFigureOut">
              <a:rPr lang="en-GB" smtClean="0"/>
              <a:t>20/06/2022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748888-E687-4847-BA99-FC83135C25DD}" type="slidenum">
              <a:rPr lang="en-GB" smtClean="0"/>
              <a:t>‹#›</a:t>
            </a:fld>
            <a:endParaRPr lang="en-GB"/>
          </a:p>
        </p:txBody>
      </p:sp>
    </p:spTree>
    <p:extLst>
      <p:ext uri="{BB962C8B-B14F-4D97-AF65-F5344CB8AC3E}">
        <p14:creationId xmlns:p14="http://schemas.microsoft.com/office/powerpoint/2010/main" val="65556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0609715-6ADB-43A7-B9BE-F6120ADA31E9}" type="datetimeFigureOut">
              <a:rPr lang="en-GB" smtClean="0"/>
              <a:t>20/06/2022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748888-E687-4847-BA99-FC83135C25DD}" type="slidenum">
              <a:rPr lang="en-GB" smtClean="0"/>
              <a:t>‹#›</a:t>
            </a:fld>
            <a:endParaRPr lang="en-GB"/>
          </a:p>
        </p:txBody>
      </p:sp>
    </p:spTree>
    <p:extLst>
      <p:ext uri="{BB962C8B-B14F-4D97-AF65-F5344CB8AC3E}">
        <p14:creationId xmlns:p14="http://schemas.microsoft.com/office/powerpoint/2010/main" val="29772347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6358" y="1616336"/>
            <a:ext cx="9940528" cy="2696893"/>
          </a:xfrm>
        </p:spPr>
        <p:txBody>
          <a:bodyPr anchor="b"/>
          <a:lstStyle>
            <a:lvl1pPr>
              <a:defRPr sz="5672"/>
            </a:lvl1pPr>
          </a:lstStyle>
          <a:p>
            <a:r>
              <a:rPr lang="en-US"/>
              <a:t>Click to edit Master title style</a:t>
            </a:r>
            <a:endParaRPr lang="en-GB"/>
          </a:p>
        </p:txBody>
      </p:sp>
      <p:sp>
        <p:nvSpPr>
          <p:cNvPr id="3" name="Text Placeholder 2"/>
          <p:cNvSpPr>
            <a:spLocks noGrp="1"/>
          </p:cNvSpPr>
          <p:nvPr>
            <p:ph type="body" idx="1"/>
          </p:nvPr>
        </p:nvSpPr>
        <p:spPr>
          <a:xfrm>
            <a:off x="786358" y="4338743"/>
            <a:ext cx="9940528" cy="1418232"/>
          </a:xfrm>
        </p:spPr>
        <p:txBody>
          <a:bodyPr/>
          <a:lstStyle>
            <a:lvl1pPr marL="0" indent="0">
              <a:buNone/>
              <a:defRPr sz="2269">
                <a:solidFill>
                  <a:schemeClr val="tx1">
                    <a:tint val="75000"/>
                  </a:schemeClr>
                </a:solidFill>
              </a:defRPr>
            </a:lvl1pPr>
            <a:lvl2pPr marL="432191" indent="0">
              <a:buNone/>
              <a:defRPr sz="1891">
                <a:solidFill>
                  <a:schemeClr val="tx1">
                    <a:tint val="75000"/>
                  </a:schemeClr>
                </a:solidFill>
              </a:defRPr>
            </a:lvl2pPr>
            <a:lvl3pPr marL="864382" indent="0">
              <a:buNone/>
              <a:defRPr sz="1702">
                <a:solidFill>
                  <a:schemeClr val="tx1">
                    <a:tint val="75000"/>
                  </a:schemeClr>
                </a:solidFill>
              </a:defRPr>
            </a:lvl3pPr>
            <a:lvl4pPr marL="1296573" indent="0">
              <a:buNone/>
              <a:defRPr sz="1512">
                <a:solidFill>
                  <a:schemeClr val="tx1">
                    <a:tint val="75000"/>
                  </a:schemeClr>
                </a:solidFill>
              </a:defRPr>
            </a:lvl4pPr>
            <a:lvl5pPr marL="1728765" indent="0">
              <a:buNone/>
              <a:defRPr sz="1512">
                <a:solidFill>
                  <a:schemeClr val="tx1">
                    <a:tint val="75000"/>
                  </a:schemeClr>
                </a:solidFill>
              </a:defRPr>
            </a:lvl5pPr>
            <a:lvl6pPr marL="2160956" indent="0">
              <a:buNone/>
              <a:defRPr sz="1512">
                <a:solidFill>
                  <a:schemeClr val="tx1">
                    <a:tint val="75000"/>
                  </a:schemeClr>
                </a:solidFill>
              </a:defRPr>
            </a:lvl6pPr>
            <a:lvl7pPr marL="2593147" indent="0">
              <a:buNone/>
              <a:defRPr sz="1512">
                <a:solidFill>
                  <a:schemeClr val="tx1">
                    <a:tint val="75000"/>
                  </a:schemeClr>
                </a:solidFill>
              </a:defRPr>
            </a:lvl7pPr>
            <a:lvl8pPr marL="3025338" indent="0">
              <a:buNone/>
              <a:defRPr sz="1512">
                <a:solidFill>
                  <a:schemeClr val="tx1">
                    <a:tint val="75000"/>
                  </a:schemeClr>
                </a:solidFill>
              </a:defRPr>
            </a:lvl8pPr>
            <a:lvl9pPr marL="3457529" indent="0">
              <a:buNone/>
              <a:defRPr sz="1512">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609715-6ADB-43A7-B9BE-F6120ADA31E9}" type="datetimeFigureOut">
              <a:rPr lang="en-GB" smtClean="0"/>
              <a:t>20/06/2022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748888-E687-4847-BA99-FC83135C25DD}" type="slidenum">
              <a:rPr lang="en-GB" smtClean="0"/>
              <a:t>‹#›</a:t>
            </a:fld>
            <a:endParaRPr lang="en-GB"/>
          </a:p>
        </p:txBody>
      </p:sp>
    </p:spTree>
    <p:extLst>
      <p:ext uri="{BB962C8B-B14F-4D97-AF65-F5344CB8AC3E}">
        <p14:creationId xmlns:p14="http://schemas.microsoft.com/office/powerpoint/2010/main" val="13665701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92361" y="1725892"/>
            <a:ext cx="4898231" cy="411362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834658" y="1725892"/>
            <a:ext cx="4898231" cy="411362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0609715-6ADB-43A7-B9BE-F6120ADA31E9}" type="datetimeFigureOut">
              <a:rPr lang="en-GB" smtClean="0"/>
              <a:t>20/06/2022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748888-E687-4847-BA99-FC83135C25DD}" type="slidenum">
              <a:rPr lang="en-GB" smtClean="0"/>
              <a:t>‹#›</a:t>
            </a:fld>
            <a:endParaRPr lang="en-GB"/>
          </a:p>
        </p:txBody>
      </p:sp>
    </p:spTree>
    <p:extLst>
      <p:ext uri="{BB962C8B-B14F-4D97-AF65-F5344CB8AC3E}">
        <p14:creationId xmlns:p14="http://schemas.microsoft.com/office/powerpoint/2010/main" val="3972987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3270" y="211944"/>
            <a:ext cx="11130455" cy="698917"/>
          </a:xfrm>
        </p:spPr>
        <p:txBody>
          <a:bodyPr lIns="0" tIns="0" rIns="0" bIns="0">
            <a:normAutofit/>
          </a:bodyPr>
          <a:lstStyle>
            <a:lvl1pPr>
              <a:defRPr sz="2400" b="0" i="0">
                <a:solidFill>
                  <a:srgbClr val="002060"/>
                </a:solidFill>
                <a:latin typeface="FoundrySterling-Book" pitchFamily="2" charset="0"/>
              </a:defRPr>
            </a:lvl1pPr>
          </a:lstStyle>
          <a:p>
            <a:r>
              <a:rPr lang="en-US" dirty="0"/>
              <a:t>Click to edit Master title style</a:t>
            </a:r>
          </a:p>
        </p:txBody>
      </p:sp>
      <p:cxnSp>
        <p:nvCxnSpPr>
          <p:cNvPr id="5" name="Straight Connector 4"/>
          <p:cNvCxnSpPr>
            <a:cxnSpLocks/>
          </p:cNvCxnSpPr>
          <p:nvPr userDrawn="1"/>
        </p:nvCxnSpPr>
        <p:spPr>
          <a:xfrm>
            <a:off x="199697" y="812077"/>
            <a:ext cx="1113045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58222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93862" y="345179"/>
            <a:ext cx="9940528" cy="1253148"/>
          </a:xfrm>
        </p:spPr>
        <p:txBody>
          <a:bodyPr/>
          <a:lstStyle/>
          <a:p>
            <a:r>
              <a:rPr lang="en-US"/>
              <a:t>Click to edit Master title style</a:t>
            </a:r>
            <a:endParaRPr lang="en-GB"/>
          </a:p>
        </p:txBody>
      </p:sp>
      <p:sp>
        <p:nvSpPr>
          <p:cNvPr id="3" name="Text Placeholder 2"/>
          <p:cNvSpPr>
            <a:spLocks noGrp="1"/>
          </p:cNvSpPr>
          <p:nvPr>
            <p:ph type="body" idx="1"/>
          </p:nvPr>
        </p:nvSpPr>
        <p:spPr>
          <a:xfrm>
            <a:off x="793862" y="1589322"/>
            <a:ext cx="4875721" cy="778902"/>
          </a:xfrm>
        </p:spPr>
        <p:txBody>
          <a:bodyPr anchor="b"/>
          <a:lstStyle>
            <a:lvl1pPr marL="0" indent="0">
              <a:buNone/>
              <a:defRPr sz="2269" b="1"/>
            </a:lvl1pPr>
            <a:lvl2pPr marL="432191" indent="0">
              <a:buNone/>
              <a:defRPr sz="1891" b="1"/>
            </a:lvl2pPr>
            <a:lvl3pPr marL="864382" indent="0">
              <a:buNone/>
              <a:defRPr sz="1702" b="1"/>
            </a:lvl3pPr>
            <a:lvl4pPr marL="1296573" indent="0">
              <a:buNone/>
              <a:defRPr sz="1512" b="1"/>
            </a:lvl4pPr>
            <a:lvl5pPr marL="1728765" indent="0">
              <a:buNone/>
              <a:defRPr sz="1512" b="1"/>
            </a:lvl5pPr>
            <a:lvl6pPr marL="2160956" indent="0">
              <a:buNone/>
              <a:defRPr sz="1512" b="1"/>
            </a:lvl6pPr>
            <a:lvl7pPr marL="2593147" indent="0">
              <a:buNone/>
              <a:defRPr sz="1512" b="1"/>
            </a:lvl7pPr>
            <a:lvl8pPr marL="3025338" indent="0">
              <a:buNone/>
              <a:defRPr sz="1512" b="1"/>
            </a:lvl8pPr>
            <a:lvl9pPr marL="3457529" indent="0">
              <a:buNone/>
              <a:defRPr sz="1512" b="1"/>
            </a:lvl9pPr>
          </a:lstStyle>
          <a:p>
            <a:pPr lvl="0"/>
            <a:r>
              <a:rPr lang="en-US"/>
              <a:t>Edit Master text styles</a:t>
            </a:r>
          </a:p>
        </p:txBody>
      </p:sp>
      <p:sp>
        <p:nvSpPr>
          <p:cNvPr id="4" name="Content Placeholder 3"/>
          <p:cNvSpPr>
            <a:spLocks noGrp="1"/>
          </p:cNvSpPr>
          <p:nvPr>
            <p:ph sz="half" idx="2"/>
          </p:nvPr>
        </p:nvSpPr>
        <p:spPr>
          <a:xfrm>
            <a:off x="793862" y="2368224"/>
            <a:ext cx="4875721" cy="3483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834658" y="1589322"/>
            <a:ext cx="4899732" cy="778902"/>
          </a:xfrm>
        </p:spPr>
        <p:txBody>
          <a:bodyPr anchor="b"/>
          <a:lstStyle>
            <a:lvl1pPr marL="0" indent="0">
              <a:buNone/>
              <a:defRPr sz="2269" b="1"/>
            </a:lvl1pPr>
            <a:lvl2pPr marL="432191" indent="0">
              <a:buNone/>
              <a:defRPr sz="1891" b="1"/>
            </a:lvl2pPr>
            <a:lvl3pPr marL="864382" indent="0">
              <a:buNone/>
              <a:defRPr sz="1702" b="1"/>
            </a:lvl3pPr>
            <a:lvl4pPr marL="1296573" indent="0">
              <a:buNone/>
              <a:defRPr sz="1512" b="1"/>
            </a:lvl4pPr>
            <a:lvl5pPr marL="1728765" indent="0">
              <a:buNone/>
              <a:defRPr sz="1512" b="1"/>
            </a:lvl5pPr>
            <a:lvl6pPr marL="2160956" indent="0">
              <a:buNone/>
              <a:defRPr sz="1512" b="1"/>
            </a:lvl6pPr>
            <a:lvl7pPr marL="2593147" indent="0">
              <a:buNone/>
              <a:defRPr sz="1512" b="1"/>
            </a:lvl7pPr>
            <a:lvl8pPr marL="3025338" indent="0">
              <a:buNone/>
              <a:defRPr sz="1512" b="1"/>
            </a:lvl8pPr>
            <a:lvl9pPr marL="3457529" indent="0">
              <a:buNone/>
              <a:defRPr sz="1512" b="1"/>
            </a:lvl9pPr>
          </a:lstStyle>
          <a:p>
            <a:pPr lvl="0"/>
            <a:r>
              <a:rPr lang="en-US"/>
              <a:t>Edit Master text styles</a:t>
            </a:r>
          </a:p>
        </p:txBody>
      </p:sp>
      <p:sp>
        <p:nvSpPr>
          <p:cNvPr id="6" name="Content Placeholder 5"/>
          <p:cNvSpPr>
            <a:spLocks noGrp="1"/>
          </p:cNvSpPr>
          <p:nvPr>
            <p:ph sz="quarter" idx="4"/>
          </p:nvPr>
        </p:nvSpPr>
        <p:spPr>
          <a:xfrm>
            <a:off x="5834658" y="2368224"/>
            <a:ext cx="4899732" cy="3483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0609715-6ADB-43A7-B9BE-F6120ADA31E9}" type="datetimeFigureOut">
              <a:rPr lang="en-GB" smtClean="0"/>
              <a:t>20/06/2022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1748888-E687-4847-BA99-FC83135C25DD}" type="slidenum">
              <a:rPr lang="en-GB" smtClean="0"/>
              <a:t>‹#›</a:t>
            </a:fld>
            <a:endParaRPr lang="en-GB"/>
          </a:p>
        </p:txBody>
      </p:sp>
    </p:spTree>
    <p:extLst>
      <p:ext uri="{BB962C8B-B14F-4D97-AF65-F5344CB8AC3E}">
        <p14:creationId xmlns:p14="http://schemas.microsoft.com/office/powerpoint/2010/main" val="1370897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0609715-6ADB-43A7-B9BE-F6120ADA31E9}" type="datetimeFigureOut">
              <a:rPr lang="en-GB" smtClean="0"/>
              <a:t>20/06/2022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1748888-E687-4847-BA99-FC83135C25DD}" type="slidenum">
              <a:rPr lang="en-GB" smtClean="0"/>
              <a:t>‹#›</a:t>
            </a:fld>
            <a:endParaRPr lang="en-GB"/>
          </a:p>
        </p:txBody>
      </p:sp>
    </p:spTree>
    <p:extLst>
      <p:ext uri="{BB962C8B-B14F-4D97-AF65-F5344CB8AC3E}">
        <p14:creationId xmlns:p14="http://schemas.microsoft.com/office/powerpoint/2010/main" val="2267880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09715-6ADB-43A7-B9BE-F6120ADA31E9}" type="datetimeFigureOut">
              <a:rPr lang="en-GB" smtClean="0"/>
              <a:t>20/06/2022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1748888-E687-4847-BA99-FC83135C25DD}" type="slidenum">
              <a:rPr lang="en-GB" smtClean="0"/>
              <a:t>‹#›</a:t>
            </a:fld>
            <a:endParaRPr lang="en-GB"/>
          </a:p>
        </p:txBody>
      </p:sp>
    </p:spTree>
    <p:extLst>
      <p:ext uri="{BB962C8B-B14F-4D97-AF65-F5344CB8AC3E}">
        <p14:creationId xmlns:p14="http://schemas.microsoft.com/office/powerpoint/2010/main" val="8375809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3862" y="432223"/>
            <a:ext cx="3717193" cy="1512782"/>
          </a:xfrm>
        </p:spPr>
        <p:txBody>
          <a:bodyPr anchor="b"/>
          <a:lstStyle>
            <a:lvl1pPr>
              <a:defRPr sz="3025"/>
            </a:lvl1pPr>
          </a:lstStyle>
          <a:p>
            <a:r>
              <a:rPr lang="en-US"/>
              <a:t>Click to edit Master title style</a:t>
            </a:r>
            <a:endParaRPr lang="en-GB"/>
          </a:p>
        </p:txBody>
      </p:sp>
      <p:sp>
        <p:nvSpPr>
          <p:cNvPr id="3" name="Content Placeholder 2"/>
          <p:cNvSpPr>
            <a:spLocks noGrp="1"/>
          </p:cNvSpPr>
          <p:nvPr>
            <p:ph idx="1"/>
          </p:nvPr>
        </p:nvSpPr>
        <p:spPr>
          <a:xfrm>
            <a:off x="4899732" y="933483"/>
            <a:ext cx="5834658" cy="4607381"/>
          </a:xfrm>
        </p:spPr>
        <p:txBody>
          <a:bodyPr/>
          <a:lstStyle>
            <a:lvl1pPr>
              <a:defRPr sz="3025"/>
            </a:lvl1pPr>
            <a:lvl2pPr>
              <a:defRPr sz="2647"/>
            </a:lvl2pPr>
            <a:lvl3pPr>
              <a:defRPr sz="2269"/>
            </a:lvl3pPr>
            <a:lvl4pPr>
              <a:defRPr sz="1891"/>
            </a:lvl4pPr>
            <a:lvl5pPr>
              <a:defRPr sz="1891"/>
            </a:lvl5pPr>
            <a:lvl6pPr>
              <a:defRPr sz="1891"/>
            </a:lvl6pPr>
            <a:lvl7pPr>
              <a:defRPr sz="1891"/>
            </a:lvl7pPr>
            <a:lvl8pPr>
              <a:defRPr sz="1891"/>
            </a:lvl8pPr>
            <a:lvl9pPr>
              <a:defRPr sz="1891"/>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793862" y="1945005"/>
            <a:ext cx="3717193" cy="3603362"/>
          </a:xfrm>
        </p:spPr>
        <p:txBody>
          <a:bodyPr/>
          <a:lstStyle>
            <a:lvl1pPr marL="0" indent="0">
              <a:buNone/>
              <a:defRPr sz="1512"/>
            </a:lvl1pPr>
            <a:lvl2pPr marL="432191" indent="0">
              <a:buNone/>
              <a:defRPr sz="1323"/>
            </a:lvl2pPr>
            <a:lvl3pPr marL="864382" indent="0">
              <a:buNone/>
              <a:defRPr sz="1134"/>
            </a:lvl3pPr>
            <a:lvl4pPr marL="1296573" indent="0">
              <a:buNone/>
              <a:defRPr sz="945"/>
            </a:lvl4pPr>
            <a:lvl5pPr marL="1728765" indent="0">
              <a:buNone/>
              <a:defRPr sz="945"/>
            </a:lvl5pPr>
            <a:lvl6pPr marL="2160956" indent="0">
              <a:buNone/>
              <a:defRPr sz="945"/>
            </a:lvl6pPr>
            <a:lvl7pPr marL="2593147" indent="0">
              <a:buNone/>
              <a:defRPr sz="945"/>
            </a:lvl7pPr>
            <a:lvl8pPr marL="3025338" indent="0">
              <a:buNone/>
              <a:defRPr sz="945"/>
            </a:lvl8pPr>
            <a:lvl9pPr marL="3457529" indent="0">
              <a:buNone/>
              <a:defRPr sz="945"/>
            </a:lvl9pPr>
          </a:lstStyle>
          <a:p>
            <a:pPr lvl="0"/>
            <a:r>
              <a:rPr lang="en-US"/>
              <a:t>Edit Master text styles</a:t>
            </a:r>
          </a:p>
        </p:txBody>
      </p:sp>
      <p:sp>
        <p:nvSpPr>
          <p:cNvPr id="5" name="Date Placeholder 4"/>
          <p:cNvSpPr>
            <a:spLocks noGrp="1"/>
          </p:cNvSpPr>
          <p:nvPr>
            <p:ph type="dt" sz="half" idx="10"/>
          </p:nvPr>
        </p:nvSpPr>
        <p:spPr/>
        <p:txBody>
          <a:bodyPr/>
          <a:lstStyle/>
          <a:p>
            <a:fld id="{00609715-6ADB-43A7-B9BE-F6120ADA31E9}" type="datetimeFigureOut">
              <a:rPr lang="en-GB" smtClean="0"/>
              <a:t>20/06/2022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748888-E687-4847-BA99-FC83135C25DD}" type="slidenum">
              <a:rPr lang="en-GB" smtClean="0"/>
              <a:t>‹#›</a:t>
            </a:fld>
            <a:endParaRPr lang="en-GB"/>
          </a:p>
        </p:txBody>
      </p:sp>
    </p:spTree>
    <p:extLst>
      <p:ext uri="{BB962C8B-B14F-4D97-AF65-F5344CB8AC3E}">
        <p14:creationId xmlns:p14="http://schemas.microsoft.com/office/powerpoint/2010/main" val="23747317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3862" y="432223"/>
            <a:ext cx="3717193" cy="1512782"/>
          </a:xfrm>
        </p:spPr>
        <p:txBody>
          <a:bodyPr anchor="b"/>
          <a:lstStyle>
            <a:lvl1pPr>
              <a:defRPr sz="3025"/>
            </a:lvl1pPr>
          </a:lstStyle>
          <a:p>
            <a:r>
              <a:rPr lang="en-US"/>
              <a:t>Click to edit Master title style</a:t>
            </a:r>
            <a:endParaRPr lang="en-GB"/>
          </a:p>
        </p:txBody>
      </p:sp>
      <p:sp>
        <p:nvSpPr>
          <p:cNvPr id="3" name="Picture Placeholder 2"/>
          <p:cNvSpPr>
            <a:spLocks noGrp="1"/>
          </p:cNvSpPr>
          <p:nvPr>
            <p:ph type="pic" idx="1"/>
          </p:nvPr>
        </p:nvSpPr>
        <p:spPr>
          <a:xfrm>
            <a:off x="4899732" y="933483"/>
            <a:ext cx="5834658" cy="4607381"/>
          </a:xfrm>
        </p:spPr>
        <p:txBody>
          <a:bodyPr/>
          <a:lstStyle>
            <a:lvl1pPr marL="0" indent="0">
              <a:buNone/>
              <a:defRPr sz="3025"/>
            </a:lvl1pPr>
            <a:lvl2pPr marL="432191" indent="0">
              <a:buNone/>
              <a:defRPr sz="2647"/>
            </a:lvl2pPr>
            <a:lvl3pPr marL="864382" indent="0">
              <a:buNone/>
              <a:defRPr sz="2269"/>
            </a:lvl3pPr>
            <a:lvl4pPr marL="1296573" indent="0">
              <a:buNone/>
              <a:defRPr sz="1891"/>
            </a:lvl4pPr>
            <a:lvl5pPr marL="1728765" indent="0">
              <a:buNone/>
              <a:defRPr sz="1891"/>
            </a:lvl5pPr>
            <a:lvl6pPr marL="2160956" indent="0">
              <a:buNone/>
              <a:defRPr sz="1891"/>
            </a:lvl6pPr>
            <a:lvl7pPr marL="2593147" indent="0">
              <a:buNone/>
              <a:defRPr sz="1891"/>
            </a:lvl7pPr>
            <a:lvl8pPr marL="3025338" indent="0">
              <a:buNone/>
              <a:defRPr sz="1891"/>
            </a:lvl8pPr>
            <a:lvl9pPr marL="3457529" indent="0">
              <a:buNone/>
              <a:defRPr sz="1891"/>
            </a:lvl9pPr>
          </a:lstStyle>
          <a:p>
            <a:endParaRPr lang="en-GB"/>
          </a:p>
        </p:txBody>
      </p:sp>
      <p:sp>
        <p:nvSpPr>
          <p:cNvPr id="4" name="Text Placeholder 3"/>
          <p:cNvSpPr>
            <a:spLocks noGrp="1"/>
          </p:cNvSpPr>
          <p:nvPr>
            <p:ph type="body" sz="half" idx="2"/>
          </p:nvPr>
        </p:nvSpPr>
        <p:spPr>
          <a:xfrm>
            <a:off x="793862" y="1945005"/>
            <a:ext cx="3717193" cy="3603362"/>
          </a:xfrm>
        </p:spPr>
        <p:txBody>
          <a:bodyPr/>
          <a:lstStyle>
            <a:lvl1pPr marL="0" indent="0">
              <a:buNone/>
              <a:defRPr sz="1512"/>
            </a:lvl1pPr>
            <a:lvl2pPr marL="432191" indent="0">
              <a:buNone/>
              <a:defRPr sz="1323"/>
            </a:lvl2pPr>
            <a:lvl3pPr marL="864382" indent="0">
              <a:buNone/>
              <a:defRPr sz="1134"/>
            </a:lvl3pPr>
            <a:lvl4pPr marL="1296573" indent="0">
              <a:buNone/>
              <a:defRPr sz="945"/>
            </a:lvl4pPr>
            <a:lvl5pPr marL="1728765" indent="0">
              <a:buNone/>
              <a:defRPr sz="945"/>
            </a:lvl5pPr>
            <a:lvl6pPr marL="2160956" indent="0">
              <a:buNone/>
              <a:defRPr sz="945"/>
            </a:lvl6pPr>
            <a:lvl7pPr marL="2593147" indent="0">
              <a:buNone/>
              <a:defRPr sz="945"/>
            </a:lvl7pPr>
            <a:lvl8pPr marL="3025338" indent="0">
              <a:buNone/>
              <a:defRPr sz="945"/>
            </a:lvl8pPr>
            <a:lvl9pPr marL="3457529" indent="0">
              <a:buNone/>
              <a:defRPr sz="945"/>
            </a:lvl9pPr>
          </a:lstStyle>
          <a:p>
            <a:pPr lvl="0"/>
            <a:r>
              <a:rPr lang="en-US"/>
              <a:t>Edit Master text styles</a:t>
            </a:r>
          </a:p>
        </p:txBody>
      </p:sp>
      <p:sp>
        <p:nvSpPr>
          <p:cNvPr id="5" name="Date Placeholder 4"/>
          <p:cNvSpPr>
            <a:spLocks noGrp="1"/>
          </p:cNvSpPr>
          <p:nvPr>
            <p:ph type="dt" sz="half" idx="10"/>
          </p:nvPr>
        </p:nvSpPr>
        <p:spPr/>
        <p:txBody>
          <a:bodyPr/>
          <a:lstStyle/>
          <a:p>
            <a:fld id="{00609715-6ADB-43A7-B9BE-F6120ADA31E9}" type="datetimeFigureOut">
              <a:rPr lang="en-GB" smtClean="0"/>
              <a:t>20/06/2022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748888-E687-4847-BA99-FC83135C25DD}" type="slidenum">
              <a:rPr lang="en-GB" smtClean="0"/>
              <a:t>‹#›</a:t>
            </a:fld>
            <a:endParaRPr lang="en-GB"/>
          </a:p>
        </p:txBody>
      </p:sp>
    </p:spTree>
    <p:extLst>
      <p:ext uri="{BB962C8B-B14F-4D97-AF65-F5344CB8AC3E}">
        <p14:creationId xmlns:p14="http://schemas.microsoft.com/office/powerpoint/2010/main" val="41509139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0609715-6ADB-43A7-B9BE-F6120ADA31E9}" type="datetimeFigureOut">
              <a:rPr lang="en-GB" smtClean="0"/>
              <a:t>20/06/2022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748888-E687-4847-BA99-FC83135C25DD}" type="slidenum">
              <a:rPr lang="en-GB" smtClean="0"/>
              <a:t>‹#›</a:t>
            </a:fld>
            <a:endParaRPr lang="en-GB"/>
          </a:p>
        </p:txBody>
      </p:sp>
    </p:spTree>
    <p:extLst>
      <p:ext uri="{BB962C8B-B14F-4D97-AF65-F5344CB8AC3E}">
        <p14:creationId xmlns:p14="http://schemas.microsoft.com/office/powerpoint/2010/main" val="2800578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247757" y="345179"/>
            <a:ext cx="2485132" cy="549433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792361" y="345179"/>
            <a:ext cx="7311330" cy="54943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0609715-6ADB-43A7-B9BE-F6120ADA31E9}" type="datetimeFigureOut">
              <a:rPr lang="en-GB" smtClean="0"/>
              <a:t>20/06/2022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748888-E687-4847-BA99-FC83135C25DD}" type="slidenum">
              <a:rPr lang="en-GB" smtClean="0"/>
              <a:t>‹#›</a:t>
            </a:fld>
            <a:endParaRPr lang="en-GB"/>
          </a:p>
        </p:txBody>
      </p:sp>
    </p:spTree>
    <p:extLst>
      <p:ext uri="{BB962C8B-B14F-4D97-AF65-F5344CB8AC3E}">
        <p14:creationId xmlns:p14="http://schemas.microsoft.com/office/powerpoint/2010/main" val="2701928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6358" y="1616336"/>
            <a:ext cx="9940528" cy="2696893"/>
          </a:xfrm>
        </p:spPr>
        <p:txBody>
          <a:bodyPr anchor="b"/>
          <a:lstStyle>
            <a:lvl1pPr>
              <a:defRPr sz="5672"/>
            </a:lvl1pPr>
          </a:lstStyle>
          <a:p>
            <a:r>
              <a:rPr lang="en-US"/>
              <a:t>Click to edit Master title style</a:t>
            </a:r>
            <a:endParaRPr lang="en-US" dirty="0"/>
          </a:p>
        </p:txBody>
      </p:sp>
      <p:sp>
        <p:nvSpPr>
          <p:cNvPr id="3" name="Text Placeholder 2"/>
          <p:cNvSpPr>
            <a:spLocks noGrp="1"/>
          </p:cNvSpPr>
          <p:nvPr>
            <p:ph type="body" idx="1"/>
          </p:nvPr>
        </p:nvSpPr>
        <p:spPr>
          <a:xfrm>
            <a:off x="786358" y="4338743"/>
            <a:ext cx="9940528" cy="1418232"/>
          </a:xfrm>
        </p:spPr>
        <p:txBody>
          <a:bodyPr/>
          <a:lstStyle>
            <a:lvl1pPr marL="0" indent="0">
              <a:buNone/>
              <a:defRPr sz="2269">
                <a:solidFill>
                  <a:schemeClr val="tx1">
                    <a:tint val="75000"/>
                  </a:schemeClr>
                </a:solidFill>
              </a:defRPr>
            </a:lvl1pPr>
            <a:lvl2pPr marL="432191" indent="0">
              <a:buNone/>
              <a:defRPr sz="1891">
                <a:solidFill>
                  <a:schemeClr val="tx1">
                    <a:tint val="75000"/>
                  </a:schemeClr>
                </a:solidFill>
              </a:defRPr>
            </a:lvl2pPr>
            <a:lvl3pPr marL="864382" indent="0">
              <a:buNone/>
              <a:defRPr sz="1702">
                <a:solidFill>
                  <a:schemeClr val="tx1">
                    <a:tint val="75000"/>
                  </a:schemeClr>
                </a:solidFill>
              </a:defRPr>
            </a:lvl3pPr>
            <a:lvl4pPr marL="1296573" indent="0">
              <a:buNone/>
              <a:defRPr sz="1512">
                <a:solidFill>
                  <a:schemeClr val="tx1">
                    <a:tint val="75000"/>
                  </a:schemeClr>
                </a:solidFill>
              </a:defRPr>
            </a:lvl4pPr>
            <a:lvl5pPr marL="1728765" indent="0">
              <a:buNone/>
              <a:defRPr sz="1512">
                <a:solidFill>
                  <a:schemeClr val="tx1">
                    <a:tint val="75000"/>
                  </a:schemeClr>
                </a:solidFill>
              </a:defRPr>
            </a:lvl5pPr>
            <a:lvl6pPr marL="2160956" indent="0">
              <a:buNone/>
              <a:defRPr sz="1512">
                <a:solidFill>
                  <a:schemeClr val="tx1">
                    <a:tint val="75000"/>
                  </a:schemeClr>
                </a:solidFill>
              </a:defRPr>
            </a:lvl6pPr>
            <a:lvl7pPr marL="2593147" indent="0">
              <a:buNone/>
              <a:defRPr sz="1512">
                <a:solidFill>
                  <a:schemeClr val="tx1">
                    <a:tint val="75000"/>
                  </a:schemeClr>
                </a:solidFill>
              </a:defRPr>
            </a:lvl7pPr>
            <a:lvl8pPr marL="3025338" indent="0">
              <a:buNone/>
              <a:defRPr sz="1512">
                <a:solidFill>
                  <a:schemeClr val="tx1">
                    <a:tint val="75000"/>
                  </a:schemeClr>
                </a:solidFill>
              </a:defRPr>
            </a:lvl8pPr>
            <a:lvl9pPr marL="3457529" indent="0">
              <a:buNone/>
              <a:defRPr sz="1512">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661207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93862" y="2060546"/>
            <a:ext cx="4875721" cy="778902"/>
          </a:xfrm>
        </p:spPr>
        <p:txBody>
          <a:bodyPr anchor="b"/>
          <a:lstStyle>
            <a:lvl1pPr marL="0" indent="0">
              <a:buNone/>
              <a:defRPr sz="2269" b="1"/>
            </a:lvl1pPr>
            <a:lvl2pPr marL="432191" indent="0">
              <a:buNone/>
              <a:defRPr sz="1891" b="1"/>
            </a:lvl2pPr>
            <a:lvl3pPr marL="864382" indent="0">
              <a:buNone/>
              <a:defRPr sz="1702" b="1"/>
            </a:lvl3pPr>
            <a:lvl4pPr marL="1296573" indent="0">
              <a:buNone/>
              <a:defRPr sz="1512" b="1"/>
            </a:lvl4pPr>
            <a:lvl5pPr marL="1728765" indent="0">
              <a:buNone/>
              <a:defRPr sz="1512" b="1"/>
            </a:lvl5pPr>
            <a:lvl6pPr marL="2160956" indent="0">
              <a:buNone/>
              <a:defRPr sz="1512" b="1"/>
            </a:lvl6pPr>
            <a:lvl7pPr marL="2593147" indent="0">
              <a:buNone/>
              <a:defRPr sz="1512" b="1"/>
            </a:lvl7pPr>
            <a:lvl8pPr marL="3025338" indent="0">
              <a:buNone/>
              <a:defRPr sz="1512" b="1"/>
            </a:lvl8pPr>
            <a:lvl9pPr marL="3457529" indent="0">
              <a:buNone/>
              <a:defRPr sz="1512" b="1"/>
            </a:lvl9pPr>
          </a:lstStyle>
          <a:p>
            <a:pPr lvl="0"/>
            <a:r>
              <a:rPr lang="en-US"/>
              <a:t>Edit Master text styles</a:t>
            </a:r>
          </a:p>
        </p:txBody>
      </p:sp>
      <p:sp>
        <p:nvSpPr>
          <p:cNvPr id="4" name="Content Placeholder 3"/>
          <p:cNvSpPr>
            <a:spLocks noGrp="1"/>
          </p:cNvSpPr>
          <p:nvPr>
            <p:ph sz="half" idx="2"/>
          </p:nvPr>
        </p:nvSpPr>
        <p:spPr>
          <a:xfrm>
            <a:off x="793862" y="2839448"/>
            <a:ext cx="4875721" cy="3483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34658" y="2060546"/>
            <a:ext cx="4899732" cy="778902"/>
          </a:xfrm>
        </p:spPr>
        <p:txBody>
          <a:bodyPr anchor="b"/>
          <a:lstStyle>
            <a:lvl1pPr marL="0" indent="0">
              <a:buNone/>
              <a:defRPr sz="2269" b="1"/>
            </a:lvl1pPr>
            <a:lvl2pPr marL="432191" indent="0">
              <a:buNone/>
              <a:defRPr sz="1891" b="1"/>
            </a:lvl2pPr>
            <a:lvl3pPr marL="864382" indent="0">
              <a:buNone/>
              <a:defRPr sz="1702" b="1"/>
            </a:lvl3pPr>
            <a:lvl4pPr marL="1296573" indent="0">
              <a:buNone/>
              <a:defRPr sz="1512" b="1"/>
            </a:lvl4pPr>
            <a:lvl5pPr marL="1728765" indent="0">
              <a:buNone/>
              <a:defRPr sz="1512" b="1"/>
            </a:lvl5pPr>
            <a:lvl6pPr marL="2160956" indent="0">
              <a:buNone/>
              <a:defRPr sz="1512" b="1"/>
            </a:lvl6pPr>
            <a:lvl7pPr marL="2593147" indent="0">
              <a:buNone/>
              <a:defRPr sz="1512" b="1"/>
            </a:lvl7pPr>
            <a:lvl8pPr marL="3025338" indent="0">
              <a:buNone/>
              <a:defRPr sz="1512" b="1"/>
            </a:lvl8pPr>
            <a:lvl9pPr marL="3457529" indent="0">
              <a:buNone/>
              <a:defRPr sz="1512" b="1"/>
            </a:lvl9pPr>
          </a:lstStyle>
          <a:p>
            <a:pPr lvl="0"/>
            <a:r>
              <a:rPr lang="en-US"/>
              <a:t>Edit Master text styles</a:t>
            </a:r>
          </a:p>
        </p:txBody>
      </p:sp>
      <p:sp>
        <p:nvSpPr>
          <p:cNvPr id="6" name="Content Placeholder 5"/>
          <p:cNvSpPr>
            <a:spLocks noGrp="1"/>
          </p:cNvSpPr>
          <p:nvPr>
            <p:ph sz="quarter" idx="4"/>
          </p:nvPr>
        </p:nvSpPr>
        <p:spPr>
          <a:xfrm>
            <a:off x="5834658" y="2839448"/>
            <a:ext cx="4899732" cy="3483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p:cNvSpPr>
            <a:spLocks noGrp="1"/>
          </p:cNvSpPr>
          <p:nvPr>
            <p:ph type="title"/>
          </p:nvPr>
        </p:nvSpPr>
        <p:spPr>
          <a:xfrm>
            <a:off x="792361" y="1073785"/>
            <a:ext cx="9940528" cy="698917"/>
          </a:xfrm>
        </p:spPr>
        <p:txBody>
          <a:bodyPr/>
          <a:lstStyle/>
          <a:p>
            <a:r>
              <a:rPr lang="en-US" dirty="0"/>
              <a:t>Click to edit Master title style</a:t>
            </a:r>
          </a:p>
        </p:txBody>
      </p:sp>
      <p:cxnSp>
        <p:nvCxnSpPr>
          <p:cNvPr id="8" name="Straight Connector 7"/>
          <p:cNvCxnSpPr/>
          <p:nvPr userDrawn="1"/>
        </p:nvCxnSpPr>
        <p:spPr>
          <a:xfrm>
            <a:off x="792361" y="1789532"/>
            <a:ext cx="99405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7888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1D8CB-1A77-467B-8AAE-006FFD4703E0}"/>
              </a:ext>
            </a:extLst>
          </p:cNvPr>
          <p:cNvSpPr>
            <a:spLocks noGrp="1"/>
          </p:cNvSpPr>
          <p:nvPr>
            <p:ph type="ctrTitle"/>
          </p:nvPr>
        </p:nvSpPr>
        <p:spPr>
          <a:xfrm>
            <a:off x="1440656" y="1061049"/>
            <a:ext cx="8643938" cy="2257166"/>
          </a:xfrm>
        </p:spPr>
        <p:txBody>
          <a:bodyPr anchor="b"/>
          <a:lstStyle>
            <a:lvl1pPr algn="ctr">
              <a:defRPr sz="5672"/>
            </a:lvl1pPr>
          </a:lstStyle>
          <a:p>
            <a:r>
              <a:rPr lang="en-US"/>
              <a:t>Click to edit Master title style</a:t>
            </a:r>
            <a:endParaRPr lang="en-GB"/>
          </a:p>
        </p:txBody>
      </p:sp>
      <p:sp>
        <p:nvSpPr>
          <p:cNvPr id="3" name="Subtitle 2">
            <a:extLst>
              <a:ext uri="{FF2B5EF4-FFF2-40B4-BE49-F238E27FC236}">
                <a16:creationId xmlns:a16="http://schemas.microsoft.com/office/drawing/2014/main" id="{3F96DB0F-8CFD-46ED-B1BE-340091F11FE1}"/>
              </a:ext>
            </a:extLst>
          </p:cNvPr>
          <p:cNvSpPr>
            <a:spLocks noGrp="1"/>
          </p:cNvSpPr>
          <p:nvPr>
            <p:ph type="subTitle" idx="1"/>
          </p:nvPr>
        </p:nvSpPr>
        <p:spPr>
          <a:xfrm>
            <a:off x="1440656" y="3405260"/>
            <a:ext cx="8643938" cy="1565308"/>
          </a:xfrm>
        </p:spPr>
        <p:txBody>
          <a:bodyPr/>
          <a:lstStyle>
            <a:lvl1pPr marL="0" indent="0" algn="ctr">
              <a:buNone/>
              <a:defRPr sz="2269"/>
            </a:lvl1pPr>
            <a:lvl2pPr marL="432191" indent="0" algn="ctr">
              <a:buNone/>
              <a:defRPr sz="1891"/>
            </a:lvl2pPr>
            <a:lvl3pPr marL="864382" indent="0" algn="ctr">
              <a:buNone/>
              <a:defRPr sz="1702"/>
            </a:lvl3pPr>
            <a:lvl4pPr marL="1296573" indent="0" algn="ctr">
              <a:buNone/>
              <a:defRPr sz="1512"/>
            </a:lvl4pPr>
            <a:lvl5pPr marL="1728765" indent="0" algn="ctr">
              <a:buNone/>
              <a:defRPr sz="1512"/>
            </a:lvl5pPr>
            <a:lvl6pPr marL="2160956" indent="0" algn="ctr">
              <a:buNone/>
              <a:defRPr sz="1512"/>
            </a:lvl6pPr>
            <a:lvl7pPr marL="2593147" indent="0" algn="ctr">
              <a:buNone/>
              <a:defRPr sz="1512"/>
            </a:lvl7pPr>
            <a:lvl8pPr marL="3025338" indent="0" algn="ctr">
              <a:buNone/>
              <a:defRPr sz="1512"/>
            </a:lvl8pPr>
            <a:lvl9pPr marL="3457529" indent="0" algn="ctr">
              <a:buNone/>
              <a:defRPr sz="1512"/>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59E9807-1AC8-4935-9E7C-FCC0763EF682}"/>
              </a:ext>
            </a:extLst>
          </p:cNvPr>
          <p:cNvSpPr>
            <a:spLocks noGrp="1"/>
          </p:cNvSpPr>
          <p:nvPr>
            <p:ph type="dt" sz="half" idx="10"/>
          </p:nvPr>
        </p:nvSpPr>
        <p:spPr/>
        <p:txBody>
          <a:bodyPr/>
          <a:lstStyle/>
          <a:p>
            <a:fld id="{73CC1FB3-FE6F-4EFD-B6FF-1DB3CC7B2CF5}" type="datetimeFigureOut">
              <a:rPr lang="en-GB" smtClean="0"/>
              <a:t>20/06/2022</a:t>
            </a:fld>
            <a:endParaRPr lang="en-GB"/>
          </a:p>
        </p:txBody>
      </p:sp>
      <p:sp>
        <p:nvSpPr>
          <p:cNvPr id="5" name="Footer Placeholder 4">
            <a:extLst>
              <a:ext uri="{FF2B5EF4-FFF2-40B4-BE49-F238E27FC236}">
                <a16:creationId xmlns:a16="http://schemas.microsoft.com/office/drawing/2014/main" id="{004523BB-A09D-4663-AEF3-1395110CBB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B755C4-E1B7-4849-8C05-A1E855E6566A}"/>
              </a:ext>
            </a:extLst>
          </p:cNvPr>
          <p:cNvSpPr>
            <a:spLocks noGrp="1"/>
          </p:cNvSpPr>
          <p:nvPr>
            <p:ph type="sldNum" sz="quarter" idx="12"/>
          </p:nvPr>
        </p:nvSpPr>
        <p:spPr/>
        <p:txBody>
          <a:bodyPr/>
          <a:lstStyle/>
          <a:p>
            <a:fld id="{DFE97A7C-0C40-4B22-8611-1273257AC962}" type="slidenum">
              <a:rPr lang="en-GB" smtClean="0"/>
              <a:t>‹#›</a:t>
            </a:fld>
            <a:endParaRPr lang="en-GB"/>
          </a:p>
        </p:txBody>
      </p:sp>
    </p:spTree>
    <p:extLst>
      <p:ext uri="{BB962C8B-B14F-4D97-AF65-F5344CB8AC3E}">
        <p14:creationId xmlns:p14="http://schemas.microsoft.com/office/powerpoint/2010/main" val="2478581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C0BBC-5720-4764-A6C8-601334D1C90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AABC2C4-7B1C-4795-A9B1-EF5F2FFED5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80861E-510E-4F3E-B222-689BA3F77CA4}"/>
              </a:ext>
            </a:extLst>
          </p:cNvPr>
          <p:cNvSpPr>
            <a:spLocks noGrp="1"/>
          </p:cNvSpPr>
          <p:nvPr>
            <p:ph type="dt" sz="half" idx="10"/>
          </p:nvPr>
        </p:nvSpPr>
        <p:spPr/>
        <p:txBody>
          <a:bodyPr/>
          <a:lstStyle/>
          <a:p>
            <a:fld id="{73CC1FB3-FE6F-4EFD-B6FF-1DB3CC7B2CF5}" type="datetimeFigureOut">
              <a:rPr lang="en-GB" smtClean="0"/>
              <a:t>20/06/2022</a:t>
            </a:fld>
            <a:endParaRPr lang="en-GB"/>
          </a:p>
        </p:txBody>
      </p:sp>
      <p:sp>
        <p:nvSpPr>
          <p:cNvPr id="5" name="Footer Placeholder 4">
            <a:extLst>
              <a:ext uri="{FF2B5EF4-FFF2-40B4-BE49-F238E27FC236}">
                <a16:creationId xmlns:a16="http://schemas.microsoft.com/office/drawing/2014/main" id="{523311DA-812D-4D10-B128-021188E369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667CE9-AA1F-43CE-9592-E65B2BEAF41A}"/>
              </a:ext>
            </a:extLst>
          </p:cNvPr>
          <p:cNvSpPr>
            <a:spLocks noGrp="1"/>
          </p:cNvSpPr>
          <p:nvPr>
            <p:ph type="sldNum" sz="quarter" idx="12"/>
          </p:nvPr>
        </p:nvSpPr>
        <p:spPr/>
        <p:txBody>
          <a:bodyPr/>
          <a:lstStyle/>
          <a:p>
            <a:fld id="{DFE97A7C-0C40-4B22-8611-1273257AC962}" type="slidenum">
              <a:rPr lang="en-GB" smtClean="0"/>
              <a:t>‹#›</a:t>
            </a:fld>
            <a:endParaRPr lang="en-GB"/>
          </a:p>
        </p:txBody>
      </p:sp>
    </p:spTree>
    <p:extLst>
      <p:ext uri="{BB962C8B-B14F-4D97-AF65-F5344CB8AC3E}">
        <p14:creationId xmlns:p14="http://schemas.microsoft.com/office/powerpoint/2010/main" val="3059397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6BC9A-9C84-4E13-8D55-FA4E36F08F65}"/>
              </a:ext>
            </a:extLst>
          </p:cNvPr>
          <p:cNvSpPr>
            <a:spLocks noGrp="1"/>
          </p:cNvSpPr>
          <p:nvPr>
            <p:ph type="title"/>
          </p:nvPr>
        </p:nvSpPr>
        <p:spPr>
          <a:xfrm>
            <a:off x="786358" y="1616336"/>
            <a:ext cx="9940528" cy="2696893"/>
          </a:xfrm>
        </p:spPr>
        <p:txBody>
          <a:bodyPr anchor="b"/>
          <a:lstStyle>
            <a:lvl1pPr>
              <a:defRPr sz="5672"/>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16DB3F1-D6D4-4F5E-859C-5871969D822E}"/>
              </a:ext>
            </a:extLst>
          </p:cNvPr>
          <p:cNvSpPr>
            <a:spLocks noGrp="1"/>
          </p:cNvSpPr>
          <p:nvPr>
            <p:ph type="body" idx="1"/>
          </p:nvPr>
        </p:nvSpPr>
        <p:spPr>
          <a:xfrm>
            <a:off x="786358" y="4338743"/>
            <a:ext cx="9940528" cy="1418232"/>
          </a:xfrm>
        </p:spPr>
        <p:txBody>
          <a:bodyPr/>
          <a:lstStyle>
            <a:lvl1pPr marL="0" indent="0">
              <a:buNone/>
              <a:defRPr sz="2269">
                <a:solidFill>
                  <a:schemeClr val="tx1">
                    <a:tint val="75000"/>
                  </a:schemeClr>
                </a:solidFill>
              </a:defRPr>
            </a:lvl1pPr>
            <a:lvl2pPr marL="432191" indent="0">
              <a:buNone/>
              <a:defRPr sz="1891">
                <a:solidFill>
                  <a:schemeClr val="tx1">
                    <a:tint val="75000"/>
                  </a:schemeClr>
                </a:solidFill>
              </a:defRPr>
            </a:lvl2pPr>
            <a:lvl3pPr marL="864382" indent="0">
              <a:buNone/>
              <a:defRPr sz="1702">
                <a:solidFill>
                  <a:schemeClr val="tx1">
                    <a:tint val="75000"/>
                  </a:schemeClr>
                </a:solidFill>
              </a:defRPr>
            </a:lvl3pPr>
            <a:lvl4pPr marL="1296573" indent="0">
              <a:buNone/>
              <a:defRPr sz="1512">
                <a:solidFill>
                  <a:schemeClr val="tx1">
                    <a:tint val="75000"/>
                  </a:schemeClr>
                </a:solidFill>
              </a:defRPr>
            </a:lvl4pPr>
            <a:lvl5pPr marL="1728765" indent="0">
              <a:buNone/>
              <a:defRPr sz="1512">
                <a:solidFill>
                  <a:schemeClr val="tx1">
                    <a:tint val="75000"/>
                  </a:schemeClr>
                </a:solidFill>
              </a:defRPr>
            </a:lvl5pPr>
            <a:lvl6pPr marL="2160956" indent="0">
              <a:buNone/>
              <a:defRPr sz="1512">
                <a:solidFill>
                  <a:schemeClr val="tx1">
                    <a:tint val="75000"/>
                  </a:schemeClr>
                </a:solidFill>
              </a:defRPr>
            </a:lvl6pPr>
            <a:lvl7pPr marL="2593147" indent="0">
              <a:buNone/>
              <a:defRPr sz="1512">
                <a:solidFill>
                  <a:schemeClr val="tx1">
                    <a:tint val="75000"/>
                  </a:schemeClr>
                </a:solidFill>
              </a:defRPr>
            </a:lvl7pPr>
            <a:lvl8pPr marL="3025338" indent="0">
              <a:buNone/>
              <a:defRPr sz="1512">
                <a:solidFill>
                  <a:schemeClr val="tx1">
                    <a:tint val="75000"/>
                  </a:schemeClr>
                </a:solidFill>
              </a:defRPr>
            </a:lvl8pPr>
            <a:lvl9pPr marL="3457529" indent="0">
              <a:buNone/>
              <a:defRPr sz="1512">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B68D2B-F1BD-4D01-8693-7CB1EB0C8C80}"/>
              </a:ext>
            </a:extLst>
          </p:cNvPr>
          <p:cNvSpPr>
            <a:spLocks noGrp="1"/>
          </p:cNvSpPr>
          <p:nvPr>
            <p:ph type="dt" sz="half" idx="10"/>
          </p:nvPr>
        </p:nvSpPr>
        <p:spPr/>
        <p:txBody>
          <a:bodyPr/>
          <a:lstStyle/>
          <a:p>
            <a:fld id="{73CC1FB3-FE6F-4EFD-B6FF-1DB3CC7B2CF5}" type="datetimeFigureOut">
              <a:rPr lang="en-GB" smtClean="0"/>
              <a:t>20/06/2022</a:t>
            </a:fld>
            <a:endParaRPr lang="en-GB"/>
          </a:p>
        </p:txBody>
      </p:sp>
      <p:sp>
        <p:nvSpPr>
          <p:cNvPr id="5" name="Footer Placeholder 4">
            <a:extLst>
              <a:ext uri="{FF2B5EF4-FFF2-40B4-BE49-F238E27FC236}">
                <a16:creationId xmlns:a16="http://schemas.microsoft.com/office/drawing/2014/main" id="{99B16B4B-42CE-4B69-B91C-D34DCEEDED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1AF0506-6D8F-4378-BBE0-93BBB774694C}"/>
              </a:ext>
            </a:extLst>
          </p:cNvPr>
          <p:cNvSpPr>
            <a:spLocks noGrp="1"/>
          </p:cNvSpPr>
          <p:nvPr>
            <p:ph type="sldNum" sz="quarter" idx="12"/>
          </p:nvPr>
        </p:nvSpPr>
        <p:spPr/>
        <p:txBody>
          <a:bodyPr/>
          <a:lstStyle/>
          <a:p>
            <a:fld id="{DFE97A7C-0C40-4B22-8611-1273257AC962}" type="slidenum">
              <a:rPr lang="en-GB" smtClean="0"/>
              <a:t>‹#›</a:t>
            </a:fld>
            <a:endParaRPr lang="en-GB"/>
          </a:p>
        </p:txBody>
      </p:sp>
    </p:spTree>
    <p:extLst>
      <p:ext uri="{BB962C8B-B14F-4D97-AF65-F5344CB8AC3E}">
        <p14:creationId xmlns:p14="http://schemas.microsoft.com/office/powerpoint/2010/main" val="2755968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B0C11-C484-415F-B27A-6B4BAFA15AD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B103272-8A18-4177-97DF-A8355C054AA0}"/>
              </a:ext>
            </a:extLst>
          </p:cNvPr>
          <p:cNvSpPr>
            <a:spLocks noGrp="1"/>
          </p:cNvSpPr>
          <p:nvPr>
            <p:ph sz="half" idx="1"/>
          </p:nvPr>
        </p:nvSpPr>
        <p:spPr>
          <a:xfrm>
            <a:off x="792361" y="1725892"/>
            <a:ext cx="4898231" cy="41136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77099A5-E167-4393-8E31-A46A9ECFC04B}"/>
              </a:ext>
            </a:extLst>
          </p:cNvPr>
          <p:cNvSpPr>
            <a:spLocks noGrp="1"/>
          </p:cNvSpPr>
          <p:nvPr>
            <p:ph sz="half" idx="2"/>
          </p:nvPr>
        </p:nvSpPr>
        <p:spPr>
          <a:xfrm>
            <a:off x="5834658" y="1725892"/>
            <a:ext cx="4898231" cy="41136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B275F26-AE9F-4745-B447-D6383357017A}"/>
              </a:ext>
            </a:extLst>
          </p:cNvPr>
          <p:cNvSpPr>
            <a:spLocks noGrp="1"/>
          </p:cNvSpPr>
          <p:nvPr>
            <p:ph type="dt" sz="half" idx="10"/>
          </p:nvPr>
        </p:nvSpPr>
        <p:spPr/>
        <p:txBody>
          <a:bodyPr/>
          <a:lstStyle/>
          <a:p>
            <a:fld id="{73CC1FB3-FE6F-4EFD-B6FF-1DB3CC7B2CF5}" type="datetimeFigureOut">
              <a:rPr lang="en-GB" smtClean="0"/>
              <a:t>20/06/2022</a:t>
            </a:fld>
            <a:endParaRPr lang="en-GB"/>
          </a:p>
        </p:txBody>
      </p:sp>
      <p:sp>
        <p:nvSpPr>
          <p:cNvPr id="6" name="Footer Placeholder 5">
            <a:extLst>
              <a:ext uri="{FF2B5EF4-FFF2-40B4-BE49-F238E27FC236}">
                <a16:creationId xmlns:a16="http://schemas.microsoft.com/office/drawing/2014/main" id="{940AA5FB-32FF-418B-9B59-CFF52123827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A38539-D008-4B24-B00F-B74A6C1D1EBD}"/>
              </a:ext>
            </a:extLst>
          </p:cNvPr>
          <p:cNvSpPr>
            <a:spLocks noGrp="1"/>
          </p:cNvSpPr>
          <p:nvPr>
            <p:ph type="sldNum" sz="quarter" idx="12"/>
          </p:nvPr>
        </p:nvSpPr>
        <p:spPr/>
        <p:txBody>
          <a:bodyPr/>
          <a:lstStyle/>
          <a:p>
            <a:fld id="{DFE97A7C-0C40-4B22-8611-1273257AC962}" type="slidenum">
              <a:rPr lang="en-GB" smtClean="0"/>
              <a:t>‹#›</a:t>
            </a:fld>
            <a:endParaRPr lang="en-GB"/>
          </a:p>
        </p:txBody>
      </p:sp>
    </p:spTree>
    <p:extLst>
      <p:ext uri="{BB962C8B-B14F-4D97-AF65-F5344CB8AC3E}">
        <p14:creationId xmlns:p14="http://schemas.microsoft.com/office/powerpoint/2010/main" val="406742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EDAA0-E44E-4A2D-9DB2-231833275B06}"/>
              </a:ext>
            </a:extLst>
          </p:cNvPr>
          <p:cNvSpPr>
            <a:spLocks noGrp="1"/>
          </p:cNvSpPr>
          <p:nvPr>
            <p:ph type="title"/>
          </p:nvPr>
        </p:nvSpPr>
        <p:spPr>
          <a:xfrm>
            <a:off x="793862" y="345179"/>
            <a:ext cx="9940528" cy="1253148"/>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03C2C13-0BE6-4171-AC48-C931409F1423}"/>
              </a:ext>
            </a:extLst>
          </p:cNvPr>
          <p:cNvSpPr>
            <a:spLocks noGrp="1"/>
          </p:cNvSpPr>
          <p:nvPr>
            <p:ph type="body" idx="1"/>
          </p:nvPr>
        </p:nvSpPr>
        <p:spPr>
          <a:xfrm>
            <a:off x="793862" y="1589322"/>
            <a:ext cx="4875721" cy="778902"/>
          </a:xfrm>
        </p:spPr>
        <p:txBody>
          <a:bodyPr anchor="b"/>
          <a:lstStyle>
            <a:lvl1pPr marL="0" indent="0">
              <a:buNone/>
              <a:defRPr sz="2269" b="1"/>
            </a:lvl1pPr>
            <a:lvl2pPr marL="432191" indent="0">
              <a:buNone/>
              <a:defRPr sz="1891" b="1"/>
            </a:lvl2pPr>
            <a:lvl3pPr marL="864382" indent="0">
              <a:buNone/>
              <a:defRPr sz="1702" b="1"/>
            </a:lvl3pPr>
            <a:lvl4pPr marL="1296573" indent="0">
              <a:buNone/>
              <a:defRPr sz="1512" b="1"/>
            </a:lvl4pPr>
            <a:lvl5pPr marL="1728765" indent="0">
              <a:buNone/>
              <a:defRPr sz="1512" b="1"/>
            </a:lvl5pPr>
            <a:lvl6pPr marL="2160956" indent="0">
              <a:buNone/>
              <a:defRPr sz="1512" b="1"/>
            </a:lvl6pPr>
            <a:lvl7pPr marL="2593147" indent="0">
              <a:buNone/>
              <a:defRPr sz="1512" b="1"/>
            </a:lvl7pPr>
            <a:lvl8pPr marL="3025338" indent="0">
              <a:buNone/>
              <a:defRPr sz="1512" b="1"/>
            </a:lvl8pPr>
            <a:lvl9pPr marL="3457529" indent="0">
              <a:buNone/>
              <a:defRPr sz="1512" b="1"/>
            </a:lvl9pPr>
          </a:lstStyle>
          <a:p>
            <a:pPr lvl="0"/>
            <a:r>
              <a:rPr lang="en-US"/>
              <a:t>Click to edit Master text styles</a:t>
            </a:r>
          </a:p>
        </p:txBody>
      </p:sp>
      <p:sp>
        <p:nvSpPr>
          <p:cNvPr id="4" name="Content Placeholder 3">
            <a:extLst>
              <a:ext uri="{FF2B5EF4-FFF2-40B4-BE49-F238E27FC236}">
                <a16:creationId xmlns:a16="http://schemas.microsoft.com/office/drawing/2014/main" id="{16C1153F-71B4-40E6-9323-142381BBE023}"/>
              </a:ext>
            </a:extLst>
          </p:cNvPr>
          <p:cNvSpPr>
            <a:spLocks noGrp="1"/>
          </p:cNvSpPr>
          <p:nvPr>
            <p:ph sz="half" idx="2"/>
          </p:nvPr>
        </p:nvSpPr>
        <p:spPr>
          <a:xfrm>
            <a:off x="793862" y="2368224"/>
            <a:ext cx="4875721" cy="348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BBEBA4E-F3A9-4C0D-8B76-0F1065F15C3B}"/>
              </a:ext>
            </a:extLst>
          </p:cNvPr>
          <p:cNvSpPr>
            <a:spLocks noGrp="1"/>
          </p:cNvSpPr>
          <p:nvPr>
            <p:ph type="body" sz="quarter" idx="3"/>
          </p:nvPr>
        </p:nvSpPr>
        <p:spPr>
          <a:xfrm>
            <a:off x="5834658" y="1589322"/>
            <a:ext cx="4899732" cy="778902"/>
          </a:xfrm>
        </p:spPr>
        <p:txBody>
          <a:bodyPr anchor="b"/>
          <a:lstStyle>
            <a:lvl1pPr marL="0" indent="0">
              <a:buNone/>
              <a:defRPr sz="2269" b="1"/>
            </a:lvl1pPr>
            <a:lvl2pPr marL="432191" indent="0">
              <a:buNone/>
              <a:defRPr sz="1891" b="1"/>
            </a:lvl2pPr>
            <a:lvl3pPr marL="864382" indent="0">
              <a:buNone/>
              <a:defRPr sz="1702" b="1"/>
            </a:lvl3pPr>
            <a:lvl4pPr marL="1296573" indent="0">
              <a:buNone/>
              <a:defRPr sz="1512" b="1"/>
            </a:lvl4pPr>
            <a:lvl5pPr marL="1728765" indent="0">
              <a:buNone/>
              <a:defRPr sz="1512" b="1"/>
            </a:lvl5pPr>
            <a:lvl6pPr marL="2160956" indent="0">
              <a:buNone/>
              <a:defRPr sz="1512" b="1"/>
            </a:lvl6pPr>
            <a:lvl7pPr marL="2593147" indent="0">
              <a:buNone/>
              <a:defRPr sz="1512" b="1"/>
            </a:lvl7pPr>
            <a:lvl8pPr marL="3025338" indent="0">
              <a:buNone/>
              <a:defRPr sz="1512" b="1"/>
            </a:lvl8pPr>
            <a:lvl9pPr marL="3457529" indent="0">
              <a:buNone/>
              <a:defRPr sz="1512" b="1"/>
            </a:lvl9pPr>
          </a:lstStyle>
          <a:p>
            <a:pPr lvl="0"/>
            <a:r>
              <a:rPr lang="en-US"/>
              <a:t>Click to edit Master text styles</a:t>
            </a:r>
          </a:p>
        </p:txBody>
      </p:sp>
      <p:sp>
        <p:nvSpPr>
          <p:cNvPr id="6" name="Content Placeholder 5">
            <a:extLst>
              <a:ext uri="{FF2B5EF4-FFF2-40B4-BE49-F238E27FC236}">
                <a16:creationId xmlns:a16="http://schemas.microsoft.com/office/drawing/2014/main" id="{6FD7C6E9-0337-4F0F-8F39-82455100173C}"/>
              </a:ext>
            </a:extLst>
          </p:cNvPr>
          <p:cNvSpPr>
            <a:spLocks noGrp="1"/>
          </p:cNvSpPr>
          <p:nvPr>
            <p:ph sz="quarter" idx="4"/>
          </p:nvPr>
        </p:nvSpPr>
        <p:spPr>
          <a:xfrm>
            <a:off x="5834658" y="2368224"/>
            <a:ext cx="4899732" cy="348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22C0FA7-9773-4460-8A8C-74B5B55495CD}"/>
              </a:ext>
            </a:extLst>
          </p:cNvPr>
          <p:cNvSpPr>
            <a:spLocks noGrp="1"/>
          </p:cNvSpPr>
          <p:nvPr>
            <p:ph type="dt" sz="half" idx="10"/>
          </p:nvPr>
        </p:nvSpPr>
        <p:spPr/>
        <p:txBody>
          <a:bodyPr/>
          <a:lstStyle/>
          <a:p>
            <a:fld id="{73CC1FB3-FE6F-4EFD-B6FF-1DB3CC7B2CF5}" type="datetimeFigureOut">
              <a:rPr lang="en-GB" smtClean="0"/>
              <a:t>20/06/2022</a:t>
            </a:fld>
            <a:endParaRPr lang="en-GB"/>
          </a:p>
        </p:txBody>
      </p:sp>
      <p:sp>
        <p:nvSpPr>
          <p:cNvPr id="8" name="Footer Placeholder 7">
            <a:extLst>
              <a:ext uri="{FF2B5EF4-FFF2-40B4-BE49-F238E27FC236}">
                <a16:creationId xmlns:a16="http://schemas.microsoft.com/office/drawing/2014/main" id="{60FED58B-E761-4371-BA86-7CFFDB8BE15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EDB0283-647D-4318-B11A-95F6EEF24A94}"/>
              </a:ext>
            </a:extLst>
          </p:cNvPr>
          <p:cNvSpPr>
            <a:spLocks noGrp="1"/>
          </p:cNvSpPr>
          <p:nvPr>
            <p:ph type="sldNum" sz="quarter" idx="12"/>
          </p:nvPr>
        </p:nvSpPr>
        <p:spPr/>
        <p:txBody>
          <a:bodyPr/>
          <a:lstStyle/>
          <a:p>
            <a:fld id="{DFE97A7C-0C40-4B22-8611-1273257AC962}" type="slidenum">
              <a:rPr lang="en-GB" smtClean="0"/>
              <a:t>‹#›</a:t>
            </a:fld>
            <a:endParaRPr lang="en-GB"/>
          </a:p>
        </p:txBody>
      </p:sp>
    </p:spTree>
    <p:extLst>
      <p:ext uri="{BB962C8B-B14F-4D97-AF65-F5344CB8AC3E}">
        <p14:creationId xmlns:p14="http://schemas.microsoft.com/office/powerpoint/2010/main" val="5335122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361" y="770855"/>
            <a:ext cx="9940528" cy="125314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92361" y="2151568"/>
            <a:ext cx="9940528" cy="411362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831169" y="33465"/>
            <a:ext cx="1567960" cy="737390"/>
          </a:xfrm>
          <a:prstGeom prst="rect">
            <a:avLst/>
          </a:prstGeom>
        </p:spPr>
      </p:pic>
      <p:pic>
        <p:nvPicPr>
          <p:cNvPr id="12" name="Picture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1068" y="184750"/>
            <a:ext cx="1343647" cy="434819"/>
          </a:xfrm>
          <a:prstGeom prst="rect">
            <a:avLst/>
          </a:prstGeom>
        </p:spPr>
      </p:pic>
    </p:spTree>
    <p:extLst>
      <p:ext uri="{BB962C8B-B14F-4D97-AF65-F5344CB8AC3E}">
        <p14:creationId xmlns:p14="http://schemas.microsoft.com/office/powerpoint/2010/main" val="3949390040"/>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8" r:id="rId4"/>
  </p:sldLayoutIdLst>
  <p:txStyles>
    <p:titleStyle>
      <a:lvl1pPr algn="l" defTabSz="864382" rtl="0" eaLnBrk="1" latinLnBrk="0" hangingPunct="1">
        <a:lnSpc>
          <a:spcPct val="90000"/>
        </a:lnSpc>
        <a:spcBef>
          <a:spcPct val="0"/>
        </a:spcBef>
        <a:buNone/>
        <a:defRPr sz="4159" kern="1200">
          <a:solidFill>
            <a:schemeClr val="tx1"/>
          </a:solidFill>
          <a:latin typeface="+mj-lt"/>
          <a:ea typeface="+mj-ea"/>
          <a:cs typeface="+mj-cs"/>
        </a:defRPr>
      </a:lvl1pPr>
    </p:titleStyle>
    <p:bodyStyle>
      <a:lvl1pPr marL="216096" indent="-216096" algn="l" defTabSz="864382" rtl="0" eaLnBrk="1" latinLnBrk="0" hangingPunct="1">
        <a:lnSpc>
          <a:spcPct val="90000"/>
        </a:lnSpc>
        <a:spcBef>
          <a:spcPts val="945"/>
        </a:spcBef>
        <a:buFont typeface="Arial" panose="020B0604020202020204" pitchFamily="34" charset="0"/>
        <a:buChar char="•"/>
        <a:defRPr sz="2647" kern="1200">
          <a:solidFill>
            <a:schemeClr val="tx1"/>
          </a:solidFill>
          <a:latin typeface="+mn-lt"/>
          <a:ea typeface="+mn-ea"/>
          <a:cs typeface="+mn-cs"/>
        </a:defRPr>
      </a:lvl1pPr>
      <a:lvl2pPr marL="648287" indent="-216096" algn="l" defTabSz="864382" rtl="0" eaLnBrk="1" latinLnBrk="0" hangingPunct="1">
        <a:lnSpc>
          <a:spcPct val="90000"/>
        </a:lnSpc>
        <a:spcBef>
          <a:spcPts val="473"/>
        </a:spcBef>
        <a:buFont typeface="Arial" panose="020B0604020202020204" pitchFamily="34" charset="0"/>
        <a:buChar char="•"/>
        <a:defRPr sz="2269" kern="1200">
          <a:solidFill>
            <a:schemeClr val="tx1"/>
          </a:solidFill>
          <a:latin typeface="+mn-lt"/>
          <a:ea typeface="+mn-ea"/>
          <a:cs typeface="+mn-cs"/>
        </a:defRPr>
      </a:lvl2pPr>
      <a:lvl3pPr marL="1080478" indent="-216096" algn="l" defTabSz="864382" rtl="0" eaLnBrk="1" latinLnBrk="0" hangingPunct="1">
        <a:lnSpc>
          <a:spcPct val="90000"/>
        </a:lnSpc>
        <a:spcBef>
          <a:spcPts val="473"/>
        </a:spcBef>
        <a:buFont typeface="Arial" panose="020B0604020202020204" pitchFamily="34" charset="0"/>
        <a:buChar char="•"/>
        <a:defRPr sz="1891" kern="1200">
          <a:solidFill>
            <a:schemeClr val="tx1"/>
          </a:solidFill>
          <a:latin typeface="+mn-lt"/>
          <a:ea typeface="+mn-ea"/>
          <a:cs typeface="+mn-cs"/>
        </a:defRPr>
      </a:lvl3pPr>
      <a:lvl4pPr marL="1512669"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4pPr>
      <a:lvl5pPr marL="1944860"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5pPr>
      <a:lvl6pPr marL="2377051"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6pPr>
      <a:lvl7pPr marL="2809243"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7pPr>
      <a:lvl8pPr marL="3241434"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8pPr>
      <a:lvl9pPr marL="3673625"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9pPr>
    </p:bodyStyle>
    <p:other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FD2EC8-A51F-437B-A19D-37886AF416EF}"/>
              </a:ext>
            </a:extLst>
          </p:cNvPr>
          <p:cNvSpPr>
            <a:spLocks noGrp="1"/>
          </p:cNvSpPr>
          <p:nvPr>
            <p:ph type="title"/>
          </p:nvPr>
        </p:nvSpPr>
        <p:spPr>
          <a:xfrm>
            <a:off x="792361" y="345179"/>
            <a:ext cx="9940528" cy="1253148"/>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619401B-FA0E-4550-B3B2-5BC6EBFE3713}"/>
              </a:ext>
            </a:extLst>
          </p:cNvPr>
          <p:cNvSpPr>
            <a:spLocks noGrp="1"/>
          </p:cNvSpPr>
          <p:nvPr>
            <p:ph type="body" idx="1"/>
          </p:nvPr>
        </p:nvSpPr>
        <p:spPr>
          <a:xfrm>
            <a:off x="792361" y="1725892"/>
            <a:ext cx="9940528" cy="41136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D444F4-EDC8-49CA-9DF3-CE725106C712}"/>
              </a:ext>
            </a:extLst>
          </p:cNvPr>
          <p:cNvSpPr>
            <a:spLocks noGrp="1"/>
          </p:cNvSpPr>
          <p:nvPr>
            <p:ph type="dt" sz="half" idx="2"/>
          </p:nvPr>
        </p:nvSpPr>
        <p:spPr>
          <a:xfrm>
            <a:off x="792361" y="6009106"/>
            <a:ext cx="2593181" cy="345178"/>
          </a:xfrm>
          <a:prstGeom prst="rect">
            <a:avLst/>
          </a:prstGeom>
        </p:spPr>
        <p:txBody>
          <a:bodyPr vert="horz" lIns="91440" tIns="45720" rIns="91440" bIns="45720" rtlCol="0" anchor="ctr"/>
          <a:lstStyle>
            <a:lvl1pPr algn="l">
              <a:defRPr sz="1134">
                <a:solidFill>
                  <a:schemeClr val="tx1">
                    <a:tint val="75000"/>
                  </a:schemeClr>
                </a:solidFill>
              </a:defRPr>
            </a:lvl1pPr>
          </a:lstStyle>
          <a:p>
            <a:fld id="{73CC1FB3-FE6F-4EFD-B6FF-1DB3CC7B2CF5}" type="datetimeFigureOut">
              <a:rPr lang="en-GB" smtClean="0"/>
              <a:t>20/06/2022</a:t>
            </a:fld>
            <a:endParaRPr lang="en-GB"/>
          </a:p>
        </p:txBody>
      </p:sp>
      <p:sp>
        <p:nvSpPr>
          <p:cNvPr id="5" name="Footer Placeholder 4">
            <a:extLst>
              <a:ext uri="{FF2B5EF4-FFF2-40B4-BE49-F238E27FC236}">
                <a16:creationId xmlns:a16="http://schemas.microsoft.com/office/drawing/2014/main" id="{2483D875-512A-48BE-9745-26F3E64C7F07}"/>
              </a:ext>
            </a:extLst>
          </p:cNvPr>
          <p:cNvSpPr>
            <a:spLocks noGrp="1"/>
          </p:cNvSpPr>
          <p:nvPr>
            <p:ph type="ftr" sz="quarter" idx="3"/>
          </p:nvPr>
        </p:nvSpPr>
        <p:spPr>
          <a:xfrm>
            <a:off x="3817739" y="6009106"/>
            <a:ext cx="3889772" cy="345178"/>
          </a:xfrm>
          <a:prstGeom prst="rect">
            <a:avLst/>
          </a:prstGeom>
        </p:spPr>
        <p:txBody>
          <a:bodyPr vert="horz" lIns="91440" tIns="45720" rIns="91440" bIns="45720" rtlCol="0" anchor="ctr"/>
          <a:lstStyle>
            <a:lvl1pPr algn="ctr">
              <a:defRPr sz="1134">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64FFF5A-D4B8-410B-8532-51262E53BF2F}"/>
              </a:ext>
            </a:extLst>
          </p:cNvPr>
          <p:cNvSpPr>
            <a:spLocks noGrp="1"/>
          </p:cNvSpPr>
          <p:nvPr>
            <p:ph type="sldNum" sz="quarter" idx="4"/>
          </p:nvPr>
        </p:nvSpPr>
        <p:spPr>
          <a:xfrm>
            <a:off x="8139708" y="6009106"/>
            <a:ext cx="2593181" cy="345178"/>
          </a:xfrm>
          <a:prstGeom prst="rect">
            <a:avLst/>
          </a:prstGeom>
        </p:spPr>
        <p:txBody>
          <a:bodyPr vert="horz" lIns="91440" tIns="45720" rIns="91440" bIns="45720" rtlCol="0" anchor="ctr"/>
          <a:lstStyle>
            <a:lvl1pPr algn="r">
              <a:defRPr sz="1134">
                <a:solidFill>
                  <a:schemeClr val="tx1">
                    <a:tint val="75000"/>
                  </a:schemeClr>
                </a:solidFill>
              </a:defRPr>
            </a:lvl1pPr>
          </a:lstStyle>
          <a:p>
            <a:fld id="{DFE97A7C-0C40-4B22-8611-1273257AC962}" type="slidenum">
              <a:rPr lang="en-GB" smtClean="0"/>
              <a:t>‹#›</a:t>
            </a:fld>
            <a:endParaRPr lang="en-GB"/>
          </a:p>
        </p:txBody>
      </p:sp>
    </p:spTree>
    <p:extLst>
      <p:ext uri="{BB962C8B-B14F-4D97-AF65-F5344CB8AC3E}">
        <p14:creationId xmlns:p14="http://schemas.microsoft.com/office/powerpoint/2010/main" val="3051576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361" y="345179"/>
            <a:ext cx="9940528" cy="1253148"/>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792361" y="1725892"/>
            <a:ext cx="9940528" cy="411362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792361" y="6009106"/>
            <a:ext cx="2593181" cy="345178"/>
          </a:xfrm>
          <a:prstGeom prst="rect">
            <a:avLst/>
          </a:prstGeom>
        </p:spPr>
        <p:txBody>
          <a:bodyPr vert="horz" lIns="91440" tIns="45720" rIns="91440" bIns="45720" rtlCol="0" anchor="ctr"/>
          <a:lstStyle>
            <a:lvl1pPr algn="l">
              <a:defRPr sz="1134">
                <a:solidFill>
                  <a:schemeClr val="tx1">
                    <a:tint val="75000"/>
                  </a:schemeClr>
                </a:solidFill>
              </a:defRPr>
            </a:lvl1pPr>
          </a:lstStyle>
          <a:p>
            <a:fld id="{00609715-6ADB-43A7-B9BE-F6120ADA31E9}" type="datetimeFigureOut">
              <a:rPr lang="en-GB" smtClean="0"/>
              <a:t>20/06/2022</a:t>
            </a:fld>
            <a:endParaRPr lang="en-GB"/>
          </a:p>
        </p:txBody>
      </p:sp>
      <p:sp>
        <p:nvSpPr>
          <p:cNvPr id="5" name="Footer Placeholder 4"/>
          <p:cNvSpPr>
            <a:spLocks noGrp="1"/>
          </p:cNvSpPr>
          <p:nvPr>
            <p:ph type="ftr" sz="quarter" idx="3"/>
          </p:nvPr>
        </p:nvSpPr>
        <p:spPr>
          <a:xfrm>
            <a:off x="3817739" y="6009106"/>
            <a:ext cx="3889772" cy="345178"/>
          </a:xfrm>
          <a:prstGeom prst="rect">
            <a:avLst/>
          </a:prstGeom>
        </p:spPr>
        <p:txBody>
          <a:bodyPr vert="horz" lIns="91440" tIns="45720" rIns="91440" bIns="45720" rtlCol="0" anchor="ctr"/>
          <a:lstStyle>
            <a:lvl1pPr algn="ctr">
              <a:defRPr sz="1134">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139708" y="6009106"/>
            <a:ext cx="2593181" cy="345178"/>
          </a:xfrm>
          <a:prstGeom prst="rect">
            <a:avLst/>
          </a:prstGeom>
        </p:spPr>
        <p:txBody>
          <a:bodyPr vert="horz" lIns="91440" tIns="45720" rIns="91440" bIns="45720" rtlCol="0" anchor="ctr"/>
          <a:lstStyle>
            <a:lvl1pPr algn="r">
              <a:defRPr sz="1134">
                <a:solidFill>
                  <a:schemeClr val="tx1">
                    <a:tint val="75000"/>
                  </a:schemeClr>
                </a:solidFill>
              </a:defRPr>
            </a:lvl1pPr>
          </a:lstStyle>
          <a:p>
            <a:fld id="{D1748888-E687-4847-BA99-FC83135C25DD}" type="slidenum">
              <a:rPr lang="en-GB" smtClean="0"/>
              <a:t>‹#›</a:t>
            </a:fld>
            <a:endParaRPr lang="en-GB"/>
          </a:p>
        </p:txBody>
      </p:sp>
    </p:spTree>
    <p:extLst>
      <p:ext uri="{BB962C8B-B14F-4D97-AF65-F5344CB8AC3E}">
        <p14:creationId xmlns:p14="http://schemas.microsoft.com/office/powerpoint/2010/main" val="519330643"/>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864382" rtl="0" eaLnBrk="1" latinLnBrk="0" hangingPunct="1">
        <a:lnSpc>
          <a:spcPct val="90000"/>
        </a:lnSpc>
        <a:spcBef>
          <a:spcPct val="0"/>
        </a:spcBef>
        <a:buNone/>
        <a:defRPr sz="4159" kern="1200">
          <a:solidFill>
            <a:schemeClr val="tx1"/>
          </a:solidFill>
          <a:latin typeface="+mj-lt"/>
          <a:ea typeface="+mj-ea"/>
          <a:cs typeface="+mj-cs"/>
        </a:defRPr>
      </a:lvl1pPr>
    </p:titleStyle>
    <p:bodyStyle>
      <a:lvl1pPr marL="216096" indent="-216096" algn="l" defTabSz="864382" rtl="0" eaLnBrk="1" latinLnBrk="0" hangingPunct="1">
        <a:lnSpc>
          <a:spcPct val="90000"/>
        </a:lnSpc>
        <a:spcBef>
          <a:spcPts val="945"/>
        </a:spcBef>
        <a:buFont typeface="Arial" panose="020B0604020202020204" pitchFamily="34" charset="0"/>
        <a:buChar char="•"/>
        <a:defRPr sz="2647" kern="1200">
          <a:solidFill>
            <a:schemeClr val="tx1"/>
          </a:solidFill>
          <a:latin typeface="+mn-lt"/>
          <a:ea typeface="+mn-ea"/>
          <a:cs typeface="+mn-cs"/>
        </a:defRPr>
      </a:lvl1pPr>
      <a:lvl2pPr marL="648287" indent="-216096" algn="l" defTabSz="864382" rtl="0" eaLnBrk="1" latinLnBrk="0" hangingPunct="1">
        <a:lnSpc>
          <a:spcPct val="90000"/>
        </a:lnSpc>
        <a:spcBef>
          <a:spcPts val="473"/>
        </a:spcBef>
        <a:buFont typeface="Arial" panose="020B0604020202020204" pitchFamily="34" charset="0"/>
        <a:buChar char="•"/>
        <a:defRPr sz="2269" kern="1200">
          <a:solidFill>
            <a:schemeClr val="tx1"/>
          </a:solidFill>
          <a:latin typeface="+mn-lt"/>
          <a:ea typeface="+mn-ea"/>
          <a:cs typeface="+mn-cs"/>
        </a:defRPr>
      </a:lvl2pPr>
      <a:lvl3pPr marL="1080478" indent="-216096" algn="l" defTabSz="864382" rtl="0" eaLnBrk="1" latinLnBrk="0" hangingPunct="1">
        <a:lnSpc>
          <a:spcPct val="90000"/>
        </a:lnSpc>
        <a:spcBef>
          <a:spcPts val="473"/>
        </a:spcBef>
        <a:buFont typeface="Arial" panose="020B0604020202020204" pitchFamily="34" charset="0"/>
        <a:buChar char="•"/>
        <a:defRPr sz="1891" kern="1200">
          <a:solidFill>
            <a:schemeClr val="tx1"/>
          </a:solidFill>
          <a:latin typeface="+mn-lt"/>
          <a:ea typeface="+mn-ea"/>
          <a:cs typeface="+mn-cs"/>
        </a:defRPr>
      </a:lvl3pPr>
      <a:lvl4pPr marL="1512669"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4pPr>
      <a:lvl5pPr marL="1944860"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5pPr>
      <a:lvl6pPr marL="2377051"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6pPr>
      <a:lvl7pPr marL="2809243"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7pPr>
      <a:lvl8pPr marL="3241434"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8pPr>
      <a:lvl9pPr marL="3673625" indent="-216096" algn="l" defTabSz="864382" rtl="0" eaLnBrk="1" latinLnBrk="0" hangingPunct="1">
        <a:lnSpc>
          <a:spcPct val="90000"/>
        </a:lnSpc>
        <a:spcBef>
          <a:spcPts val="473"/>
        </a:spcBef>
        <a:buFont typeface="Arial" panose="020B0604020202020204" pitchFamily="34" charset="0"/>
        <a:buChar char="•"/>
        <a:defRPr sz="1702" kern="1200">
          <a:solidFill>
            <a:schemeClr val="tx1"/>
          </a:solidFill>
          <a:latin typeface="+mn-lt"/>
          <a:ea typeface="+mn-ea"/>
          <a:cs typeface="+mn-cs"/>
        </a:defRPr>
      </a:lvl9pPr>
    </p:bodyStyle>
    <p:other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400" dirty="0"/>
              <a:t>The Changing Landscape of </a:t>
            </a:r>
            <a:br>
              <a:rPr lang="en-GB" sz="4400" dirty="0"/>
            </a:br>
            <a:r>
              <a:rPr lang="en-GB" sz="4400" dirty="0"/>
              <a:t>Alumni Relations</a:t>
            </a:r>
          </a:p>
        </p:txBody>
      </p:sp>
      <p:sp>
        <p:nvSpPr>
          <p:cNvPr id="3" name="Subtitle 2"/>
          <p:cNvSpPr>
            <a:spLocks noGrp="1"/>
          </p:cNvSpPr>
          <p:nvPr>
            <p:ph type="subTitle" idx="1"/>
          </p:nvPr>
        </p:nvSpPr>
        <p:spPr/>
        <p:txBody>
          <a:bodyPr/>
          <a:lstStyle/>
          <a:p>
            <a:r>
              <a:rPr lang="en-GB" dirty="0"/>
              <a:t>CEADS</a:t>
            </a:r>
          </a:p>
          <a:p>
            <a:r>
              <a:rPr lang="en-GB" dirty="0"/>
              <a:t>20 June 2022</a:t>
            </a:r>
          </a:p>
        </p:txBody>
      </p:sp>
    </p:spTree>
    <p:extLst>
      <p:ext uri="{BB962C8B-B14F-4D97-AF65-F5344CB8AC3E}">
        <p14:creationId xmlns:p14="http://schemas.microsoft.com/office/powerpoint/2010/main" val="1665412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do we respond?</a:t>
            </a:r>
          </a:p>
        </p:txBody>
      </p:sp>
      <p:sp>
        <p:nvSpPr>
          <p:cNvPr id="3" name="TextBox 2"/>
          <p:cNvSpPr txBox="1"/>
          <p:nvPr/>
        </p:nvSpPr>
        <p:spPr>
          <a:xfrm>
            <a:off x="561975" y="1000125"/>
            <a:ext cx="10182226" cy="4785926"/>
          </a:xfrm>
          <a:prstGeom prst="rect">
            <a:avLst/>
          </a:prstGeom>
          <a:noFill/>
        </p:spPr>
        <p:txBody>
          <a:bodyPr wrap="square" rtlCol="0">
            <a:spAutoFit/>
          </a:bodyPr>
          <a:lstStyle/>
          <a:p>
            <a:r>
              <a:rPr lang="en-GB" sz="2400" dirty="0">
                <a:latin typeface="FoundrySterling-Book" panose="00000400000000000000" pitchFamily="2" charset="0"/>
              </a:rPr>
              <a:t>Stay agile – the landscape will continue to change</a:t>
            </a:r>
          </a:p>
          <a:p>
            <a:endParaRPr lang="en-GB" sz="2400" dirty="0">
              <a:latin typeface="FoundrySterling-Book" panose="00000400000000000000" pitchFamily="2" charset="0"/>
            </a:endParaRPr>
          </a:p>
          <a:p>
            <a:r>
              <a:rPr lang="en-GB" sz="2400" dirty="0">
                <a:latin typeface="FoundrySterling-Book" panose="00000400000000000000" pitchFamily="2" charset="0"/>
              </a:rPr>
              <a:t>Stay close to alumni; use your data to inform strategy and decisions</a:t>
            </a:r>
          </a:p>
          <a:p>
            <a:endParaRPr lang="en-GB" sz="2400" dirty="0">
              <a:latin typeface="FoundrySterling-Book" panose="00000400000000000000" pitchFamily="2" charset="0"/>
            </a:endParaRPr>
          </a:p>
          <a:p>
            <a:r>
              <a:rPr lang="en-GB" sz="2400" dirty="0">
                <a:latin typeface="FoundrySterling-Book" panose="00000400000000000000" pitchFamily="2" charset="0"/>
              </a:rPr>
              <a:t>Ensure staff are well supported and prepared to take on the new challenges (skill building)</a:t>
            </a:r>
          </a:p>
          <a:p>
            <a:endParaRPr lang="en-GB" sz="2400" dirty="0">
              <a:latin typeface="FoundrySterling-Book" panose="00000400000000000000" pitchFamily="2" charset="0"/>
            </a:endParaRPr>
          </a:p>
          <a:p>
            <a:r>
              <a:rPr lang="en-GB" sz="2400" dirty="0">
                <a:latin typeface="FoundrySterling-Book" panose="00000400000000000000" pitchFamily="2" charset="0"/>
              </a:rPr>
              <a:t>Stay purposeful and intentional with everything you do – what do you expect to get out of your activities? What do you want alumni to get out of them? How will you know if you’re successful?  </a:t>
            </a:r>
          </a:p>
          <a:p>
            <a:endParaRPr lang="en-GB" sz="2400" dirty="0">
              <a:latin typeface="FoundrySterling-Book" panose="00000400000000000000" pitchFamily="2" charset="0"/>
            </a:endParaRPr>
          </a:p>
          <a:p>
            <a:r>
              <a:rPr lang="en-GB" sz="2400" dirty="0">
                <a:latin typeface="FoundrySterling-Book" panose="00000400000000000000" pitchFamily="2" charset="0"/>
              </a:rPr>
              <a:t>Keep an eye on the future; what’s next?</a:t>
            </a:r>
          </a:p>
          <a:p>
            <a:endParaRPr lang="en-GB" dirty="0"/>
          </a:p>
        </p:txBody>
      </p:sp>
      <p:sp>
        <p:nvSpPr>
          <p:cNvPr id="4" name="AutoShape 2" descr="https://ukc-powerpoint.officeapps.live.com/pods/GetClipboardImage.ashx?Id=121c8521-452c-4415-9f4d-f1fd2c0d3520&amp;DC=GUK3&amp;pkey=600af938-0249-4038-b828-201a0101ed73&amp;wdwaccluster=GUK3"/>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35285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8AB10F1-127C-EA43-BDFB-D69DA94750E3}"/>
              </a:ext>
            </a:extLst>
          </p:cNvPr>
          <p:cNvSpPr txBox="1"/>
          <p:nvPr/>
        </p:nvSpPr>
        <p:spPr>
          <a:xfrm>
            <a:off x="345686" y="2826176"/>
            <a:ext cx="10917045" cy="461665"/>
          </a:xfrm>
          <a:prstGeom prst="rect">
            <a:avLst/>
          </a:prstGeom>
          <a:noFill/>
        </p:spPr>
        <p:txBody>
          <a:bodyPr wrap="square" rtlCol="0">
            <a:spAutoFit/>
          </a:bodyPr>
          <a:lstStyle>
            <a:defPPr>
              <a:defRPr lang="en-US"/>
            </a:defPPr>
            <a:lvl1pPr>
              <a:defRPr sz="2800">
                <a:solidFill>
                  <a:schemeClr val="tx1">
                    <a:lumMod val="85000"/>
                    <a:lumOff val="15000"/>
                  </a:schemeClr>
                </a:solidFill>
                <a:latin typeface="Orpheus Pro" panose="02000000000000000000" pitchFamily="2" charset="77"/>
              </a:defRPr>
            </a:lvl1pPr>
          </a:lstStyle>
          <a:p>
            <a:r>
              <a:rPr lang="en-GB" sz="2400" dirty="0">
                <a:latin typeface="FoundrySterling-Book" pitchFamily="2" charset="0"/>
              </a:rPr>
              <a:t>Questions? Thoughts? How are you responding to these changes? </a:t>
            </a:r>
            <a:endParaRPr lang="en-GB" sz="2400" dirty="0">
              <a:latin typeface="FoundrySterling-Book" pitchFamily="2" charset="0"/>
              <a:cs typeface="Arial" panose="020B0604020202020204" pitchFamily="34" charset="0"/>
            </a:endParaRPr>
          </a:p>
        </p:txBody>
      </p:sp>
    </p:spTree>
    <p:extLst>
      <p:ext uri="{BB962C8B-B14F-4D97-AF65-F5344CB8AC3E}">
        <p14:creationId xmlns:p14="http://schemas.microsoft.com/office/powerpoint/2010/main" val="4183601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It’s been a strange few years…..</a:t>
            </a:r>
          </a:p>
        </p:txBody>
      </p:sp>
      <p:pic>
        <p:nvPicPr>
          <p:cNvPr id="1026" name="Picture 2" descr="happy birthday to you c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227" y="1124792"/>
            <a:ext cx="9378669" cy="5284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870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534" y="122931"/>
            <a:ext cx="11130455" cy="698917"/>
          </a:xfrm>
        </p:spPr>
        <p:txBody>
          <a:bodyPr/>
          <a:lstStyle/>
          <a:p>
            <a:r>
              <a:rPr lang="en-GB" dirty="0"/>
              <a:t>COVID hasn’t been the only disruptor……</a:t>
            </a:r>
          </a:p>
        </p:txBody>
      </p:sp>
      <p:pic>
        <p:nvPicPr>
          <p:cNvPr id="2050" name="Picture 2" descr="black and silver laptop computer on brown wooden tab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836" y="1166805"/>
            <a:ext cx="2947439" cy="268408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person holding fan of 100 us dollar bi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2772" y="821848"/>
            <a:ext cx="2053003" cy="282262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black and white printed texti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1504" y="1924141"/>
            <a:ext cx="2409642" cy="1609634"/>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person holding iPhone taking picture on Nike labe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52290" y="3470223"/>
            <a:ext cx="2486699" cy="2593077"/>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s://media.istockphoto.com/photos/group-young-friends-using-mobile-smartphone-outdoor-millennial-fun-picture-id1321196662?b=1&amp;k=20&amp;m=1321196662&amp;s=170667a&amp;w=0&amp;h=XL_JazrSkVNYJeuSbA6l71UV1ZGpFRL8k6N3BOgyZs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21645" y="3946136"/>
            <a:ext cx="3641725" cy="2425432"/>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grayscale photo of person holding glas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55721" y="1728833"/>
            <a:ext cx="2057400" cy="2000250"/>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tex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05407" y="3773110"/>
            <a:ext cx="3621626" cy="241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4300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E12B0530-6AF9-ED44-A7FA-C6454B592F47}"/>
              </a:ext>
            </a:extLst>
          </p:cNvPr>
          <p:cNvSpPr/>
          <p:nvPr/>
        </p:nvSpPr>
        <p:spPr>
          <a:xfrm>
            <a:off x="972589" y="1122218"/>
            <a:ext cx="9706404" cy="52204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lIns="359950" tIns="359950" rIns="359950" bIns="359950" rtlCol="0" anchor="t" anchorCtr="0">
            <a:spAutoFit/>
          </a:bodyPr>
          <a:lstStyle/>
          <a:p>
            <a:pPr>
              <a:spcAft>
                <a:spcPts val="2400"/>
              </a:spcAft>
            </a:pPr>
            <a:r>
              <a:rPr lang="en-GB" sz="3200" b="1" dirty="0">
                <a:solidFill>
                  <a:schemeClr val="tx1">
                    <a:lumMod val="85000"/>
                    <a:lumOff val="15000"/>
                  </a:schemeClr>
                </a:solidFill>
                <a:latin typeface="FoundrySterling-Book" pitchFamily="2" charset="0"/>
                <a:cs typeface="Arial" panose="020B0604020202020204" pitchFamily="34" charset="0"/>
              </a:rPr>
              <a:t>Mission of the Oxford Alumni Office</a:t>
            </a:r>
          </a:p>
          <a:p>
            <a:pPr>
              <a:spcAft>
                <a:spcPts val="2400"/>
              </a:spcAft>
            </a:pPr>
            <a:r>
              <a:rPr lang="en-GB" sz="2400" i="1" dirty="0">
                <a:solidFill>
                  <a:schemeClr val="tx1">
                    <a:lumMod val="85000"/>
                    <a:lumOff val="15000"/>
                  </a:schemeClr>
                </a:solidFill>
                <a:latin typeface="FoundrySterling-Book" pitchFamily="2" charset="0"/>
                <a:cs typeface="Arial" panose="020B0604020202020204" pitchFamily="34" charset="0"/>
              </a:rPr>
              <a:t>To inform, engage and empower alumni</a:t>
            </a:r>
          </a:p>
          <a:p>
            <a:pPr>
              <a:spcAft>
                <a:spcPts val="2400"/>
              </a:spcAft>
            </a:pPr>
            <a:r>
              <a:rPr lang="en-GB" sz="3200" b="1" dirty="0">
                <a:solidFill>
                  <a:schemeClr val="tx1">
                    <a:lumMod val="85000"/>
                    <a:lumOff val="15000"/>
                  </a:schemeClr>
                </a:solidFill>
                <a:latin typeface="FoundrySterling-Book" pitchFamily="2" charset="0"/>
                <a:cs typeface="Arial" panose="020B0604020202020204" pitchFamily="34" charset="0"/>
              </a:rPr>
              <a:t>Our values</a:t>
            </a:r>
          </a:p>
          <a:p>
            <a:pPr>
              <a:spcAft>
                <a:spcPts val="2400"/>
              </a:spcAft>
            </a:pPr>
            <a:r>
              <a:rPr lang="en-GB" sz="2400" i="1" dirty="0">
                <a:solidFill>
                  <a:schemeClr val="tx1">
                    <a:lumMod val="85000"/>
                    <a:lumOff val="15000"/>
                  </a:schemeClr>
                </a:solidFill>
                <a:latin typeface="FoundrySterling-Book" pitchFamily="2" charset="0"/>
                <a:cs typeface="Arial" panose="020B0604020202020204" pitchFamily="34" charset="0"/>
              </a:rPr>
              <a:t>Agile, creative, risky, collaborative, responsive, bold</a:t>
            </a:r>
          </a:p>
          <a:p>
            <a:pPr>
              <a:spcAft>
                <a:spcPts val="2400"/>
              </a:spcAft>
            </a:pPr>
            <a:r>
              <a:rPr lang="en-GB" sz="3200" b="1" dirty="0">
                <a:solidFill>
                  <a:schemeClr val="tx1">
                    <a:lumMod val="85000"/>
                    <a:lumOff val="15000"/>
                  </a:schemeClr>
                </a:solidFill>
                <a:latin typeface="FoundrySterling-Book" pitchFamily="2" charset="0"/>
                <a:cs typeface="Arial" panose="020B0604020202020204" pitchFamily="34" charset="0"/>
              </a:rPr>
              <a:t>Vision of the alumni community</a:t>
            </a:r>
          </a:p>
          <a:p>
            <a:pPr>
              <a:spcAft>
                <a:spcPts val="2400"/>
              </a:spcAft>
            </a:pPr>
            <a:r>
              <a:rPr lang="en-GB" sz="2400" i="1" dirty="0">
                <a:solidFill>
                  <a:schemeClr val="tx1">
                    <a:lumMod val="85000"/>
                    <a:lumOff val="15000"/>
                  </a:schemeClr>
                </a:solidFill>
                <a:latin typeface="FoundrySterling-Book" pitchFamily="2" charset="0"/>
                <a:cs typeface="Arial" panose="020B0604020202020204" pitchFamily="34" charset="0"/>
              </a:rPr>
              <a:t>An engaged alumni community of Oxford Alumni who find relevance in the University and are inspired to participate throughout their lifetime.</a:t>
            </a:r>
          </a:p>
        </p:txBody>
      </p:sp>
    </p:spTree>
    <p:extLst>
      <p:ext uri="{BB962C8B-B14F-4D97-AF65-F5344CB8AC3E}">
        <p14:creationId xmlns:p14="http://schemas.microsoft.com/office/powerpoint/2010/main" val="39669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632" y="182252"/>
            <a:ext cx="1587341" cy="691508"/>
          </a:xfrm>
          <a:prstGeom prst="rect">
            <a:avLst/>
          </a:prstGeom>
          <a:solidFill>
            <a:schemeClr val="accent6">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Pro-Vice Chancellor for Development &amp; External Affairs</a:t>
            </a:r>
            <a:br>
              <a:rPr lang="en-GB" sz="945" dirty="0">
                <a:solidFill>
                  <a:prstClr val="black"/>
                </a:solidFill>
                <a:latin typeface="Calibri" panose="020F0502020204030204"/>
              </a:rPr>
            </a:br>
            <a:r>
              <a:rPr lang="en-GB" sz="945" dirty="0">
                <a:solidFill>
                  <a:prstClr val="black"/>
                </a:solidFill>
                <a:latin typeface="Calibri" panose="020F0502020204030204"/>
              </a:rPr>
              <a:t>David Gann OBE</a:t>
            </a:r>
          </a:p>
        </p:txBody>
      </p:sp>
      <p:sp>
        <p:nvSpPr>
          <p:cNvPr id="6" name="Rectangle 5"/>
          <p:cNvSpPr/>
          <p:nvPr/>
        </p:nvSpPr>
        <p:spPr>
          <a:xfrm>
            <a:off x="2056046" y="797146"/>
            <a:ext cx="1587341" cy="691508"/>
          </a:xfrm>
          <a:prstGeom prst="rect">
            <a:avLst/>
          </a:prstGeom>
          <a:solidFill>
            <a:schemeClr val="accent6">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Executive Assistant to the Pro-Vice Chancellor</a:t>
            </a:r>
            <a:br>
              <a:rPr lang="en-GB" sz="945" dirty="0">
                <a:solidFill>
                  <a:prstClr val="black"/>
                </a:solidFill>
                <a:latin typeface="Calibri" panose="020F0502020204030204"/>
              </a:rPr>
            </a:br>
            <a:r>
              <a:rPr lang="en-GB" sz="945" dirty="0">
                <a:solidFill>
                  <a:prstClr val="black"/>
                </a:solidFill>
                <a:latin typeface="Calibri" panose="020F0502020204030204"/>
              </a:rPr>
              <a:t>Lynn Boswell</a:t>
            </a:r>
          </a:p>
        </p:txBody>
      </p:sp>
      <p:sp>
        <p:nvSpPr>
          <p:cNvPr id="7" name="Rectangle 6"/>
          <p:cNvSpPr/>
          <p:nvPr/>
        </p:nvSpPr>
        <p:spPr>
          <a:xfrm>
            <a:off x="2153285" y="3128714"/>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Alumni Networks Assistant</a:t>
            </a:r>
            <a:br>
              <a:rPr lang="en-GB" sz="945" dirty="0">
                <a:solidFill>
                  <a:prstClr val="black"/>
                </a:solidFill>
                <a:latin typeface="Calibri" panose="020F0502020204030204"/>
              </a:rPr>
            </a:br>
            <a:r>
              <a:rPr lang="en-GB" sz="945" dirty="0">
                <a:solidFill>
                  <a:prstClr val="black"/>
                </a:solidFill>
                <a:latin typeface="Calibri" panose="020F0502020204030204"/>
              </a:rPr>
              <a:t>Christina White</a:t>
            </a:r>
          </a:p>
        </p:txBody>
      </p:sp>
      <p:sp>
        <p:nvSpPr>
          <p:cNvPr id="8" name="Rectangle 7"/>
          <p:cNvSpPr/>
          <p:nvPr/>
        </p:nvSpPr>
        <p:spPr>
          <a:xfrm>
            <a:off x="269632" y="3847083"/>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Alumni Events &amp; Lifelong Learning Manager</a:t>
            </a:r>
            <a:br>
              <a:rPr lang="en-GB" sz="945" dirty="0">
                <a:solidFill>
                  <a:prstClr val="black"/>
                </a:solidFill>
                <a:latin typeface="Calibri" panose="020F0502020204030204"/>
              </a:rPr>
            </a:br>
            <a:r>
              <a:rPr lang="en-GB" sz="945" dirty="0">
                <a:solidFill>
                  <a:prstClr val="black"/>
                </a:solidFill>
                <a:latin typeface="Calibri" panose="020F0502020204030204"/>
              </a:rPr>
              <a:t>Jenny Wood</a:t>
            </a:r>
          </a:p>
        </p:txBody>
      </p:sp>
      <p:sp>
        <p:nvSpPr>
          <p:cNvPr id="9" name="Rectangle 8"/>
          <p:cNvSpPr/>
          <p:nvPr/>
        </p:nvSpPr>
        <p:spPr>
          <a:xfrm>
            <a:off x="7507616" y="3100399"/>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lIns="86439" tIns="43220" rIns="86439" bIns="43220" rtlCol="0" anchor="ctr"/>
          <a:lstStyle/>
          <a:p>
            <a:pPr algn="ctr" defTabSz="864382"/>
            <a:r>
              <a:rPr lang="en-GB" sz="945" b="1" dirty="0">
                <a:solidFill>
                  <a:prstClr val="black"/>
                </a:solidFill>
                <a:latin typeface="Calibri" panose="020F0502020204030204"/>
              </a:rPr>
              <a:t>Data Entry Assistant </a:t>
            </a:r>
            <a:br>
              <a:rPr lang="en-GB" sz="945" dirty="0">
                <a:solidFill>
                  <a:prstClr val="black"/>
                </a:solidFill>
                <a:latin typeface="Calibri" panose="020F0502020204030204"/>
              </a:rPr>
            </a:br>
            <a:r>
              <a:rPr lang="en-GB" sz="945" dirty="0">
                <a:solidFill>
                  <a:prstClr val="black"/>
                </a:solidFill>
                <a:latin typeface="Calibri" panose="020F0502020204030204"/>
              </a:rPr>
              <a:t>Christopher Cuthbert </a:t>
            </a:r>
            <a:r>
              <a:rPr lang="en-GB" sz="945" dirty="0">
                <a:solidFill>
                  <a:srgbClr val="FF0000"/>
                </a:solidFill>
                <a:latin typeface="Calibri" panose="020F0502020204030204"/>
              </a:rPr>
              <a:t>p/t</a:t>
            </a:r>
          </a:p>
        </p:txBody>
      </p:sp>
      <p:sp>
        <p:nvSpPr>
          <p:cNvPr id="10" name="Rectangle 9"/>
          <p:cNvSpPr/>
          <p:nvPr/>
        </p:nvSpPr>
        <p:spPr>
          <a:xfrm>
            <a:off x="7507616" y="4169918"/>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lIns="86439" tIns="43220" rIns="86439" bIns="43220" rtlCol="0" anchor="ctr"/>
          <a:lstStyle/>
          <a:p>
            <a:pPr algn="ctr" defTabSz="864382"/>
            <a:r>
              <a:rPr lang="en-GB" sz="945" b="1" dirty="0">
                <a:solidFill>
                  <a:prstClr val="black"/>
                </a:solidFill>
                <a:latin typeface="Calibri" panose="020F0502020204030204"/>
              </a:rPr>
              <a:t>Alumni Content Assistant</a:t>
            </a:r>
            <a:br>
              <a:rPr lang="en-GB" sz="945" dirty="0">
                <a:solidFill>
                  <a:prstClr val="black"/>
                </a:solidFill>
                <a:latin typeface="Calibri" panose="020F0502020204030204"/>
              </a:rPr>
            </a:br>
            <a:r>
              <a:rPr lang="en-GB" sz="945" dirty="0">
                <a:solidFill>
                  <a:prstClr val="black"/>
                </a:solidFill>
                <a:latin typeface="Calibri" panose="020F0502020204030204"/>
              </a:rPr>
              <a:t>Zoe Burns </a:t>
            </a:r>
            <a:r>
              <a:rPr lang="en-GB" sz="945" dirty="0">
                <a:solidFill>
                  <a:srgbClr val="FF0000"/>
                </a:solidFill>
                <a:latin typeface="Calibri" panose="020F0502020204030204"/>
              </a:rPr>
              <a:t>p/t</a:t>
            </a:r>
          </a:p>
        </p:txBody>
      </p:sp>
      <p:sp>
        <p:nvSpPr>
          <p:cNvPr id="11" name="Rectangle 10"/>
          <p:cNvSpPr/>
          <p:nvPr/>
        </p:nvSpPr>
        <p:spPr>
          <a:xfrm>
            <a:off x="9394222" y="4754371"/>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Communications Officer</a:t>
            </a:r>
            <a:br>
              <a:rPr lang="en-GB" sz="945" dirty="0">
                <a:solidFill>
                  <a:prstClr val="black"/>
                </a:solidFill>
                <a:latin typeface="Calibri" panose="020F0502020204030204"/>
              </a:rPr>
            </a:br>
            <a:r>
              <a:rPr lang="en-GB" sz="945" dirty="0">
                <a:solidFill>
                  <a:prstClr val="black"/>
                </a:solidFill>
                <a:latin typeface="Calibri" panose="020F0502020204030204"/>
              </a:rPr>
              <a:t>Harriet Packer</a:t>
            </a:r>
          </a:p>
        </p:txBody>
      </p:sp>
      <p:sp>
        <p:nvSpPr>
          <p:cNvPr id="12" name="Rectangle 11"/>
          <p:cNvSpPr/>
          <p:nvPr/>
        </p:nvSpPr>
        <p:spPr>
          <a:xfrm>
            <a:off x="269633" y="2841242"/>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Alumni Networks Manager</a:t>
            </a:r>
            <a:br>
              <a:rPr lang="en-GB" sz="945" dirty="0">
                <a:solidFill>
                  <a:prstClr val="black"/>
                </a:solidFill>
                <a:latin typeface="Calibri" panose="020F0502020204030204"/>
              </a:rPr>
            </a:br>
            <a:r>
              <a:rPr lang="en-GB" sz="945" dirty="0">
                <a:solidFill>
                  <a:prstClr val="black"/>
                </a:solidFill>
                <a:latin typeface="Calibri" panose="020F0502020204030204"/>
              </a:rPr>
              <a:t>Charlotte Richards</a:t>
            </a:r>
          </a:p>
        </p:txBody>
      </p:sp>
      <p:sp>
        <p:nvSpPr>
          <p:cNvPr id="13" name="Rectangle 12"/>
          <p:cNvSpPr/>
          <p:nvPr/>
        </p:nvSpPr>
        <p:spPr>
          <a:xfrm>
            <a:off x="4751382" y="726427"/>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Director of Alumni Relations</a:t>
            </a:r>
            <a:br>
              <a:rPr lang="en-GB" sz="945" dirty="0">
                <a:solidFill>
                  <a:prstClr val="black"/>
                </a:solidFill>
                <a:latin typeface="Calibri" panose="020F0502020204030204"/>
              </a:rPr>
            </a:br>
            <a:r>
              <a:rPr lang="en-GB" sz="945" dirty="0">
                <a:solidFill>
                  <a:prstClr val="black"/>
                </a:solidFill>
                <a:latin typeface="Calibri" panose="020F0502020204030204"/>
              </a:rPr>
              <a:t>Christine Fairchild</a:t>
            </a:r>
          </a:p>
        </p:txBody>
      </p:sp>
      <p:sp>
        <p:nvSpPr>
          <p:cNvPr id="14" name="Rectangle 13"/>
          <p:cNvSpPr/>
          <p:nvPr/>
        </p:nvSpPr>
        <p:spPr>
          <a:xfrm>
            <a:off x="9394222" y="1835401"/>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Senior Manager for Strategic Marketing, Communications &amp; Data</a:t>
            </a:r>
            <a:br>
              <a:rPr lang="en-GB" sz="945" dirty="0">
                <a:solidFill>
                  <a:prstClr val="black"/>
                </a:solidFill>
                <a:latin typeface="Calibri" panose="020F0502020204030204"/>
              </a:rPr>
            </a:br>
            <a:r>
              <a:rPr lang="en-GB" sz="945" dirty="0">
                <a:solidFill>
                  <a:prstClr val="black"/>
                </a:solidFill>
                <a:latin typeface="Calibri" panose="020F0502020204030204"/>
              </a:rPr>
              <a:t>Steve Buchanan</a:t>
            </a:r>
          </a:p>
        </p:txBody>
      </p:sp>
      <p:sp>
        <p:nvSpPr>
          <p:cNvPr id="15" name="Rectangle 14"/>
          <p:cNvSpPr/>
          <p:nvPr/>
        </p:nvSpPr>
        <p:spPr>
          <a:xfrm>
            <a:off x="2153285" y="4169918"/>
            <a:ext cx="1587341" cy="691508"/>
          </a:xfrm>
          <a:prstGeom prst="rect">
            <a:avLst/>
          </a:prstGeom>
          <a:solidFill>
            <a:schemeClr val="accent4">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MMG Intern</a:t>
            </a:r>
            <a:br>
              <a:rPr lang="en-GB" sz="945" dirty="0">
                <a:solidFill>
                  <a:prstClr val="black"/>
                </a:solidFill>
                <a:latin typeface="Calibri" panose="020F0502020204030204"/>
              </a:rPr>
            </a:br>
            <a:r>
              <a:rPr lang="en-GB" sz="945" dirty="0">
                <a:solidFill>
                  <a:prstClr val="black"/>
                </a:solidFill>
                <a:latin typeface="Calibri" panose="020F0502020204030204"/>
              </a:rPr>
              <a:t>June – Sept post</a:t>
            </a:r>
          </a:p>
        </p:txBody>
      </p:sp>
      <p:sp>
        <p:nvSpPr>
          <p:cNvPr id="16" name="Rectangle 15"/>
          <p:cNvSpPr/>
          <p:nvPr/>
        </p:nvSpPr>
        <p:spPr>
          <a:xfrm>
            <a:off x="9394222" y="3797807"/>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lIns="86439" tIns="43220" rIns="86439" bIns="43220" rtlCol="0" anchor="ctr"/>
          <a:lstStyle/>
          <a:p>
            <a:pPr algn="ctr" defTabSz="864382"/>
            <a:r>
              <a:rPr lang="en-GB" sz="945" b="1" dirty="0">
                <a:solidFill>
                  <a:prstClr val="black"/>
                </a:solidFill>
                <a:latin typeface="Calibri" panose="020F0502020204030204"/>
              </a:rPr>
              <a:t>Communications Officer</a:t>
            </a:r>
            <a:br>
              <a:rPr lang="en-GB" sz="945" dirty="0">
                <a:solidFill>
                  <a:prstClr val="black"/>
                </a:solidFill>
                <a:latin typeface="Calibri" panose="020F0502020204030204"/>
              </a:rPr>
            </a:br>
            <a:r>
              <a:rPr lang="en-GB" sz="945" dirty="0">
                <a:solidFill>
                  <a:prstClr val="black"/>
                </a:solidFill>
                <a:latin typeface="Calibri" panose="020F0502020204030204"/>
              </a:rPr>
              <a:t>Joanna Whiting </a:t>
            </a:r>
            <a:r>
              <a:rPr lang="en-GB" sz="945" dirty="0">
                <a:solidFill>
                  <a:srgbClr val="FF0000"/>
                </a:solidFill>
                <a:latin typeface="Calibri" panose="020F0502020204030204"/>
              </a:rPr>
              <a:t>p/t</a:t>
            </a:r>
          </a:p>
        </p:txBody>
      </p:sp>
      <p:sp>
        <p:nvSpPr>
          <p:cNvPr id="17" name="Rectangle 16"/>
          <p:cNvSpPr/>
          <p:nvPr/>
        </p:nvSpPr>
        <p:spPr>
          <a:xfrm>
            <a:off x="9394222" y="2841242"/>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Data &amp; Insights Manager</a:t>
            </a:r>
            <a:br>
              <a:rPr lang="en-GB" sz="945" dirty="0">
                <a:solidFill>
                  <a:prstClr val="black"/>
                </a:solidFill>
                <a:latin typeface="Calibri" panose="020F0502020204030204"/>
              </a:rPr>
            </a:br>
            <a:r>
              <a:rPr lang="en-GB" sz="945" dirty="0" err="1">
                <a:solidFill>
                  <a:prstClr val="black"/>
                </a:solidFill>
                <a:latin typeface="Calibri" panose="020F0502020204030204"/>
              </a:rPr>
              <a:t>Elina</a:t>
            </a:r>
            <a:r>
              <a:rPr lang="en-GB" sz="945" dirty="0">
                <a:solidFill>
                  <a:prstClr val="black"/>
                </a:solidFill>
                <a:latin typeface="Calibri" panose="020F0502020204030204"/>
              </a:rPr>
              <a:t> </a:t>
            </a:r>
            <a:r>
              <a:rPr lang="en-GB" sz="945" dirty="0" err="1">
                <a:solidFill>
                  <a:prstClr val="black"/>
                </a:solidFill>
                <a:latin typeface="Calibri" panose="020F0502020204030204"/>
              </a:rPr>
              <a:t>Cotterill</a:t>
            </a:r>
            <a:endParaRPr lang="en-GB" sz="945" dirty="0">
              <a:solidFill>
                <a:prstClr val="black"/>
              </a:solidFill>
              <a:latin typeface="Calibri" panose="020F0502020204030204"/>
            </a:endParaRPr>
          </a:p>
        </p:txBody>
      </p:sp>
      <p:sp>
        <p:nvSpPr>
          <p:cNvPr id="18" name="Rectangle 17"/>
          <p:cNvSpPr/>
          <p:nvPr/>
        </p:nvSpPr>
        <p:spPr>
          <a:xfrm>
            <a:off x="269634" y="1835401"/>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lIns="86439" tIns="43220" rIns="86439" bIns="43220" rtlCol="0" anchor="ctr"/>
          <a:lstStyle/>
          <a:p>
            <a:pPr algn="ctr" defTabSz="864382"/>
            <a:r>
              <a:rPr lang="en-GB" sz="945" b="1" dirty="0">
                <a:solidFill>
                  <a:prstClr val="black"/>
                </a:solidFill>
                <a:latin typeface="Calibri" panose="020F0502020204030204"/>
              </a:rPr>
              <a:t>Deputy Director of Alumni Relations</a:t>
            </a:r>
            <a:br>
              <a:rPr lang="en-GB" sz="945" dirty="0">
                <a:solidFill>
                  <a:prstClr val="black"/>
                </a:solidFill>
                <a:latin typeface="Calibri" panose="020F0502020204030204"/>
              </a:rPr>
            </a:br>
            <a:r>
              <a:rPr lang="en-GB" sz="945" dirty="0">
                <a:solidFill>
                  <a:prstClr val="black"/>
                </a:solidFill>
                <a:latin typeface="Calibri" panose="020F0502020204030204"/>
              </a:rPr>
              <a:t>Clare Monaghan </a:t>
            </a:r>
            <a:r>
              <a:rPr lang="en-GB" sz="945" dirty="0">
                <a:solidFill>
                  <a:srgbClr val="FF0000"/>
                </a:solidFill>
                <a:latin typeface="Calibri" panose="020F0502020204030204"/>
              </a:rPr>
              <a:t>p/t</a:t>
            </a:r>
          </a:p>
        </p:txBody>
      </p:sp>
      <p:sp>
        <p:nvSpPr>
          <p:cNvPr id="19" name="Rectangle 18"/>
          <p:cNvSpPr/>
          <p:nvPr/>
        </p:nvSpPr>
        <p:spPr>
          <a:xfrm>
            <a:off x="2086170" y="1835401"/>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lIns="86439" tIns="43220" rIns="86439" bIns="43220" rtlCol="0" anchor="ctr"/>
          <a:lstStyle/>
          <a:p>
            <a:pPr algn="ctr" defTabSz="864382"/>
            <a:r>
              <a:rPr lang="en-GB" sz="945" b="1" dirty="0">
                <a:solidFill>
                  <a:prstClr val="black"/>
                </a:solidFill>
                <a:latin typeface="Calibri" panose="020F0502020204030204"/>
              </a:rPr>
              <a:t>Administrative Assistant</a:t>
            </a:r>
            <a:br>
              <a:rPr lang="en-GB" sz="945" dirty="0">
                <a:solidFill>
                  <a:prstClr val="black"/>
                </a:solidFill>
                <a:latin typeface="Calibri" panose="020F0502020204030204"/>
              </a:rPr>
            </a:br>
            <a:r>
              <a:rPr lang="en-GB" sz="945" dirty="0">
                <a:solidFill>
                  <a:prstClr val="black"/>
                </a:solidFill>
                <a:latin typeface="Calibri" panose="020F0502020204030204"/>
              </a:rPr>
              <a:t>Delia Skinner </a:t>
            </a:r>
            <a:r>
              <a:rPr lang="en-GB" sz="945" dirty="0">
                <a:solidFill>
                  <a:srgbClr val="FF0000"/>
                </a:solidFill>
                <a:latin typeface="Calibri" panose="020F0502020204030204"/>
              </a:rPr>
              <a:t>p/t</a:t>
            </a:r>
          </a:p>
        </p:txBody>
      </p:sp>
      <p:sp>
        <p:nvSpPr>
          <p:cNvPr id="20" name="Rectangle 19"/>
          <p:cNvSpPr/>
          <p:nvPr/>
        </p:nvSpPr>
        <p:spPr>
          <a:xfrm>
            <a:off x="3913183" y="1838351"/>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Personnel &amp; Administration Officer</a:t>
            </a:r>
            <a:br>
              <a:rPr lang="en-GB" sz="945" dirty="0">
                <a:solidFill>
                  <a:prstClr val="black"/>
                </a:solidFill>
                <a:latin typeface="Calibri" panose="020F0502020204030204"/>
              </a:rPr>
            </a:br>
            <a:r>
              <a:rPr lang="en-GB" sz="945" dirty="0">
                <a:solidFill>
                  <a:prstClr val="black"/>
                </a:solidFill>
                <a:latin typeface="Calibri" panose="020F0502020204030204"/>
              </a:rPr>
              <a:t>Claire Larkin</a:t>
            </a:r>
          </a:p>
        </p:txBody>
      </p:sp>
      <p:sp>
        <p:nvSpPr>
          <p:cNvPr id="21" name="Rectangle 20"/>
          <p:cNvSpPr/>
          <p:nvPr/>
        </p:nvSpPr>
        <p:spPr>
          <a:xfrm>
            <a:off x="5740196" y="1835401"/>
            <a:ext cx="1587341" cy="691508"/>
          </a:xfrm>
          <a:prstGeom prst="rect">
            <a:avLst/>
          </a:prstGeom>
          <a:solidFill>
            <a:schemeClr val="accent6">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lIns="86439" tIns="43220" rIns="86439" bIns="43220" rtlCol="0" anchor="ctr"/>
          <a:lstStyle/>
          <a:p>
            <a:pPr algn="ctr" defTabSz="864382"/>
            <a:r>
              <a:rPr lang="en-GB" sz="945" b="1" dirty="0">
                <a:solidFill>
                  <a:prstClr val="black"/>
                </a:solidFill>
                <a:latin typeface="Calibri" panose="020F0502020204030204"/>
              </a:rPr>
              <a:t>Assistant Accountant</a:t>
            </a:r>
            <a:br>
              <a:rPr lang="en-GB" sz="945" dirty="0">
                <a:solidFill>
                  <a:prstClr val="black"/>
                </a:solidFill>
                <a:latin typeface="Calibri" panose="020F0502020204030204"/>
              </a:rPr>
            </a:br>
            <a:r>
              <a:rPr lang="en-GB" sz="945" dirty="0">
                <a:solidFill>
                  <a:prstClr val="black"/>
                </a:solidFill>
                <a:latin typeface="Calibri" panose="020F0502020204030204"/>
              </a:rPr>
              <a:t>Lisa Young </a:t>
            </a:r>
            <a:r>
              <a:rPr lang="en-GB" sz="945" dirty="0">
                <a:solidFill>
                  <a:srgbClr val="FF0000"/>
                </a:solidFill>
                <a:latin typeface="Calibri" panose="020F0502020204030204"/>
              </a:rPr>
              <a:t>p/t</a:t>
            </a:r>
          </a:p>
        </p:txBody>
      </p:sp>
      <p:sp>
        <p:nvSpPr>
          <p:cNvPr id="22" name="Rectangle 21"/>
          <p:cNvSpPr/>
          <p:nvPr/>
        </p:nvSpPr>
        <p:spPr>
          <a:xfrm>
            <a:off x="7567209" y="1835401"/>
            <a:ext cx="1587341" cy="691508"/>
          </a:xfrm>
          <a:prstGeom prst="rect">
            <a:avLst/>
          </a:prstGeom>
          <a:solidFill>
            <a:schemeClr val="accent6">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Alumni Relations Manager (Medical Sciences)</a:t>
            </a:r>
            <a:br>
              <a:rPr lang="en-GB" sz="945" dirty="0">
                <a:solidFill>
                  <a:prstClr val="black"/>
                </a:solidFill>
                <a:latin typeface="Calibri" panose="020F0502020204030204"/>
              </a:rPr>
            </a:br>
            <a:r>
              <a:rPr lang="en-GB" sz="945" dirty="0">
                <a:solidFill>
                  <a:prstClr val="black"/>
                </a:solidFill>
                <a:latin typeface="Calibri" panose="020F0502020204030204"/>
              </a:rPr>
              <a:t>Bella Pratt</a:t>
            </a:r>
          </a:p>
        </p:txBody>
      </p:sp>
      <p:sp>
        <p:nvSpPr>
          <p:cNvPr id="23" name="Rectangle 22"/>
          <p:cNvSpPr/>
          <p:nvPr/>
        </p:nvSpPr>
        <p:spPr>
          <a:xfrm>
            <a:off x="269632" y="4852924"/>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lIns="86439" tIns="43220" rIns="86439" bIns="43220" rtlCol="0" anchor="ctr"/>
          <a:lstStyle/>
          <a:p>
            <a:pPr algn="ctr" defTabSz="864382"/>
            <a:r>
              <a:rPr lang="en-GB" sz="945" b="1" dirty="0">
                <a:solidFill>
                  <a:prstClr val="black"/>
                </a:solidFill>
                <a:latin typeface="Calibri" panose="020F0502020204030204"/>
              </a:rPr>
              <a:t>Young Alumni Engagement Manager</a:t>
            </a:r>
            <a:br>
              <a:rPr lang="en-GB" sz="945" dirty="0">
                <a:solidFill>
                  <a:prstClr val="black"/>
                </a:solidFill>
                <a:latin typeface="Calibri" panose="020F0502020204030204"/>
              </a:rPr>
            </a:br>
            <a:r>
              <a:rPr lang="en-GB" sz="945" dirty="0">
                <a:solidFill>
                  <a:prstClr val="black"/>
                </a:solidFill>
                <a:latin typeface="Calibri" panose="020F0502020204030204"/>
              </a:rPr>
              <a:t>Kathryn Suares </a:t>
            </a:r>
            <a:r>
              <a:rPr lang="en-GB" sz="945" dirty="0">
                <a:solidFill>
                  <a:srgbClr val="FF0000"/>
                </a:solidFill>
                <a:latin typeface="Calibri" panose="020F0502020204030204"/>
              </a:rPr>
              <a:t>p/t</a:t>
            </a:r>
            <a:br>
              <a:rPr lang="en-GB" sz="945" dirty="0">
                <a:solidFill>
                  <a:prstClr val="black"/>
                </a:solidFill>
                <a:latin typeface="Calibri" panose="020F0502020204030204"/>
              </a:rPr>
            </a:br>
            <a:endParaRPr lang="en-GB" sz="945" dirty="0">
              <a:solidFill>
                <a:prstClr val="black"/>
              </a:solidFill>
              <a:latin typeface="Calibri" panose="020F0502020204030204"/>
              <a:cs typeface="Calibri"/>
            </a:endParaRPr>
          </a:p>
        </p:txBody>
      </p:sp>
      <p:sp>
        <p:nvSpPr>
          <p:cNvPr id="24" name="Rectangle 23"/>
          <p:cNvSpPr/>
          <p:nvPr/>
        </p:nvSpPr>
        <p:spPr>
          <a:xfrm>
            <a:off x="9394222" y="5667219"/>
            <a:ext cx="1587341" cy="691508"/>
          </a:xfrm>
          <a:prstGeom prst="rect">
            <a:avLst/>
          </a:prstGeom>
          <a:solidFill>
            <a:schemeClr val="accent1">
              <a:lumMod val="20000"/>
              <a:lumOff val="8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defTabSz="864382"/>
            <a:r>
              <a:rPr lang="en-GB" sz="945" b="1" dirty="0">
                <a:solidFill>
                  <a:prstClr val="black"/>
                </a:solidFill>
                <a:latin typeface="Calibri" panose="020F0502020204030204"/>
              </a:rPr>
              <a:t>Digital Systems Officer</a:t>
            </a:r>
            <a:br>
              <a:rPr lang="en-GB" sz="945" dirty="0">
                <a:solidFill>
                  <a:prstClr val="black"/>
                </a:solidFill>
                <a:latin typeface="Calibri" panose="020F0502020204030204"/>
              </a:rPr>
            </a:br>
            <a:r>
              <a:rPr lang="en-GB" sz="945" dirty="0">
                <a:solidFill>
                  <a:prstClr val="black"/>
                </a:solidFill>
                <a:latin typeface="Calibri" panose="020F0502020204030204"/>
              </a:rPr>
              <a:t>Vacant</a:t>
            </a:r>
          </a:p>
        </p:txBody>
      </p:sp>
      <p:cxnSp>
        <p:nvCxnSpPr>
          <p:cNvPr id="32" name="Straight Arrow Connector 31"/>
          <p:cNvCxnSpPr>
            <a:stCxn id="12" idx="3"/>
            <a:endCxn id="7" idx="1"/>
          </p:cNvCxnSpPr>
          <p:nvPr/>
        </p:nvCxnSpPr>
        <p:spPr>
          <a:xfrm>
            <a:off x="1856974" y="3186996"/>
            <a:ext cx="296310" cy="2874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8" idx="3"/>
            <a:endCxn id="15" idx="1"/>
          </p:cNvCxnSpPr>
          <p:nvPr/>
        </p:nvCxnSpPr>
        <p:spPr>
          <a:xfrm>
            <a:off x="1856973" y="4192837"/>
            <a:ext cx="296311" cy="3228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7" idx="1"/>
            <a:endCxn id="9" idx="3"/>
          </p:cNvCxnSpPr>
          <p:nvPr/>
        </p:nvCxnSpPr>
        <p:spPr>
          <a:xfrm flipH="1">
            <a:off x="9094957" y="3186997"/>
            <a:ext cx="299265" cy="2591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6" idx="1"/>
            <a:endCxn id="10" idx="3"/>
          </p:cNvCxnSpPr>
          <p:nvPr/>
        </p:nvCxnSpPr>
        <p:spPr>
          <a:xfrm flipH="1">
            <a:off x="9094957" y="4143561"/>
            <a:ext cx="299265" cy="3721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1856973" y="374912"/>
            <a:ext cx="36880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159618" y="2208657"/>
            <a:ext cx="9171" cy="3017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endCxn id="23" idx="1"/>
          </p:cNvCxnSpPr>
          <p:nvPr/>
        </p:nvCxnSpPr>
        <p:spPr>
          <a:xfrm flipV="1">
            <a:off x="159618" y="5198678"/>
            <a:ext cx="110014" cy="27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168790" y="4090675"/>
            <a:ext cx="921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endCxn id="12" idx="1"/>
          </p:cNvCxnSpPr>
          <p:nvPr/>
        </p:nvCxnSpPr>
        <p:spPr>
          <a:xfrm flipV="1">
            <a:off x="168790" y="3186997"/>
            <a:ext cx="100843" cy="27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14" idx="3"/>
          </p:cNvCxnSpPr>
          <p:nvPr/>
        </p:nvCxnSpPr>
        <p:spPr>
          <a:xfrm>
            <a:off x="10981563" y="2181155"/>
            <a:ext cx="391599" cy="27501"/>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11388877" y="2181155"/>
            <a:ext cx="0" cy="3918258"/>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endCxn id="17" idx="3"/>
          </p:cNvCxnSpPr>
          <p:nvPr/>
        </p:nvCxnSpPr>
        <p:spPr>
          <a:xfrm flipH="1" flipV="1">
            <a:off x="10981563" y="3186997"/>
            <a:ext cx="391599" cy="27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endCxn id="16" idx="3"/>
          </p:cNvCxnSpPr>
          <p:nvPr/>
        </p:nvCxnSpPr>
        <p:spPr>
          <a:xfrm flipH="1" flipV="1">
            <a:off x="10981563" y="4143561"/>
            <a:ext cx="391599" cy="104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endCxn id="11" idx="3"/>
          </p:cNvCxnSpPr>
          <p:nvPr/>
        </p:nvCxnSpPr>
        <p:spPr>
          <a:xfrm flipH="1" flipV="1">
            <a:off x="10981563" y="5100126"/>
            <a:ext cx="407314" cy="27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1236181" y="1611439"/>
            <a:ext cx="9201865" cy="24883"/>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1236181" y="1611440"/>
            <a:ext cx="0" cy="2074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3021606" y="1611440"/>
            <a:ext cx="0" cy="2074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H="1">
            <a:off x="4757662" y="1636322"/>
            <a:ext cx="591" cy="187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10438046" y="1611440"/>
            <a:ext cx="0" cy="1913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8375938" y="1636322"/>
            <a:ext cx="0" cy="1844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stCxn id="18" idx="3"/>
            <a:endCxn id="19" idx="1"/>
          </p:cNvCxnSpPr>
          <p:nvPr/>
        </p:nvCxnSpPr>
        <p:spPr>
          <a:xfrm>
            <a:off x="1856975" y="2181155"/>
            <a:ext cx="2291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2" idx="2"/>
          </p:cNvCxnSpPr>
          <p:nvPr/>
        </p:nvCxnSpPr>
        <p:spPr>
          <a:xfrm flipH="1">
            <a:off x="1063302" y="873760"/>
            <a:ext cx="1" cy="2601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a:endCxn id="13" idx="0"/>
          </p:cNvCxnSpPr>
          <p:nvPr/>
        </p:nvCxnSpPr>
        <p:spPr>
          <a:xfrm>
            <a:off x="5545052" y="374912"/>
            <a:ext cx="1" cy="3515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a:stCxn id="18" idx="1"/>
          </p:cNvCxnSpPr>
          <p:nvPr/>
        </p:nvCxnSpPr>
        <p:spPr>
          <a:xfrm flipH="1" flipV="1">
            <a:off x="168789" y="2181155"/>
            <a:ext cx="100844"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a:endCxn id="21" idx="0"/>
          </p:cNvCxnSpPr>
          <p:nvPr/>
        </p:nvCxnSpPr>
        <p:spPr>
          <a:xfrm>
            <a:off x="6533866" y="1636322"/>
            <a:ext cx="1" cy="199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a:endCxn id="6" idx="1"/>
          </p:cNvCxnSpPr>
          <p:nvPr/>
        </p:nvCxnSpPr>
        <p:spPr>
          <a:xfrm>
            <a:off x="1063302" y="1142899"/>
            <a:ext cx="99274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a:endCxn id="24" idx="3"/>
          </p:cNvCxnSpPr>
          <p:nvPr/>
        </p:nvCxnSpPr>
        <p:spPr>
          <a:xfrm flipH="1" flipV="1">
            <a:off x="10981563" y="6012973"/>
            <a:ext cx="407314" cy="266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a:stCxn id="13" idx="2"/>
          </p:cNvCxnSpPr>
          <p:nvPr/>
        </p:nvCxnSpPr>
        <p:spPr>
          <a:xfrm flipH="1">
            <a:off x="5545052" y="1417935"/>
            <a:ext cx="1" cy="1935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DD7562B0-5157-421C-A740-6E7A9621D034}"/>
              </a:ext>
            </a:extLst>
          </p:cNvPr>
          <p:cNvSpPr/>
          <p:nvPr/>
        </p:nvSpPr>
        <p:spPr>
          <a:xfrm>
            <a:off x="8880509" y="312351"/>
            <a:ext cx="1939964" cy="691508"/>
          </a:xfrm>
          <a:prstGeom prst="rect">
            <a:avLst/>
          </a:prstGeom>
          <a:solidFill>
            <a:schemeClr val="bg2">
              <a:lumMod val="90000"/>
              <a:alpha val="5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lIns="86439" tIns="43220" rIns="86439" bIns="43220" rtlCol="0" anchor="ctr"/>
          <a:lstStyle/>
          <a:p>
            <a:pPr defTabSz="864382"/>
            <a:r>
              <a:rPr lang="en-GB" sz="945" b="1" dirty="0">
                <a:solidFill>
                  <a:prstClr val="black"/>
                </a:solidFill>
                <a:latin typeface="Calibri" panose="020F0502020204030204"/>
              </a:rPr>
              <a:t>Key</a:t>
            </a:r>
            <a:br>
              <a:rPr lang="en-GB" sz="945" b="1" dirty="0">
                <a:solidFill>
                  <a:prstClr val="black"/>
                </a:solidFill>
                <a:latin typeface="Calibri" panose="020F0502020204030204"/>
              </a:rPr>
            </a:br>
            <a:r>
              <a:rPr lang="en-GB" sz="945" b="1" dirty="0">
                <a:solidFill>
                  <a:prstClr val="black"/>
                </a:solidFill>
                <a:latin typeface="Calibri" panose="020F0502020204030204"/>
              </a:rPr>
              <a:t>Blue – employed </a:t>
            </a:r>
            <a:r>
              <a:rPr lang="en-GB" sz="945" b="1">
                <a:solidFill>
                  <a:prstClr val="black"/>
                </a:solidFill>
                <a:latin typeface="Calibri" panose="020F0502020204030204"/>
              </a:rPr>
              <a:t>by UOAO</a:t>
            </a:r>
            <a:br>
              <a:rPr lang="en-GB" sz="945" b="1">
                <a:solidFill>
                  <a:prstClr val="black"/>
                </a:solidFill>
                <a:latin typeface="Calibri" panose="020F0502020204030204"/>
              </a:rPr>
            </a:br>
            <a:r>
              <a:rPr lang="en-GB" sz="945" b="1">
                <a:solidFill>
                  <a:prstClr val="black"/>
                </a:solidFill>
                <a:latin typeface="Calibri" panose="020F0502020204030204"/>
              </a:rPr>
              <a:t>Green </a:t>
            </a:r>
            <a:r>
              <a:rPr lang="en-GB" sz="945" b="1" dirty="0">
                <a:solidFill>
                  <a:prstClr val="black"/>
                </a:solidFill>
                <a:latin typeface="Calibri" panose="020F0502020204030204"/>
              </a:rPr>
              <a:t>= Not employed by UOAO</a:t>
            </a:r>
            <a:br>
              <a:rPr lang="en-GB" sz="945" b="1" dirty="0">
                <a:solidFill>
                  <a:prstClr val="black"/>
                </a:solidFill>
                <a:latin typeface="Calibri" panose="020F0502020204030204"/>
              </a:rPr>
            </a:br>
            <a:r>
              <a:rPr lang="en-GB" sz="945" b="1" dirty="0">
                <a:solidFill>
                  <a:prstClr val="black"/>
                </a:solidFill>
                <a:latin typeface="Calibri" panose="020F0502020204030204"/>
              </a:rPr>
              <a:t>Yellow = Only certain times of year</a:t>
            </a:r>
            <a:endParaRPr lang="en-GB" sz="945" dirty="0">
              <a:solidFill>
                <a:srgbClr val="FF0000"/>
              </a:solidFill>
              <a:latin typeface="Calibri" panose="020F0502020204030204"/>
            </a:endParaRPr>
          </a:p>
        </p:txBody>
      </p:sp>
    </p:spTree>
    <p:extLst>
      <p:ext uri="{BB962C8B-B14F-4D97-AF65-F5344CB8AC3E}">
        <p14:creationId xmlns:p14="http://schemas.microsoft.com/office/powerpoint/2010/main" val="1839154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5386" y="480865"/>
            <a:ext cx="1710822" cy="5829653"/>
          </a:xfrm>
          <a:custGeom>
            <a:avLst/>
            <a:gdLst/>
            <a:ahLst/>
            <a:cxnLst/>
            <a:rect l="l" t="t" r="r" b="b"/>
            <a:pathLst>
              <a:path w="2821940" h="9615805">
                <a:moveTo>
                  <a:pt x="0" y="9615741"/>
                </a:moveTo>
                <a:lnTo>
                  <a:pt x="2821940" y="9615741"/>
                </a:lnTo>
                <a:lnTo>
                  <a:pt x="2821940" y="0"/>
                </a:lnTo>
                <a:lnTo>
                  <a:pt x="0" y="0"/>
                </a:lnTo>
                <a:lnTo>
                  <a:pt x="0" y="9615741"/>
                </a:lnTo>
                <a:close/>
              </a:path>
            </a:pathLst>
          </a:custGeom>
          <a:ln w="12700">
            <a:solidFill>
              <a:srgbClr val="68737A"/>
            </a:solidFill>
          </a:ln>
        </p:spPr>
        <p:txBody>
          <a:bodyPr wrap="square" lIns="0" tIns="0" rIns="0" bIns="0" rtlCol="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endParaRPr sz="1091"/>
          </a:p>
        </p:txBody>
      </p:sp>
      <p:sp>
        <p:nvSpPr>
          <p:cNvPr id="4" name="object 4"/>
          <p:cNvSpPr/>
          <p:nvPr/>
        </p:nvSpPr>
        <p:spPr>
          <a:xfrm>
            <a:off x="-1" y="198"/>
            <a:ext cx="11525251" cy="1165457"/>
          </a:xfrm>
          <a:custGeom>
            <a:avLst/>
            <a:gdLst/>
            <a:ahLst/>
            <a:cxnLst/>
            <a:rect l="l" t="t" r="r" b="b"/>
            <a:pathLst>
              <a:path w="15113635" h="1765300">
                <a:moveTo>
                  <a:pt x="0" y="1765173"/>
                </a:moveTo>
                <a:lnTo>
                  <a:pt x="15113635" y="1765173"/>
                </a:lnTo>
                <a:lnTo>
                  <a:pt x="15113635" y="0"/>
                </a:lnTo>
                <a:lnTo>
                  <a:pt x="0" y="0"/>
                </a:lnTo>
                <a:lnTo>
                  <a:pt x="0" y="1765173"/>
                </a:lnTo>
                <a:close/>
              </a:path>
            </a:pathLst>
          </a:custGeom>
          <a:solidFill>
            <a:srgbClr val="0F113D"/>
          </a:solidFill>
        </p:spPr>
        <p:txBody>
          <a:bodyPr wrap="square" lIns="0" tIns="0" rIns="0" bIns="0" rtlCol="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endParaRPr sz="1091">
              <a:solidFill>
                <a:srgbClr val="0F113D"/>
              </a:solidFill>
            </a:endParaRPr>
          </a:p>
        </p:txBody>
      </p:sp>
      <p:sp>
        <p:nvSpPr>
          <p:cNvPr id="5" name="object 5"/>
          <p:cNvSpPr txBox="1">
            <a:spLocks noGrp="1"/>
          </p:cNvSpPr>
          <p:nvPr>
            <p:ph type="title"/>
          </p:nvPr>
        </p:nvSpPr>
        <p:spPr>
          <a:xfrm>
            <a:off x="353945" y="297426"/>
            <a:ext cx="6927893" cy="406277"/>
          </a:xfrm>
          <a:prstGeom prst="rect">
            <a:avLst/>
          </a:prstGeom>
        </p:spPr>
        <p:txBody>
          <a:bodyPr vert="horz" wrap="square" lIns="0" tIns="56591" rIns="0" bIns="0" rtlCol="0" anchor="ctr">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7699">
              <a:lnSpc>
                <a:spcPct val="100000"/>
              </a:lnSpc>
              <a:spcBef>
                <a:spcPts val="445"/>
              </a:spcBef>
            </a:pPr>
            <a:r>
              <a:rPr lang="en-GB" sz="2269" b="1" spc="71" dirty="0">
                <a:solidFill>
                  <a:schemeClr val="bg1"/>
                </a:solidFill>
                <a:latin typeface="Times New Roman"/>
                <a:cs typeface="Times New Roman"/>
              </a:rPr>
              <a:t>Janet, BA</a:t>
            </a:r>
            <a:endParaRPr sz="1213" dirty="0">
              <a:solidFill>
                <a:schemeClr val="bg1"/>
              </a:solidFill>
              <a:latin typeface="Trebuchet MS"/>
              <a:cs typeface="Trebuchet MS"/>
            </a:endParaRPr>
          </a:p>
        </p:txBody>
      </p:sp>
      <p:sp>
        <p:nvSpPr>
          <p:cNvPr id="9" name="object 9"/>
          <p:cNvSpPr txBox="1"/>
          <p:nvPr/>
        </p:nvSpPr>
        <p:spPr>
          <a:xfrm>
            <a:off x="5533514" y="1300097"/>
            <a:ext cx="2402673" cy="184949"/>
          </a:xfrm>
          <a:prstGeom prst="rect">
            <a:avLst/>
          </a:prstGeom>
        </p:spPr>
        <p:txBody>
          <a:bodyPr vert="horz" wrap="square" lIns="0" tIns="7700"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7699">
              <a:spcBef>
                <a:spcPts val="60"/>
              </a:spcBef>
            </a:pPr>
            <a:r>
              <a:rPr lang="en-GB" sz="1151" b="1" spc="48" dirty="0">
                <a:solidFill>
                  <a:srgbClr val="0F113D"/>
                </a:solidFill>
                <a:latin typeface="Times New Roman"/>
                <a:cs typeface="Times New Roman"/>
              </a:rPr>
              <a:t>Emotional connection to Oxford</a:t>
            </a:r>
            <a:endParaRPr sz="1151" dirty="0">
              <a:solidFill>
                <a:srgbClr val="0F113D"/>
              </a:solidFill>
              <a:latin typeface="Times New Roman"/>
              <a:cs typeface="Times New Roman"/>
            </a:endParaRPr>
          </a:p>
        </p:txBody>
      </p:sp>
      <p:sp>
        <p:nvSpPr>
          <p:cNvPr id="10" name="object 10"/>
          <p:cNvSpPr txBox="1"/>
          <p:nvPr/>
        </p:nvSpPr>
        <p:spPr>
          <a:xfrm>
            <a:off x="8401140" y="1278961"/>
            <a:ext cx="2674333" cy="184949"/>
          </a:xfrm>
          <a:prstGeom prst="rect">
            <a:avLst/>
          </a:prstGeom>
        </p:spPr>
        <p:txBody>
          <a:bodyPr vert="horz" wrap="square" lIns="0" tIns="7700"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7699">
              <a:spcBef>
                <a:spcPts val="60"/>
              </a:spcBef>
            </a:pPr>
            <a:r>
              <a:rPr lang="en-GB" sz="1151" b="1" spc="48" dirty="0">
                <a:solidFill>
                  <a:srgbClr val="0F113D"/>
                </a:solidFill>
                <a:latin typeface="Times New Roman"/>
                <a:cs typeface="Times New Roman"/>
              </a:rPr>
              <a:t>Preferred alumnus/a engagement type </a:t>
            </a:r>
            <a:endParaRPr lang="en-GB" sz="1151" b="1" spc="48" dirty="0">
              <a:solidFill>
                <a:srgbClr val="0F113D"/>
              </a:solidFill>
              <a:latin typeface="Noto Sans"/>
              <a:cs typeface="Times New Roman"/>
            </a:endParaRPr>
          </a:p>
        </p:txBody>
      </p:sp>
      <p:sp>
        <p:nvSpPr>
          <p:cNvPr id="21" name="object 21"/>
          <p:cNvSpPr txBox="1"/>
          <p:nvPr/>
        </p:nvSpPr>
        <p:spPr>
          <a:xfrm>
            <a:off x="353945" y="1239353"/>
            <a:ext cx="1270480" cy="1214531"/>
          </a:xfrm>
          <a:prstGeom prst="rect">
            <a:avLst/>
          </a:prstGeom>
        </p:spPr>
        <p:txBody>
          <a:bodyPr vert="horz" wrap="square" lIns="0" tIns="14244"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12005">
              <a:spcBef>
                <a:spcPts val="175"/>
              </a:spcBef>
            </a:pPr>
            <a:r>
              <a:rPr lang="en-GB" sz="756" b="1" spc="-33" dirty="0">
                <a:solidFill>
                  <a:srgbClr val="0F113D"/>
                </a:solidFill>
                <a:latin typeface="Times New Roman"/>
                <a:cs typeface="Times New Roman"/>
              </a:rPr>
              <a:t>AGE</a:t>
            </a:r>
            <a:endParaRPr lang="en-GB" sz="756" dirty="0">
              <a:solidFill>
                <a:srgbClr val="0F113D"/>
              </a:solidFill>
              <a:latin typeface="Times New Roman"/>
              <a:cs typeface="Times New Roman"/>
            </a:endParaRPr>
          </a:p>
          <a:p>
            <a:pPr marL="12005">
              <a:spcBef>
                <a:spcPts val="99"/>
              </a:spcBef>
            </a:pPr>
            <a:r>
              <a:rPr lang="en-GB" sz="851" spc="-14" dirty="0">
                <a:solidFill>
                  <a:srgbClr val="68737A"/>
                </a:solidFill>
                <a:latin typeface="Noto Sans"/>
                <a:cs typeface="Noto Sans"/>
              </a:rPr>
              <a:t>21</a:t>
            </a:r>
            <a:endParaRPr lang="en-GB" sz="851" dirty="0">
              <a:latin typeface="Noto Sans"/>
              <a:cs typeface="Noto Sans"/>
            </a:endParaRPr>
          </a:p>
          <a:p>
            <a:pPr marL="12005">
              <a:spcBef>
                <a:spcPts val="1338"/>
              </a:spcBef>
            </a:pPr>
            <a:r>
              <a:rPr lang="en-GB" sz="756" b="1" spc="-5" dirty="0">
                <a:solidFill>
                  <a:srgbClr val="0F113D"/>
                </a:solidFill>
                <a:latin typeface="Times New Roman"/>
                <a:cs typeface="Times New Roman"/>
              </a:rPr>
              <a:t>STATUS</a:t>
            </a:r>
            <a:endParaRPr lang="en-GB" sz="756" dirty="0">
              <a:solidFill>
                <a:srgbClr val="0F113D"/>
              </a:solidFill>
              <a:latin typeface="Times New Roman"/>
              <a:cs typeface="Times New Roman"/>
            </a:endParaRPr>
          </a:p>
          <a:p>
            <a:pPr marL="12005"/>
            <a:r>
              <a:rPr lang="en-GB" sz="851" spc="-14" dirty="0">
                <a:solidFill>
                  <a:srgbClr val="68737A"/>
                </a:solidFill>
                <a:latin typeface="Noto Sans"/>
                <a:cs typeface="Noto Sans"/>
              </a:rPr>
              <a:t>Recently graduated, seeking full-time work</a:t>
            </a:r>
            <a:endParaRPr lang="en-GB" sz="851" dirty="0">
              <a:latin typeface="Noto Sans"/>
              <a:cs typeface="Noto Sans"/>
            </a:endParaRPr>
          </a:p>
          <a:p>
            <a:pPr>
              <a:spcBef>
                <a:spcPts val="24"/>
              </a:spcBef>
            </a:pPr>
            <a:endParaRPr lang="en-GB" sz="945" dirty="0">
              <a:latin typeface="Times New Roman"/>
              <a:cs typeface="Times New Roman"/>
            </a:endParaRPr>
          </a:p>
          <a:p>
            <a:pPr marL="12005"/>
            <a:r>
              <a:rPr lang="en-GB" sz="756" b="1" spc="-38" dirty="0">
                <a:solidFill>
                  <a:srgbClr val="0F113D"/>
                </a:solidFill>
                <a:latin typeface="Times New Roman"/>
                <a:cs typeface="Times New Roman"/>
              </a:rPr>
              <a:t>COUNTRY OF RESIDENCE</a:t>
            </a:r>
            <a:endParaRPr lang="en-GB" sz="756" dirty="0">
              <a:solidFill>
                <a:srgbClr val="0F113D"/>
              </a:solidFill>
              <a:latin typeface="Times New Roman"/>
              <a:cs typeface="Times New Roman"/>
            </a:endParaRPr>
          </a:p>
          <a:p>
            <a:pPr marL="12005"/>
            <a:r>
              <a:rPr lang="en-GB" sz="851" spc="-9" dirty="0">
                <a:solidFill>
                  <a:srgbClr val="68737A"/>
                </a:solidFill>
                <a:latin typeface="Noto Sans"/>
                <a:cs typeface="Noto Sans"/>
              </a:rPr>
              <a:t>UK</a:t>
            </a:r>
            <a:endParaRPr lang="en-GB" sz="851" dirty="0">
              <a:latin typeface="Noto Sans"/>
              <a:cs typeface="Noto Sans"/>
            </a:endParaRPr>
          </a:p>
        </p:txBody>
      </p:sp>
      <p:sp>
        <p:nvSpPr>
          <p:cNvPr id="23" name="object 23"/>
          <p:cNvSpPr txBox="1"/>
          <p:nvPr/>
        </p:nvSpPr>
        <p:spPr>
          <a:xfrm>
            <a:off x="333781" y="2891743"/>
            <a:ext cx="1177178" cy="116879"/>
          </a:xfrm>
          <a:prstGeom prst="rect">
            <a:avLst/>
          </a:prstGeom>
        </p:spPr>
        <p:txBody>
          <a:bodyPr vert="horz" wrap="square" lIns="0" tIns="7700"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26947">
              <a:lnSpc>
                <a:spcPts val="861"/>
              </a:lnSpc>
              <a:spcBef>
                <a:spcPts val="60"/>
              </a:spcBef>
            </a:pPr>
            <a:r>
              <a:rPr lang="en-GB" sz="728" b="1" spc="-30" dirty="0">
                <a:solidFill>
                  <a:srgbClr val="0F113D"/>
                </a:solidFill>
                <a:latin typeface="Times New Roman"/>
                <a:cs typeface="Times New Roman"/>
              </a:rPr>
              <a:t>LIFE AFTER OXFORD</a:t>
            </a:r>
            <a:endParaRPr sz="728" dirty="0">
              <a:solidFill>
                <a:srgbClr val="0F113D"/>
              </a:solidFill>
              <a:latin typeface="Times New Roman"/>
              <a:cs typeface="Times New Roman"/>
            </a:endParaRPr>
          </a:p>
        </p:txBody>
      </p:sp>
      <p:sp>
        <p:nvSpPr>
          <p:cNvPr id="24" name="object 24"/>
          <p:cNvSpPr txBox="1"/>
          <p:nvPr/>
        </p:nvSpPr>
        <p:spPr>
          <a:xfrm>
            <a:off x="333781" y="3008621"/>
            <a:ext cx="1486354" cy="3290888"/>
          </a:xfrm>
          <a:prstGeom prst="rect">
            <a:avLst/>
          </a:prstGeom>
        </p:spPr>
        <p:txBody>
          <a:bodyPr vert="horz" wrap="square" lIns="0" tIns="16938"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88540" marR="355957" indent="-76534">
              <a:spcBef>
                <a:spcPts val="207"/>
              </a:spcBef>
              <a:buChar char="•"/>
              <a:tabLst>
                <a:tab pos="251511" algn="l"/>
                <a:tab pos="252112" algn="l"/>
              </a:tabLst>
            </a:pPr>
            <a:r>
              <a:rPr lang="en-GB" sz="851" spc="-9" dirty="0">
                <a:latin typeface="Noto Sans"/>
                <a:cs typeface="Noto Sans"/>
              </a:rPr>
              <a:t>Having just finished my BA and moved back home, I’m proactively trying to find my way into an industry where I can use my transferrable skills and do meaningful work. </a:t>
            </a:r>
          </a:p>
          <a:p>
            <a:pPr marL="88540" marR="355957" indent="-76534">
              <a:spcBef>
                <a:spcPts val="207"/>
              </a:spcBef>
              <a:buChar char="•"/>
              <a:tabLst>
                <a:tab pos="251511" algn="l"/>
                <a:tab pos="252112" algn="l"/>
              </a:tabLst>
            </a:pPr>
            <a:r>
              <a:rPr lang="en-GB" sz="851" spc="-9" dirty="0">
                <a:latin typeface="Noto Sans"/>
                <a:cs typeface="Noto Sans"/>
              </a:rPr>
              <a:t>The pivot to remote working and collaboration  due to the pandemic has made it difficult to network and find job prospects.</a:t>
            </a:r>
          </a:p>
          <a:p>
            <a:pPr marL="88540" marR="355957" indent="-76534">
              <a:spcBef>
                <a:spcPts val="207"/>
              </a:spcBef>
              <a:buChar char="•"/>
              <a:tabLst>
                <a:tab pos="251511" algn="l"/>
                <a:tab pos="252112" algn="l"/>
              </a:tabLst>
            </a:pPr>
            <a:r>
              <a:rPr lang="en-GB" sz="851" spc="-9" dirty="0">
                <a:latin typeface="Noto Sans"/>
                <a:cs typeface="Noto Sans"/>
              </a:rPr>
              <a:t>I’m very close to my college and course friends, and hope that I can use the University’s career and alumni resources to find permanent work. </a:t>
            </a:r>
          </a:p>
        </p:txBody>
      </p:sp>
      <p:sp>
        <p:nvSpPr>
          <p:cNvPr id="27" name="object 27"/>
          <p:cNvSpPr/>
          <p:nvPr/>
        </p:nvSpPr>
        <p:spPr>
          <a:xfrm>
            <a:off x="3084456" y="1248630"/>
            <a:ext cx="166309" cy="122806"/>
          </a:xfrm>
          <a:custGeom>
            <a:avLst/>
            <a:gdLst/>
            <a:ahLst/>
            <a:cxnLst/>
            <a:rect l="l" t="t" r="r" b="b"/>
            <a:pathLst>
              <a:path w="274320" h="202564">
                <a:moveTo>
                  <a:pt x="274040" y="0"/>
                </a:moveTo>
                <a:lnTo>
                  <a:pt x="0" y="0"/>
                </a:lnTo>
                <a:lnTo>
                  <a:pt x="274040" y="202057"/>
                </a:lnTo>
                <a:lnTo>
                  <a:pt x="274040" y="0"/>
                </a:lnTo>
                <a:close/>
              </a:path>
            </a:pathLst>
          </a:custGeom>
          <a:solidFill>
            <a:schemeClr val="accent5">
              <a:lumMod val="60000"/>
              <a:lumOff val="40000"/>
              <a:alpha val="9999"/>
            </a:schemeClr>
          </a:solidFill>
        </p:spPr>
        <p:txBody>
          <a:bodyPr wrap="square" lIns="0" tIns="0" rIns="0" bIns="0" rtlCol="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endParaRPr sz="1091">
              <a:solidFill>
                <a:srgbClr val="C38F14"/>
              </a:solidFill>
            </a:endParaRPr>
          </a:p>
        </p:txBody>
      </p:sp>
      <p:sp>
        <p:nvSpPr>
          <p:cNvPr id="28" name="object 28"/>
          <p:cNvSpPr txBox="1"/>
          <p:nvPr/>
        </p:nvSpPr>
        <p:spPr>
          <a:xfrm>
            <a:off x="5806263" y="3506908"/>
            <a:ext cx="5189585" cy="184949"/>
          </a:xfrm>
          <a:prstGeom prst="rect">
            <a:avLst/>
          </a:prstGeom>
          <a:ln>
            <a:noFill/>
          </a:ln>
        </p:spPr>
        <p:txBody>
          <a:bodyPr vert="horz" wrap="square" lIns="0" tIns="7700"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7699">
              <a:spcBef>
                <a:spcPts val="60"/>
              </a:spcBef>
            </a:pPr>
            <a:r>
              <a:rPr lang="en-GB" sz="1151" b="1" spc="30" dirty="0">
                <a:solidFill>
                  <a:srgbClr val="0F113D"/>
                </a:solidFill>
                <a:latin typeface="Times New Roman"/>
                <a:cs typeface="Times New Roman"/>
              </a:rPr>
              <a:t>Current degree of involvement with and attachment to the Oxford community </a:t>
            </a:r>
            <a:endParaRPr sz="1151" dirty="0">
              <a:solidFill>
                <a:srgbClr val="0F113D"/>
              </a:solidFill>
              <a:latin typeface="Times New Roman"/>
              <a:cs typeface="Times New Roman"/>
            </a:endParaRPr>
          </a:p>
        </p:txBody>
      </p:sp>
      <p:sp>
        <p:nvSpPr>
          <p:cNvPr id="37" name="Rectangle 36">
            <a:extLst>
              <a:ext uri="{FF2B5EF4-FFF2-40B4-BE49-F238E27FC236}">
                <a16:creationId xmlns:a16="http://schemas.microsoft.com/office/drawing/2014/main" id="{D60668A5-DDC5-4772-8668-E928F4680A3A}"/>
              </a:ext>
            </a:extLst>
          </p:cNvPr>
          <p:cNvSpPr/>
          <p:nvPr/>
        </p:nvSpPr>
        <p:spPr>
          <a:xfrm>
            <a:off x="7554533" y="513041"/>
            <a:ext cx="2062907" cy="5082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r>
              <a:rPr lang="en-GB" sz="1334" b="1" dirty="0">
                <a:solidFill>
                  <a:schemeClr val="bg1"/>
                </a:solidFill>
              </a:rPr>
              <a:t>Accomplished</a:t>
            </a:r>
          </a:p>
          <a:p>
            <a:r>
              <a:rPr lang="en-GB" sz="1334" b="1" dirty="0">
                <a:solidFill>
                  <a:schemeClr val="bg1"/>
                </a:solidFill>
              </a:rPr>
              <a:t>Transitioning</a:t>
            </a:r>
          </a:p>
          <a:p>
            <a:r>
              <a:rPr lang="en-GB" sz="1334" b="1" dirty="0">
                <a:solidFill>
                  <a:schemeClr val="bg1"/>
                </a:solidFill>
              </a:rPr>
              <a:t>Unaccomplished</a:t>
            </a:r>
          </a:p>
          <a:p>
            <a:endParaRPr lang="en-US" sz="1091" dirty="0">
              <a:solidFill>
                <a:schemeClr val="bg1"/>
              </a:solidFill>
            </a:endParaRPr>
          </a:p>
        </p:txBody>
      </p:sp>
      <p:sp>
        <p:nvSpPr>
          <p:cNvPr id="40" name="Rectangle 39">
            <a:extLst>
              <a:ext uri="{FF2B5EF4-FFF2-40B4-BE49-F238E27FC236}">
                <a16:creationId xmlns:a16="http://schemas.microsoft.com/office/drawing/2014/main" id="{0C358DE3-DAB8-45B9-97FB-B9351FA9B02B}"/>
              </a:ext>
            </a:extLst>
          </p:cNvPr>
          <p:cNvSpPr/>
          <p:nvPr/>
        </p:nvSpPr>
        <p:spPr>
          <a:xfrm>
            <a:off x="7352705" y="409646"/>
            <a:ext cx="126733" cy="14244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lgn="ctr"/>
            <a:endParaRPr lang="en-US" sz="1091">
              <a:solidFill>
                <a:schemeClr val="bg1"/>
              </a:solidFill>
            </a:endParaRPr>
          </a:p>
        </p:txBody>
      </p:sp>
      <p:sp>
        <p:nvSpPr>
          <p:cNvPr id="41" name="Rectangle 40">
            <a:extLst>
              <a:ext uri="{FF2B5EF4-FFF2-40B4-BE49-F238E27FC236}">
                <a16:creationId xmlns:a16="http://schemas.microsoft.com/office/drawing/2014/main" id="{372DAE3A-6E6F-4B3E-964B-BD2678B89683}"/>
              </a:ext>
            </a:extLst>
          </p:cNvPr>
          <p:cNvSpPr/>
          <p:nvPr/>
        </p:nvSpPr>
        <p:spPr>
          <a:xfrm>
            <a:off x="7352705" y="624914"/>
            <a:ext cx="126733" cy="14244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lgn="ctr"/>
            <a:endParaRPr lang="en-US" sz="1091">
              <a:solidFill>
                <a:schemeClr val="bg1"/>
              </a:solidFill>
            </a:endParaRPr>
          </a:p>
        </p:txBody>
      </p:sp>
      <p:sp>
        <p:nvSpPr>
          <p:cNvPr id="42" name="Rectangle 41">
            <a:extLst>
              <a:ext uri="{FF2B5EF4-FFF2-40B4-BE49-F238E27FC236}">
                <a16:creationId xmlns:a16="http://schemas.microsoft.com/office/drawing/2014/main" id="{B94E716B-CBBC-4685-9249-A77B07DEC606}"/>
              </a:ext>
            </a:extLst>
          </p:cNvPr>
          <p:cNvSpPr/>
          <p:nvPr/>
        </p:nvSpPr>
        <p:spPr>
          <a:xfrm>
            <a:off x="7352705" y="840182"/>
            <a:ext cx="126733" cy="14244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lgn="ctr"/>
            <a:endParaRPr lang="en-US" sz="1091">
              <a:solidFill>
                <a:schemeClr val="bg1"/>
              </a:solidFill>
            </a:endParaRPr>
          </a:p>
        </p:txBody>
      </p:sp>
      <p:pic>
        <p:nvPicPr>
          <p:cNvPr id="44" name="Graphic 43" descr="Checkmark">
            <a:extLst>
              <a:ext uri="{FF2B5EF4-FFF2-40B4-BE49-F238E27FC236}">
                <a16:creationId xmlns:a16="http://schemas.microsoft.com/office/drawing/2014/main" id="{83500A13-0903-4EFC-8334-A90FCB8D4D1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32161" y="804348"/>
            <a:ext cx="208394" cy="208394"/>
          </a:xfrm>
          <a:prstGeom prst="rect">
            <a:avLst/>
          </a:prstGeom>
        </p:spPr>
      </p:pic>
      <p:sp>
        <p:nvSpPr>
          <p:cNvPr id="46" name="object 23">
            <a:extLst>
              <a:ext uri="{FF2B5EF4-FFF2-40B4-BE49-F238E27FC236}">
                <a16:creationId xmlns:a16="http://schemas.microsoft.com/office/drawing/2014/main" id="{C1213147-0240-462B-812A-FBAE9DE859FD}"/>
              </a:ext>
            </a:extLst>
          </p:cNvPr>
          <p:cNvSpPr txBox="1"/>
          <p:nvPr/>
        </p:nvSpPr>
        <p:spPr>
          <a:xfrm>
            <a:off x="353945" y="791137"/>
            <a:ext cx="6894427" cy="240531"/>
          </a:xfrm>
          <a:prstGeom prst="rect">
            <a:avLst/>
          </a:prstGeom>
        </p:spPr>
        <p:txBody>
          <a:bodyPr vert="horz" wrap="square" lIns="0" tIns="7700" rIns="0" bIns="0" rtlCol="0" anchor="ctr">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42019">
              <a:spcBef>
                <a:spcPts val="95"/>
              </a:spcBef>
            </a:pPr>
            <a:r>
              <a:rPr lang="en-GB" sz="1512" b="1" i="1" spc="-47" dirty="0">
                <a:solidFill>
                  <a:schemeClr val="bg1"/>
                </a:solidFill>
                <a:latin typeface="Trebuchet MS" panose="020B0603020202020204" pitchFamily="34" charset="0"/>
                <a:cs typeface="Arial" panose="020B0604020202020204" pitchFamily="34" charset="0"/>
              </a:rPr>
              <a:t>Seeking the next step after university</a:t>
            </a:r>
            <a:endParaRPr lang="en-US" sz="1512" i="1" spc="-9" dirty="0">
              <a:solidFill>
                <a:schemeClr val="bg1"/>
              </a:solidFill>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C8F3C922-08B5-467F-B223-09A9D31A9845}"/>
              </a:ext>
            </a:extLst>
          </p:cNvPr>
          <p:cNvGrpSpPr/>
          <p:nvPr/>
        </p:nvGrpSpPr>
        <p:grpSpPr>
          <a:xfrm>
            <a:off x="5533513" y="1555985"/>
            <a:ext cx="2540863" cy="1793299"/>
            <a:chOff x="10344797" y="2647631"/>
            <a:chExt cx="4358120" cy="3116044"/>
          </a:xfrm>
        </p:grpSpPr>
        <p:cxnSp>
          <p:nvCxnSpPr>
            <p:cNvPr id="48" name="Straight Arrow Connector 47">
              <a:extLst>
                <a:ext uri="{FF2B5EF4-FFF2-40B4-BE49-F238E27FC236}">
                  <a16:creationId xmlns:a16="http://schemas.microsoft.com/office/drawing/2014/main" id="{30FBB41E-AA79-4FC1-A41C-934606B490C0}"/>
                </a:ext>
              </a:extLst>
            </p:cNvPr>
            <p:cNvCxnSpPr>
              <a:cxnSpLocks/>
            </p:cNvCxnSpPr>
            <p:nvPr/>
          </p:nvCxnSpPr>
          <p:spPr>
            <a:xfrm flipV="1">
              <a:off x="10839450" y="2647631"/>
              <a:ext cx="0" cy="3116044"/>
            </a:xfrm>
            <a:prstGeom prst="straightConnector1">
              <a:avLst/>
            </a:prstGeom>
            <a:ln w="38100">
              <a:solidFill>
                <a:srgbClr val="0F113D"/>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E79C29F4-31D1-46C2-A1A7-68F06AA99C68}"/>
                </a:ext>
              </a:extLst>
            </p:cNvPr>
            <p:cNvCxnSpPr>
              <a:cxnSpLocks/>
            </p:cNvCxnSpPr>
            <p:nvPr/>
          </p:nvCxnSpPr>
          <p:spPr>
            <a:xfrm>
              <a:off x="10344797" y="5243416"/>
              <a:ext cx="4358120" cy="0"/>
            </a:xfrm>
            <a:prstGeom prst="straightConnector1">
              <a:avLst/>
            </a:prstGeom>
            <a:ln w="38100">
              <a:solidFill>
                <a:srgbClr val="0F113D"/>
              </a:solidFill>
              <a:tailEnd type="triangle"/>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A6F660E3-1453-489A-824C-0457410E0E3A}"/>
                </a:ext>
              </a:extLst>
            </p:cNvPr>
            <p:cNvSpPr/>
            <p:nvPr/>
          </p:nvSpPr>
          <p:spPr>
            <a:xfrm>
              <a:off x="11757396" y="5298685"/>
              <a:ext cx="1983560" cy="357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lgn="ctr"/>
              <a:r>
                <a:rPr lang="en-GB" sz="1334" b="1" dirty="0">
                  <a:solidFill>
                    <a:srgbClr val="0F113D"/>
                  </a:solidFill>
                </a:rPr>
                <a:t>Instrumental</a:t>
              </a:r>
            </a:p>
          </p:txBody>
        </p:sp>
        <p:sp>
          <p:nvSpPr>
            <p:cNvPr id="61" name="Rectangle 60">
              <a:extLst>
                <a:ext uri="{FF2B5EF4-FFF2-40B4-BE49-F238E27FC236}">
                  <a16:creationId xmlns:a16="http://schemas.microsoft.com/office/drawing/2014/main" id="{0A9364DF-81A0-41C3-9D42-1FF132820F9A}"/>
                </a:ext>
              </a:extLst>
            </p:cNvPr>
            <p:cNvSpPr/>
            <p:nvPr/>
          </p:nvSpPr>
          <p:spPr>
            <a:xfrm rot="16200000">
              <a:off x="9567480" y="3733602"/>
              <a:ext cx="1983560" cy="357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lgn="ctr"/>
              <a:r>
                <a:rPr lang="en-GB" sz="1334" b="1" dirty="0">
                  <a:solidFill>
                    <a:srgbClr val="0F113D"/>
                  </a:solidFill>
                </a:rPr>
                <a:t>Heartfelt</a:t>
              </a:r>
            </a:p>
          </p:txBody>
        </p:sp>
        <p:cxnSp>
          <p:nvCxnSpPr>
            <p:cNvPr id="63" name="Straight Connector 62">
              <a:extLst>
                <a:ext uri="{FF2B5EF4-FFF2-40B4-BE49-F238E27FC236}">
                  <a16:creationId xmlns:a16="http://schemas.microsoft.com/office/drawing/2014/main" id="{D747AA16-65D9-4F56-9486-2D8D8F93B085}"/>
                </a:ext>
              </a:extLst>
            </p:cNvPr>
            <p:cNvCxnSpPr>
              <a:cxnSpLocks/>
            </p:cNvCxnSpPr>
            <p:nvPr/>
          </p:nvCxnSpPr>
          <p:spPr>
            <a:xfrm>
              <a:off x="10991850" y="3912412"/>
              <a:ext cx="3626764" cy="0"/>
            </a:xfrm>
            <a:prstGeom prst="line">
              <a:avLst/>
            </a:prstGeom>
            <a:ln>
              <a:solidFill>
                <a:srgbClr val="0F113D"/>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1F550A8F-AE99-4007-989D-AE8468B2DFEE}"/>
                </a:ext>
              </a:extLst>
            </p:cNvPr>
            <p:cNvCxnSpPr>
              <a:cxnSpLocks/>
            </p:cNvCxnSpPr>
            <p:nvPr/>
          </p:nvCxnSpPr>
          <p:spPr>
            <a:xfrm flipV="1">
              <a:off x="12669022" y="2675457"/>
              <a:ext cx="0" cy="2460041"/>
            </a:xfrm>
            <a:prstGeom prst="line">
              <a:avLst/>
            </a:prstGeom>
            <a:ln>
              <a:solidFill>
                <a:srgbClr val="0F113D"/>
              </a:solidFill>
            </a:ln>
          </p:spPr>
          <p:style>
            <a:lnRef idx="1">
              <a:schemeClr val="accent1"/>
            </a:lnRef>
            <a:fillRef idx="0">
              <a:schemeClr val="accent1"/>
            </a:fillRef>
            <a:effectRef idx="0">
              <a:schemeClr val="accent1"/>
            </a:effectRef>
            <a:fontRef idx="minor">
              <a:schemeClr val="tx1"/>
            </a:fontRef>
          </p:style>
        </p:cxnSp>
        <p:sp>
          <p:nvSpPr>
            <p:cNvPr id="74" name="Oval 73">
              <a:extLst>
                <a:ext uri="{FF2B5EF4-FFF2-40B4-BE49-F238E27FC236}">
                  <a16:creationId xmlns:a16="http://schemas.microsoft.com/office/drawing/2014/main" id="{EA06F296-C9C3-43BC-8EE5-54F7F0132D20}"/>
                </a:ext>
              </a:extLst>
            </p:cNvPr>
            <p:cNvSpPr/>
            <p:nvPr/>
          </p:nvSpPr>
          <p:spPr>
            <a:xfrm>
              <a:off x="14332572" y="2828382"/>
              <a:ext cx="244159" cy="282515"/>
            </a:xfrm>
            <a:prstGeom prst="ellipse">
              <a:avLst/>
            </a:prstGeom>
            <a:solidFill>
              <a:srgbClr val="C38F14"/>
            </a:solidFill>
            <a:ln>
              <a:solidFill>
                <a:srgbClr val="0F11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lgn="ctr"/>
              <a:endParaRPr lang="en-US" sz="1091"/>
            </a:p>
          </p:txBody>
        </p:sp>
      </p:grpSp>
      <p:sp>
        <p:nvSpPr>
          <p:cNvPr id="81" name="object 20">
            <a:extLst>
              <a:ext uri="{FF2B5EF4-FFF2-40B4-BE49-F238E27FC236}">
                <a16:creationId xmlns:a16="http://schemas.microsoft.com/office/drawing/2014/main" id="{F75CF7D4-D314-4CC1-8A8B-94484326721B}"/>
              </a:ext>
            </a:extLst>
          </p:cNvPr>
          <p:cNvSpPr txBox="1"/>
          <p:nvPr/>
        </p:nvSpPr>
        <p:spPr>
          <a:xfrm>
            <a:off x="8387613" y="1499194"/>
            <a:ext cx="2602697" cy="1753445"/>
          </a:xfrm>
          <a:prstGeom prst="rect">
            <a:avLst/>
          </a:prstGeom>
        </p:spPr>
        <p:txBody>
          <a:bodyPr vert="horz" wrap="square" lIns="0" tIns="7700"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228101" marR="265918" indent="-216096">
              <a:lnSpc>
                <a:spcPct val="100000"/>
              </a:lnSpc>
              <a:spcBef>
                <a:spcPts val="95"/>
              </a:spcBef>
              <a:buClr>
                <a:srgbClr val="231F20"/>
              </a:buClr>
              <a:buFont typeface="Times New Roman"/>
              <a:buChar char="•"/>
              <a:tabLst>
                <a:tab pos="227501" algn="l"/>
                <a:tab pos="228101" algn="l"/>
              </a:tabLst>
            </a:pPr>
            <a:r>
              <a:rPr lang="en-GB" sz="1134" b="1" spc="-14" dirty="0">
                <a:solidFill>
                  <a:srgbClr val="68737A"/>
                </a:solidFill>
                <a:latin typeface="Noto Sans"/>
                <a:cs typeface="Times New Roman"/>
              </a:rPr>
              <a:t>Converting my academic network into a professional one</a:t>
            </a:r>
            <a:r>
              <a:rPr lang="en-GB" sz="1134" spc="-14" dirty="0">
                <a:solidFill>
                  <a:srgbClr val="68737A"/>
                </a:solidFill>
                <a:latin typeface="Noto Sans"/>
                <a:cs typeface="Times New Roman"/>
              </a:rPr>
              <a:t> is key. Helping me to build connections in industry and carving out the beginning of my career.</a:t>
            </a:r>
            <a:endParaRPr lang="en-GB" sz="1134" dirty="0">
              <a:latin typeface="Times New Roman"/>
              <a:cs typeface="Times New Roman"/>
            </a:endParaRPr>
          </a:p>
          <a:p>
            <a:pPr marL="228101" marR="4802" indent="-216096">
              <a:lnSpc>
                <a:spcPct val="100000"/>
              </a:lnSpc>
              <a:buClr>
                <a:srgbClr val="231F20"/>
              </a:buClr>
              <a:buFont typeface="Times New Roman"/>
              <a:buChar char="•"/>
              <a:tabLst>
                <a:tab pos="227501" algn="l"/>
                <a:tab pos="228101" algn="l"/>
              </a:tabLst>
            </a:pPr>
            <a:endParaRPr lang="en-GB" sz="1134" b="1" spc="-14" dirty="0">
              <a:solidFill>
                <a:srgbClr val="68737A"/>
              </a:solidFill>
              <a:latin typeface="Noto Sans"/>
              <a:cs typeface="Noto Sans"/>
            </a:endParaRPr>
          </a:p>
          <a:p>
            <a:pPr marL="228101" marR="4802" indent="-216096">
              <a:lnSpc>
                <a:spcPct val="100000"/>
              </a:lnSpc>
              <a:buClr>
                <a:srgbClr val="231F20"/>
              </a:buClr>
              <a:buFont typeface="Times New Roman"/>
              <a:buChar char="•"/>
              <a:tabLst>
                <a:tab pos="227501" algn="l"/>
                <a:tab pos="228101" algn="l"/>
              </a:tabLst>
            </a:pPr>
            <a:r>
              <a:rPr lang="en-GB" sz="1134" b="1" spc="-14" dirty="0">
                <a:solidFill>
                  <a:srgbClr val="68737A"/>
                </a:solidFill>
                <a:latin typeface="Noto Sans"/>
                <a:cs typeface="Noto Sans"/>
              </a:rPr>
              <a:t>AVOID</a:t>
            </a:r>
            <a:r>
              <a:rPr lang="en-GB" sz="1134" spc="-14" dirty="0">
                <a:solidFill>
                  <a:srgbClr val="68737A"/>
                </a:solidFill>
                <a:latin typeface="Noto Sans"/>
                <a:cs typeface="Noto Sans"/>
              </a:rPr>
              <a:t> </a:t>
            </a:r>
            <a:r>
              <a:rPr lang="en-GB" sz="1134" spc="-14" dirty="0">
                <a:solidFill>
                  <a:srgbClr val="68737A"/>
                </a:solidFill>
                <a:latin typeface="Noto Sans"/>
                <a:cs typeface="Times New Roman"/>
              </a:rPr>
              <a:t>communicating formally. I prefer authenticity and approachability.</a:t>
            </a:r>
          </a:p>
        </p:txBody>
      </p:sp>
      <p:cxnSp>
        <p:nvCxnSpPr>
          <p:cNvPr id="82" name="Straight Connector 81">
            <a:extLst>
              <a:ext uri="{FF2B5EF4-FFF2-40B4-BE49-F238E27FC236}">
                <a16:creationId xmlns:a16="http://schemas.microsoft.com/office/drawing/2014/main" id="{B0BDD34F-E50A-4F8F-967F-9D006DBDCBE0}"/>
              </a:ext>
            </a:extLst>
          </p:cNvPr>
          <p:cNvCxnSpPr>
            <a:cxnSpLocks/>
          </p:cNvCxnSpPr>
          <p:nvPr/>
        </p:nvCxnSpPr>
        <p:spPr>
          <a:xfrm>
            <a:off x="7655016" y="3907875"/>
            <a:ext cx="1284527"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5" name="Oval 84">
            <a:extLst>
              <a:ext uri="{FF2B5EF4-FFF2-40B4-BE49-F238E27FC236}">
                <a16:creationId xmlns:a16="http://schemas.microsoft.com/office/drawing/2014/main" id="{6874CBF0-0914-4025-9F02-F14B80C7919C}"/>
              </a:ext>
            </a:extLst>
          </p:cNvPr>
          <p:cNvSpPr/>
          <p:nvPr/>
        </p:nvSpPr>
        <p:spPr>
          <a:xfrm>
            <a:off x="8713268" y="3800949"/>
            <a:ext cx="179656" cy="196453"/>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lgn="ctr"/>
            <a:endParaRPr lang="en-US" sz="455" b="1" dirty="0">
              <a:solidFill>
                <a:srgbClr val="002060"/>
              </a:solidFill>
              <a:latin typeface="HelveticaNeueLT Std" panose="020B0604020202020204" pitchFamily="34" charset="0"/>
            </a:endParaRPr>
          </a:p>
        </p:txBody>
      </p:sp>
      <p:sp>
        <p:nvSpPr>
          <p:cNvPr id="90" name="Rectangle 89">
            <a:extLst>
              <a:ext uri="{FF2B5EF4-FFF2-40B4-BE49-F238E27FC236}">
                <a16:creationId xmlns:a16="http://schemas.microsoft.com/office/drawing/2014/main" id="{36CB3140-5D7A-4C62-9BBD-B59377218AA7}"/>
              </a:ext>
            </a:extLst>
          </p:cNvPr>
          <p:cNvSpPr/>
          <p:nvPr/>
        </p:nvSpPr>
        <p:spPr>
          <a:xfrm>
            <a:off x="8987459" y="3721778"/>
            <a:ext cx="866976" cy="3872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0788" rIns="20788" rtlCol="0" anchor="t" anchorCtr="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spcAft>
                <a:spcPts val="364"/>
              </a:spcAft>
            </a:pPr>
            <a:r>
              <a:rPr lang="en-US" sz="1040" dirty="0">
                <a:solidFill>
                  <a:schemeClr val="tx1"/>
                </a:solidFill>
                <a:latin typeface="Noto Sans"/>
              </a:rPr>
              <a:t>Highly connected</a:t>
            </a:r>
            <a:endParaRPr lang="en-GB" sz="1040" dirty="0">
              <a:solidFill>
                <a:schemeClr val="tx1"/>
              </a:solidFill>
              <a:latin typeface="Noto Sans"/>
            </a:endParaRPr>
          </a:p>
        </p:txBody>
      </p:sp>
      <p:sp>
        <p:nvSpPr>
          <p:cNvPr id="92" name="Rectangle 91">
            <a:extLst>
              <a:ext uri="{FF2B5EF4-FFF2-40B4-BE49-F238E27FC236}">
                <a16:creationId xmlns:a16="http://schemas.microsoft.com/office/drawing/2014/main" id="{0ED4E490-103A-4914-87DB-06CE37FE7713}"/>
              </a:ext>
            </a:extLst>
          </p:cNvPr>
          <p:cNvSpPr/>
          <p:nvPr/>
        </p:nvSpPr>
        <p:spPr>
          <a:xfrm>
            <a:off x="6984123" y="3712242"/>
            <a:ext cx="866976" cy="3872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0788" rIns="20788" rtlCol="0" anchor="t" anchorCtr="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spcAft>
                <a:spcPts val="364"/>
              </a:spcAft>
            </a:pPr>
            <a:r>
              <a:rPr lang="en-US" sz="1040" dirty="0">
                <a:solidFill>
                  <a:schemeClr val="tx1"/>
                </a:solidFill>
                <a:latin typeface="Noto Sans"/>
              </a:rPr>
              <a:t>Poorly connected</a:t>
            </a:r>
            <a:endParaRPr lang="en-GB" sz="1040" dirty="0">
              <a:solidFill>
                <a:schemeClr val="tx1"/>
              </a:solidFill>
              <a:latin typeface="Noto Sans"/>
            </a:endParaRPr>
          </a:p>
        </p:txBody>
      </p:sp>
      <p:sp>
        <p:nvSpPr>
          <p:cNvPr id="105" name="object 23">
            <a:extLst>
              <a:ext uri="{FF2B5EF4-FFF2-40B4-BE49-F238E27FC236}">
                <a16:creationId xmlns:a16="http://schemas.microsoft.com/office/drawing/2014/main" id="{E3393088-8CF7-41BA-BE89-F8BD74279D54}"/>
              </a:ext>
            </a:extLst>
          </p:cNvPr>
          <p:cNvSpPr txBox="1"/>
          <p:nvPr/>
        </p:nvSpPr>
        <p:spPr>
          <a:xfrm>
            <a:off x="333781" y="2527582"/>
            <a:ext cx="1150195" cy="116879"/>
          </a:xfrm>
          <a:prstGeom prst="rect">
            <a:avLst/>
          </a:prstGeom>
        </p:spPr>
        <p:txBody>
          <a:bodyPr vert="horz" wrap="square" lIns="0" tIns="7700"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26947">
              <a:lnSpc>
                <a:spcPts val="861"/>
              </a:lnSpc>
              <a:spcBef>
                <a:spcPts val="60"/>
              </a:spcBef>
            </a:pPr>
            <a:r>
              <a:rPr lang="en-GB" sz="728" b="1" spc="-30" dirty="0">
                <a:solidFill>
                  <a:srgbClr val="0F113D"/>
                </a:solidFill>
                <a:latin typeface="Times New Roman"/>
                <a:cs typeface="Times New Roman"/>
              </a:rPr>
              <a:t>OXFORD EDUCATION</a:t>
            </a:r>
            <a:endParaRPr sz="728" dirty="0">
              <a:solidFill>
                <a:srgbClr val="0F113D"/>
              </a:solidFill>
              <a:latin typeface="Times New Roman"/>
              <a:cs typeface="Times New Roman"/>
            </a:endParaRPr>
          </a:p>
        </p:txBody>
      </p:sp>
      <p:sp>
        <p:nvSpPr>
          <p:cNvPr id="106" name="object 24">
            <a:extLst>
              <a:ext uri="{FF2B5EF4-FFF2-40B4-BE49-F238E27FC236}">
                <a16:creationId xmlns:a16="http://schemas.microsoft.com/office/drawing/2014/main" id="{555905A7-3C1B-46E6-A620-0C41D2571963}"/>
              </a:ext>
            </a:extLst>
          </p:cNvPr>
          <p:cNvSpPr txBox="1"/>
          <p:nvPr/>
        </p:nvSpPr>
        <p:spPr>
          <a:xfrm>
            <a:off x="353768" y="2682713"/>
            <a:ext cx="1389204" cy="145344"/>
          </a:xfrm>
          <a:prstGeom prst="rect">
            <a:avLst/>
          </a:prstGeom>
        </p:spPr>
        <p:txBody>
          <a:bodyPr vert="horz" wrap="square" lIns="0" tIns="16938"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7699" marR="228276">
              <a:lnSpc>
                <a:spcPts val="970"/>
              </a:lnSpc>
              <a:spcBef>
                <a:spcPts val="132"/>
              </a:spcBef>
              <a:tabLst>
                <a:tab pos="161294" algn="l"/>
                <a:tab pos="161679" algn="l"/>
              </a:tabLst>
            </a:pPr>
            <a:r>
              <a:rPr lang="en-GB" sz="849" spc="-6" dirty="0">
                <a:solidFill>
                  <a:srgbClr val="68737A"/>
                </a:solidFill>
                <a:latin typeface="Noto Sans"/>
                <a:cs typeface="Noto Sans"/>
              </a:rPr>
              <a:t>BA</a:t>
            </a:r>
            <a:endParaRPr sz="849" dirty="0">
              <a:latin typeface="Noto Sans"/>
              <a:cs typeface="Noto Sans"/>
            </a:endParaRPr>
          </a:p>
        </p:txBody>
      </p:sp>
      <p:cxnSp>
        <p:nvCxnSpPr>
          <p:cNvPr id="51" name="Straight Connector 50">
            <a:extLst>
              <a:ext uri="{FF2B5EF4-FFF2-40B4-BE49-F238E27FC236}">
                <a16:creationId xmlns:a16="http://schemas.microsoft.com/office/drawing/2014/main" id="{5EEA44F5-2D04-4E76-AD80-95F32EBA5253}"/>
              </a:ext>
            </a:extLst>
          </p:cNvPr>
          <p:cNvCxnSpPr>
            <a:cxnSpLocks/>
          </p:cNvCxnSpPr>
          <p:nvPr/>
        </p:nvCxnSpPr>
        <p:spPr>
          <a:xfrm>
            <a:off x="7655016" y="4291036"/>
            <a:ext cx="1284527"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651F8C92-BCCC-49F1-A99B-9AA30B0C7766}"/>
              </a:ext>
            </a:extLst>
          </p:cNvPr>
          <p:cNvSpPr/>
          <p:nvPr/>
        </p:nvSpPr>
        <p:spPr>
          <a:xfrm>
            <a:off x="8510256" y="4171793"/>
            <a:ext cx="179656" cy="196453"/>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lgn="ctr"/>
            <a:endParaRPr lang="en-US" sz="455" b="1" dirty="0">
              <a:solidFill>
                <a:srgbClr val="002060"/>
              </a:solidFill>
              <a:latin typeface="HelveticaNeueLT Std" panose="020B0604020202020204" pitchFamily="34" charset="0"/>
            </a:endParaRPr>
          </a:p>
        </p:txBody>
      </p:sp>
      <p:sp>
        <p:nvSpPr>
          <p:cNvPr id="53" name="Rectangle 52">
            <a:extLst>
              <a:ext uri="{FF2B5EF4-FFF2-40B4-BE49-F238E27FC236}">
                <a16:creationId xmlns:a16="http://schemas.microsoft.com/office/drawing/2014/main" id="{6E457F71-98A5-4FC0-915B-D9BD5C069EB0}"/>
              </a:ext>
            </a:extLst>
          </p:cNvPr>
          <p:cNvSpPr/>
          <p:nvPr/>
        </p:nvSpPr>
        <p:spPr>
          <a:xfrm>
            <a:off x="8987459" y="4046647"/>
            <a:ext cx="866976" cy="3872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0788" rIns="20788" rtlCol="0" anchor="t" anchorCtr="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spcAft>
                <a:spcPts val="364"/>
              </a:spcAft>
            </a:pPr>
            <a:r>
              <a:rPr lang="en-US" sz="1040" dirty="0">
                <a:solidFill>
                  <a:schemeClr val="tx1"/>
                </a:solidFill>
                <a:latin typeface="Noto Sans"/>
              </a:rPr>
              <a:t>Attached to College</a:t>
            </a:r>
            <a:endParaRPr lang="en-GB" sz="1040" dirty="0">
              <a:solidFill>
                <a:schemeClr val="tx1"/>
              </a:solidFill>
              <a:latin typeface="Noto Sans"/>
            </a:endParaRPr>
          </a:p>
        </p:txBody>
      </p:sp>
      <p:sp>
        <p:nvSpPr>
          <p:cNvPr id="54" name="Rectangle 53">
            <a:extLst>
              <a:ext uri="{FF2B5EF4-FFF2-40B4-BE49-F238E27FC236}">
                <a16:creationId xmlns:a16="http://schemas.microsoft.com/office/drawing/2014/main" id="{83CAC121-37F9-47C5-98A2-4E92545D5F70}"/>
              </a:ext>
            </a:extLst>
          </p:cNvPr>
          <p:cNvSpPr/>
          <p:nvPr/>
        </p:nvSpPr>
        <p:spPr>
          <a:xfrm>
            <a:off x="6981232" y="4041483"/>
            <a:ext cx="866976" cy="3872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0788" rIns="20788" rtlCol="0" anchor="t" anchorCtr="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spcAft>
                <a:spcPts val="364"/>
              </a:spcAft>
            </a:pPr>
            <a:r>
              <a:rPr lang="en-US" sz="1040" dirty="0">
                <a:solidFill>
                  <a:schemeClr val="tx1"/>
                </a:solidFill>
                <a:latin typeface="Noto Sans"/>
              </a:rPr>
              <a:t>Attached to University</a:t>
            </a:r>
            <a:endParaRPr lang="en-GB" sz="1040" dirty="0">
              <a:solidFill>
                <a:schemeClr val="tx1"/>
              </a:solidFill>
              <a:latin typeface="Noto Sans"/>
            </a:endParaRPr>
          </a:p>
        </p:txBody>
      </p:sp>
      <p:sp>
        <p:nvSpPr>
          <p:cNvPr id="43" name="object 23">
            <a:extLst>
              <a:ext uri="{FF2B5EF4-FFF2-40B4-BE49-F238E27FC236}">
                <a16:creationId xmlns:a16="http://schemas.microsoft.com/office/drawing/2014/main" id="{B51E1C7B-671D-45F1-9764-CF95D216EE1F}"/>
              </a:ext>
            </a:extLst>
          </p:cNvPr>
          <p:cNvSpPr txBox="1"/>
          <p:nvPr/>
        </p:nvSpPr>
        <p:spPr>
          <a:xfrm>
            <a:off x="7284583" y="165805"/>
            <a:ext cx="2635755" cy="373388"/>
          </a:xfrm>
          <a:prstGeom prst="rect">
            <a:avLst/>
          </a:prstGeom>
        </p:spPr>
        <p:txBody>
          <a:bodyPr vert="horz" wrap="square" lIns="0" tIns="7700" rIns="0" bIns="0" rtlCol="0" anchor="ctr">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26947">
              <a:lnSpc>
                <a:spcPts val="861"/>
              </a:lnSpc>
              <a:spcBef>
                <a:spcPts val="60"/>
              </a:spcBef>
            </a:pPr>
            <a:r>
              <a:rPr lang="en-GB" sz="1455" b="1" spc="-30" dirty="0">
                <a:solidFill>
                  <a:schemeClr val="bg1"/>
                </a:solidFill>
                <a:latin typeface="Noto Sans"/>
                <a:cs typeface="Times New Roman"/>
              </a:rPr>
              <a:t>View of own career trajectory:</a:t>
            </a:r>
          </a:p>
          <a:p>
            <a:pPr marL="7699">
              <a:lnSpc>
                <a:spcPts val="945"/>
              </a:lnSpc>
            </a:pPr>
            <a:endParaRPr lang="en-US" sz="1455" spc="-6" dirty="0">
              <a:solidFill>
                <a:schemeClr val="bg1"/>
              </a:solidFill>
              <a:latin typeface="Noto Sans"/>
              <a:cs typeface="Noto Sans"/>
            </a:endParaRPr>
          </a:p>
        </p:txBody>
      </p:sp>
      <p:sp>
        <p:nvSpPr>
          <p:cNvPr id="47" name="object 18">
            <a:extLst>
              <a:ext uri="{FF2B5EF4-FFF2-40B4-BE49-F238E27FC236}">
                <a16:creationId xmlns:a16="http://schemas.microsoft.com/office/drawing/2014/main" id="{62F64D7C-292F-4713-BCDB-83B48C276E20}"/>
              </a:ext>
            </a:extLst>
          </p:cNvPr>
          <p:cNvSpPr/>
          <p:nvPr/>
        </p:nvSpPr>
        <p:spPr>
          <a:xfrm>
            <a:off x="2061802" y="1248629"/>
            <a:ext cx="3167498" cy="3156432"/>
          </a:xfrm>
          <a:custGeom>
            <a:avLst/>
            <a:gdLst/>
            <a:ahLst/>
            <a:cxnLst/>
            <a:rect l="l" t="t" r="r" b="b"/>
            <a:pathLst>
              <a:path w="3905250" h="3789679">
                <a:moveTo>
                  <a:pt x="0" y="3789679"/>
                </a:moveTo>
                <a:lnTo>
                  <a:pt x="3904678" y="3789679"/>
                </a:lnTo>
                <a:lnTo>
                  <a:pt x="3904678" y="0"/>
                </a:lnTo>
                <a:lnTo>
                  <a:pt x="0" y="0"/>
                </a:lnTo>
                <a:lnTo>
                  <a:pt x="0" y="3789679"/>
                </a:lnTo>
                <a:close/>
              </a:path>
            </a:pathLst>
          </a:custGeom>
          <a:ln w="12700">
            <a:solidFill>
              <a:srgbClr val="68737A"/>
            </a:solidFill>
          </a:ln>
        </p:spPr>
        <p:txBody>
          <a:bodyPr wrap="square" lIns="0" tIns="0" rIns="0" bIns="0" rtlCol="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endParaRPr sz="1609"/>
          </a:p>
        </p:txBody>
      </p:sp>
      <p:pic>
        <p:nvPicPr>
          <p:cNvPr id="49" name="Graphic 48" descr="Dollar">
            <a:extLst>
              <a:ext uri="{FF2B5EF4-FFF2-40B4-BE49-F238E27FC236}">
                <a16:creationId xmlns:a16="http://schemas.microsoft.com/office/drawing/2014/main" id="{8934584D-3C5B-4B00-AB1F-B2C7EBF6E86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01096" y="1285918"/>
            <a:ext cx="350755" cy="350755"/>
          </a:xfrm>
          <a:prstGeom prst="rect">
            <a:avLst/>
          </a:prstGeom>
        </p:spPr>
      </p:pic>
      <p:sp>
        <p:nvSpPr>
          <p:cNvPr id="56" name="object 17">
            <a:extLst>
              <a:ext uri="{FF2B5EF4-FFF2-40B4-BE49-F238E27FC236}">
                <a16:creationId xmlns:a16="http://schemas.microsoft.com/office/drawing/2014/main" id="{194094D7-33A6-458A-BC02-4CA4D2465450}"/>
              </a:ext>
            </a:extLst>
          </p:cNvPr>
          <p:cNvSpPr txBox="1"/>
          <p:nvPr/>
        </p:nvSpPr>
        <p:spPr>
          <a:xfrm>
            <a:off x="2423005" y="1334868"/>
            <a:ext cx="2645555" cy="259754"/>
          </a:xfrm>
          <a:prstGeom prst="rect">
            <a:avLst/>
          </a:prstGeom>
        </p:spPr>
        <p:txBody>
          <a:bodyPr vert="horz" wrap="square" lIns="0" tIns="12005"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12005">
              <a:lnSpc>
                <a:spcPct val="100000"/>
              </a:lnSpc>
              <a:spcBef>
                <a:spcPts val="95"/>
              </a:spcBef>
            </a:pPr>
            <a:r>
              <a:rPr lang="en-GB" sz="1609" b="1" spc="57" dirty="0">
                <a:solidFill>
                  <a:srgbClr val="0F113D"/>
                </a:solidFill>
                <a:latin typeface="Times New Roman"/>
                <a:cs typeface="Times New Roman"/>
              </a:rPr>
              <a:t>Philanthropic Inclination</a:t>
            </a:r>
            <a:endParaRPr sz="1609" dirty="0">
              <a:solidFill>
                <a:srgbClr val="0F113D"/>
              </a:solidFill>
              <a:latin typeface="Times New Roman"/>
              <a:cs typeface="Times New Roman"/>
            </a:endParaRPr>
          </a:p>
        </p:txBody>
      </p:sp>
      <p:sp>
        <p:nvSpPr>
          <p:cNvPr id="57" name="object 20">
            <a:extLst>
              <a:ext uri="{FF2B5EF4-FFF2-40B4-BE49-F238E27FC236}">
                <a16:creationId xmlns:a16="http://schemas.microsoft.com/office/drawing/2014/main" id="{7F5129FD-A127-41AB-BDB4-FBAB2EE39FF2}"/>
              </a:ext>
            </a:extLst>
          </p:cNvPr>
          <p:cNvSpPr txBox="1"/>
          <p:nvPr/>
        </p:nvSpPr>
        <p:spPr>
          <a:xfrm>
            <a:off x="2241878" y="1743032"/>
            <a:ext cx="2879980" cy="2673107"/>
          </a:xfrm>
          <a:prstGeom prst="rect">
            <a:avLst/>
          </a:prstGeom>
        </p:spPr>
        <p:txBody>
          <a:bodyPr vert="horz" wrap="square" lIns="0" tIns="12005" rIns="0" bIns="0" rtlCol="0" anchor="ctr">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228101" marR="265918" indent="-216096">
              <a:lnSpc>
                <a:spcPct val="100000"/>
              </a:lnSpc>
              <a:spcBef>
                <a:spcPts val="95"/>
              </a:spcBef>
              <a:buClr>
                <a:srgbClr val="231F20"/>
              </a:buClr>
              <a:buFont typeface="Times New Roman"/>
              <a:buChar char="•"/>
              <a:tabLst>
                <a:tab pos="227501" algn="l"/>
                <a:tab pos="228101" algn="l"/>
              </a:tabLst>
            </a:pPr>
            <a:r>
              <a:rPr lang="en-GB" sz="1229" spc="-14" dirty="0">
                <a:solidFill>
                  <a:srgbClr val="68737A"/>
                </a:solidFill>
                <a:latin typeface="Noto Sans"/>
                <a:cs typeface="Times New Roman"/>
              </a:rPr>
              <a:t>CURRENT: Having just graduated, I don’t have enough funds to donate.</a:t>
            </a:r>
          </a:p>
          <a:p>
            <a:pPr marL="228101" marR="265918" indent="-216096">
              <a:lnSpc>
                <a:spcPct val="100000"/>
              </a:lnSpc>
              <a:spcBef>
                <a:spcPts val="95"/>
              </a:spcBef>
              <a:buClr>
                <a:srgbClr val="231F20"/>
              </a:buClr>
              <a:buFont typeface="Times New Roman"/>
              <a:buChar char="•"/>
              <a:tabLst>
                <a:tab pos="227501" algn="l"/>
                <a:tab pos="228101" algn="l"/>
              </a:tabLst>
            </a:pPr>
            <a:r>
              <a:rPr lang="en-GB" sz="1229" spc="-14" dirty="0">
                <a:solidFill>
                  <a:srgbClr val="68737A"/>
                </a:solidFill>
                <a:latin typeface="Noto Sans"/>
                <a:cs typeface="Times New Roman"/>
              </a:rPr>
              <a:t>FUTURE: If I retain an engaging and thoughtful relationship with the University I would consider donating, depending on my financial position.  </a:t>
            </a:r>
            <a:endParaRPr lang="en-GB" sz="1229" spc="-14" dirty="0">
              <a:solidFill>
                <a:srgbClr val="68737A"/>
              </a:solidFill>
              <a:latin typeface="Noto Sans"/>
              <a:cs typeface="Noto Sans"/>
            </a:endParaRPr>
          </a:p>
          <a:p>
            <a:pPr marL="228101" marR="79235" indent="-216096">
              <a:lnSpc>
                <a:spcPct val="100000"/>
              </a:lnSpc>
              <a:buClr>
                <a:srgbClr val="231F20"/>
              </a:buClr>
              <a:buFont typeface="Times New Roman"/>
              <a:buChar char="•"/>
              <a:tabLst>
                <a:tab pos="227501" algn="l"/>
                <a:tab pos="228101" algn="l"/>
              </a:tabLst>
            </a:pPr>
            <a:r>
              <a:rPr lang="en-GB" sz="1229" spc="-14" dirty="0">
                <a:solidFill>
                  <a:srgbClr val="68737A"/>
                </a:solidFill>
                <a:latin typeface="Noto Sans"/>
                <a:cs typeface="Noto Sans"/>
              </a:rPr>
              <a:t>OXFORD UNIVERSITY VS COLLEGE: </a:t>
            </a:r>
            <a:r>
              <a:rPr lang="en-GB" sz="1229" spc="-14" dirty="0">
                <a:solidFill>
                  <a:srgbClr val="68737A"/>
                </a:solidFill>
                <a:latin typeface="Noto Sans"/>
                <a:cs typeface="Times New Roman"/>
              </a:rPr>
              <a:t>At the moment I’m closest to my college. It’s where most of my time-spent with the University has been. I can imagine this developing over time to be more inclusive of both.</a:t>
            </a:r>
          </a:p>
        </p:txBody>
      </p:sp>
      <p:sp>
        <p:nvSpPr>
          <p:cNvPr id="58" name="object 23">
            <a:extLst>
              <a:ext uri="{FF2B5EF4-FFF2-40B4-BE49-F238E27FC236}">
                <a16:creationId xmlns:a16="http://schemas.microsoft.com/office/drawing/2014/main" id="{1B5DC20B-6228-499D-A54D-5A107D670659}"/>
              </a:ext>
            </a:extLst>
          </p:cNvPr>
          <p:cNvSpPr/>
          <p:nvPr/>
        </p:nvSpPr>
        <p:spPr>
          <a:xfrm>
            <a:off x="2061802" y="4803677"/>
            <a:ext cx="1188963" cy="43219"/>
          </a:xfrm>
          <a:custGeom>
            <a:avLst/>
            <a:gdLst/>
            <a:ahLst/>
            <a:cxnLst/>
            <a:rect l="l" t="t" r="r" b="b"/>
            <a:pathLst>
              <a:path w="1264285">
                <a:moveTo>
                  <a:pt x="0" y="0"/>
                </a:moveTo>
                <a:lnTo>
                  <a:pt x="1263980" y="0"/>
                </a:lnTo>
              </a:path>
            </a:pathLst>
          </a:custGeom>
          <a:ln w="21221">
            <a:solidFill>
              <a:srgbClr val="9FA4A9"/>
            </a:solidFill>
          </a:ln>
        </p:spPr>
        <p:txBody>
          <a:bodyPr wrap="square" lIns="0" tIns="0" rIns="0" bIns="0" rtlCol="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endParaRPr sz="1609"/>
          </a:p>
        </p:txBody>
      </p:sp>
      <p:sp>
        <p:nvSpPr>
          <p:cNvPr id="59" name="object 27">
            <a:extLst>
              <a:ext uri="{FF2B5EF4-FFF2-40B4-BE49-F238E27FC236}">
                <a16:creationId xmlns:a16="http://schemas.microsoft.com/office/drawing/2014/main" id="{77AA8109-095E-4E00-B72A-9AA4231667EB}"/>
              </a:ext>
            </a:extLst>
          </p:cNvPr>
          <p:cNvSpPr/>
          <p:nvPr/>
        </p:nvSpPr>
        <p:spPr>
          <a:xfrm>
            <a:off x="3004975" y="4591793"/>
            <a:ext cx="580116" cy="580116"/>
          </a:xfrm>
          <a:prstGeom prst="rect">
            <a:avLst/>
          </a:prstGeom>
          <a:blipFill>
            <a:blip r:embed="rId7" cstate="print"/>
            <a:stretch>
              <a:fillRect/>
            </a:stretch>
          </a:blipFill>
        </p:spPr>
        <p:txBody>
          <a:bodyPr wrap="square" lIns="0" tIns="0" rIns="0" bIns="0" rtlCol="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endParaRPr sz="1609"/>
          </a:p>
        </p:txBody>
      </p:sp>
      <p:sp>
        <p:nvSpPr>
          <p:cNvPr id="64" name="object 26">
            <a:extLst>
              <a:ext uri="{FF2B5EF4-FFF2-40B4-BE49-F238E27FC236}">
                <a16:creationId xmlns:a16="http://schemas.microsoft.com/office/drawing/2014/main" id="{A5F64193-CD59-4740-B663-8FBD3387CA4C}"/>
              </a:ext>
            </a:extLst>
          </p:cNvPr>
          <p:cNvSpPr txBox="1"/>
          <p:nvPr/>
        </p:nvSpPr>
        <p:spPr>
          <a:xfrm>
            <a:off x="3585091" y="4678434"/>
            <a:ext cx="392579" cy="297736"/>
          </a:xfrm>
          <a:prstGeom prst="rect">
            <a:avLst/>
          </a:prstGeom>
        </p:spPr>
        <p:txBody>
          <a:bodyPr vert="horz" wrap="square" lIns="0" tIns="12005"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12005">
              <a:lnSpc>
                <a:spcPct val="100000"/>
              </a:lnSpc>
              <a:spcBef>
                <a:spcPts val="95"/>
              </a:spcBef>
            </a:pPr>
            <a:r>
              <a:rPr sz="1796" b="1" spc="-104" dirty="0">
                <a:solidFill>
                  <a:srgbClr val="0F113D"/>
                </a:solidFill>
                <a:latin typeface="Times New Roman"/>
                <a:cs typeface="Times New Roman"/>
              </a:rPr>
              <a:t>DO</a:t>
            </a:r>
            <a:r>
              <a:rPr sz="1796" b="1" spc="-203" dirty="0">
                <a:solidFill>
                  <a:srgbClr val="0F113D"/>
                </a:solidFill>
                <a:latin typeface="Times New Roman"/>
                <a:cs typeface="Times New Roman"/>
              </a:rPr>
              <a:t>:</a:t>
            </a:r>
            <a:endParaRPr sz="1796" dirty="0">
              <a:solidFill>
                <a:srgbClr val="0F113D"/>
              </a:solidFill>
              <a:latin typeface="Times New Roman"/>
              <a:cs typeface="Times New Roman"/>
            </a:endParaRPr>
          </a:p>
        </p:txBody>
      </p:sp>
      <p:sp>
        <p:nvSpPr>
          <p:cNvPr id="66" name="object 22">
            <a:extLst>
              <a:ext uri="{FF2B5EF4-FFF2-40B4-BE49-F238E27FC236}">
                <a16:creationId xmlns:a16="http://schemas.microsoft.com/office/drawing/2014/main" id="{CFA60E23-79F2-4E7C-B129-414E451E90D6}"/>
              </a:ext>
            </a:extLst>
          </p:cNvPr>
          <p:cNvSpPr/>
          <p:nvPr/>
        </p:nvSpPr>
        <p:spPr>
          <a:xfrm>
            <a:off x="4056621" y="4827302"/>
            <a:ext cx="3708488" cy="0"/>
          </a:xfrm>
          <a:custGeom>
            <a:avLst/>
            <a:gdLst/>
            <a:ahLst/>
            <a:cxnLst/>
            <a:rect l="l" t="t" r="r" b="b"/>
            <a:pathLst>
              <a:path w="3923029">
                <a:moveTo>
                  <a:pt x="0" y="0"/>
                </a:moveTo>
                <a:lnTo>
                  <a:pt x="3923030" y="0"/>
                </a:lnTo>
              </a:path>
            </a:pathLst>
          </a:custGeom>
          <a:ln w="21221">
            <a:solidFill>
              <a:srgbClr val="9FA4A9"/>
            </a:solidFill>
          </a:ln>
        </p:spPr>
        <p:txBody>
          <a:bodyPr wrap="square" lIns="0" tIns="0" rIns="0" bIns="0" rtlCol="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endParaRPr sz="1609"/>
          </a:p>
        </p:txBody>
      </p:sp>
      <p:sp>
        <p:nvSpPr>
          <p:cNvPr id="68" name="object 29">
            <a:extLst>
              <a:ext uri="{FF2B5EF4-FFF2-40B4-BE49-F238E27FC236}">
                <a16:creationId xmlns:a16="http://schemas.microsoft.com/office/drawing/2014/main" id="{6E7433B3-8B66-4051-8255-CB358F18A87F}"/>
              </a:ext>
            </a:extLst>
          </p:cNvPr>
          <p:cNvSpPr/>
          <p:nvPr/>
        </p:nvSpPr>
        <p:spPr>
          <a:xfrm>
            <a:off x="7748186" y="4535227"/>
            <a:ext cx="580116" cy="580116"/>
          </a:xfrm>
          <a:prstGeom prst="rect">
            <a:avLst/>
          </a:prstGeom>
          <a:blipFill>
            <a:blip r:embed="rId8" cstate="print"/>
            <a:stretch>
              <a:fillRect/>
            </a:stretch>
          </a:blipFill>
        </p:spPr>
        <p:txBody>
          <a:bodyPr wrap="square" lIns="0" tIns="0" rIns="0" bIns="0" rtlCol="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endParaRPr sz="1609"/>
          </a:p>
        </p:txBody>
      </p:sp>
      <p:sp>
        <p:nvSpPr>
          <p:cNvPr id="70" name="object 28">
            <a:extLst>
              <a:ext uri="{FF2B5EF4-FFF2-40B4-BE49-F238E27FC236}">
                <a16:creationId xmlns:a16="http://schemas.microsoft.com/office/drawing/2014/main" id="{8C4A3813-AECE-4B95-BBE0-9E6484D42688}"/>
              </a:ext>
            </a:extLst>
          </p:cNvPr>
          <p:cNvSpPr txBox="1"/>
          <p:nvPr/>
        </p:nvSpPr>
        <p:spPr>
          <a:xfrm>
            <a:off x="8197908" y="4686630"/>
            <a:ext cx="776154" cy="297736"/>
          </a:xfrm>
          <a:prstGeom prst="rect">
            <a:avLst/>
          </a:prstGeom>
        </p:spPr>
        <p:txBody>
          <a:bodyPr vert="horz" wrap="square" lIns="0" tIns="12005"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12005">
              <a:lnSpc>
                <a:spcPct val="100000"/>
              </a:lnSpc>
              <a:spcBef>
                <a:spcPts val="95"/>
              </a:spcBef>
            </a:pPr>
            <a:r>
              <a:rPr sz="1796" b="1" spc="-104" dirty="0">
                <a:solidFill>
                  <a:srgbClr val="0F113D"/>
                </a:solidFill>
                <a:latin typeface="Times New Roman"/>
                <a:cs typeface="Times New Roman"/>
              </a:rPr>
              <a:t>D</a:t>
            </a:r>
            <a:r>
              <a:rPr sz="1796" b="1" spc="-128" dirty="0">
                <a:solidFill>
                  <a:srgbClr val="0F113D"/>
                </a:solidFill>
                <a:latin typeface="Times New Roman"/>
                <a:cs typeface="Times New Roman"/>
              </a:rPr>
              <a:t>O</a:t>
            </a:r>
            <a:r>
              <a:rPr sz="1796" b="1" spc="99" dirty="0">
                <a:solidFill>
                  <a:srgbClr val="0F113D"/>
                </a:solidFill>
                <a:latin typeface="Times New Roman"/>
                <a:cs typeface="Times New Roman"/>
              </a:rPr>
              <a:t>N</a:t>
            </a:r>
            <a:r>
              <a:rPr sz="1796" b="1" spc="-161" dirty="0">
                <a:solidFill>
                  <a:srgbClr val="0F113D"/>
                </a:solidFill>
                <a:latin typeface="Times New Roman"/>
                <a:cs typeface="Times New Roman"/>
              </a:rPr>
              <a:t>’</a:t>
            </a:r>
            <a:r>
              <a:rPr sz="1796" b="1" dirty="0">
                <a:solidFill>
                  <a:srgbClr val="0F113D"/>
                </a:solidFill>
                <a:latin typeface="Times New Roman"/>
                <a:cs typeface="Times New Roman"/>
              </a:rPr>
              <a:t>T</a:t>
            </a:r>
            <a:r>
              <a:rPr sz="1796" b="1" spc="-203" dirty="0">
                <a:solidFill>
                  <a:srgbClr val="0F113D"/>
                </a:solidFill>
                <a:latin typeface="Times New Roman"/>
                <a:cs typeface="Times New Roman"/>
              </a:rPr>
              <a:t>:</a:t>
            </a:r>
            <a:endParaRPr sz="1796" dirty="0">
              <a:solidFill>
                <a:srgbClr val="0F113D"/>
              </a:solidFill>
              <a:latin typeface="Times New Roman"/>
              <a:cs typeface="Times New Roman"/>
            </a:endParaRPr>
          </a:p>
        </p:txBody>
      </p:sp>
      <p:sp>
        <p:nvSpPr>
          <p:cNvPr id="71" name="object 21">
            <a:extLst>
              <a:ext uri="{FF2B5EF4-FFF2-40B4-BE49-F238E27FC236}">
                <a16:creationId xmlns:a16="http://schemas.microsoft.com/office/drawing/2014/main" id="{6B3222B3-0CB0-4F1F-8949-0390CA14B1EE}"/>
              </a:ext>
            </a:extLst>
          </p:cNvPr>
          <p:cNvSpPr/>
          <p:nvPr/>
        </p:nvSpPr>
        <p:spPr>
          <a:xfrm>
            <a:off x="9025465" y="4825286"/>
            <a:ext cx="2154658" cy="43219"/>
          </a:xfrm>
          <a:custGeom>
            <a:avLst/>
            <a:gdLst/>
            <a:ahLst/>
            <a:cxnLst/>
            <a:rect l="l" t="t" r="r" b="b"/>
            <a:pathLst>
              <a:path w="1707515">
                <a:moveTo>
                  <a:pt x="0" y="0"/>
                </a:moveTo>
                <a:lnTo>
                  <a:pt x="1706930" y="0"/>
                </a:lnTo>
              </a:path>
            </a:pathLst>
          </a:custGeom>
          <a:ln w="21221">
            <a:solidFill>
              <a:srgbClr val="9FA4A9"/>
            </a:solidFill>
          </a:ln>
        </p:spPr>
        <p:txBody>
          <a:bodyPr wrap="square" lIns="0" tIns="0" rIns="0" bIns="0" rtlCol="0"/>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endParaRPr sz="1609"/>
          </a:p>
        </p:txBody>
      </p:sp>
      <p:sp>
        <p:nvSpPr>
          <p:cNvPr id="72" name="object 24">
            <a:extLst>
              <a:ext uri="{FF2B5EF4-FFF2-40B4-BE49-F238E27FC236}">
                <a16:creationId xmlns:a16="http://schemas.microsoft.com/office/drawing/2014/main" id="{516AF183-73FD-4997-8C3A-4900F70FA0BC}"/>
              </a:ext>
            </a:extLst>
          </p:cNvPr>
          <p:cNvSpPr txBox="1"/>
          <p:nvPr/>
        </p:nvSpPr>
        <p:spPr>
          <a:xfrm>
            <a:off x="1955908" y="4941011"/>
            <a:ext cx="4401175" cy="647353"/>
          </a:xfrm>
          <a:prstGeom prst="rect">
            <a:avLst/>
          </a:prstGeom>
        </p:spPr>
        <p:txBody>
          <a:bodyPr vert="horz" wrap="square" lIns="0" tIns="28813"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228101" marR="4802" indent="-216096">
              <a:lnSpc>
                <a:spcPts val="1607"/>
              </a:lnSpc>
              <a:spcBef>
                <a:spcPts val="227"/>
              </a:spcBef>
              <a:buChar char="•"/>
              <a:tabLst>
                <a:tab pos="227501" algn="l"/>
                <a:tab pos="228101" algn="l"/>
              </a:tabLst>
            </a:pPr>
            <a:r>
              <a:rPr lang="en-GB" sz="1323" spc="-14" dirty="0">
                <a:solidFill>
                  <a:srgbClr val="68737A"/>
                </a:solidFill>
                <a:latin typeface="Noto Sans"/>
                <a:cs typeface="Arial"/>
              </a:rPr>
              <a:t>Connect me with alumni from my college or course in the workforce to help me scope out what next steps I can take. I’d value the mentorship. </a:t>
            </a:r>
            <a:endParaRPr lang="en-GB" sz="1323" dirty="0">
              <a:latin typeface="Noto Sans"/>
              <a:cs typeface="Arial"/>
            </a:endParaRPr>
          </a:p>
        </p:txBody>
      </p:sp>
      <p:sp>
        <p:nvSpPr>
          <p:cNvPr id="75" name="object 25">
            <a:extLst>
              <a:ext uri="{FF2B5EF4-FFF2-40B4-BE49-F238E27FC236}">
                <a16:creationId xmlns:a16="http://schemas.microsoft.com/office/drawing/2014/main" id="{B4B1A39E-8FD9-4E92-AFEE-E134C7C2F567}"/>
              </a:ext>
            </a:extLst>
          </p:cNvPr>
          <p:cNvSpPr txBox="1"/>
          <p:nvPr/>
        </p:nvSpPr>
        <p:spPr>
          <a:xfrm>
            <a:off x="1955909" y="5574832"/>
            <a:ext cx="4461953" cy="853439"/>
          </a:xfrm>
          <a:prstGeom prst="rect">
            <a:avLst/>
          </a:prstGeom>
        </p:spPr>
        <p:txBody>
          <a:bodyPr vert="horz" wrap="square" lIns="0" tIns="28813"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228101" marR="4802" indent="-216096">
              <a:lnSpc>
                <a:spcPts val="1607"/>
              </a:lnSpc>
              <a:spcBef>
                <a:spcPts val="227"/>
              </a:spcBef>
              <a:buChar char="•"/>
              <a:tabLst>
                <a:tab pos="227501" algn="l"/>
                <a:tab pos="228101" algn="l"/>
              </a:tabLst>
            </a:pPr>
            <a:r>
              <a:rPr lang="en-GB" sz="1323" spc="-14" dirty="0">
                <a:solidFill>
                  <a:srgbClr val="68737A"/>
                </a:solidFill>
                <a:latin typeface="Noto Sans"/>
                <a:cs typeface="Arial"/>
              </a:rPr>
              <a:t>Keep me regularly updated with the University’s work in current affairs and research advancements. I want to know about the University’s commitments to corporate/social good.</a:t>
            </a:r>
          </a:p>
        </p:txBody>
      </p:sp>
      <p:sp>
        <p:nvSpPr>
          <p:cNvPr id="76" name="object 30">
            <a:extLst>
              <a:ext uri="{FF2B5EF4-FFF2-40B4-BE49-F238E27FC236}">
                <a16:creationId xmlns:a16="http://schemas.microsoft.com/office/drawing/2014/main" id="{28367B1D-4D12-44F2-8F0B-4FF67EDA90E0}"/>
              </a:ext>
            </a:extLst>
          </p:cNvPr>
          <p:cNvSpPr txBox="1"/>
          <p:nvPr/>
        </p:nvSpPr>
        <p:spPr>
          <a:xfrm>
            <a:off x="6417862" y="4976169"/>
            <a:ext cx="5107388" cy="1285849"/>
          </a:xfrm>
          <a:prstGeom prst="rect">
            <a:avLst/>
          </a:prstGeom>
        </p:spPr>
        <p:txBody>
          <a:bodyPr vert="horz" wrap="square" lIns="0" tIns="28813" rIns="0" bIns="0" rtlCol="0">
            <a:spAutoFit/>
          </a:bodyP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marL="228101" marR="4802" indent="-216096">
              <a:lnSpc>
                <a:spcPts val="1607"/>
              </a:lnSpc>
              <a:spcBef>
                <a:spcPts val="227"/>
              </a:spcBef>
              <a:buChar char="•"/>
              <a:tabLst>
                <a:tab pos="227501" algn="l"/>
                <a:tab pos="228101" algn="l"/>
              </a:tabLst>
            </a:pPr>
            <a:r>
              <a:rPr lang="en-GB" sz="1323" spc="-14" dirty="0">
                <a:solidFill>
                  <a:srgbClr val="68737A"/>
                </a:solidFill>
                <a:latin typeface="Noto Sans"/>
                <a:cs typeface="Arial"/>
              </a:rPr>
              <a:t>Over-communicate about surface-level Oxford narratives such as the buildings and history, it’s cliché. I want to hear about more diverse perspectives. I also seek a more pragmatic relationship with the University. How can it help me kick-start my career?</a:t>
            </a:r>
          </a:p>
          <a:p>
            <a:pPr marL="228101" marR="4802" indent="-216096">
              <a:lnSpc>
                <a:spcPts val="1607"/>
              </a:lnSpc>
              <a:spcBef>
                <a:spcPts val="227"/>
              </a:spcBef>
              <a:buChar char="•"/>
              <a:tabLst>
                <a:tab pos="227501" algn="l"/>
                <a:tab pos="228101" algn="l"/>
              </a:tabLst>
            </a:pPr>
            <a:r>
              <a:rPr lang="en-GB" sz="1323" spc="-14" dirty="0">
                <a:solidFill>
                  <a:srgbClr val="68737A"/>
                </a:solidFill>
                <a:latin typeface="Noto Sans"/>
                <a:cs typeface="Arial"/>
              </a:rPr>
              <a:t>Invite me only to generic events – I’d prefer a more targeted set of options with course, college, career-specific events.</a:t>
            </a:r>
          </a:p>
        </p:txBody>
      </p:sp>
      <p:sp>
        <p:nvSpPr>
          <p:cNvPr id="12" name="Rectangle 11">
            <a:extLst>
              <a:ext uri="{FF2B5EF4-FFF2-40B4-BE49-F238E27FC236}">
                <a16:creationId xmlns:a16="http://schemas.microsoft.com/office/drawing/2014/main" id="{36BBB77F-5D4A-4D7F-B034-1DC5D5ADC18E}"/>
              </a:ext>
            </a:extLst>
          </p:cNvPr>
          <p:cNvSpPr/>
          <p:nvPr/>
        </p:nvSpPr>
        <p:spPr>
          <a:xfrm>
            <a:off x="5411466" y="1248630"/>
            <a:ext cx="5771629" cy="2127553"/>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lgn="ctr"/>
            <a:endParaRPr lang="en-GB" sz="1609"/>
          </a:p>
        </p:txBody>
      </p:sp>
      <p:sp>
        <p:nvSpPr>
          <p:cNvPr id="13" name="Rectangle 12">
            <a:extLst>
              <a:ext uri="{FF2B5EF4-FFF2-40B4-BE49-F238E27FC236}">
                <a16:creationId xmlns:a16="http://schemas.microsoft.com/office/drawing/2014/main" id="{625E5DE3-1088-491C-A593-9C35280D423F}"/>
              </a:ext>
            </a:extLst>
          </p:cNvPr>
          <p:cNvSpPr/>
          <p:nvPr/>
        </p:nvSpPr>
        <p:spPr>
          <a:xfrm>
            <a:off x="5408494" y="3409622"/>
            <a:ext cx="5771629" cy="1001026"/>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64382" rtl="0" eaLnBrk="1" latinLnBrk="0" hangingPunct="1">
              <a:defRPr sz="1702" kern="1200">
                <a:solidFill>
                  <a:schemeClr val="tx1"/>
                </a:solidFill>
                <a:latin typeface="+mn-lt"/>
                <a:ea typeface="+mn-ea"/>
                <a:cs typeface="+mn-cs"/>
              </a:defRPr>
            </a:lvl1pPr>
            <a:lvl2pPr marL="432191" algn="l" defTabSz="864382" rtl="0" eaLnBrk="1" latinLnBrk="0" hangingPunct="1">
              <a:defRPr sz="1702" kern="1200">
                <a:solidFill>
                  <a:schemeClr val="tx1"/>
                </a:solidFill>
                <a:latin typeface="+mn-lt"/>
                <a:ea typeface="+mn-ea"/>
                <a:cs typeface="+mn-cs"/>
              </a:defRPr>
            </a:lvl2pPr>
            <a:lvl3pPr marL="864382" algn="l" defTabSz="864382" rtl="0" eaLnBrk="1" latinLnBrk="0" hangingPunct="1">
              <a:defRPr sz="1702" kern="1200">
                <a:solidFill>
                  <a:schemeClr val="tx1"/>
                </a:solidFill>
                <a:latin typeface="+mn-lt"/>
                <a:ea typeface="+mn-ea"/>
                <a:cs typeface="+mn-cs"/>
              </a:defRPr>
            </a:lvl3pPr>
            <a:lvl4pPr marL="1296573" algn="l" defTabSz="864382" rtl="0" eaLnBrk="1" latinLnBrk="0" hangingPunct="1">
              <a:defRPr sz="1702" kern="1200">
                <a:solidFill>
                  <a:schemeClr val="tx1"/>
                </a:solidFill>
                <a:latin typeface="+mn-lt"/>
                <a:ea typeface="+mn-ea"/>
                <a:cs typeface="+mn-cs"/>
              </a:defRPr>
            </a:lvl4pPr>
            <a:lvl5pPr marL="1728765" algn="l" defTabSz="864382" rtl="0" eaLnBrk="1" latinLnBrk="0" hangingPunct="1">
              <a:defRPr sz="1702" kern="1200">
                <a:solidFill>
                  <a:schemeClr val="tx1"/>
                </a:solidFill>
                <a:latin typeface="+mn-lt"/>
                <a:ea typeface="+mn-ea"/>
                <a:cs typeface="+mn-cs"/>
              </a:defRPr>
            </a:lvl5pPr>
            <a:lvl6pPr marL="2160956" algn="l" defTabSz="864382" rtl="0" eaLnBrk="1" latinLnBrk="0" hangingPunct="1">
              <a:defRPr sz="1702" kern="1200">
                <a:solidFill>
                  <a:schemeClr val="tx1"/>
                </a:solidFill>
                <a:latin typeface="+mn-lt"/>
                <a:ea typeface="+mn-ea"/>
                <a:cs typeface="+mn-cs"/>
              </a:defRPr>
            </a:lvl6pPr>
            <a:lvl7pPr marL="2593147" algn="l" defTabSz="864382" rtl="0" eaLnBrk="1" latinLnBrk="0" hangingPunct="1">
              <a:defRPr sz="1702" kern="1200">
                <a:solidFill>
                  <a:schemeClr val="tx1"/>
                </a:solidFill>
                <a:latin typeface="+mn-lt"/>
                <a:ea typeface="+mn-ea"/>
                <a:cs typeface="+mn-cs"/>
              </a:defRPr>
            </a:lvl7pPr>
            <a:lvl8pPr marL="3025338" algn="l" defTabSz="864382" rtl="0" eaLnBrk="1" latinLnBrk="0" hangingPunct="1">
              <a:defRPr sz="1702" kern="1200">
                <a:solidFill>
                  <a:schemeClr val="tx1"/>
                </a:solidFill>
                <a:latin typeface="+mn-lt"/>
                <a:ea typeface="+mn-ea"/>
                <a:cs typeface="+mn-cs"/>
              </a:defRPr>
            </a:lvl8pPr>
            <a:lvl9pPr marL="3457529" algn="l" defTabSz="864382" rtl="0" eaLnBrk="1" latinLnBrk="0" hangingPunct="1">
              <a:defRPr sz="1702" kern="1200">
                <a:solidFill>
                  <a:schemeClr val="tx1"/>
                </a:solidFill>
                <a:latin typeface="+mn-lt"/>
                <a:ea typeface="+mn-ea"/>
                <a:cs typeface="+mn-cs"/>
              </a:defRPr>
            </a:lvl9pPr>
          </a:lstStyle>
          <a:p>
            <a:pPr algn="ctr"/>
            <a:endParaRPr lang="en-GB" sz="1609"/>
          </a:p>
        </p:txBody>
      </p:sp>
    </p:spTree>
    <p:extLst>
      <p:ext uri="{BB962C8B-B14F-4D97-AF65-F5344CB8AC3E}">
        <p14:creationId xmlns:p14="http://schemas.microsoft.com/office/powerpoint/2010/main" val="903116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Food for thought…..</a:t>
            </a:r>
          </a:p>
        </p:txBody>
      </p:sp>
      <p:pic>
        <p:nvPicPr>
          <p:cNvPr id="1026" name="Picture 2" descr="Gen Z, Explained"/>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52440" y="1871270"/>
            <a:ext cx="2742141" cy="411321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rot="10800000" flipV="1">
            <a:off x="5168369" y="2839850"/>
            <a:ext cx="5442134" cy="2677656"/>
          </a:xfrm>
          <a:prstGeom prst="rect">
            <a:avLst/>
          </a:prstGeom>
        </p:spPr>
        <p:txBody>
          <a:bodyPr wrap="square">
            <a:spAutoFit/>
          </a:bodyPr>
          <a:lstStyle/>
          <a:p>
            <a:r>
              <a:rPr lang="en-GB" sz="2800" dirty="0"/>
              <a:t>Deloitte’s 2022 Gen Z and Millennial Survey: https://www2.deloitte.com/content/dam/Deloitte/global/Documents/deloitte-2022-genz-millennial-survey.pdf</a:t>
            </a:r>
          </a:p>
        </p:txBody>
      </p:sp>
    </p:spTree>
    <p:extLst>
      <p:ext uri="{BB962C8B-B14F-4D97-AF65-F5344CB8AC3E}">
        <p14:creationId xmlns:p14="http://schemas.microsoft.com/office/powerpoint/2010/main" val="2511011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8AB10F1-127C-EA43-BDFB-D69DA94750E3}"/>
              </a:ext>
            </a:extLst>
          </p:cNvPr>
          <p:cNvSpPr txBox="1"/>
          <p:nvPr/>
        </p:nvSpPr>
        <p:spPr>
          <a:xfrm>
            <a:off x="498764" y="1039092"/>
            <a:ext cx="10763967" cy="5016758"/>
          </a:xfrm>
          <a:prstGeom prst="rect">
            <a:avLst/>
          </a:prstGeom>
          <a:noFill/>
        </p:spPr>
        <p:txBody>
          <a:bodyPr wrap="square" rtlCol="0">
            <a:spAutoFit/>
          </a:bodyPr>
          <a:lstStyle>
            <a:defPPr>
              <a:defRPr lang="en-US"/>
            </a:defPPr>
            <a:lvl1pPr>
              <a:defRPr sz="2800">
                <a:solidFill>
                  <a:schemeClr val="tx1">
                    <a:lumMod val="85000"/>
                    <a:lumOff val="15000"/>
                  </a:schemeClr>
                </a:solidFill>
                <a:latin typeface="Orpheus Pro" panose="02000000000000000000" pitchFamily="2" charset="77"/>
              </a:defRPr>
            </a:lvl1pPr>
          </a:lstStyle>
          <a:p>
            <a:r>
              <a:rPr lang="en-GB" sz="3200" b="1" dirty="0">
                <a:latin typeface="FoundrySterling-Book" pitchFamily="2" charset="0"/>
              </a:rPr>
              <a:t>Top Level KPIs</a:t>
            </a:r>
          </a:p>
          <a:p>
            <a:endParaRPr lang="en-GB" sz="2400" dirty="0">
              <a:latin typeface="FoundrySterling-Book" pitchFamily="2" charset="0"/>
              <a:cs typeface="Arial" panose="020B0604020202020204" pitchFamily="34" charset="0"/>
            </a:endParaRPr>
          </a:p>
          <a:p>
            <a:r>
              <a:rPr lang="en-GB" sz="2400" dirty="0">
                <a:latin typeface="FoundrySterling-Book" pitchFamily="2" charset="0"/>
                <a:cs typeface="Arial" panose="020B0604020202020204" pitchFamily="34" charset="0"/>
              </a:rPr>
              <a:t>% for whom we have consent to contact</a:t>
            </a:r>
          </a:p>
          <a:p>
            <a:endParaRPr lang="en-GB" sz="2400" dirty="0">
              <a:latin typeface="FoundrySterling-Book" pitchFamily="2" charset="0"/>
              <a:cs typeface="Arial" panose="020B0604020202020204" pitchFamily="34" charset="0"/>
            </a:endParaRPr>
          </a:p>
          <a:p>
            <a:r>
              <a:rPr lang="en-GB" sz="2400" dirty="0">
                <a:latin typeface="FoundrySterling-Book" pitchFamily="2" charset="0"/>
                <a:cs typeface="Arial" panose="020B0604020202020204" pitchFamily="34" charset="0"/>
              </a:rPr>
              <a:t>% of Leavers who have set up a My Oxford Account</a:t>
            </a:r>
          </a:p>
          <a:p>
            <a:endParaRPr lang="en-GB" sz="2400" dirty="0">
              <a:latin typeface="FoundrySterling-Book" pitchFamily="2" charset="0"/>
              <a:cs typeface="Arial" panose="020B0604020202020204" pitchFamily="34" charset="0"/>
            </a:endParaRPr>
          </a:p>
          <a:p>
            <a:r>
              <a:rPr lang="en-GB" sz="2400" dirty="0">
                <a:latin typeface="FoundrySterling-Book" pitchFamily="2" charset="0"/>
                <a:cs typeface="Arial" panose="020B0604020202020204" pitchFamily="34" charset="0"/>
              </a:rPr>
              <a:t>% of alumni with a My Oxford Account</a:t>
            </a:r>
          </a:p>
          <a:p>
            <a:endParaRPr lang="en-GB" sz="2400" dirty="0">
              <a:latin typeface="FoundrySterling-Book" pitchFamily="2" charset="0"/>
              <a:cs typeface="Arial" panose="020B0604020202020204" pitchFamily="34" charset="0"/>
            </a:endParaRPr>
          </a:p>
          <a:p>
            <a:r>
              <a:rPr lang="en-GB" sz="2400" dirty="0">
                <a:latin typeface="FoundrySterling-Book" pitchFamily="2" charset="0"/>
                <a:cs typeface="Arial" panose="020B0604020202020204" pitchFamily="34" charset="0"/>
              </a:rPr>
              <a:t>% of alumni groups working as ‘Partners’</a:t>
            </a:r>
          </a:p>
          <a:p>
            <a:endParaRPr lang="en-GB" sz="2400" dirty="0">
              <a:latin typeface="FoundrySterling-Book" pitchFamily="2" charset="0"/>
              <a:cs typeface="Arial" panose="020B0604020202020204" pitchFamily="34" charset="0"/>
            </a:endParaRPr>
          </a:p>
          <a:p>
            <a:r>
              <a:rPr lang="en-GB" sz="2400" dirty="0">
                <a:latin typeface="FoundrySterling-Book" pitchFamily="2" charset="0"/>
                <a:cs typeface="Arial" panose="020B0604020202020204" pitchFamily="34" charset="0"/>
              </a:rPr>
              <a:t>% of alumni from prioritised cohorts who participate</a:t>
            </a:r>
          </a:p>
          <a:p>
            <a:endParaRPr lang="en-GB" sz="2400" dirty="0">
              <a:latin typeface="FoundrySterling-Book" pitchFamily="2" charset="0"/>
              <a:cs typeface="Arial" panose="020B0604020202020204" pitchFamily="34" charset="0"/>
            </a:endParaRPr>
          </a:p>
          <a:p>
            <a:r>
              <a:rPr lang="en-GB" sz="2400" dirty="0">
                <a:latin typeface="FoundrySterling-Book" pitchFamily="2" charset="0"/>
                <a:cs typeface="Arial" panose="020B0604020202020204" pitchFamily="34" charset="0"/>
              </a:rPr>
              <a:t>Submit engagement metrics to CASE for comparison with sister institutions</a:t>
            </a:r>
          </a:p>
        </p:txBody>
      </p:sp>
    </p:spTree>
    <p:extLst>
      <p:ext uri="{BB962C8B-B14F-4D97-AF65-F5344CB8AC3E}">
        <p14:creationId xmlns:p14="http://schemas.microsoft.com/office/powerpoint/2010/main" val="386375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More food for thought….</a:t>
            </a:r>
          </a:p>
        </p:txBody>
      </p:sp>
      <p:pic>
        <p:nvPicPr>
          <p:cNvPr id="2050" name="Picture 2" descr="The Art of Gatheri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22817" y="1725613"/>
            <a:ext cx="2679616" cy="4113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445795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63BB012C9D1B24489D49F4F0C2CE25A" ma:contentTypeVersion="11" ma:contentTypeDescription="Create a new document." ma:contentTypeScope="" ma:versionID="e9a1bec42c849be5febad28a78eadcc5">
  <xsd:schema xmlns:xsd="http://www.w3.org/2001/XMLSchema" xmlns:xs="http://www.w3.org/2001/XMLSchema" xmlns:p="http://schemas.microsoft.com/office/2006/metadata/properties" xmlns:ns3="b0532637-0502-487b-9754-da6d5bfa02b5" xmlns:ns4="0cecb498-8be2-4858-809e-0b68e7aad605" targetNamespace="http://schemas.microsoft.com/office/2006/metadata/properties" ma:root="true" ma:fieldsID="632004679e4fabf6798693a0a91bef76" ns3:_="" ns4:_="">
    <xsd:import namespace="b0532637-0502-487b-9754-da6d5bfa02b5"/>
    <xsd:import namespace="0cecb498-8be2-4858-809e-0b68e7aad60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0532637-0502-487b-9754-da6d5bfa02b5"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cecb498-8be2-4858-809e-0b68e7aad60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BE6BEBD-06A1-4BCC-94C5-E86B695979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0532637-0502-487b-9754-da6d5bfa02b5"/>
    <ds:schemaRef ds:uri="0cecb498-8be2-4858-809e-0b68e7aad6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7B32B98-C2C9-487B-AFAA-18A56111FC71}">
  <ds:schemaRefs>
    <ds:schemaRef ds:uri="http://schemas.microsoft.com/sharepoint/v3/contenttype/forms"/>
  </ds:schemaRefs>
</ds:datastoreItem>
</file>

<file path=customXml/itemProps3.xml><?xml version="1.0" encoding="utf-8"?>
<ds:datastoreItem xmlns:ds="http://schemas.openxmlformats.org/officeDocument/2006/customXml" ds:itemID="{30F5A947-E2B3-4586-8750-1F9B49CE32A7}">
  <ds:schemaRefs>
    <ds:schemaRef ds:uri="http://schemas.microsoft.com/office/2006/metadata/properties"/>
    <ds:schemaRef ds:uri="b0532637-0502-487b-9754-da6d5bfa02b5"/>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0cecb498-8be2-4858-809e-0b68e7aad605"/>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7441</TotalTime>
  <Words>1584</Words>
  <Application>Microsoft Office PowerPoint</Application>
  <PresentationFormat>Custom</PresentationFormat>
  <Paragraphs>162</Paragraphs>
  <Slides>11</Slides>
  <Notes>9</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11</vt:i4>
      </vt:variant>
    </vt:vector>
  </HeadingPairs>
  <TitlesOfParts>
    <vt:vector size="22" baseType="lpstr">
      <vt:lpstr>Arial</vt:lpstr>
      <vt:lpstr>Calibri</vt:lpstr>
      <vt:lpstr>Calibri Light</vt:lpstr>
      <vt:lpstr>FoundrySterling-Book</vt:lpstr>
      <vt:lpstr>HelveticaNeueLT Std</vt:lpstr>
      <vt:lpstr>Noto Sans</vt:lpstr>
      <vt:lpstr>Times New Roman</vt:lpstr>
      <vt:lpstr>Trebuchet MS</vt:lpstr>
      <vt:lpstr>Office Theme</vt:lpstr>
      <vt:lpstr>Office Theme</vt:lpstr>
      <vt:lpstr>1_Office Theme</vt:lpstr>
      <vt:lpstr>The Changing Landscape of  Alumni Relations</vt:lpstr>
      <vt:lpstr>It’s been a strange few years…..</vt:lpstr>
      <vt:lpstr>COVID hasn’t been the only disruptor……</vt:lpstr>
      <vt:lpstr>PowerPoint Presentation</vt:lpstr>
      <vt:lpstr>PowerPoint Presentation</vt:lpstr>
      <vt:lpstr>Janet, BA</vt:lpstr>
      <vt:lpstr>Food for thought…..</vt:lpstr>
      <vt:lpstr>PowerPoint Presentation</vt:lpstr>
      <vt:lpstr>More food for thought….</vt:lpstr>
      <vt:lpstr>How do we respond?</vt:lpstr>
      <vt:lpstr>PowerPoint Presentation</vt:lpstr>
    </vt:vector>
  </TitlesOfParts>
  <Company>UofO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Chinn</dc:creator>
  <cp:lastModifiedBy>Rachel Bray</cp:lastModifiedBy>
  <cp:revision>166</cp:revision>
  <cp:lastPrinted>2021-11-17T11:26:25Z</cp:lastPrinted>
  <dcterms:created xsi:type="dcterms:W3CDTF">2014-03-20T14:30:16Z</dcterms:created>
  <dcterms:modified xsi:type="dcterms:W3CDTF">2022-06-20T08:38:17Z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0x010100B63BB012C9D1B24489D49F4F0C2CE25A</vt:lpwstr>
  </property>
</Properties>
</file>