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8" r:id="rId4"/>
  </p:sldMasterIdLst>
  <p:notesMasterIdLst>
    <p:notesMasterId r:id="rId36"/>
  </p:notesMasterIdLst>
  <p:sldIdLst>
    <p:sldId id="256" r:id="rId5"/>
    <p:sldId id="8616" r:id="rId6"/>
    <p:sldId id="336" r:id="rId7"/>
    <p:sldId id="259" r:id="rId8"/>
    <p:sldId id="324" r:id="rId9"/>
    <p:sldId id="269" r:id="rId10"/>
    <p:sldId id="271" r:id="rId11"/>
    <p:sldId id="265" r:id="rId12"/>
    <p:sldId id="263" r:id="rId13"/>
    <p:sldId id="266" r:id="rId14"/>
    <p:sldId id="261" r:id="rId15"/>
    <p:sldId id="306" r:id="rId16"/>
    <p:sldId id="301" r:id="rId17"/>
    <p:sldId id="300" r:id="rId18"/>
    <p:sldId id="299" r:id="rId19"/>
    <p:sldId id="302" r:id="rId20"/>
    <p:sldId id="303" r:id="rId21"/>
    <p:sldId id="307" r:id="rId22"/>
    <p:sldId id="304" r:id="rId23"/>
    <p:sldId id="308" r:id="rId24"/>
    <p:sldId id="305" r:id="rId25"/>
    <p:sldId id="8615" r:id="rId26"/>
    <p:sldId id="340" r:id="rId27"/>
    <p:sldId id="338" r:id="rId28"/>
    <p:sldId id="341" r:id="rId29"/>
    <p:sldId id="8612" r:id="rId30"/>
    <p:sldId id="8614" r:id="rId31"/>
    <p:sldId id="8618" r:id="rId32"/>
    <p:sldId id="8619" r:id="rId33"/>
    <p:sldId id="8617" r:id="rId34"/>
    <p:sldId id="258" r:id="rId3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Fira Sans" panose="020B0503050000020004" pitchFamily="34" charset="0"/>
      <p:regular r:id="rId41"/>
      <p:bold r:id="rId42"/>
      <p:italic r:id="rId43"/>
      <p:boldItalic r:id="rId44"/>
    </p:embeddedFont>
    <p:embeddedFont>
      <p:font typeface="Fira Sans Light" panose="020B0403050000020004" pitchFamily="34" charset="0"/>
      <p:regular r:id="rId45"/>
      <p:bold r:id="rId46"/>
      <p:italic r:id="rId47"/>
      <p:boldItalic r:id="rId48"/>
    </p:embeddedFont>
    <p:embeddedFont>
      <p:font typeface="Fira Sans Medium" panose="020B0603050000020004" pitchFamily="34" charset="0"/>
      <p:regular r:id="rId49"/>
      <p:italic r:id="rId50"/>
    </p:embeddedFont>
    <p:embeddedFont>
      <p:font typeface="Fira Sans SemiBold" panose="020B0603050000020004" pitchFamily="34" charset="0"/>
      <p:regular r:id="rId51"/>
      <p:bold r:id="rId52"/>
      <p:italic r:id="rId53"/>
      <p:boldItalic r:id="rId54"/>
    </p:embeddedFont>
    <p:embeddedFont>
      <p:font typeface="Lato" panose="020F0502020204030203" pitchFamily="34" charset="0"/>
      <p:regular r:id="rId55"/>
      <p:bold r:id="rId56"/>
      <p:italic r:id="rId57"/>
      <p:boldItalic r:id="rId58"/>
    </p:embeddedFont>
    <p:embeddedFont>
      <p:font typeface="Lato Black" panose="020F0502020204030203" pitchFamily="34" charset="0"/>
      <p:bold r:id="rId59"/>
      <p:boldItalic r:id="rId60"/>
    </p:embeddedFont>
    <p:embeddedFont>
      <p:font typeface="Lato Light" panose="020F0502020204030203" pitchFamily="34" charset="0"/>
      <p:regular r:id="rId61"/>
      <p:italic r:id="rId62"/>
    </p:embeddedFont>
    <p:embeddedFont>
      <p:font typeface="Lato Semibold" panose="020F0502020204030203" pitchFamily="34" charset="0"/>
      <p:bold r:id="rId63"/>
      <p:boldItalic r:id="rId6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66AC"/>
    <a:srgbClr val="4AACB6"/>
    <a:srgbClr val="297FD5"/>
    <a:srgbClr val="2A1A1D"/>
    <a:srgbClr val="005984"/>
    <a:srgbClr val="ACCBF9"/>
    <a:srgbClr val="629DD1"/>
    <a:srgbClr val="7F8FA9"/>
    <a:srgbClr val="143F6A"/>
    <a:srgbClr val="5AA2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5589C0-4A70-467B-85E6-5ECD5A83507D}" v="102" dt="2022-06-21T06:17:38.104"/>
  </p1510:revLst>
</p1510:revInfo>
</file>

<file path=ppt/tableStyles.xml><?xml version="1.0" encoding="utf-8"?>
<a:tblStyleLst xmlns:a="http://schemas.openxmlformats.org/drawingml/2006/main" def="{DC8564F1-658B-476A-B381-BF10108CDB38}">
  <a:tblStyle styleId="{DC8564F1-658B-476A-B381-BF10108CDB3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1F27488C-D6F0-4154-9DB5-700BDF580E53}" styleName="Table_1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926" autoAdjust="0"/>
    <p:restoredTop sz="93314" autoAdjust="0"/>
  </p:normalViewPr>
  <p:slideViewPr>
    <p:cSldViewPr snapToGrid="0">
      <p:cViewPr varScale="1">
        <p:scale>
          <a:sx n="78" d="100"/>
          <a:sy n="78" d="100"/>
        </p:scale>
        <p:origin x="72" y="8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font" Target="fonts/font6.fntdata"/><Relationship Id="rId47" Type="http://schemas.openxmlformats.org/officeDocument/2006/relationships/font" Target="fonts/font11.fntdata"/><Relationship Id="rId63" Type="http://schemas.openxmlformats.org/officeDocument/2006/relationships/font" Target="fonts/font27.fntdata"/><Relationship Id="rId68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1.fntdata"/><Relationship Id="rId40" Type="http://schemas.openxmlformats.org/officeDocument/2006/relationships/font" Target="fonts/font4.fntdata"/><Relationship Id="rId45" Type="http://schemas.openxmlformats.org/officeDocument/2006/relationships/font" Target="fonts/font9.fntdata"/><Relationship Id="rId53" Type="http://schemas.openxmlformats.org/officeDocument/2006/relationships/font" Target="fonts/font17.fntdata"/><Relationship Id="rId58" Type="http://schemas.openxmlformats.org/officeDocument/2006/relationships/font" Target="fonts/font22.fntdata"/><Relationship Id="rId66" Type="http://schemas.openxmlformats.org/officeDocument/2006/relationships/viewProps" Target="viewProps.xml"/><Relationship Id="rId5" Type="http://schemas.openxmlformats.org/officeDocument/2006/relationships/slide" Target="slides/slide1.xml"/><Relationship Id="rId61" Type="http://schemas.openxmlformats.org/officeDocument/2006/relationships/font" Target="fonts/font25.fntdata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font" Target="fonts/font7.fntdata"/><Relationship Id="rId48" Type="http://schemas.openxmlformats.org/officeDocument/2006/relationships/font" Target="fonts/font12.fntdata"/><Relationship Id="rId56" Type="http://schemas.openxmlformats.org/officeDocument/2006/relationships/font" Target="fonts/font20.fntdata"/><Relationship Id="rId64" Type="http://schemas.openxmlformats.org/officeDocument/2006/relationships/font" Target="fonts/font28.fntdata"/><Relationship Id="rId69" Type="http://schemas.microsoft.com/office/2015/10/relationships/revisionInfo" Target="revisionInfo.xml"/><Relationship Id="rId8" Type="http://schemas.openxmlformats.org/officeDocument/2006/relationships/slide" Target="slides/slide4.xml"/><Relationship Id="rId51" Type="http://schemas.openxmlformats.org/officeDocument/2006/relationships/font" Target="fonts/font15.fntdata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font" Target="fonts/font2.fntdata"/><Relationship Id="rId46" Type="http://schemas.openxmlformats.org/officeDocument/2006/relationships/font" Target="fonts/font10.fntdata"/><Relationship Id="rId59" Type="http://schemas.openxmlformats.org/officeDocument/2006/relationships/font" Target="fonts/font23.fntdata"/><Relationship Id="rId67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font" Target="fonts/font5.fntdata"/><Relationship Id="rId54" Type="http://schemas.openxmlformats.org/officeDocument/2006/relationships/font" Target="fonts/font18.fntdata"/><Relationship Id="rId62" Type="http://schemas.openxmlformats.org/officeDocument/2006/relationships/font" Target="fonts/font26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49" Type="http://schemas.openxmlformats.org/officeDocument/2006/relationships/font" Target="fonts/font13.fntdata"/><Relationship Id="rId57" Type="http://schemas.openxmlformats.org/officeDocument/2006/relationships/font" Target="fonts/font21.fntdata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font" Target="fonts/font8.fntdata"/><Relationship Id="rId52" Type="http://schemas.openxmlformats.org/officeDocument/2006/relationships/font" Target="fonts/font16.fntdata"/><Relationship Id="rId60" Type="http://schemas.openxmlformats.org/officeDocument/2006/relationships/font" Target="fonts/font24.fntdata"/><Relationship Id="rId65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font" Target="fonts/font3.fntdata"/><Relationship Id="rId34" Type="http://schemas.openxmlformats.org/officeDocument/2006/relationships/slide" Target="slides/slide30.xml"/><Relationship Id="rId50" Type="http://schemas.openxmlformats.org/officeDocument/2006/relationships/font" Target="fonts/font14.fntdata"/><Relationship Id="rId55" Type="http://schemas.openxmlformats.org/officeDocument/2006/relationships/font" Target="fonts/font19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8B4289-56D7-40B9-B8C4-24357229B533}" type="doc">
      <dgm:prSet loTypeId="urn:microsoft.com/office/officeart/2005/8/layout/hProcess9" loCatId="process" qsTypeId="urn:microsoft.com/office/officeart/2005/8/quickstyle/simple1" qsCatId="simple" csTypeId="urn:microsoft.com/office/officeart/2005/8/colors/colorful1" csCatId="colorful" phldr="1"/>
      <dgm:spPr/>
    </dgm:pt>
    <dgm:pt modelId="{EB633CA6-C539-42CD-9B71-B3F0B255D0B7}">
      <dgm:prSet phldrT="[Text]" custT="1"/>
      <dgm:spPr/>
      <dgm:t>
        <a:bodyPr/>
        <a:lstStyle/>
        <a:p>
          <a:r>
            <a:rPr lang="en-GB" sz="1200" dirty="0"/>
            <a:t>Collect data via surveys</a:t>
          </a:r>
        </a:p>
      </dgm:t>
    </dgm:pt>
    <dgm:pt modelId="{32552868-513A-425A-8C0A-1E4970EF917C}" type="parTrans" cxnId="{BA3D7C20-FF42-44DD-A8F8-8603F66E7356}">
      <dgm:prSet/>
      <dgm:spPr/>
      <dgm:t>
        <a:bodyPr/>
        <a:lstStyle/>
        <a:p>
          <a:endParaRPr lang="en-GB" sz="1200"/>
        </a:p>
      </dgm:t>
    </dgm:pt>
    <dgm:pt modelId="{1D73A5F1-FDC5-4FFD-9E41-DB9BF71EAD39}" type="sibTrans" cxnId="{BA3D7C20-FF42-44DD-A8F8-8603F66E7356}">
      <dgm:prSet/>
      <dgm:spPr/>
      <dgm:t>
        <a:bodyPr/>
        <a:lstStyle/>
        <a:p>
          <a:endParaRPr lang="en-GB" sz="1200"/>
        </a:p>
      </dgm:t>
    </dgm:pt>
    <dgm:pt modelId="{6EFFA9B8-836B-4E36-BB22-6C6C708FB96C}">
      <dgm:prSet phldrT="[Text]" custT="1"/>
      <dgm:spPr/>
      <dgm:t>
        <a:bodyPr/>
        <a:lstStyle/>
        <a:p>
          <a:pPr>
            <a:buClrTx/>
            <a:buSzTx/>
            <a:buFont typeface="Arial" panose="020B0604020202020204" pitchFamily="34" charset="0"/>
            <a:buNone/>
          </a:pPr>
          <a:r>
            <a:rPr lang="en-GB" sz="1200" dirty="0"/>
            <a:t>Help you understand data</a:t>
          </a:r>
        </a:p>
      </dgm:t>
    </dgm:pt>
    <dgm:pt modelId="{357542B4-5DB5-4AD1-854B-99D4EF1D855E}" type="parTrans" cxnId="{9891EC2C-13BC-46D7-B8E7-394FA4A7F62B}">
      <dgm:prSet/>
      <dgm:spPr/>
      <dgm:t>
        <a:bodyPr/>
        <a:lstStyle/>
        <a:p>
          <a:endParaRPr lang="en-GB" sz="1200"/>
        </a:p>
      </dgm:t>
    </dgm:pt>
    <dgm:pt modelId="{B7C8FD34-E331-4E61-A6DF-2A06ABF22CB9}" type="sibTrans" cxnId="{9891EC2C-13BC-46D7-B8E7-394FA4A7F62B}">
      <dgm:prSet/>
      <dgm:spPr/>
      <dgm:t>
        <a:bodyPr/>
        <a:lstStyle/>
        <a:p>
          <a:endParaRPr lang="en-GB" sz="1200"/>
        </a:p>
      </dgm:t>
    </dgm:pt>
    <dgm:pt modelId="{30C3085C-9344-4BD0-A601-0C8EBE052CD7}">
      <dgm:prSet phldrT="[Text]" custT="1"/>
      <dgm:spPr/>
      <dgm:t>
        <a:bodyPr/>
        <a:lstStyle/>
        <a:p>
          <a:r>
            <a:rPr lang="en-GB" sz="1200" dirty="0"/>
            <a:t>Assist your decision making</a:t>
          </a:r>
        </a:p>
      </dgm:t>
    </dgm:pt>
    <dgm:pt modelId="{CC7D934F-44D1-4A55-A457-E5B927D07964}" type="parTrans" cxnId="{69E3DA5D-E785-481C-B776-ECDAF9BFD182}">
      <dgm:prSet/>
      <dgm:spPr/>
      <dgm:t>
        <a:bodyPr/>
        <a:lstStyle/>
        <a:p>
          <a:endParaRPr lang="en-GB" sz="1200"/>
        </a:p>
      </dgm:t>
    </dgm:pt>
    <dgm:pt modelId="{1273BCD5-8C1C-452B-9941-12FEA68FD9A2}" type="sibTrans" cxnId="{69E3DA5D-E785-481C-B776-ECDAF9BFD182}">
      <dgm:prSet/>
      <dgm:spPr/>
      <dgm:t>
        <a:bodyPr/>
        <a:lstStyle/>
        <a:p>
          <a:endParaRPr lang="en-GB" sz="1200"/>
        </a:p>
      </dgm:t>
    </dgm:pt>
    <dgm:pt modelId="{1E7A2A34-5718-4C0C-832C-A1162F3F7DD0}" type="pres">
      <dgm:prSet presAssocID="{018B4289-56D7-40B9-B8C4-24357229B533}" presName="CompostProcess" presStyleCnt="0">
        <dgm:presLayoutVars>
          <dgm:dir/>
          <dgm:resizeHandles val="exact"/>
        </dgm:presLayoutVars>
      </dgm:prSet>
      <dgm:spPr/>
    </dgm:pt>
    <dgm:pt modelId="{E09C910A-4011-4C37-AB0A-560913576794}" type="pres">
      <dgm:prSet presAssocID="{018B4289-56D7-40B9-B8C4-24357229B533}" presName="arrow" presStyleLbl="bgShp" presStyleIdx="0" presStyleCnt="1"/>
      <dgm:spPr/>
    </dgm:pt>
    <dgm:pt modelId="{BF062F83-DA6D-4690-8B08-16842FF105DC}" type="pres">
      <dgm:prSet presAssocID="{018B4289-56D7-40B9-B8C4-24357229B533}" presName="linearProcess" presStyleCnt="0"/>
      <dgm:spPr/>
    </dgm:pt>
    <dgm:pt modelId="{67E6C30D-5FFA-47A1-B3F1-0DD621494E6A}" type="pres">
      <dgm:prSet presAssocID="{EB633CA6-C539-42CD-9B71-B3F0B255D0B7}" presName="textNode" presStyleLbl="node1" presStyleIdx="0" presStyleCnt="3">
        <dgm:presLayoutVars>
          <dgm:bulletEnabled val="1"/>
        </dgm:presLayoutVars>
      </dgm:prSet>
      <dgm:spPr/>
    </dgm:pt>
    <dgm:pt modelId="{6018B352-0614-4763-BFBE-44C9C115AEA4}" type="pres">
      <dgm:prSet presAssocID="{1D73A5F1-FDC5-4FFD-9E41-DB9BF71EAD39}" presName="sibTrans" presStyleCnt="0"/>
      <dgm:spPr/>
    </dgm:pt>
    <dgm:pt modelId="{FC3327C1-2974-4E12-9989-93DE704444FE}" type="pres">
      <dgm:prSet presAssocID="{6EFFA9B8-836B-4E36-BB22-6C6C708FB96C}" presName="textNode" presStyleLbl="node1" presStyleIdx="1" presStyleCnt="3">
        <dgm:presLayoutVars>
          <dgm:bulletEnabled val="1"/>
        </dgm:presLayoutVars>
      </dgm:prSet>
      <dgm:spPr/>
    </dgm:pt>
    <dgm:pt modelId="{223D8560-471E-4D8E-9C37-D0719FA07536}" type="pres">
      <dgm:prSet presAssocID="{B7C8FD34-E331-4E61-A6DF-2A06ABF22CB9}" presName="sibTrans" presStyleCnt="0"/>
      <dgm:spPr/>
    </dgm:pt>
    <dgm:pt modelId="{0E6C8921-3C07-46C7-8BE5-A091A6D59196}" type="pres">
      <dgm:prSet presAssocID="{30C3085C-9344-4BD0-A601-0C8EBE052CD7}" presName="textNode" presStyleLbl="node1" presStyleIdx="2" presStyleCnt="3">
        <dgm:presLayoutVars>
          <dgm:bulletEnabled val="1"/>
        </dgm:presLayoutVars>
      </dgm:prSet>
      <dgm:spPr/>
    </dgm:pt>
  </dgm:ptLst>
  <dgm:cxnLst>
    <dgm:cxn modelId="{BA3D7C20-FF42-44DD-A8F8-8603F66E7356}" srcId="{018B4289-56D7-40B9-B8C4-24357229B533}" destId="{EB633CA6-C539-42CD-9B71-B3F0B255D0B7}" srcOrd="0" destOrd="0" parTransId="{32552868-513A-425A-8C0A-1E4970EF917C}" sibTransId="{1D73A5F1-FDC5-4FFD-9E41-DB9BF71EAD39}"/>
    <dgm:cxn modelId="{9891EC2C-13BC-46D7-B8E7-394FA4A7F62B}" srcId="{018B4289-56D7-40B9-B8C4-24357229B533}" destId="{6EFFA9B8-836B-4E36-BB22-6C6C708FB96C}" srcOrd="1" destOrd="0" parTransId="{357542B4-5DB5-4AD1-854B-99D4EF1D855E}" sibTransId="{B7C8FD34-E331-4E61-A6DF-2A06ABF22CB9}"/>
    <dgm:cxn modelId="{69E3DA5D-E785-481C-B776-ECDAF9BFD182}" srcId="{018B4289-56D7-40B9-B8C4-24357229B533}" destId="{30C3085C-9344-4BD0-A601-0C8EBE052CD7}" srcOrd="2" destOrd="0" parTransId="{CC7D934F-44D1-4A55-A457-E5B927D07964}" sibTransId="{1273BCD5-8C1C-452B-9941-12FEA68FD9A2}"/>
    <dgm:cxn modelId="{FEE2624B-483E-4E3E-975A-B4DA612AED1D}" type="presOf" srcId="{018B4289-56D7-40B9-B8C4-24357229B533}" destId="{1E7A2A34-5718-4C0C-832C-A1162F3F7DD0}" srcOrd="0" destOrd="0" presId="urn:microsoft.com/office/officeart/2005/8/layout/hProcess9"/>
    <dgm:cxn modelId="{743C114C-75EC-4A4A-82BF-9BFE773716CC}" type="presOf" srcId="{6EFFA9B8-836B-4E36-BB22-6C6C708FB96C}" destId="{FC3327C1-2974-4E12-9989-93DE704444FE}" srcOrd="0" destOrd="0" presId="urn:microsoft.com/office/officeart/2005/8/layout/hProcess9"/>
    <dgm:cxn modelId="{DB18314D-769D-4D76-AC48-2F482DC27F36}" type="presOf" srcId="{EB633CA6-C539-42CD-9B71-B3F0B255D0B7}" destId="{67E6C30D-5FFA-47A1-B3F1-0DD621494E6A}" srcOrd="0" destOrd="0" presId="urn:microsoft.com/office/officeart/2005/8/layout/hProcess9"/>
    <dgm:cxn modelId="{75FBB2F4-35CF-4558-9032-91148B410BAE}" type="presOf" srcId="{30C3085C-9344-4BD0-A601-0C8EBE052CD7}" destId="{0E6C8921-3C07-46C7-8BE5-A091A6D59196}" srcOrd="0" destOrd="0" presId="urn:microsoft.com/office/officeart/2005/8/layout/hProcess9"/>
    <dgm:cxn modelId="{EE297664-A36A-4895-8B0E-BDEABCADFC3B}" type="presParOf" srcId="{1E7A2A34-5718-4C0C-832C-A1162F3F7DD0}" destId="{E09C910A-4011-4C37-AB0A-560913576794}" srcOrd="0" destOrd="0" presId="urn:microsoft.com/office/officeart/2005/8/layout/hProcess9"/>
    <dgm:cxn modelId="{D7663D7F-395A-44D5-8A23-5E6FEB420253}" type="presParOf" srcId="{1E7A2A34-5718-4C0C-832C-A1162F3F7DD0}" destId="{BF062F83-DA6D-4690-8B08-16842FF105DC}" srcOrd="1" destOrd="0" presId="urn:microsoft.com/office/officeart/2005/8/layout/hProcess9"/>
    <dgm:cxn modelId="{644E0D48-04DC-4E04-A936-C09F4CFA0E46}" type="presParOf" srcId="{BF062F83-DA6D-4690-8B08-16842FF105DC}" destId="{67E6C30D-5FFA-47A1-B3F1-0DD621494E6A}" srcOrd="0" destOrd="0" presId="urn:microsoft.com/office/officeart/2005/8/layout/hProcess9"/>
    <dgm:cxn modelId="{622ECFFD-F3B8-412E-A7DD-53E16D930FDC}" type="presParOf" srcId="{BF062F83-DA6D-4690-8B08-16842FF105DC}" destId="{6018B352-0614-4763-BFBE-44C9C115AEA4}" srcOrd="1" destOrd="0" presId="urn:microsoft.com/office/officeart/2005/8/layout/hProcess9"/>
    <dgm:cxn modelId="{14A713CE-1226-4C25-9E8F-CEEBE9580F4C}" type="presParOf" srcId="{BF062F83-DA6D-4690-8B08-16842FF105DC}" destId="{FC3327C1-2974-4E12-9989-93DE704444FE}" srcOrd="2" destOrd="0" presId="urn:microsoft.com/office/officeart/2005/8/layout/hProcess9"/>
    <dgm:cxn modelId="{3E0F32F9-DE3B-4CB3-B5F6-7CC6304A9F67}" type="presParOf" srcId="{BF062F83-DA6D-4690-8B08-16842FF105DC}" destId="{223D8560-471E-4D8E-9C37-D0719FA07536}" srcOrd="3" destOrd="0" presId="urn:microsoft.com/office/officeart/2005/8/layout/hProcess9"/>
    <dgm:cxn modelId="{C19CCD8F-2455-410D-866A-03ABDECF3EF4}" type="presParOf" srcId="{BF062F83-DA6D-4690-8B08-16842FF105DC}" destId="{0E6C8921-3C07-46C7-8BE5-A091A6D59196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C06C406-A391-4A47-9B55-47FDFCC9C3A6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ACB5310-FEFC-46BA-BA32-D88712C235DA}">
      <dgm:prSet phldrT="[Text]" custT="1"/>
      <dgm:spPr>
        <a:solidFill>
          <a:srgbClr val="FAB631"/>
        </a:solidFill>
        <a:effectLst>
          <a:glow rad="127000">
            <a:srgbClr val="FAB631"/>
          </a:glow>
        </a:effectLst>
      </dgm:spPr>
      <dgm:t>
        <a:bodyPr/>
        <a:lstStyle/>
        <a:p>
          <a:r>
            <a:rPr lang="en-US" sz="1800" b="1">
              <a:solidFill>
                <a:srgbClr val="1F4E79"/>
              </a:solidFill>
            </a:rPr>
            <a:t>CASE Global Reporting Standards</a:t>
          </a:r>
        </a:p>
      </dgm:t>
    </dgm:pt>
    <dgm:pt modelId="{2B373A4A-0745-4FC3-946A-71EA0690780C}" type="parTrans" cxnId="{87FB509F-E449-4E35-B13F-E6007664BF19}">
      <dgm:prSet/>
      <dgm:spPr/>
      <dgm:t>
        <a:bodyPr/>
        <a:lstStyle/>
        <a:p>
          <a:endParaRPr lang="en-US"/>
        </a:p>
      </dgm:t>
    </dgm:pt>
    <dgm:pt modelId="{2617570E-79FC-4619-AD74-27F8687B3A68}" type="sibTrans" cxnId="{87FB509F-E449-4E35-B13F-E6007664BF19}">
      <dgm:prSet/>
      <dgm:spPr/>
      <dgm:t>
        <a:bodyPr/>
        <a:lstStyle/>
        <a:p>
          <a:endParaRPr lang="en-US"/>
        </a:p>
      </dgm:t>
    </dgm:pt>
    <dgm:pt modelId="{D8A0407B-9323-4971-8718-18C806EC88A4}">
      <dgm:prSet phldrT="[Text]" custT="1"/>
      <dgm:spPr>
        <a:solidFill>
          <a:srgbClr val="5AA2AE"/>
        </a:solidFill>
      </dgm:spPr>
      <dgm:t>
        <a:bodyPr/>
        <a:lstStyle/>
        <a:p>
          <a:r>
            <a:rPr lang="en-US" sz="1200" dirty="0"/>
            <a:t>Alumni Engagement Metrics</a:t>
          </a:r>
        </a:p>
      </dgm:t>
    </dgm:pt>
    <dgm:pt modelId="{8C8C0964-3C42-4C29-836C-295B6FB07308}" type="parTrans" cxnId="{6F358199-CBB6-4A0D-9952-2D21F1C417E2}">
      <dgm:prSet/>
      <dgm:spPr/>
      <dgm:t>
        <a:bodyPr/>
        <a:lstStyle/>
        <a:p>
          <a:endParaRPr lang="en-US"/>
        </a:p>
      </dgm:t>
    </dgm:pt>
    <dgm:pt modelId="{106F3551-5E8F-4F37-93CE-AEA31786F9E6}" type="sibTrans" cxnId="{6F358199-CBB6-4A0D-9952-2D21F1C417E2}">
      <dgm:prSet/>
      <dgm:spPr>
        <a:gradFill flip="none" rotWithShape="1">
          <a:gsLst>
            <a:gs pos="0">
              <a:srgbClr val="2A9CB4"/>
            </a:gs>
            <a:gs pos="100000">
              <a:srgbClr val="C00000"/>
            </a:gs>
          </a:gsLst>
          <a:lin ang="0" scaled="1"/>
          <a:tileRect/>
        </a:gradFill>
      </dgm:spPr>
      <dgm:t>
        <a:bodyPr/>
        <a:lstStyle/>
        <a:p>
          <a:endParaRPr lang="en-US"/>
        </a:p>
      </dgm:t>
    </dgm:pt>
    <dgm:pt modelId="{E0F21BC1-E6EA-4C4D-B308-BB596748626D}">
      <dgm:prSet phldrT="[Text]" custT="1"/>
      <dgm:spPr>
        <a:solidFill>
          <a:srgbClr val="C00000"/>
        </a:solidFill>
      </dgm:spPr>
      <dgm:t>
        <a:bodyPr/>
        <a:lstStyle/>
        <a:p>
          <a:r>
            <a:rPr lang="en-US" sz="1200" spc="0" dirty="0"/>
            <a:t>Campaign Metrics</a:t>
          </a:r>
        </a:p>
      </dgm:t>
    </dgm:pt>
    <dgm:pt modelId="{6ABEC834-9168-48E6-A721-A5E0E22FA77C}" type="parTrans" cxnId="{97E54C17-409B-4913-8ACB-FBF813B62E80}">
      <dgm:prSet/>
      <dgm:spPr/>
      <dgm:t>
        <a:bodyPr/>
        <a:lstStyle/>
        <a:p>
          <a:endParaRPr lang="en-US"/>
        </a:p>
      </dgm:t>
    </dgm:pt>
    <dgm:pt modelId="{7E35A277-082D-4B2B-B5B0-CA68946B40EA}" type="sibTrans" cxnId="{97E54C17-409B-4913-8ACB-FBF813B62E80}">
      <dgm:prSet/>
      <dgm:spPr>
        <a:gradFill rotWithShape="0">
          <a:gsLst>
            <a:gs pos="0">
              <a:srgbClr val="C00000"/>
            </a:gs>
            <a:gs pos="100000">
              <a:srgbClr val="1F4E79"/>
            </a:gs>
          </a:gsLst>
          <a:lin ang="5400000" scaled="1"/>
        </a:gradFill>
      </dgm:spPr>
      <dgm:t>
        <a:bodyPr/>
        <a:lstStyle/>
        <a:p>
          <a:endParaRPr lang="en-US"/>
        </a:p>
      </dgm:t>
    </dgm:pt>
    <dgm:pt modelId="{BCD0ADFF-E44A-4F40-97F5-2F4CC54B50EE}">
      <dgm:prSet phldrT="[Text]" custT="1"/>
      <dgm:spPr>
        <a:solidFill>
          <a:srgbClr val="1F4E79"/>
        </a:solidFill>
      </dgm:spPr>
      <dgm:t>
        <a:bodyPr/>
        <a:lstStyle/>
        <a:p>
          <a:r>
            <a:rPr lang="en-US" sz="1200" dirty="0"/>
            <a:t>Emerging and </a:t>
          </a:r>
          <a:r>
            <a:rPr lang="en-US" sz="1200" dirty="0" err="1"/>
            <a:t>Specialised</a:t>
          </a:r>
          <a:r>
            <a:rPr lang="en-US" sz="1200" dirty="0"/>
            <a:t> Data</a:t>
          </a:r>
        </a:p>
      </dgm:t>
    </dgm:pt>
    <dgm:pt modelId="{EE491046-49CB-46A6-83DD-21A0C061CDA8}" type="parTrans" cxnId="{A82EDFF5-5FBA-4F89-B6C2-CB8F6539DACA}">
      <dgm:prSet/>
      <dgm:spPr/>
      <dgm:t>
        <a:bodyPr/>
        <a:lstStyle/>
        <a:p>
          <a:endParaRPr lang="en-US"/>
        </a:p>
      </dgm:t>
    </dgm:pt>
    <dgm:pt modelId="{5EEA63F5-E7E7-4333-B13F-C45FC64C577A}" type="sibTrans" cxnId="{A82EDFF5-5FBA-4F89-B6C2-CB8F6539DACA}">
      <dgm:prSet/>
      <dgm:spPr>
        <a:gradFill rotWithShape="0">
          <a:gsLst>
            <a:gs pos="0">
              <a:srgbClr val="00B050"/>
            </a:gs>
            <a:gs pos="100000">
              <a:srgbClr val="1F4E79"/>
            </a:gs>
          </a:gsLst>
          <a:lin ang="5400000" scaled="1"/>
        </a:gradFill>
      </dgm:spPr>
      <dgm:t>
        <a:bodyPr/>
        <a:lstStyle/>
        <a:p>
          <a:endParaRPr lang="en-US"/>
        </a:p>
      </dgm:t>
    </dgm:pt>
    <dgm:pt modelId="{5D1A0802-E124-41F4-AB92-DC1F39CC1B54}">
      <dgm:prSet phldrT="[Text]" custT="1"/>
      <dgm:spPr>
        <a:solidFill>
          <a:srgbClr val="00B050"/>
        </a:solidFill>
      </dgm:spPr>
      <dgm:t>
        <a:bodyPr/>
        <a:lstStyle/>
        <a:p>
          <a:r>
            <a:rPr lang="en-US" sz="1200" dirty="0"/>
            <a:t>Philanthropy Metrics</a:t>
          </a:r>
        </a:p>
      </dgm:t>
    </dgm:pt>
    <dgm:pt modelId="{44E05408-4922-4E14-B9E8-EC9759128B3C}" type="parTrans" cxnId="{CC8F76F9-A3CC-446E-8610-73E2B7662A28}">
      <dgm:prSet/>
      <dgm:spPr/>
      <dgm:t>
        <a:bodyPr/>
        <a:lstStyle/>
        <a:p>
          <a:endParaRPr lang="en-US"/>
        </a:p>
      </dgm:t>
    </dgm:pt>
    <dgm:pt modelId="{1871E70F-98C7-4DAC-8AAC-85869BC55313}" type="sibTrans" cxnId="{CC8F76F9-A3CC-446E-8610-73E2B7662A28}">
      <dgm:prSet/>
      <dgm:spPr>
        <a:gradFill flip="none" rotWithShape="1">
          <a:gsLst>
            <a:gs pos="0">
              <a:srgbClr val="00B050"/>
            </a:gs>
            <a:gs pos="100000">
              <a:srgbClr val="2A9CB4"/>
            </a:gs>
          </a:gsLst>
          <a:lin ang="0" scaled="1"/>
          <a:tileRect/>
        </a:gradFill>
      </dgm:spPr>
      <dgm:t>
        <a:bodyPr/>
        <a:lstStyle/>
        <a:p>
          <a:endParaRPr lang="en-US"/>
        </a:p>
      </dgm:t>
    </dgm:pt>
    <dgm:pt modelId="{13D160CE-E167-437A-B578-87C832132905}" type="pres">
      <dgm:prSet presAssocID="{9C06C406-A391-4A47-9B55-47FDFCC9C3A6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C98F2DB-E1BD-4C8A-8EBD-54EB1AF523A3}" type="pres">
      <dgm:prSet presAssocID="{FACB5310-FEFC-46BA-BA32-D88712C235DA}" presName="centerShape" presStyleLbl="node0" presStyleIdx="0" presStyleCnt="1"/>
      <dgm:spPr/>
    </dgm:pt>
    <dgm:pt modelId="{4B142AD1-BA24-41E3-AE43-1A343F41F629}" type="pres">
      <dgm:prSet presAssocID="{D8A0407B-9323-4971-8718-18C806EC88A4}" presName="node" presStyleLbl="node1" presStyleIdx="0" presStyleCnt="4" custScaleX="104326" custScaleY="104326">
        <dgm:presLayoutVars>
          <dgm:bulletEnabled val="1"/>
        </dgm:presLayoutVars>
      </dgm:prSet>
      <dgm:spPr/>
    </dgm:pt>
    <dgm:pt modelId="{6E37620C-809A-402E-BFC3-D57273D5EB42}" type="pres">
      <dgm:prSet presAssocID="{D8A0407B-9323-4971-8718-18C806EC88A4}" presName="dummy" presStyleCnt="0"/>
      <dgm:spPr/>
    </dgm:pt>
    <dgm:pt modelId="{E0397529-5588-4FC4-AAB4-9D33F49EBE72}" type="pres">
      <dgm:prSet presAssocID="{106F3551-5E8F-4F37-93CE-AEA31786F9E6}" presName="sibTrans" presStyleLbl="sibTrans2D1" presStyleIdx="0" presStyleCnt="4"/>
      <dgm:spPr/>
    </dgm:pt>
    <dgm:pt modelId="{85D1CFE1-6807-48F1-90B2-269A68983FFC}" type="pres">
      <dgm:prSet presAssocID="{E0F21BC1-E6EA-4C4D-B308-BB596748626D}" presName="node" presStyleLbl="node1" presStyleIdx="1" presStyleCnt="4" custScaleX="104326" custScaleY="104326">
        <dgm:presLayoutVars>
          <dgm:bulletEnabled val="1"/>
        </dgm:presLayoutVars>
      </dgm:prSet>
      <dgm:spPr/>
    </dgm:pt>
    <dgm:pt modelId="{4C9ADF82-E698-43CC-B084-387BB77C7930}" type="pres">
      <dgm:prSet presAssocID="{E0F21BC1-E6EA-4C4D-B308-BB596748626D}" presName="dummy" presStyleCnt="0"/>
      <dgm:spPr/>
    </dgm:pt>
    <dgm:pt modelId="{84AB4579-83D4-4678-A64A-BF941300F6A9}" type="pres">
      <dgm:prSet presAssocID="{7E35A277-082D-4B2B-B5B0-CA68946B40EA}" presName="sibTrans" presStyleLbl="sibTrans2D1" presStyleIdx="1" presStyleCnt="4"/>
      <dgm:spPr/>
    </dgm:pt>
    <dgm:pt modelId="{F54E7D41-E7E6-49A2-A20C-3259EE34E342}" type="pres">
      <dgm:prSet presAssocID="{BCD0ADFF-E44A-4F40-97F5-2F4CC54B50EE}" presName="node" presStyleLbl="node1" presStyleIdx="2" presStyleCnt="4">
        <dgm:presLayoutVars>
          <dgm:bulletEnabled val="1"/>
        </dgm:presLayoutVars>
      </dgm:prSet>
      <dgm:spPr/>
    </dgm:pt>
    <dgm:pt modelId="{9B908F9E-B65E-4CB3-B032-49556024A766}" type="pres">
      <dgm:prSet presAssocID="{BCD0ADFF-E44A-4F40-97F5-2F4CC54B50EE}" presName="dummy" presStyleCnt="0"/>
      <dgm:spPr/>
    </dgm:pt>
    <dgm:pt modelId="{DDFF8D18-908D-40B7-B86B-0571F853AC32}" type="pres">
      <dgm:prSet presAssocID="{5EEA63F5-E7E7-4333-B13F-C45FC64C577A}" presName="sibTrans" presStyleLbl="sibTrans2D1" presStyleIdx="2" presStyleCnt="4"/>
      <dgm:spPr/>
    </dgm:pt>
    <dgm:pt modelId="{4E6EF94A-3A02-43CB-8F90-480B1BFEF845}" type="pres">
      <dgm:prSet presAssocID="{5D1A0802-E124-41F4-AB92-DC1F39CC1B54}" presName="node" presStyleLbl="node1" presStyleIdx="3" presStyleCnt="4" custScaleX="105871" custScaleY="105871" custRadScaleRad="100006" custRadScaleInc="-2137">
        <dgm:presLayoutVars>
          <dgm:bulletEnabled val="1"/>
        </dgm:presLayoutVars>
      </dgm:prSet>
      <dgm:spPr/>
    </dgm:pt>
    <dgm:pt modelId="{1C3207E1-6CC2-4AA7-BD33-A73926549CFE}" type="pres">
      <dgm:prSet presAssocID="{5D1A0802-E124-41F4-AB92-DC1F39CC1B54}" presName="dummy" presStyleCnt="0"/>
      <dgm:spPr/>
    </dgm:pt>
    <dgm:pt modelId="{B1F05BD5-B5F1-4608-8124-65AD14B57AB3}" type="pres">
      <dgm:prSet presAssocID="{1871E70F-98C7-4DAC-8AAC-85869BC55313}" presName="sibTrans" presStyleLbl="sibTrans2D1" presStyleIdx="3" presStyleCnt="4"/>
      <dgm:spPr/>
    </dgm:pt>
  </dgm:ptLst>
  <dgm:cxnLst>
    <dgm:cxn modelId="{3AB2910C-8EBF-4461-B4C6-136D238133AE}" type="presOf" srcId="{E0F21BC1-E6EA-4C4D-B308-BB596748626D}" destId="{85D1CFE1-6807-48F1-90B2-269A68983FFC}" srcOrd="0" destOrd="0" presId="urn:microsoft.com/office/officeart/2005/8/layout/radial6"/>
    <dgm:cxn modelId="{97E54C17-409B-4913-8ACB-FBF813B62E80}" srcId="{FACB5310-FEFC-46BA-BA32-D88712C235DA}" destId="{E0F21BC1-E6EA-4C4D-B308-BB596748626D}" srcOrd="1" destOrd="0" parTransId="{6ABEC834-9168-48E6-A721-A5E0E22FA77C}" sibTransId="{7E35A277-082D-4B2B-B5B0-CA68946B40EA}"/>
    <dgm:cxn modelId="{5734522A-93B6-4DBD-B85C-57EC845C797D}" type="presOf" srcId="{D8A0407B-9323-4971-8718-18C806EC88A4}" destId="{4B142AD1-BA24-41E3-AE43-1A343F41F629}" srcOrd="0" destOrd="0" presId="urn:microsoft.com/office/officeart/2005/8/layout/radial6"/>
    <dgm:cxn modelId="{73C5E064-16DC-44A4-A362-10D16AD35CB7}" type="presOf" srcId="{5D1A0802-E124-41F4-AB92-DC1F39CC1B54}" destId="{4E6EF94A-3A02-43CB-8F90-480B1BFEF845}" srcOrd="0" destOrd="0" presId="urn:microsoft.com/office/officeart/2005/8/layout/radial6"/>
    <dgm:cxn modelId="{CC70B250-A5D2-446B-8CD7-579058EEAF6E}" type="presOf" srcId="{106F3551-5E8F-4F37-93CE-AEA31786F9E6}" destId="{E0397529-5588-4FC4-AAB4-9D33F49EBE72}" srcOrd="0" destOrd="0" presId="urn:microsoft.com/office/officeart/2005/8/layout/radial6"/>
    <dgm:cxn modelId="{6F358199-CBB6-4A0D-9952-2D21F1C417E2}" srcId="{FACB5310-FEFC-46BA-BA32-D88712C235DA}" destId="{D8A0407B-9323-4971-8718-18C806EC88A4}" srcOrd="0" destOrd="0" parTransId="{8C8C0964-3C42-4C29-836C-295B6FB07308}" sibTransId="{106F3551-5E8F-4F37-93CE-AEA31786F9E6}"/>
    <dgm:cxn modelId="{87FB509F-E449-4E35-B13F-E6007664BF19}" srcId="{9C06C406-A391-4A47-9B55-47FDFCC9C3A6}" destId="{FACB5310-FEFC-46BA-BA32-D88712C235DA}" srcOrd="0" destOrd="0" parTransId="{2B373A4A-0745-4FC3-946A-71EA0690780C}" sibTransId="{2617570E-79FC-4619-AD74-27F8687B3A68}"/>
    <dgm:cxn modelId="{A4F765A7-9319-46CA-8EB4-25F29F664931}" type="presOf" srcId="{9C06C406-A391-4A47-9B55-47FDFCC9C3A6}" destId="{13D160CE-E167-437A-B578-87C832132905}" srcOrd="0" destOrd="0" presId="urn:microsoft.com/office/officeart/2005/8/layout/radial6"/>
    <dgm:cxn modelId="{F9AA80B0-5B96-40FE-9A2D-938F38722100}" type="presOf" srcId="{BCD0ADFF-E44A-4F40-97F5-2F4CC54B50EE}" destId="{F54E7D41-E7E6-49A2-A20C-3259EE34E342}" srcOrd="0" destOrd="0" presId="urn:microsoft.com/office/officeart/2005/8/layout/radial6"/>
    <dgm:cxn modelId="{A2AE4FC4-1EB9-4E8E-832E-570CC1A12CC4}" type="presOf" srcId="{1871E70F-98C7-4DAC-8AAC-85869BC55313}" destId="{B1F05BD5-B5F1-4608-8124-65AD14B57AB3}" srcOrd="0" destOrd="0" presId="urn:microsoft.com/office/officeart/2005/8/layout/radial6"/>
    <dgm:cxn modelId="{0AF311C5-F2E5-40BD-AB70-56A73157E60F}" type="presOf" srcId="{5EEA63F5-E7E7-4333-B13F-C45FC64C577A}" destId="{DDFF8D18-908D-40B7-B86B-0571F853AC32}" srcOrd="0" destOrd="0" presId="urn:microsoft.com/office/officeart/2005/8/layout/radial6"/>
    <dgm:cxn modelId="{0F171EC6-C19B-4FCB-92D5-FAABDE917E6D}" type="presOf" srcId="{7E35A277-082D-4B2B-B5B0-CA68946B40EA}" destId="{84AB4579-83D4-4678-A64A-BF941300F6A9}" srcOrd="0" destOrd="0" presId="urn:microsoft.com/office/officeart/2005/8/layout/radial6"/>
    <dgm:cxn modelId="{9C4610ED-6305-4197-87A1-8D9D75B6CFF2}" type="presOf" srcId="{FACB5310-FEFC-46BA-BA32-D88712C235DA}" destId="{BC98F2DB-E1BD-4C8A-8EBD-54EB1AF523A3}" srcOrd="0" destOrd="0" presId="urn:microsoft.com/office/officeart/2005/8/layout/radial6"/>
    <dgm:cxn modelId="{A82EDFF5-5FBA-4F89-B6C2-CB8F6539DACA}" srcId="{FACB5310-FEFC-46BA-BA32-D88712C235DA}" destId="{BCD0ADFF-E44A-4F40-97F5-2F4CC54B50EE}" srcOrd="2" destOrd="0" parTransId="{EE491046-49CB-46A6-83DD-21A0C061CDA8}" sibTransId="{5EEA63F5-E7E7-4333-B13F-C45FC64C577A}"/>
    <dgm:cxn modelId="{CC8F76F9-A3CC-446E-8610-73E2B7662A28}" srcId="{FACB5310-FEFC-46BA-BA32-D88712C235DA}" destId="{5D1A0802-E124-41F4-AB92-DC1F39CC1B54}" srcOrd="3" destOrd="0" parTransId="{44E05408-4922-4E14-B9E8-EC9759128B3C}" sibTransId="{1871E70F-98C7-4DAC-8AAC-85869BC55313}"/>
    <dgm:cxn modelId="{CD97A0BF-948E-462A-A111-3683156E1968}" type="presParOf" srcId="{13D160CE-E167-437A-B578-87C832132905}" destId="{BC98F2DB-E1BD-4C8A-8EBD-54EB1AF523A3}" srcOrd="0" destOrd="0" presId="urn:microsoft.com/office/officeart/2005/8/layout/radial6"/>
    <dgm:cxn modelId="{F269DF77-34F7-4980-8ACF-7CF0736C2CC9}" type="presParOf" srcId="{13D160CE-E167-437A-B578-87C832132905}" destId="{4B142AD1-BA24-41E3-AE43-1A343F41F629}" srcOrd="1" destOrd="0" presId="urn:microsoft.com/office/officeart/2005/8/layout/radial6"/>
    <dgm:cxn modelId="{B56C2D18-6F77-4DE6-AB30-3430F1137D3B}" type="presParOf" srcId="{13D160CE-E167-437A-B578-87C832132905}" destId="{6E37620C-809A-402E-BFC3-D57273D5EB42}" srcOrd="2" destOrd="0" presId="urn:microsoft.com/office/officeart/2005/8/layout/radial6"/>
    <dgm:cxn modelId="{BBF6DAE9-CC4E-4D8C-8C9C-2609383B4C22}" type="presParOf" srcId="{13D160CE-E167-437A-B578-87C832132905}" destId="{E0397529-5588-4FC4-AAB4-9D33F49EBE72}" srcOrd="3" destOrd="0" presId="urn:microsoft.com/office/officeart/2005/8/layout/radial6"/>
    <dgm:cxn modelId="{DBCC6825-992C-4D2D-986E-0E859B738877}" type="presParOf" srcId="{13D160CE-E167-437A-B578-87C832132905}" destId="{85D1CFE1-6807-48F1-90B2-269A68983FFC}" srcOrd="4" destOrd="0" presId="urn:microsoft.com/office/officeart/2005/8/layout/radial6"/>
    <dgm:cxn modelId="{924F74FF-FB9C-45DC-B932-26594D0AA63B}" type="presParOf" srcId="{13D160CE-E167-437A-B578-87C832132905}" destId="{4C9ADF82-E698-43CC-B084-387BB77C7930}" srcOrd="5" destOrd="0" presId="urn:microsoft.com/office/officeart/2005/8/layout/radial6"/>
    <dgm:cxn modelId="{0E0D3E04-7656-4B06-B8FE-A2441C718D01}" type="presParOf" srcId="{13D160CE-E167-437A-B578-87C832132905}" destId="{84AB4579-83D4-4678-A64A-BF941300F6A9}" srcOrd="6" destOrd="0" presId="urn:microsoft.com/office/officeart/2005/8/layout/radial6"/>
    <dgm:cxn modelId="{E299882F-E2FF-44AC-868E-F2AA8FBC87BD}" type="presParOf" srcId="{13D160CE-E167-437A-B578-87C832132905}" destId="{F54E7D41-E7E6-49A2-A20C-3259EE34E342}" srcOrd="7" destOrd="0" presId="urn:microsoft.com/office/officeart/2005/8/layout/radial6"/>
    <dgm:cxn modelId="{7AF86FE3-34D9-4A8A-8896-6BB972D011FE}" type="presParOf" srcId="{13D160CE-E167-437A-B578-87C832132905}" destId="{9B908F9E-B65E-4CB3-B032-49556024A766}" srcOrd="8" destOrd="0" presId="urn:microsoft.com/office/officeart/2005/8/layout/radial6"/>
    <dgm:cxn modelId="{B0B75950-3359-4953-B77E-B79A4FC474FB}" type="presParOf" srcId="{13D160CE-E167-437A-B578-87C832132905}" destId="{DDFF8D18-908D-40B7-B86B-0571F853AC32}" srcOrd="9" destOrd="0" presId="urn:microsoft.com/office/officeart/2005/8/layout/radial6"/>
    <dgm:cxn modelId="{B7806DC5-5360-47DA-9AE0-F82B23BC3075}" type="presParOf" srcId="{13D160CE-E167-437A-B578-87C832132905}" destId="{4E6EF94A-3A02-43CB-8F90-480B1BFEF845}" srcOrd="10" destOrd="0" presId="urn:microsoft.com/office/officeart/2005/8/layout/radial6"/>
    <dgm:cxn modelId="{11D122B9-0FA9-4A72-ABC4-6159A53B2243}" type="presParOf" srcId="{13D160CE-E167-437A-B578-87C832132905}" destId="{1C3207E1-6CC2-4AA7-BD33-A73926549CFE}" srcOrd="11" destOrd="0" presId="urn:microsoft.com/office/officeart/2005/8/layout/radial6"/>
    <dgm:cxn modelId="{D4A868EC-C5A0-4F0F-BC6E-B6BB5DDD7EC7}" type="presParOf" srcId="{13D160CE-E167-437A-B578-87C832132905}" destId="{B1F05BD5-B5F1-4608-8124-65AD14B57AB3}" srcOrd="12" destOrd="0" presId="urn:microsoft.com/office/officeart/2005/8/layout/radial6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9C910A-4011-4C37-AB0A-560913576794}">
      <dsp:nvSpPr>
        <dsp:cNvPr id="0" name=""/>
        <dsp:cNvSpPr/>
      </dsp:nvSpPr>
      <dsp:spPr>
        <a:xfrm>
          <a:off x="286060" y="0"/>
          <a:ext cx="3242017" cy="1467448"/>
        </a:xfrm>
        <a:prstGeom prst="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7E6C30D-5FFA-47A1-B3F1-0DD621494E6A}">
      <dsp:nvSpPr>
        <dsp:cNvPr id="0" name=""/>
        <dsp:cNvSpPr/>
      </dsp:nvSpPr>
      <dsp:spPr>
        <a:xfrm>
          <a:off x="407" y="440234"/>
          <a:ext cx="1158744" cy="586979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Collect data via surveys</a:t>
          </a:r>
        </a:p>
      </dsp:txBody>
      <dsp:txXfrm>
        <a:off x="29061" y="468888"/>
        <a:ext cx="1101436" cy="529671"/>
      </dsp:txXfrm>
    </dsp:sp>
    <dsp:sp modelId="{FC3327C1-2974-4E12-9989-93DE704444FE}">
      <dsp:nvSpPr>
        <dsp:cNvPr id="0" name=""/>
        <dsp:cNvSpPr/>
      </dsp:nvSpPr>
      <dsp:spPr>
        <a:xfrm>
          <a:off x="1327696" y="440234"/>
          <a:ext cx="1158744" cy="586979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 typeface="Arial" panose="020B0604020202020204" pitchFamily="34" charset="0"/>
            <a:buNone/>
          </a:pPr>
          <a:r>
            <a:rPr lang="en-GB" sz="1200" kern="1200" dirty="0"/>
            <a:t>Help you understand data</a:t>
          </a:r>
        </a:p>
      </dsp:txBody>
      <dsp:txXfrm>
        <a:off x="1356350" y="468888"/>
        <a:ext cx="1101436" cy="529671"/>
      </dsp:txXfrm>
    </dsp:sp>
    <dsp:sp modelId="{0E6C8921-3C07-46C7-8BE5-A091A6D59196}">
      <dsp:nvSpPr>
        <dsp:cNvPr id="0" name=""/>
        <dsp:cNvSpPr/>
      </dsp:nvSpPr>
      <dsp:spPr>
        <a:xfrm>
          <a:off x="2654985" y="440234"/>
          <a:ext cx="1158744" cy="586979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Assist your decision making</a:t>
          </a:r>
        </a:p>
      </dsp:txBody>
      <dsp:txXfrm>
        <a:off x="2683639" y="468888"/>
        <a:ext cx="1101436" cy="5296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F05BD5-B5F1-4608-8124-65AD14B57AB3}">
      <dsp:nvSpPr>
        <dsp:cNvPr id="0" name=""/>
        <dsp:cNvSpPr/>
      </dsp:nvSpPr>
      <dsp:spPr>
        <a:xfrm>
          <a:off x="1562884" y="563003"/>
          <a:ext cx="3671136" cy="3671136"/>
        </a:xfrm>
        <a:prstGeom prst="blockArc">
          <a:avLst>
            <a:gd name="adj1" fmla="val 10761532"/>
            <a:gd name="adj2" fmla="val 16200206"/>
            <a:gd name="adj3" fmla="val 4641"/>
          </a:avLst>
        </a:prstGeom>
        <a:gradFill flip="none" rotWithShape="1">
          <a:gsLst>
            <a:gs pos="0">
              <a:srgbClr val="00B050"/>
            </a:gs>
            <a:gs pos="100000">
              <a:srgbClr val="2A9CB4"/>
            </a:gs>
          </a:gsLst>
          <a:lin ang="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F8D18-908D-40B7-B86B-0571F853AC32}">
      <dsp:nvSpPr>
        <dsp:cNvPr id="0" name=""/>
        <dsp:cNvSpPr/>
      </dsp:nvSpPr>
      <dsp:spPr>
        <a:xfrm>
          <a:off x="1562884" y="563003"/>
          <a:ext cx="3671136" cy="3671136"/>
        </a:xfrm>
        <a:prstGeom prst="blockArc">
          <a:avLst>
            <a:gd name="adj1" fmla="val 5399794"/>
            <a:gd name="adj2" fmla="val 10761532"/>
            <a:gd name="adj3" fmla="val 4641"/>
          </a:avLst>
        </a:prstGeom>
        <a:gradFill rotWithShape="0">
          <a:gsLst>
            <a:gs pos="0">
              <a:srgbClr val="00B050"/>
            </a:gs>
            <a:gs pos="100000">
              <a:srgbClr val="1F4E79"/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AB4579-83D4-4678-A64A-BF941300F6A9}">
      <dsp:nvSpPr>
        <dsp:cNvPr id="0" name=""/>
        <dsp:cNvSpPr/>
      </dsp:nvSpPr>
      <dsp:spPr>
        <a:xfrm>
          <a:off x="1562991" y="563003"/>
          <a:ext cx="3671136" cy="3671136"/>
        </a:xfrm>
        <a:prstGeom prst="blockArc">
          <a:avLst>
            <a:gd name="adj1" fmla="val 0"/>
            <a:gd name="adj2" fmla="val 5400000"/>
            <a:gd name="adj3" fmla="val 4641"/>
          </a:avLst>
        </a:prstGeom>
        <a:gradFill rotWithShape="0">
          <a:gsLst>
            <a:gs pos="0">
              <a:srgbClr val="C00000"/>
            </a:gs>
            <a:gs pos="100000">
              <a:srgbClr val="1F4E79"/>
            </a:gs>
          </a:gsLst>
          <a:lin ang="5400000" scaled="1"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0397529-5588-4FC4-AAB4-9D33F49EBE72}">
      <dsp:nvSpPr>
        <dsp:cNvPr id="0" name=""/>
        <dsp:cNvSpPr/>
      </dsp:nvSpPr>
      <dsp:spPr>
        <a:xfrm>
          <a:off x="1562991" y="563003"/>
          <a:ext cx="3671136" cy="3671136"/>
        </a:xfrm>
        <a:prstGeom prst="blockArc">
          <a:avLst>
            <a:gd name="adj1" fmla="val 16200000"/>
            <a:gd name="adj2" fmla="val 0"/>
            <a:gd name="adj3" fmla="val 4641"/>
          </a:avLst>
        </a:prstGeom>
        <a:gradFill flip="none" rotWithShape="1">
          <a:gsLst>
            <a:gs pos="0">
              <a:srgbClr val="2A9CB4"/>
            </a:gs>
            <a:gs pos="100000">
              <a:srgbClr val="C00000"/>
            </a:gs>
          </a:gsLst>
          <a:lin ang="0" scaled="1"/>
          <a:tileRect/>
        </a:gra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98F2DB-E1BD-4C8A-8EBD-54EB1AF523A3}">
      <dsp:nvSpPr>
        <dsp:cNvPr id="0" name=""/>
        <dsp:cNvSpPr/>
      </dsp:nvSpPr>
      <dsp:spPr>
        <a:xfrm>
          <a:off x="2553376" y="1553388"/>
          <a:ext cx="1690365" cy="1690365"/>
        </a:xfrm>
        <a:prstGeom prst="ellipse">
          <a:avLst/>
        </a:prstGeom>
        <a:solidFill>
          <a:srgbClr val="FAB63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glow rad="127000">
            <a:srgbClr val="FAB631"/>
          </a:glo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>
              <a:solidFill>
                <a:srgbClr val="1F4E79"/>
              </a:solidFill>
            </a:rPr>
            <a:t>CASE Global Reporting Standards</a:t>
          </a:r>
        </a:p>
      </dsp:txBody>
      <dsp:txXfrm>
        <a:off x="2800924" y="1800936"/>
        <a:ext cx="1195269" cy="1195269"/>
      </dsp:txXfrm>
    </dsp:sp>
    <dsp:sp modelId="{4B142AD1-BA24-41E3-AE43-1A343F41F629}">
      <dsp:nvSpPr>
        <dsp:cNvPr id="0" name=""/>
        <dsp:cNvSpPr/>
      </dsp:nvSpPr>
      <dsp:spPr>
        <a:xfrm>
          <a:off x="2781337" y="-11621"/>
          <a:ext cx="1234443" cy="1234443"/>
        </a:xfrm>
        <a:prstGeom prst="ellipse">
          <a:avLst/>
        </a:prstGeom>
        <a:solidFill>
          <a:srgbClr val="5AA2A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Alumni Engagement Metrics</a:t>
          </a:r>
        </a:p>
      </dsp:txBody>
      <dsp:txXfrm>
        <a:off x="2962117" y="169159"/>
        <a:ext cx="872883" cy="872883"/>
      </dsp:txXfrm>
    </dsp:sp>
    <dsp:sp modelId="{85D1CFE1-6807-48F1-90B2-269A68983FFC}">
      <dsp:nvSpPr>
        <dsp:cNvPr id="0" name=""/>
        <dsp:cNvSpPr/>
      </dsp:nvSpPr>
      <dsp:spPr>
        <a:xfrm>
          <a:off x="4574308" y="1781349"/>
          <a:ext cx="1234443" cy="1234443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spc="0" dirty="0"/>
            <a:t>Campaign Metrics</a:t>
          </a:r>
        </a:p>
      </dsp:txBody>
      <dsp:txXfrm>
        <a:off x="4755088" y="1962129"/>
        <a:ext cx="872883" cy="872883"/>
      </dsp:txXfrm>
    </dsp:sp>
    <dsp:sp modelId="{F54E7D41-E7E6-49A2-A20C-3259EE34E342}">
      <dsp:nvSpPr>
        <dsp:cNvPr id="0" name=""/>
        <dsp:cNvSpPr/>
      </dsp:nvSpPr>
      <dsp:spPr>
        <a:xfrm>
          <a:off x="2806931" y="3599914"/>
          <a:ext cx="1183256" cy="1183256"/>
        </a:xfrm>
        <a:prstGeom prst="ellipse">
          <a:avLst/>
        </a:prstGeom>
        <a:solidFill>
          <a:srgbClr val="1F4E79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Emerging and </a:t>
          </a:r>
          <a:r>
            <a:rPr lang="en-US" sz="1200" kern="1200" dirty="0" err="1"/>
            <a:t>Specialised</a:t>
          </a:r>
          <a:r>
            <a:rPr lang="en-US" sz="1200" kern="1200" dirty="0"/>
            <a:t> Data</a:t>
          </a:r>
        </a:p>
      </dsp:txBody>
      <dsp:txXfrm>
        <a:off x="2980215" y="3773198"/>
        <a:ext cx="836688" cy="836688"/>
      </dsp:txXfrm>
    </dsp:sp>
    <dsp:sp modelId="{4E6EF94A-3A02-43CB-8F90-480B1BFEF845}">
      <dsp:nvSpPr>
        <dsp:cNvPr id="0" name=""/>
        <dsp:cNvSpPr/>
      </dsp:nvSpPr>
      <dsp:spPr>
        <a:xfrm>
          <a:off x="979231" y="1792271"/>
          <a:ext cx="1252725" cy="1252725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 dirty="0"/>
            <a:t>Philanthropy Metrics</a:t>
          </a:r>
        </a:p>
      </dsp:txBody>
      <dsp:txXfrm>
        <a:off x="1162688" y="1975728"/>
        <a:ext cx="885811" cy="8858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5f391192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35f391192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What does that mean in practice</a:t>
            </a:r>
            <a:endParaRPr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164149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412861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81057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3355270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9864939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82426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908435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50590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03501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35f391192_0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35f391192_0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3654128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065724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613994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AMAtlas = Advancement Metrics Atlas</a:t>
            </a:r>
          </a:p>
        </p:txBody>
      </p:sp>
    </p:spTree>
    <p:extLst>
      <p:ext uri="{BB962C8B-B14F-4D97-AF65-F5344CB8AC3E}">
        <p14:creationId xmlns:p14="http://schemas.microsoft.com/office/powerpoint/2010/main" val="3029200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None/>
              <a:tabLst>
                <a:tab pos="457200" algn="l"/>
              </a:tabLs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Notes: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1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AMAtlas’s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work is underpinned by the CASE Global Reporting Standards; this includes all of our associated benchmarking surveys on fundraising, alumni relations, and marketing and communications.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 regional fundraising surveys include: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CASE-Ross Group Support of Education Survey for United Kingdom and Ireland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Voluntary Support of Education for 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North America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CASE-CCAE Support of Education Survey for 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Canada</a:t>
            </a:r>
          </a:p>
          <a:p>
            <a:pPr marL="742950" lvl="1" indent="-28575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914400" algn="l"/>
              </a:tabLs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 Support of Education Survey, Australia and New Zealand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also have global surveys: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 Global Core Metrics pilot which has key metrics for fundraising and alumni relations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CASE Global Alumni Engagement Metrics Survey which looks at alumni engagement across 4 modes – philanthropy, volunteerism, experiential and communication</a:t>
            </a:r>
          </a:p>
          <a:p>
            <a:pPr marL="800100" lvl="1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sz="11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CASE </a:t>
            </a:r>
            <a:r>
              <a:rPr lang="en-US" sz="1100" dirty="0" err="1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Marts&amp;Lundy</a:t>
            </a:r>
            <a:r>
              <a:rPr lang="en-US" sz="1100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Global Campaign Metrics for active and completed campaigns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r>
              <a:rPr lang="en-US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Additionally, we also undertake research on </a:t>
            </a:r>
            <a:r>
              <a:rPr lang="en-US" dirty="0" err="1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specialised</a:t>
            </a:r>
            <a:r>
              <a:rPr lang="en-US" dirty="0">
                <a:effectLst/>
                <a:latin typeface="Calibri" panose="020F0502020204030204" pitchFamily="34" charset="0"/>
                <a:cs typeface="Times New Roman" panose="02020603050405020304" pitchFamily="18" charset="0"/>
              </a:rPr>
              <a:t> topics like Diversity, Equity, Inclusion and Belonging (e.g., our UK DEI&amp;B survey last year) and sponsored research like we have done on the University of Queensland project in 2020-2021, the largest gifts study which is just releasing now.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214947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Points to note:</a:t>
            </a:r>
          </a:p>
          <a:p>
            <a:pPr lvl="1"/>
            <a:r>
              <a:rPr lang="en-GB" dirty="0"/>
              <a:t>The CASE Global Reporting Standards</a:t>
            </a:r>
          </a:p>
          <a:p>
            <a:pPr lvl="2"/>
            <a:r>
              <a:rPr lang="en-GB" dirty="0"/>
              <a:t>are updated from time-to-time (including corrections etc.), anyone with an active digital version will get access to such updates immediately (unlike those with a hard copy book). However, the digital version is linked to a person’s (at an institution) CASE login – so 1 digital version of the Standards per person needs to be taken.</a:t>
            </a:r>
          </a:p>
          <a:p>
            <a:pPr lvl="2"/>
            <a:r>
              <a:rPr lang="en-GB" dirty="0"/>
              <a:t>Book – hard copy or 2-year digital subscription: £72 members/£90 non-members or $95 members /$120 non-members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Standards course:</a:t>
            </a:r>
          </a:p>
          <a:p>
            <a:pPr lvl="2"/>
            <a:r>
              <a:rPr lang="en-GB" dirty="0"/>
              <a:t>Participants will receive a Certificate with ability to upload to </a:t>
            </a:r>
            <a:r>
              <a:rPr lang="en-GB" dirty="0" err="1"/>
              <a:t>LinkedInBadge</a:t>
            </a:r>
            <a:r>
              <a:rPr lang="en-GB" dirty="0"/>
              <a:t> on completion upon completion of modules and accompanying quizzes among other things.</a:t>
            </a:r>
          </a:p>
          <a:p>
            <a:pPr marL="1371600" marR="0" lvl="2" indent="-317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Char char="■"/>
              <a:tabLst/>
              <a:defRPr/>
            </a:pPr>
            <a:r>
              <a:rPr lang="en-GB" dirty="0"/>
              <a:t>Course: $750 members/$950 non-members</a:t>
            </a:r>
          </a:p>
        </p:txBody>
      </p:sp>
    </p:spTree>
    <p:extLst>
      <p:ext uri="{BB962C8B-B14F-4D97-AF65-F5344CB8AC3E}">
        <p14:creationId xmlns:p14="http://schemas.microsoft.com/office/powerpoint/2010/main" val="33932007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CASE Global Reporting Standards Course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187 registrants for course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11 Australia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14 Canada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4 UK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158 US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No one from Europe (outside of UK)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CASE Global Reporting Standards book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Finland 3 copies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France 4 copies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dirty="0"/>
              <a:t>Italy 2 copies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endParaRPr lang="en-GB" sz="1100" b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sz="1100" b="0" dirty="0"/>
              <a:t>CASE Global Core Metrics Pilot Program (Core Metrics)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University of Helsinki, Finland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American School of Paris, France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Central European University, Hungary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Bocconi University, Italy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University of Groningen, Netherlands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Ecole Polytechnique </a:t>
            </a:r>
            <a:r>
              <a:rPr lang="en-GB" sz="1800" b="1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Federale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de Lausanne, Switzerland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International School of Zug and Luzern, Switzerland</a:t>
            </a:r>
            <a:r>
              <a:rPr lang="en-GB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1894860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8955638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5f391192_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5f391192_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35f391192_0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35f391192_0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87533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35f391192_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35f391192_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906860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35ed75ccf_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35ed75ccf_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35ed75ccf_0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35ed75ccf_0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5f391192_05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Google Shape;163;g35f391192_05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35f391192_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35f391192_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type="title">
  <p:cSld name="TITLE">
    <p:bg>
      <p:bgPr>
        <a:gradFill>
          <a:gsLst>
            <a:gs pos="0">
              <a:schemeClr val="accent1"/>
            </a:gs>
            <a:gs pos="100000">
              <a:schemeClr val="dk1"/>
            </a:gs>
          </a:gsLst>
          <a:lin ang="0" scaled="0"/>
        </a:gra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4745725" y="0"/>
            <a:ext cx="4406366" cy="5143500"/>
          </a:xfrm>
          <a:custGeom>
            <a:avLst/>
            <a:gdLst/>
            <a:ahLst/>
            <a:cxnLst/>
            <a:rect l="l" t="t" r="r" b="b"/>
            <a:pathLst>
              <a:path w="6228079" h="6858000" extrusionOk="0">
                <a:moveTo>
                  <a:pt x="0" y="0"/>
                </a:moveTo>
                <a:cubicBezTo>
                  <a:pt x="1192022" y="1180275"/>
                  <a:pt x="1930400" y="2817749"/>
                  <a:pt x="1930400" y="4627690"/>
                </a:cubicBezTo>
                <a:cubicBezTo>
                  <a:pt x="1931225" y="5388331"/>
                  <a:pt x="1798574" y="6143219"/>
                  <a:pt x="1538478" y="6858000"/>
                </a:cubicBezTo>
                <a:lnTo>
                  <a:pt x="6228080" y="6858000"/>
                </a:lnTo>
                <a:lnTo>
                  <a:pt x="622808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4907910" y="0"/>
            <a:ext cx="4243868" cy="5143500"/>
          </a:xfrm>
          <a:custGeom>
            <a:avLst/>
            <a:gdLst/>
            <a:ahLst/>
            <a:cxnLst/>
            <a:rect l="l" t="t" r="r" b="b"/>
            <a:pathLst>
              <a:path w="5998400" h="6858000" extrusionOk="0">
                <a:moveTo>
                  <a:pt x="2752407" y="0"/>
                </a:moveTo>
                <a:cubicBezTo>
                  <a:pt x="2856294" y="466997"/>
                  <a:pt x="2908554" y="943991"/>
                  <a:pt x="2908300" y="1422400"/>
                </a:cubicBezTo>
                <a:cubicBezTo>
                  <a:pt x="2908300" y="3686239"/>
                  <a:pt x="1753171" y="5680139"/>
                  <a:pt x="0" y="6847206"/>
                </a:cubicBezTo>
                <a:lnTo>
                  <a:pt x="0" y="6858000"/>
                </a:lnTo>
                <a:lnTo>
                  <a:pt x="5998401" y="6858000"/>
                </a:lnTo>
                <a:lnTo>
                  <a:pt x="5998401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6451122" y="0"/>
            <a:ext cx="2697686" cy="3605879"/>
          </a:xfrm>
          <a:custGeom>
            <a:avLst/>
            <a:gdLst/>
            <a:ahLst/>
            <a:cxnLst/>
            <a:rect l="l" t="t" r="r" b="b"/>
            <a:pathLst>
              <a:path w="3812984" h="4807839" extrusionOk="0">
                <a:moveTo>
                  <a:pt x="3812984" y="4807839"/>
                </a:moveTo>
                <a:lnTo>
                  <a:pt x="3812984" y="0"/>
                </a:lnTo>
                <a:lnTo>
                  <a:pt x="0" y="0"/>
                </a:lnTo>
                <a:cubicBezTo>
                  <a:pt x="1961959" y="853313"/>
                  <a:pt x="3421634" y="2644648"/>
                  <a:pt x="3812984" y="4807839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779100" y="1991825"/>
            <a:ext cx="5577600" cy="11598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pic>
        <p:nvPicPr>
          <p:cNvPr id="7" name="Picture 6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26C8A515-93BB-4330-ADD1-F0B7175518E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2 columns" type="twoColTx">
  <p:cSld name="Title + 2 column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27;p4">
            <a:extLst>
              <a:ext uri="{FF2B5EF4-FFF2-40B4-BE49-F238E27FC236}">
                <a16:creationId xmlns:a16="http://schemas.microsoft.com/office/drawing/2014/main" id="{1A8D4EA7-FDD5-4ACA-9938-053FA2CB87D4}"/>
              </a:ext>
            </a:extLst>
          </p:cNvPr>
          <p:cNvSpPr/>
          <p:nvPr userDrawn="1"/>
        </p:nvSpPr>
        <p:spPr>
          <a:xfrm>
            <a:off x="7186800" y="0"/>
            <a:ext cx="1957200" cy="5143500"/>
          </a:xfrm>
          <a:custGeom>
            <a:avLst/>
            <a:gdLst/>
            <a:ahLst/>
            <a:cxnLst/>
            <a:rect l="l" t="t" r="r" b="b"/>
            <a:pathLst>
              <a:path w="2569336" h="6858000" extrusionOk="0">
                <a:moveTo>
                  <a:pt x="1256538" y="0"/>
                </a:moveTo>
                <a:cubicBezTo>
                  <a:pt x="1569466" y="775024"/>
                  <a:pt x="1729804" y="1603165"/>
                  <a:pt x="1728788" y="2438972"/>
                </a:cubicBezTo>
                <a:cubicBezTo>
                  <a:pt x="1728788" y="4144582"/>
                  <a:pt x="1073023" y="5696966"/>
                  <a:pt x="0" y="6858000"/>
                </a:cubicBezTo>
                <a:lnTo>
                  <a:pt x="2569337" y="6858000"/>
                </a:lnTo>
                <a:lnTo>
                  <a:pt x="2569337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28;p4">
            <a:extLst>
              <a:ext uri="{FF2B5EF4-FFF2-40B4-BE49-F238E27FC236}">
                <a16:creationId xmlns:a16="http://schemas.microsoft.com/office/drawing/2014/main" id="{60F6A1C0-B22B-4EF8-A886-90F450A0D24E}"/>
              </a:ext>
            </a:extLst>
          </p:cNvPr>
          <p:cNvSpPr/>
          <p:nvPr userDrawn="1"/>
        </p:nvSpPr>
        <p:spPr>
          <a:xfrm>
            <a:off x="6941127" y="-49"/>
            <a:ext cx="2202885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chemeClr val="accent2">
              <a:lumMod val="75000"/>
              <a:alpha val="8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29;p4">
            <a:extLst>
              <a:ext uri="{FF2B5EF4-FFF2-40B4-BE49-F238E27FC236}">
                <a16:creationId xmlns:a16="http://schemas.microsoft.com/office/drawing/2014/main" id="{40054E02-36FE-410B-B35B-2AA7A521D604}"/>
              </a:ext>
            </a:extLst>
          </p:cNvPr>
          <p:cNvSpPr/>
          <p:nvPr userDrawn="1"/>
        </p:nvSpPr>
        <p:spPr>
          <a:xfrm>
            <a:off x="7765441" y="0"/>
            <a:ext cx="1378553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" name="Picture 15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D6DF6C41-1347-47F0-8FD1-33569A6C9E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  <p:sp>
        <p:nvSpPr>
          <p:cNvPr id="41" name="Google Shape;41;p6"/>
          <p:cNvSpPr txBox="1">
            <a:spLocks noGrp="1"/>
          </p:cNvSpPr>
          <p:nvPr>
            <p:ph type="title"/>
          </p:nvPr>
        </p:nvSpPr>
        <p:spPr>
          <a:xfrm>
            <a:off x="779100" y="836000"/>
            <a:ext cx="6962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3252900" cy="292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914400" lvl="1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800"/>
              </a:spcBef>
              <a:spcAft>
                <a:spcPts val="8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body" idx="2"/>
          </p:nvPr>
        </p:nvSpPr>
        <p:spPr>
          <a:xfrm>
            <a:off x="4488203" y="1492425"/>
            <a:ext cx="3252900" cy="292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55600" rtl="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914400" lvl="1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2pPr>
            <a:lvl3pPr marL="1371600" lvl="2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3pPr>
            <a:lvl4pPr marL="1828800" lvl="3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4pPr>
            <a:lvl5pPr marL="2286000" lvl="4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5pPr>
            <a:lvl6pPr marL="2743200" lvl="5" indent="-355600" rtl="0">
              <a:spcBef>
                <a:spcPts val="800"/>
              </a:spcBef>
              <a:spcAft>
                <a:spcPts val="0"/>
              </a:spcAft>
              <a:buSzPts val="2000"/>
              <a:buChar char="■"/>
              <a:defRPr sz="2000"/>
            </a:lvl6pPr>
            <a:lvl7pPr marL="3200400" lvl="6" indent="-355600" rtl="0">
              <a:spcBef>
                <a:spcPts val="800"/>
              </a:spcBef>
              <a:spcAft>
                <a:spcPts val="0"/>
              </a:spcAft>
              <a:buSzPts val="2000"/>
              <a:buChar char="●"/>
              <a:defRPr sz="2000"/>
            </a:lvl7pPr>
            <a:lvl8pPr marL="3657600" lvl="7" indent="-355600" rtl="0">
              <a:spcBef>
                <a:spcPts val="800"/>
              </a:spcBef>
              <a:spcAft>
                <a:spcPts val="0"/>
              </a:spcAft>
              <a:buSzPts val="2000"/>
              <a:buChar char="○"/>
              <a:defRPr sz="2000"/>
            </a:lvl8pPr>
            <a:lvl9pPr marL="4114800" lvl="8" indent="-355600" rtl="0">
              <a:spcBef>
                <a:spcPts val="800"/>
              </a:spcBef>
              <a:spcAft>
                <a:spcPts val="800"/>
              </a:spcAft>
              <a:buSzPts val="2000"/>
              <a:buChar char="■"/>
              <a:defRPr sz="2000"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235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>
  <p:cSld name="TITLE_1"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85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oogle Shape;10;p2">
            <a:extLst>
              <a:ext uri="{FF2B5EF4-FFF2-40B4-BE49-F238E27FC236}">
                <a16:creationId xmlns:a16="http://schemas.microsoft.com/office/drawing/2014/main" id="{7D8F3BB8-734F-47F0-979A-801430D919EB}"/>
              </a:ext>
            </a:extLst>
          </p:cNvPr>
          <p:cNvSpPr/>
          <p:nvPr userDrawn="1"/>
        </p:nvSpPr>
        <p:spPr>
          <a:xfrm>
            <a:off x="4745725" y="0"/>
            <a:ext cx="4406366" cy="5143500"/>
          </a:xfrm>
          <a:custGeom>
            <a:avLst/>
            <a:gdLst/>
            <a:ahLst/>
            <a:cxnLst/>
            <a:rect l="l" t="t" r="r" b="b"/>
            <a:pathLst>
              <a:path w="6228079" h="6858000" extrusionOk="0">
                <a:moveTo>
                  <a:pt x="0" y="0"/>
                </a:moveTo>
                <a:cubicBezTo>
                  <a:pt x="1192022" y="1180275"/>
                  <a:pt x="1930400" y="2817749"/>
                  <a:pt x="1930400" y="4627690"/>
                </a:cubicBezTo>
                <a:cubicBezTo>
                  <a:pt x="1931225" y="5388331"/>
                  <a:pt x="1798574" y="6143219"/>
                  <a:pt x="1538478" y="6858000"/>
                </a:cubicBezTo>
                <a:lnTo>
                  <a:pt x="6228080" y="6858000"/>
                </a:lnTo>
                <a:lnTo>
                  <a:pt x="622808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11;p2">
            <a:extLst>
              <a:ext uri="{FF2B5EF4-FFF2-40B4-BE49-F238E27FC236}">
                <a16:creationId xmlns:a16="http://schemas.microsoft.com/office/drawing/2014/main" id="{6A88AD64-B3F6-4F9D-AE31-AE07E1B9499D}"/>
              </a:ext>
            </a:extLst>
          </p:cNvPr>
          <p:cNvSpPr/>
          <p:nvPr userDrawn="1"/>
        </p:nvSpPr>
        <p:spPr>
          <a:xfrm>
            <a:off x="4907910" y="0"/>
            <a:ext cx="4243868" cy="5143500"/>
          </a:xfrm>
          <a:custGeom>
            <a:avLst/>
            <a:gdLst/>
            <a:ahLst/>
            <a:cxnLst/>
            <a:rect l="l" t="t" r="r" b="b"/>
            <a:pathLst>
              <a:path w="5998400" h="6858000" extrusionOk="0">
                <a:moveTo>
                  <a:pt x="2752407" y="0"/>
                </a:moveTo>
                <a:cubicBezTo>
                  <a:pt x="2856294" y="466997"/>
                  <a:pt x="2908554" y="943991"/>
                  <a:pt x="2908300" y="1422400"/>
                </a:cubicBezTo>
                <a:cubicBezTo>
                  <a:pt x="2908300" y="3686239"/>
                  <a:pt x="1753171" y="5680139"/>
                  <a:pt x="0" y="6847206"/>
                </a:cubicBezTo>
                <a:lnTo>
                  <a:pt x="0" y="6858000"/>
                </a:lnTo>
                <a:lnTo>
                  <a:pt x="5998401" y="6858000"/>
                </a:lnTo>
                <a:lnTo>
                  <a:pt x="5998401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Google Shape;18;p3"/>
          <p:cNvSpPr txBox="1">
            <a:spLocks noGrp="1"/>
          </p:cNvSpPr>
          <p:nvPr>
            <p:ph type="ctrTitle"/>
          </p:nvPr>
        </p:nvSpPr>
        <p:spPr>
          <a:xfrm>
            <a:off x="779100" y="1984688"/>
            <a:ext cx="5040600" cy="6321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None/>
              <a:defRPr sz="4400">
                <a:solidFill>
                  <a:schemeClr val="lt1"/>
                </a:solidFill>
              </a:defRPr>
            </a:lvl9pPr>
          </a:lstStyle>
          <a:p>
            <a:endParaRPr dirty="0"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779100" y="2713913"/>
            <a:ext cx="5040600" cy="44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lvl="1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2pPr>
            <a:lvl3pPr lvl="2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3000"/>
              <a:buNone/>
              <a:defRPr sz="3000"/>
            </a:lvl3pPr>
            <a:lvl4pPr lvl="3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80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800"/>
              </a:spcBef>
              <a:spcAft>
                <a:spcPts val="800"/>
              </a:spcAft>
              <a:buSzPts val="3000"/>
              <a:buNone/>
              <a:defRPr sz="3000"/>
            </a:lvl9pPr>
          </a:lstStyle>
          <a:p>
            <a:endParaRPr dirty="0"/>
          </a:p>
        </p:txBody>
      </p:sp>
      <p:sp>
        <p:nvSpPr>
          <p:cNvPr id="9" name="Google Shape;12;p2">
            <a:extLst>
              <a:ext uri="{FF2B5EF4-FFF2-40B4-BE49-F238E27FC236}">
                <a16:creationId xmlns:a16="http://schemas.microsoft.com/office/drawing/2014/main" id="{2F5CFF64-6A43-4773-BE80-DF9756D2457C}"/>
              </a:ext>
            </a:extLst>
          </p:cNvPr>
          <p:cNvSpPr/>
          <p:nvPr userDrawn="1"/>
        </p:nvSpPr>
        <p:spPr>
          <a:xfrm>
            <a:off x="6451122" y="0"/>
            <a:ext cx="2697686" cy="3605879"/>
          </a:xfrm>
          <a:custGeom>
            <a:avLst/>
            <a:gdLst/>
            <a:ahLst/>
            <a:cxnLst/>
            <a:rect l="l" t="t" r="r" b="b"/>
            <a:pathLst>
              <a:path w="3812984" h="4807839" extrusionOk="0">
                <a:moveTo>
                  <a:pt x="3812984" y="4807839"/>
                </a:moveTo>
                <a:lnTo>
                  <a:pt x="3812984" y="0"/>
                </a:lnTo>
                <a:lnTo>
                  <a:pt x="0" y="0"/>
                </a:lnTo>
                <a:cubicBezTo>
                  <a:pt x="1961959" y="853313"/>
                  <a:pt x="3421634" y="2644648"/>
                  <a:pt x="3812984" y="4807839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" name="Picture 12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58B59E08-4583-452F-94D6-349AF5C2EA6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9"/>
          <p:cNvSpPr/>
          <p:nvPr/>
        </p:nvSpPr>
        <p:spPr>
          <a:xfrm>
            <a:off x="7217006" y="0"/>
            <a:ext cx="1927002" cy="5143500"/>
          </a:xfrm>
          <a:custGeom>
            <a:avLst/>
            <a:gdLst/>
            <a:ahLst/>
            <a:cxnLst/>
            <a:rect l="l" t="t" r="r" b="b"/>
            <a:pathLst>
              <a:path w="2569336" h="6858000" extrusionOk="0">
                <a:moveTo>
                  <a:pt x="1256538" y="0"/>
                </a:moveTo>
                <a:cubicBezTo>
                  <a:pt x="1569466" y="775024"/>
                  <a:pt x="1729804" y="1603165"/>
                  <a:pt x="1728788" y="2438972"/>
                </a:cubicBezTo>
                <a:cubicBezTo>
                  <a:pt x="1728788" y="4144582"/>
                  <a:pt x="1073023" y="5696966"/>
                  <a:pt x="0" y="6858000"/>
                </a:cubicBezTo>
                <a:lnTo>
                  <a:pt x="2569337" y="6858000"/>
                </a:lnTo>
                <a:lnTo>
                  <a:pt x="2569337" y="0"/>
                </a:lnTo>
                <a:close/>
              </a:path>
            </a:pathLst>
          </a:custGeom>
          <a:solidFill>
            <a:srgbClr val="CCCCC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" name="Google Shape;62;p9"/>
          <p:cNvSpPr/>
          <p:nvPr/>
        </p:nvSpPr>
        <p:spPr>
          <a:xfrm>
            <a:off x="7366595" y="0"/>
            <a:ext cx="1777412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rgbClr val="D9D9D9">
              <a:alpha val="9000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9"/>
          <p:cNvSpPr/>
          <p:nvPr/>
        </p:nvSpPr>
        <p:spPr>
          <a:xfrm>
            <a:off x="7765453" y="0"/>
            <a:ext cx="1378552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rgbClr val="F3F3F3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1"/>
          </p:nvPr>
        </p:nvSpPr>
        <p:spPr>
          <a:xfrm>
            <a:off x="779100" y="4406300"/>
            <a:ext cx="6477600" cy="519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rtl="0">
              <a:spcBef>
                <a:spcPts val="0"/>
              </a:spcBef>
              <a:spcAft>
                <a:spcPts val="800"/>
              </a:spcAft>
              <a:buSzPts val="1800"/>
              <a:buNone/>
              <a:defRPr sz="18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>
                <a:solidFill>
                  <a:schemeClr val="accent2"/>
                </a:solidFill>
              </a:defRPr>
            </a:lvl1pPr>
            <a:lvl2pPr lvl="1" rtl="0">
              <a:buNone/>
              <a:defRPr>
                <a:solidFill>
                  <a:schemeClr val="accent2"/>
                </a:solidFill>
              </a:defRPr>
            </a:lvl2pPr>
            <a:lvl3pPr lvl="2" rtl="0">
              <a:buNone/>
              <a:defRPr>
                <a:solidFill>
                  <a:schemeClr val="accent2"/>
                </a:solidFill>
              </a:defRPr>
            </a:lvl3pPr>
            <a:lvl4pPr lvl="3" rtl="0">
              <a:buNone/>
              <a:defRPr>
                <a:solidFill>
                  <a:schemeClr val="accent2"/>
                </a:solidFill>
              </a:defRPr>
            </a:lvl4pPr>
            <a:lvl5pPr lvl="4" rtl="0">
              <a:buNone/>
              <a:defRPr>
                <a:solidFill>
                  <a:schemeClr val="accent2"/>
                </a:solidFill>
              </a:defRPr>
            </a:lvl5pPr>
            <a:lvl6pPr lvl="5" rtl="0">
              <a:buNone/>
              <a:defRPr>
                <a:solidFill>
                  <a:schemeClr val="accent2"/>
                </a:solidFill>
              </a:defRPr>
            </a:lvl6pPr>
            <a:lvl7pPr lvl="6" rtl="0">
              <a:buNone/>
              <a:defRPr>
                <a:solidFill>
                  <a:schemeClr val="accent2"/>
                </a:solidFill>
              </a:defRPr>
            </a:lvl7pPr>
            <a:lvl8pPr lvl="7" rtl="0">
              <a:buNone/>
              <a:defRPr>
                <a:solidFill>
                  <a:schemeClr val="accent2"/>
                </a:solidFill>
              </a:defRPr>
            </a:lvl8pPr>
            <a:lvl9pPr lvl="8" rtl="0">
              <a:buNone/>
              <a:defRPr>
                <a:solidFill>
                  <a:schemeClr val="accent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8CC92E-EB21-48EA-9BAB-29EA2DA3BB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3636" y="117763"/>
            <a:ext cx="443346" cy="44334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27;p4">
            <a:extLst>
              <a:ext uri="{FF2B5EF4-FFF2-40B4-BE49-F238E27FC236}">
                <a16:creationId xmlns:a16="http://schemas.microsoft.com/office/drawing/2014/main" id="{7E0D1033-1E4A-4B48-9F62-FC744B1060B5}"/>
              </a:ext>
            </a:extLst>
          </p:cNvPr>
          <p:cNvSpPr/>
          <p:nvPr userDrawn="1"/>
        </p:nvSpPr>
        <p:spPr>
          <a:xfrm>
            <a:off x="7186800" y="0"/>
            <a:ext cx="1957200" cy="5143500"/>
          </a:xfrm>
          <a:custGeom>
            <a:avLst/>
            <a:gdLst/>
            <a:ahLst/>
            <a:cxnLst/>
            <a:rect l="l" t="t" r="r" b="b"/>
            <a:pathLst>
              <a:path w="2569336" h="6858000" extrusionOk="0">
                <a:moveTo>
                  <a:pt x="1256538" y="0"/>
                </a:moveTo>
                <a:cubicBezTo>
                  <a:pt x="1569466" y="775024"/>
                  <a:pt x="1729804" y="1603165"/>
                  <a:pt x="1728788" y="2438972"/>
                </a:cubicBezTo>
                <a:cubicBezTo>
                  <a:pt x="1728788" y="4144582"/>
                  <a:pt x="1073023" y="5696966"/>
                  <a:pt x="0" y="6858000"/>
                </a:cubicBezTo>
                <a:lnTo>
                  <a:pt x="2569337" y="6858000"/>
                </a:lnTo>
                <a:lnTo>
                  <a:pt x="2569337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28;p4">
            <a:extLst>
              <a:ext uri="{FF2B5EF4-FFF2-40B4-BE49-F238E27FC236}">
                <a16:creationId xmlns:a16="http://schemas.microsoft.com/office/drawing/2014/main" id="{05FA2CDD-5E72-4584-B684-B903830FF686}"/>
              </a:ext>
            </a:extLst>
          </p:cNvPr>
          <p:cNvSpPr/>
          <p:nvPr userDrawn="1"/>
        </p:nvSpPr>
        <p:spPr>
          <a:xfrm>
            <a:off x="6941127" y="-49"/>
            <a:ext cx="2202885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chemeClr val="accent2">
              <a:lumMod val="75000"/>
              <a:alpha val="8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9;p4">
            <a:extLst>
              <a:ext uri="{FF2B5EF4-FFF2-40B4-BE49-F238E27FC236}">
                <a16:creationId xmlns:a16="http://schemas.microsoft.com/office/drawing/2014/main" id="{843A7674-7BAD-4A59-B020-7B44063056C4}"/>
              </a:ext>
            </a:extLst>
          </p:cNvPr>
          <p:cNvSpPr/>
          <p:nvPr userDrawn="1"/>
        </p:nvSpPr>
        <p:spPr>
          <a:xfrm>
            <a:off x="7765441" y="0"/>
            <a:ext cx="1378553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Picture 13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E89DB3D0-34D8-452E-9000-58D9C51F1F2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  <p:sp>
        <p:nvSpPr>
          <p:cNvPr id="70" name="Google Shape;70;p10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1" name="Google Shape;71;p10"/>
          <p:cNvSpPr/>
          <p:nvPr/>
        </p:nvSpPr>
        <p:spPr>
          <a:xfrm rot="10800000">
            <a:off x="9" y="3749421"/>
            <a:ext cx="1378553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rgbClr val="FFFFFF">
              <a:alpha val="2067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897B73-4C2E-4EA3-9AF7-4050CE7B72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B88EE01-674B-4A71-977D-F17E2B1D0864}"/>
              </a:ext>
            </a:extLst>
          </p:cNvPr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5EBC60-61D7-4F0D-804F-BC4A05C207F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83636" y="117763"/>
            <a:ext cx="443346" cy="443346"/>
          </a:xfrm>
          <a:prstGeom prst="rect">
            <a:avLst/>
          </a:prstGeom>
        </p:spPr>
      </p:pic>
      <p:sp>
        <p:nvSpPr>
          <p:cNvPr id="5" name="Google Shape;7;p1">
            <a:extLst>
              <a:ext uri="{FF2B5EF4-FFF2-40B4-BE49-F238E27FC236}">
                <a16:creationId xmlns:a16="http://schemas.microsoft.com/office/drawing/2014/main" id="{FFDC9C89-B17C-4D6D-B779-D08DD1CE037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779100" y="1492425"/>
            <a:ext cx="6962100" cy="28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Fira Sans Light"/>
              <a:buChar char="●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1pPr>
            <a:lvl2pPr marL="914400" lvl="1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Fira Sans Light"/>
              <a:buChar char="○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2pPr>
            <a:lvl3pPr marL="1371600" lvl="2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Fira Sans Light"/>
              <a:buChar char="■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3pPr>
            <a:lvl4pPr marL="1828800" lvl="3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●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4pPr>
            <a:lvl5pPr marL="2286000" lvl="4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○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5pPr>
            <a:lvl6pPr marL="2743200" lvl="5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■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6pPr>
            <a:lvl7pPr marL="3200400" lvl="6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●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7pPr>
            <a:lvl8pPr marL="3657600" lvl="7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○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8pPr>
            <a:lvl9pPr marL="4114800" lvl="8" indent="-381000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400"/>
              <a:buFont typeface="Fira Sans Light"/>
              <a:buChar char="■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43252985"/>
      </p:ext>
    </p:extLst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>
  <p:cSld name="Title + 3 columns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27;p4">
            <a:extLst>
              <a:ext uri="{FF2B5EF4-FFF2-40B4-BE49-F238E27FC236}">
                <a16:creationId xmlns:a16="http://schemas.microsoft.com/office/drawing/2014/main" id="{801DE6E0-B2C6-46F2-9F59-062162C14DB9}"/>
              </a:ext>
            </a:extLst>
          </p:cNvPr>
          <p:cNvSpPr/>
          <p:nvPr userDrawn="1"/>
        </p:nvSpPr>
        <p:spPr>
          <a:xfrm>
            <a:off x="7186800" y="0"/>
            <a:ext cx="1957200" cy="5143500"/>
          </a:xfrm>
          <a:custGeom>
            <a:avLst/>
            <a:gdLst/>
            <a:ahLst/>
            <a:cxnLst/>
            <a:rect l="l" t="t" r="r" b="b"/>
            <a:pathLst>
              <a:path w="2569336" h="6858000" extrusionOk="0">
                <a:moveTo>
                  <a:pt x="1256538" y="0"/>
                </a:moveTo>
                <a:cubicBezTo>
                  <a:pt x="1569466" y="775024"/>
                  <a:pt x="1729804" y="1603165"/>
                  <a:pt x="1728788" y="2438972"/>
                </a:cubicBezTo>
                <a:cubicBezTo>
                  <a:pt x="1728788" y="4144582"/>
                  <a:pt x="1073023" y="5696966"/>
                  <a:pt x="0" y="6858000"/>
                </a:cubicBezTo>
                <a:lnTo>
                  <a:pt x="2569337" y="6858000"/>
                </a:lnTo>
                <a:lnTo>
                  <a:pt x="2569337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" name="Google Shape;28;p4">
            <a:extLst>
              <a:ext uri="{FF2B5EF4-FFF2-40B4-BE49-F238E27FC236}">
                <a16:creationId xmlns:a16="http://schemas.microsoft.com/office/drawing/2014/main" id="{DA445C2A-0741-4F0D-83EA-18F4240107FC}"/>
              </a:ext>
            </a:extLst>
          </p:cNvPr>
          <p:cNvSpPr/>
          <p:nvPr userDrawn="1"/>
        </p:nvSpPr>
        <p:spPr>
          <a:xfrm>
            <a:off x="6941127" y="-49"/>
            <a:ext cx="2202885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chemeClr val="accent2">
              <a:lumMod val="75000"/>
              <a:alpha val="8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" name="Google Shape;29;p4">
            <a:extLst>
              <a:ext uri="{FF2B5EF4-FFF2-40B4-BE49-F238E27FC236}">
                <a16:creationId xmlns:a16="http://schemas.microsoft.com/office/drawing/2014/main" id="{B6CC4E41-8C79-4AC1-9F30-098B17FEEACE}"/>
              </a:ext>
            </a:extLst>
          </p:cNvPr>
          <p:cNvSpPr/>
          <p:nvPr userDrawn="1"/>
        </p:nvSpPr>
        <p:spPr>
          <a:xfrm>
            <a:off x="7765441" y="0"/>
            <a:ext cx="1378553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" name="Picture 16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CF92363B-D5A8-47A6-BB7F-D5409346B1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  <p:sp>
        <p:nvSpPr>
          <p:cNvPr id="49" name="Google Shape;49;p7"/>
          <p:cNvSpPr txBox="1">
            <a:spLocks noGrp="1"/>
          </p:cNvSpPr>
          <p:nvPr>
            <p:ph type="title"/>
          </p:nvPr>
        </p:nvSpPr>
        <p:spPr>
          <a:xfrm>
            <a:off x="779100" y="836000"/>
            <a:ext cx="6962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 dirty="0"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2168700" cy="296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914400" lvl="1" indent="-3302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51" name="Google Shape;51;p7"/>
          <p:cNvSpPr txBox="1">
            <a:spLocks noGrp="1"/>
          </p:cNvSpPr>
          <p:nvPr>
            <p:ph type="body" idx="2"/>
          </p:nvPr>
        </p:nvSpPr>
        <p:spPr>
          <a:xfrm>
            <a:off x="3175738" y="1492425"/>
            <a:ext cx="2168700" cy="296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914400" lvl="1" indent="-3302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52" name="Google Shape;52;p7"/>
          <p:cNvSpPr txBox="1">
            <a:spLocks noGrp="1"/>
          </p:cNvSpPr>
          <p:nvPr>
            <p:ph type="body" idx="3"/>
          </p:nvPr>
        </p:nvSpPr>
        <p:spPr>
          <a:xfrm>
            <a:off x="5572375" y="1492425"/>
            <a:ext cx="2168700" cy="29691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914400" lvl="1" indent="-3302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2pPr>
            <a:lvl3pPr marL="1371600" lvl="2" indent="-330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3pPr>
            <a:lvl4pPr marL="1828800" lvl="3" indent="-3302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4pPr>
            <a:lvl5pPr marL="2286000" lvl="4" indent="-3302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5pPr>
            <a:lvl6pPr marL="2743200" lvl="5" indent="-330200" rtl="0">
              <a:spcBef>
                <a:spcPts val="800"/>
              </a:spcBef>
              <a:spcAft>
                <a:spcPts val="0"/>
              </a:spcAft>
              <a:buSzPts val="1600"/>
              <a:buChar char="■"/>
              <a:defRPr sz="1600"/>
            </a:lvl6pPr>
            <a:lvl7pPr marL="3200400" lvl="6" indent="-330200" rtl="0">
              <a:spcBef>
                <a:spcPts val="800"/>
              </a:spcBef>
              <a:spcAft>
                <a:spcPts val="0"/>
              </a:spcAft>
              <a:buSzPts val="1600"/>
              <a:buChar char="●"/>
              <a:defRPr sz="1600"/>
            </a:lvl7pPr>
            <a:lvl8pPr marL="3657600" lvl="7" indent="-330200" rtl="0">
              <a:spcBef>
                <a:spcPts val="800"/>
              </a:spcBef>
              <a:spcAft>
                <a:spcPts val="0"/>
              </a:spcAft>
              <a:buSzPts val="1600"/>
              <a:buChar char="○"/>
              <a:defRPr sz="1600"/>
            </a:lvl8pPr>
            <a:lvl9pPr marL="4114800" lvl="8" indent="-330200" rtl="0">
              <a:spcBef>
                <a:spcPts val="800"/>
              </a:spcBef>
              <a:spcAft>
                <a:spcPts val="800"/>
              </a:spcAft>
              <a:buSzPts val="1600"/>
              <a:buChar char="■"/>
              <a:defRPr sz="1600"/>
            </a:lvl9pPr>
          </a:lstStyle>
          <a:p>
            <a:endParaRPr dirty="0"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0497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Quote">
  <p:cSld name="Quot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27;p4">
            <a:extLst>
              <a:ext uri="{FF2B5EF4-FFF2-40B4-BE49-F238E27FC236}">
                <a16:creationId xmlns:a16="http://schemas.microsoft.com/office/drawing/2014/main" id="{D309A00D-5839-4BB2-8A80-CCE922704944}"/>
              </a:ext>
            </a:extLst>
          </p:cNvPr>
          <p:cNvSpPr/>
          <p:nvPr userDrawn="1"/>
        </p:nvSpPr>
        <p:spPr>
          <a:xfrm>
            <a:off x="7186800" y="0"/>
            <a:ext cx="1957200" cy="5143500"/>
          </a:xfrm>
          <a:custGeom>
            <a:avLst/>
            <a:gdLst/>
            <a:ahLst/>
            <a:cxnLst/>
            <a:rect l="l" t="t" r="r" b="b"/>
            <a:pathLst>
              <a:path w="2569336" h="6858000" extrusionOk="0">
                <a:moveTo>
                  <a:pt x="1256538" y="0"/>
                </a:moveTo>
                <a:cubicBezTo>
                  <a:pt x="1569466" y="775024"/>
                  <a:pt x="1729804" y="1603165"/>
                  <a:pt x="1728788" y="2438972"/>
                </a:cubicBezTo>
                <a:cubicBezTo>
                  <a:pt x="1728788" y="4144582"/>
                  <a:pt x="1073023" y="5696966"/>
                  <a:pt x="0" y="6858000"/>
                </a:cubicBezTo>
                <a:lnTo>
                  <a:pt x="2569337" y="6858000"/>
                </a:lnTo>
                <a:lnTo>
                  <a:pt x="2569337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28;p4">
            <a:extLst>
              <a:ext uri="{FF2B5EF4-FFF2-40B4-BE49-F238E27FC236}">
                <a16:creationId xmlns:a16="http://schemas.microsoft.com/office/drawing/2014/main" id="{A98505B3-5AB7-4D35-BFB7-18FEF88E9831}"/>
              </a:ext>
            </a:extLst>
          </p:cNvPr>
          <p:cNvSpPr/>
          <p:nvPr userDrawn="1"/>
        </p:nvSpPr>
        <p:spPr>
          <a:xfrm>
            <a:off x="6941127" y="-49"/>
            <a:ext cx="2202885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chemeClr val="accent2">
              <a:lumMod val="75000"/>
              <a:alpha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Google Shape;29;p4">
            <a:extLst>
              <a:ext uri="{FF2B5EF4-FFF2-40B4-BE49-F238E27FC236}">
                <a16:creationId xmlns:a16="http://schemas.microsoft.com/office/drawing/2014/main" id="{5328B348-1627-453E-8814-6FEFF36AA511}"/>
              </a:ext>
            </a:extLst>
          </p:cNvPr>
          <p:cNvSpPr/>
          <p:nvPr userDrawn="1"/>
        </p:nvSpPr>
        <p:spPr>
          <a:xfrm>
            <a:off x="7765441" y="0"/>
            <a:ext cx="1378553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" name="Picture 19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B8241E34-6C71-4F92-81B0-DE31B5DC4EB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  <p:sp>
        <p:nvSpPr>
          <p:cNvPr id="27" name="Google Shape;27;p4"/>
          <p:cNvSpPr/>
          <p:nvPr/>
        </p:nvSpPr>
        <p:spPr>
          <a:xfrm rot="10800000">
            <a:off x="6" y="0"/>
            <a:ext cx="1927002" cy="5143500"/>
          </a:xfrm>
          <a:custGeom>
            <a:avLst/>
            <a:gdLst/>
            <a:ahLst/>
            <a:cxnLst/>
            <a:rect l="l" t="t" r="r" b="b"/>
            <a:pathLst>
              <a:path w="2569336" h="6858000" extrusionOk="0">
                <a:moveTo>
                  <a:pt x="1256538" y="0"/>
                </a:moveTo>
                <a:cubicBezTo>
                  <a:pt x="1569466" y="775024"/>
                  <a:pt x="1729804" y="1603165"/>
                  <a:pt x="1728788" y="2438972"/>
                </a:cubicBezTo>
                <a:cubicBezTo>
                  <a:pt x="1728788" y="4144582"/>
                  <a:pt x="1073023" y="5696966"/>
                  <a:pt x="0" y="6858000"/>
                </a:cubicBezTo>
                <a:lnTo>
                  <a:pt x="2569337" y="6858000"/>
                </a:lnTo>
                <a:lnTo>
                  <a:pt x="2569337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4"/>
          <p:cNvSpPr/>
          <p:nvPr/>
        </p:nvSpPr>
        <p:spPr>
          <a:xfrm rot="10800000">
            <a:off x="7" y="0"/>
            <a:ext cx="1777412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chemeClr val="accent2">
              <a:lumMod val="75000"/>
              <a:alpha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" name="Google Shape;29;p4"/>
          <p:cNvSpPr/>
          <p:nvPr/>
        </p:nvSpPr>
        <p:spPr>
          <a:xfrm rot="10800000">
            <a:off x="9" y="3749421"/>
            <a:ext cx="1378553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4"/>
          <p:cNvSpPr txBox="1">
            <a:spLocks noGrp="1"/>
          </p:cNvSpPr>
          <p:nvPr>
            <p:ph type="body" idx="1"/>
          </p:nvPr>
        </p:nvSpPr>
        <p:spPr>
          <a:xfrm>
            <a:off x="1777400" y="2161800"/>
            <a:ext cx="5589300" cy="8199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marL="457200" lvl="0" indent="-406400" algn="ctr" rtl="0">
              <a:spcBef>
                <a:spcPts val="0"/>
              </a:spcBef>
              <a:spcAft>
                <a:spcPts val="0"/>
              </a:spcAft>
              <a:buSzPts val="2800"/>
              <a:buFont typeface="Fira Sans Medium"/>
              <a:buChar char="●"/>
              <a:defRPr sz="2800">
                <a:latin typeface="+mj-lt"/>
                <a:ea typeface="Fira Sans Medium"/>
                <a:cs typeface="Fira Sans Medium"/>
                <a:sym typeface="Fira Sans Medium"/>
              </a:defRPr>
            </a:lvl1pPr>
            <a:lvl2pPr marL="914400" lvl="1" indent="-406400" algn="ctr" rtl="0">
              <a:spcBef>
                <a:spcPts val="800"/>
              </a:spcBef>
              <a:spcAft>
                <a:spcPts val="0"/>
              </a:spcAft>
              <a:buSzPts val="2800"/>
              <a:buFont typeface="Fira Sans Medium"/>
              <a:buChar char="○"/>
              <a:defRPr sz="2800">
                <a:latin typeface="Fira Sans Medium"/>
                <a:ea typeface="Fira Sans Medium"/>
                <a:cs typeface="Fira Sans Medium"/>
                <a:sym typeface="Fira Sans Medium"/>
              </a:defRPr>
            </a:lvl2pPr>
            <a:lvl3pPr marL="1371600" lvl="2" indent="-406400" algn="ctr" rtl="0">
              <a:spcBef>
                <a:spcPts val="800"/>
              </a:spcBef>
              <a:spcAft>
                <a:spcPts val="0"/>
              </a:spcAft>
              <a:buSzPts val="2800"/>
              <a:buFont typeface="Fira Sans Medium"/>
              <a:buChar char="■"/>
              <a:defRPr sz="2800">
                <a:latin typeface="Fira Sans Medium"/>
                <a:ea typeface="Fira Sans Medium"/>
                <a:cs typeface="Fira Sans Medium"/>
                <a:sym typeface="Fira Sans Medium"/>
              </a:defRPr>
            </a:lvl3pPr>
            <a:lvl4pPr marL="1828800" lvl="3" indent="-406400" algn="ctr" rtl="0">
              <a:spcBef>
                <a:spcPts val="800"/>
              </a:spcBef>
              <a:spcAft>
                <a:spcPts val="0"/>
              </a:spcAft>
              <a:buSzPts val="2800"/>
              <a:buFont typeface="Fira Sans Medium"/>
              <a:buChar char="●"/>
              <a:defRPr sz="2800">
                <a:latin typeface="Fira Sans Medium"/>
                <a:ea typeface="Fira Sans Medium"/>
                <a:cs typeface="Fira Sans Medium"/>
                <a:sym typeface="Fira Sans Medium"/>
              </a:defRPr>
            </a:lvl4pPr>
            <a:lvl5pPr marL="2286000" lvl="4" indent="-406400" algn="ctr" rtl="0">
              <a:spcBef>
                <a:spcPts val="800"/>
              </a:spcBef>
              <a:spcAft>
                <a:spcPts val="0"/>
              </a:spcAft>
              <a:buSzPts val="2800"/>
              <a:buFont typeface="Fira Sans Medium"/>
              <a:buChar char="○"/>
              <a:defRPr sz="2800">
                <a:latin typeface="Fira Sans Medium"/>
                <a:ea typeface="Fira Sans Medium"/>
                <a:cs typeface="Fira Sans Medium"/>
                <a:sym typeface="Fira Sans Medium"/>
              </a:defRPr>
            </a:lvl5pPr>
            <a:lvl6pPr marL="2743200" lvl="5" indent="-406400" algn="ctr" rtl="0">
              <a:spcBef>
                <a:spcPts val="800"/>
              </a:spcBef>
              <a:spcAft>
                <a:spcPts val="0"/>
              </a:spcAft>
              <a:buSzPts val="2800"/>
              <a:buFont typeface="Fira Sans Medium"/>
              <a:buChar char="■"/>
              <a:defRPr sz="2800">
                <a:latin typeface="Fira Sans Medium"/>
                <a:ea typeface="Fira Sans Medium"/>
                <a:cs typeface="Fira Sans Medium"/>
                <a:sym typeface="Fira Sans Medium"/>
              </a:defRPr>
            </a:lvl6pPr>
            <a:lvl7pPr marL="3200400" lvl="6" indent="-406400" algn="ctr" rtl="0">
              <a:spcBef>
                <a:spcPts val="800"/>
              </a:spcBef>
              <a:spcAft>
                <a:spcPts val="0"/>
              </a:spcAft>
              <a:buSzPts val="2800"/>
              <a:buFont typeface="Fira Sans Medium"/>
              <a:buChar char="●"/>
              <a:defRPr sz="2800">
                <a:latin typeface="Fira Sans Medium"/>
                <a:ea typeface="Fira Sans Medium"/>
                <a:cs typeface="Fira Sans Medium"/>
                <a:sym typeface="Fira Sans Medium"/>
              </a:defRPr>
            </a:lvl7pPr>
            <a:lvl8pPr marL="3657600" lvl="7" indent="-406400" algn="ctr" rtl="0">
              <a:spcBef>
                <a:spcPts val="800"/>
              </a:spcBef>
              <a:spcAft>
                <a:spcPts val="0"/>
              </a:spcAft>
              <a:buSzPts val="2800"/>
              <a:buFont typeface="Fira Sans Medium"/>
              <a:buChar char="○"/>
              <a:defRPr sz="2800">
                <a:latin typeface="Fira Sans Medium"/>
                <a:ea typeface="Fira Sans Medium"/>
                <a:cs typeface="Fira Sans Medium"/>
                <a:sym typeface="Fira Sans Medium"/>
              </a:defRPr>
            </a:lvl8pPr>
            <a:lvl9pPr marL="4114800" lvl="8" indent="-406400" algn="ctr" rtl="0">
              <a:spcBef>
                <a:spcPts val="800"/>
              </a:spcBef>
              <a:spcAft>
                <a:spcPts val="800"/>
              </a:spcAft>
              <a:buSzPts val="2800"/>
              <a:buFont typeface="Fira Sans Medium"/>
              <a:buChar char="■"/>
              <a:defRPr sz="2800">
                <a:latin typeface="Fira Sans Medium"/>
                <a:ea typeface="Fira Sans Medium"/>
                <a:cs typeface="Fira Sans Medium"/>
                <a:sym typeface="Fira Sans Medium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/>
          <p:nvPr/>
        </p:nvSpPr>
        <p:spPr>
          <a:xfrm>
            <a:off x="3593400" y="286244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600">
                <a:solidFill>
                  <a:schemeClr val="accent3"/>
                </a:solidFill>
                <a:latin typeface="Fira Sans"/>
                <a:ea typeface="Fira Sans"/>
                <a:cs typeface="Fira Sans"/>
                <a:sym typeface="Fira Sans"/>
              </a:rPr>
              <a:t>“</a:t>
            </a:r>
            <a:endParaRPr sz="9600">
              <a:solidFill>
                <a:schemeClr val="accent3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06502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color">
  <p:cSld name="Blank color">
    <p:bg>
      <p:bgPr>
        <a:gradFill>
          <a:gsLst>
            <a:gs pos="0">
              <a:schemeClr val="accent2"/>
            </a:gs>
            <a:gs pos="72000">
              <a:schemeClr val="accent3"/>
            </a:gs>
            <a:gs pos="100000">
              <a:schemeClr val="accent3"/>
            </a:gs>
          </a:gsLst>
          <a:lin ang="5400700" scaled="0"/>
        </a:gra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4" name="Google Shape;74;p11"/>
          <p:cNvSpPr/>
          <p:nvPr/>
        </p:nvSpPr>
        <p:spPr>
          <a:xfrm>
            <a:off x="7217006" y="0"/>
            <a:ext cx="1927002" cy="5143500"/>
          </a:xfrm>
          <a:custGeom>
            <a:avLst/>
            <a:gdLst/>
            <a:ahLst/>
            <a:cxnLst/>
            <a:rect l="l" t="t" r="r" b="b"/>
            <a:pathLst>
              <a:path w="2569336" h="6858000" extrusionOk="0">
                <a:moveTo>
                  <a:pt x="1256538" y="0"/>
                </a:moveTo>
                <a:cubicBezTo>
                  <a:pt x="1569466" y="775024"/>
                  <a:pt x="1729804" y="1603165"/>
                  <a:pt x="1728788" y="2438972"/>
                </a:cubicBezTo>
                <a:cubicBezTo>
                  <a:pt x="1728788" y="4144582"/>
                  <a:pt x="1073023" y="5696966"/>
                  <a:pt x="0" y="6858000"/>
                </a:cubicBezTo>
                <a:lnTo>
                  <a:pt x="2569337" y="6858000"/>
                </a:lnTo>
                <a:lnTo>
                  <a:pt x="2569337" y="0"/>
                </a:lnTo>
                <a:close/>
              </a:path>
            </a:pathLst>
          </a:custGeom>
          <a:solidFill>
            <a:srgbClr val="FFFFFF">
              <a:alpha val="2067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5" name="Google Shape;75;p11"/>
          <p:cNvSpPr/>
          <p:nvPr/>
        </p:nvSpPr>
        <p:spPr>
          <a:xfrm>
            <a:off x="7366595" y="0"/>
            <a:ext cx="1777412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rgbClr val="FFFFFF">
              <a:alpha val="2067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1"/>
          <p:cNvSpPr/>
          <p:nvPr/>
        </p:nvSpPr>
        <p:spPr>
          <a:xfrm>
            <a:off x="7765453" y="0"/>
            <a:ext cx="1378552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rgbClr val="FFFFFF">
              <a:alpha val="2067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" name="Google Shape;77;p11"/>
          <p:cNvSpPr/>
          <p:nvPr/>
        </p:nvSpPr>
        <p:spPr>
          <a:xfrm rot="10800000">
            <a:off x="6" y="0"/>
            <a:ext cx="1927002" cy="5143500"/>
          </a:xfrm>
          <a:custGeom>
            <a:avLst/>
            <a:gdLst/>
            <a:ahLst/>
            <a:cxnLst/>
            <a:rect l="l" t="t" r="r" b="b"/>
            <a:pathLst>
              <a:path w="2569336" h="6858000" extrusionOk="0">
                <a:moveTo>
                  <a:pt x="1256538" y="0"/>
                </a:moveTo>
                <a:cubicBezTo>
                  <a:pt x="1569466" y="775024"/>
                  <a:pt x="1729804" y="1603165"/>
                  <a:pt x="1728788" y="2438972"/>
                </a:cubicBezTo>
                <a:cubicBezTo>
                  <a:pt x="1728788" y="4144582"/>
                  <a:pt x="1073023" y="5696966"/>
                  <a:pt x="0" y="6858000"/>
                </a:cubicBezTo>
                <a:lnTo>
                  <a:pt x="2569337" y="6858000"/>
                </a:lnTo>
                <a:lnTo>
                  <a:pt x="2569337" y="0"/>
                </a:lnTo>
                <a:close/>
              </a:path>
            </a:pathLst>
          </a:custGeom>
          <a:solidFill>
            <a:srgbClr val="FFFFFF">
              <a:alpha val="2067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" name="Google Shape;78;p11"/>
          <p:cNvSpPr/>
          <p:nvPr/>
        </p:nvSpPr>
        <p:spPr>
          <a:xfrm rot="10800000">
            <a:off x="7" y="0"/>
            <a:ext cx="1777412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rgbClr val="FFFFFF">
              <a:alpha val="2067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" name="Google Shape;79;p11"/>
          <p:cNvSpPr/>
          <p:nvPr/>
        </p:nvSpPr>
        <p:spPr>
          <a:xfrm rot="10800000">
            <a:off x="9" y="3749421"/>
            <a:ext cx="1378553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rgbClr val="FFFFFF">
              <a:alpha val="20670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" name="Picture 8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FFCF25C9-B9D2-4395-8D08-A2FF72EB02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32950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1 column" type="tx">
  <p:cSld name="Title + 1 column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27;p4">
            <a:extLst>
              <a:ext uri="{FF2B5EF4-FFF2-40B4-BE49-F238E27FC236}">
                <a16:creationId xmlns:a16="http://schemas.microsoft.com/office/drawing/2014/main" id="{B07CB65F-DC10-4E7D-9697-E1BAD4736B36}"/>
              </a:ext>
            </a:extLst>
          </p:cNvPr>
          <p:cNvSpPr/>
          <p:nvPr userDrawn="1"/>
        </p:nvSpPr>
        <p:spPr>
          <a:xfrm>
            <a:off x="7186800" y="0"/>
            <a:ext cx="1957200" cy="5143500"/>
          </a:xfrm>
          <a:custGeom>
            <a:avLst/>
            <a:gdLst/>
            <a:ahLst/>
            <a:cxnLst/>
            <a:rect l="l" t="t" r="r" b="b"/>
            <a:pathLst>
              <a:path w="2569336" h="6858000" extrusionOk="0">
                <a:moveTo>
                  <a:pt x="1256538" y="0"/>
                </a:moveTo>
                <a:cubicBezTo>
                  <a:pt x="1569466" y="775024"/>
                  <a:pt x="1729804" y="1603165"/>
                  <a:pt x="1728788" y="2438972"/>
                </a:cubicBezTo>
                <a:cubicBezTo>
                  <a:pt x="1728788" y="4144582"/>
                  <a:pt x="1073023" y="5696966"/>
                  <a:pt x="0" y="6858000"/>
                </a:cubicBezTo>
                <a:lnTo>
                  <a:pt x="2569337" y="6858000"/>
                </a:lnTo>
                <a:lnTo>
                  <a:pt x="2569337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28;p4">
            <a:extLst>
              <a:ext uri="{FF2B5EF4-FFF2-40B4-BE49-F238E27FC236}">
                <a16:creationId xmlns:a16="http://schemas.microsoft.com/office/drawing/2014/main" id="{0AC92796-05A7-4AF0-B245-EDEAEA53F93C}"/>
              </a:ext>
            </a:extLst>
          </p:cNvPr>
          <p:cNvSpPr/>
          <p:nvPr userDrawn="1"/>
        </p:nvSpPr>
        <p:spPr>
          <a:xfrm>
            <a:off x="6941127" y="-49"/>
            <a:ext cx="2202885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chemeClr val="accent2">
              <a:lumMod val="75000"/>
              <a:alpha val="8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" name="Google Shape;29;p4">
            <a:extLst>
              <a:ext uri="{FF2B5EF4-FFF2-40B4-BE49-F238E27FC236}">
                <a16:creationId xmlns:a16="http://schemas.microsoft.com/office/drawing/2014/main" id="{D6E7E171-5F7C-4781-BF11-CF5D988132B6}"/>
              </a:ext>
            </a:extLst>
          </p:cNvPr>
          <p:cNvSpPr/>
          <p:nvPr userDrawn="1"/>
        </p:nvSpPr>
        <p:spPr>
          <a:xfrm>
            <a:off x="7765441" y="0"/>
            <a:ext cx="1378553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" name="Picture 14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10A261C0-D7F6-4A14-9EDB-D2008CAD7A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  <p:sp>
        <p:nvSpPr>
          <p:cNvPr id="34" name="Google Shape;34;p5"/>
          <p:cNvSpPr txBox="1">
            <a:spLocks noGrp="1"/>
          </p:cNvSpPr>
          <p:nvPr>
            <p:ph type="title"/>
          </p:nvPr>
        </p:nvSpPr>
        <p:spPr>
          <a:xfrm>
            <a:off x="779100" y="836000"/>
            <a:ext cx="6962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6962100" cy="289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defRPr>
            </a:lvl1pPr>
            <a:lvl2pPr marL="914400" lvl="1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2pPr>
            <a:lvl3pPr marL="1371600" lvl="2" indent="-381000" rtl="0">
              <a:spcBef>
                <a:spcPts val="800"/>
              </a:spcBef>
              <a:spcAft>
                <a:spcPts val="0"/>
              </a:spcAft>
              <a:buSzPts val="2400"/>
              <a:buChar char="■"/>
              <a:defRPr/>
            </a:lvl3pPr>
            <a:lvl4pPr marL="1828800" lvl="3" indent="-381000" rtl="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4pPr>
            <a:lvl5pPr marL="2286000" lvl="4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5pPr>
            <a:lvl6pPr marL="2743200" lvl="5" indent="-381000" rtl="0">
              <a:spcBef>
                <a:spcPts val="800"/>
              </a:spcBef>
              <a:spcAft>
                <a:spcPts val="0"/>
              </a:spcAft>
              <a:buSzPts val="2400"/>
              <a:buChar char="■"/>
              <a:defRPr/>
            </a:lvl6pPr>
            <a:lvl7pPr marL="3200400" lvl="6" indent="-381000" rtl="0">
              <a:spcBef>
                <a:spcPts val="800"/>
              </a:spcBef>
              <a:spcAft>
                <a:spcPts val="0"/>
              </a:spcAft>
              <a:buSzPts val="2400"/>
              <a:buChar char="●"/>
              <a:defRPr/>
            </a:lvl7pPr>
            <a:lvl8pPr marL="3657600" lvl="7" indent="-381000" rtl="0">
              <a:spcBef>
                <a:spcPts val="800"/>
              </a:spcBef>
              <a:spcAft>
                <a:spcPts val="0"/>
              </a:spcAft>
              <a:buSzPts val="2400"/>
              <a:buChar char="○"/>
              <a:defRPr/>
            </a:lvl8pPr>
            <a:lvl9pPr marL="4114800" lvl="8" indent="-381000" rtl="0">
              <a:spcBef>
                <a:spcPts val="800"/>
              </a:spcBef>
              <a:spcAft>
                <a:spcPts val="800"/>
              </a:spcAft>
              <a:buSzPts val="2400"/>
              <a:buChar char="■"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900485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79100" y="836000"/>
            <a:ext cx="6962100" cy="3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Fira Sans SemiBold"/>
              <a:buNone/>
              <a:defRPr sz="3200">
                <a:solidFill>
                  <a:schemeClr val="accen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1pPr>
            <a:lvl2pPr lvl="1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Fira Sans SemiBold"/>
              <a:buNone/>
              <a:defRPr sz="3200">
                <a:solidFill>
                  <a:schemeClr val="accen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2pPr>
            <a:lvl3pPr lvl="2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Fira Sans SemiBold"/>
              <a:buNone/>
              <a:defRPr sz="3200">
                <a:solidFill>
                  <a:schemeClr val="accen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3pPr>
            <a:lvl4pPr lvl="3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Fira Sans SemiBold"/>
              <a:buNone/>
              <a:defRPr sz="3200">
                <a:solidFill>
                  <a:schemeClr val="accen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4pPr>
            <a:lvl5pPr lvl="4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Fira Sans SemiBold"/>
              <a:buNone/>
              <a:defRPr sz="3200">
                <a:solidFill>
                  <a:schemeClr val="accen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5pPr>
            <a:lvl6pPr lvl="5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Fira Sans SemiBold"/>
              <a:buNone/>
              <a:defRPr sz="3200">
                <a:solidFill>
                  <a:schemeClr val="accen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6pPr>
            <a:lvl7pPr lvl="6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Fira Sans SemiBold"/>
              <a:buNone/>
              <a:defRPr sz="3200">
                <a:solidFill>
                  <a:schemeClr val="accen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7pPr>
            <a:lvl8pPr lvl="7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Fira Sans SemiBold"/>
              <a:buNone/>
              <a:defRPr sz="3200">
                <a:solidFill>
                  <a:schemeClr val="accen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8pPr>
            <a:lvl9pPr lvl="8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200"/>
              <a:buFont typeface="Fira Sans SemiBold"/>
              <a:buNone/>
              <a:defRPr sz="3200">
                <a:solidFill>
                  <a:schemeClr val="accen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6962100" cy="289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81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2400"/>
              <a:buFont typeface="Fira Sans Light"/>
              <a:buChar char="●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1pPr>
            <a:lvl2pPr marL="914400" lvl="1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Fira Sans Light"/>
              <a:buChar char="○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2pPr>
            <a:lvl3pPr marL="1371600" lvl="2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6"/>
              </a:buClr>
              <a:buSzPts val="2400"/>
              <a:buFont typeface="Fira Sans Light"/>
              <a:buChar char="■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3pPr>
            <a:lvl4pPr marL="1828800" lvl="3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●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4pPr>
            <a:lvl5pPr marL="2286000" lvl="4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○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5pPr>
            <a:lvl6pPr marL="2743200" lvl="5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■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6pPr>
            <a:lvl7pPr marL="3200400" lvl="6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●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7pPr>
            <a:lvl8pPr marL="3657600" lvl="7" indent="-381000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Fira Sans Light"/>
              <a:buChar char="○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8pPr>
            <a:lvl9pPr marL="4114800" lvl="8" indent="-381000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2400"/>
              <a:buFont typeface="Fira Sans Light"/>
              <a:buChar char="■"/>
              <a:defRPr sz="2400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 rtl="0">
              <a:buNone/>
              <a:defRPr sz="130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defRPr>
            </a:lvl1pPr>
            <a:lvl2pPr lvl="1" algn="r" rtl="0">
              <a:buNone/>
              <a:defRPr sz="13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2pPr>
            <a:lvl3pPr lvl="2" algn="r" rtl="0">
              <a:buNone/>
              <a:defRPr sz="13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3pPr>
            <a:lvl4pPr lvl="3" algn="r" rtl="0">
              <a:buNone/>
              <a:defRPr sz="13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4pPr>
            <a:lvl5pPr lvl="4" algn="r" rtl="0">
              <a:buNone/>
              <a:defRPr sz="13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5pPr>
            <a:lvl6pPr lvl="5" algn="r" rtl="0">
              <a:buNone/>
              <a:defRPr sz="13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6pPr>
            <a:lvl7pPr lvl="6" algn="r" rtl="0">
              <a:buNone/>
              <a:defRPr sz="13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7pPr>
            <a:lvl8pPr lvl="7" algn="r" rtl="0">
              <a:buNone/>
              <a:defRPr sz="13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8pPr>
            <a:lvl9pPr lvl="8" algn="r" rtl="0">
              <a:buNone/>
              <a:defRPr sz="1300">
                <a:solidFill>
                  <a:schemeClr val="lt1"/>
                </a:solidFill>
                <a:latin typeface="Fira Sans SemiBold"/>
                <a:ea typeface="Fira Sans SemiBold"/>
                <a:cs typeface="Fira Sans SemiBold"/>
                <a:sym typeface="Fira Sans SemiBold"/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37FDD7-5CFB-4DA2-B9F2-3D8D16B4EBF4}"/>
              </a:ext>
            </a:extLst>
          </p:cNvPr>
          <p:cNvSpPr txBox="1"/>
          <p:nvPr userDrawn="1"/>
        </p:nvSpPr>
        <p:spPr>
          <a:xfrm>
            <a:off x="671945" y="4928007"/>
            <a:ext cx="4572000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800" b="0" i="0" dirty="0">
                <a:solidFill>
                  <a:schemeClr val="bg1">
                    <a:lumMod val="85000"/>
                  </a:schemeClr>
                </a:solidFill>
                <a:effectLst/>
                <a:latin typeface="+mj-lt"/>
              </a:rPr>
              <a:t>Council for Advancement and Support of Education © 2022 </a:t>
            </a:r>
            <a:endParaRPr lang="en-US" sz="800" dirty="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5" r:id="rId3"/>
    <p:sldLayoutId id="2147483656" r:id="rId4"/>
    <p:sldLayoutId id="2147483659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Lato Semibold" panose="020F0502020204030203" pitchFamily="34" charset="0"/>
          <a:ea typeface="Lato Semibold" panose="020F0502020204030203" pitchFamily="34" charset="0"/>
          <a:cs typeface="Lato Semibold" panose="020F0502020204030203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Lato Light" panose="020F0502020204030203" pitchFamily="34" charset="0"/>
          <a:ea typeface="Lato Light" panose="020F0502020204030203" pitchFamily="34" charset="0"/>
          <a:cs typeface="Lato Light" panose="020F0502020204030203" pitchFamily="34" charset="0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hyperlink" Target="https://www.case.org/resources/amatlas" TargetMode="External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lidescarnival.com/extra-free-resources-icons-and-maps/?utm_source=templat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800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CASE Update for the</a:t>
            </a:r>
            <a:br>
              <a:rPr lang="en-GB" sz="2800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</a:br>
            <a:r>
              <a:rPr lang="en-GB" sz="2800" dirty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Central Europe Advancement Directors Summit (CEADS)</a:t>
            </a:r>
          </a:p>
        </p:txBody>
      </p:sp>
      <p:sp>
        <p:nvSpPr>
          <p:cNvPr id="4" name="Google Shape;109;p15">
            <a:extLst>
              <a:ext uri="{FF2B5EF4-FFF2-40B4-BE49-F238E27FC236}">
                <a16:creationId xmlns:a16="http://schemas.microsoft.com/office/drawing/2014/main" id="{AF217F6C-D1D8-AC5E-8EA9-2BE88868286F}"/>
              </a:ext>
            </a:extLst>
          </p:cNvPr>
          <p:cNvSpPr txBox="1">
            <a:spLocks/>
          </p:cNvSpPr>
          <p:nvPr/>
        </p:nvSpPr>
        <p:spPr>
          <a:xfrm>
            <a:off x="779100" y="3370110"/>
            <a:ext cx="5040600" cy="444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spcAft>
                <a:spcPts val="800"/>
              </a:spcAft>
            </a:pPr>
            <a:r>
              <a:rPr lang="en-GB" sz="2000" b="1" i="1" dirty="0">
                <a:solidFill>
                  <a:schemeClr val="bg1"/>
                </a:solidFill>
              </a:rPr>
              <a:t>June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10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  <p:sp>
        <p:nvSpPr>
          <p:cNvPr id="175" name="Google Shape;175;p22"/>
          <p:cNvSpPr txBox="1">
            <a:spLocks noGrp="1"/>
          </p:cNvSpPr>
          <p:nvPr>
            <p:ph type="title" idx="4294967295"/>
          </p:nvPr>
        </p:nvSpPr>
        <p:spPr>
          <a:xfrm>
            <a:off x="4473159" y="4031052"/>
            <a:ext cx="4556125" cy="8429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Find your connection.</a:t>
            </a:r>
            <a:endParaRPr sz="3600" b="0">
              <a:solidFill>
                <a:schemeClr val="lt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Welcome to a global community</a:t>
            </a:r>
            <a:endParaRPr/>
          </a:p>
        </p:txBody>
      </p:sp>
      <p:sp>
        <p:nvSpPr>
          <p:cNvPr id="122" name="Google Shape;122;p17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6778988" cy="289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US" sz="2000" dirty="0"/>
              <a:t>When your institution is a member of CASE, it is integrated into a community of more than 97,000 advancement professionals worldwide with access for your entire team to a suite of benefits and opportunities for </a:t>
            </a:r>
            <a:r>
              <a:rPr lang="en-US" sz="2000" b="1" i="1" dirty="0">
                <a:solidFill>
                  <a:schemeClr val="accent5"/>
                </a:solidFill>
              </a:rPr>
              <a:t>global exchange</a:t>
            </a:r>
          </a:p>
          <a:p>
            <a:pPr marL="0" indent="0">
              <a:buNone/>
            </a:pPr>
            <a:endParaRPr lang="en-US" dirty="0"/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CASE Communities (regional &amp; global)</a:t>
            </a:r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e-Mentoring or volunteering opportunities</a:t>
            </a:r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Find your community, get to know your district cabinet and regional council.</a:t>
            </a:r>
          </a:p>
          <a:p>
            <a:pPr marL="0" indent="0">
              <a:buNone/>
            </a:pPr>
            <a:endParaRPr lang="en-US" i="1" dirty="0"/>
          </a:p>
        </p:txBody>
      </p:sp>
      <p:sp>
        <p:nvSpPr>
          <p:cNvPr id="123" name="Google Shape;123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11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12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  <p:sp>
        <p:nvSpPr>
          <p:cNvPr id="175" name="Google Shape;175;p22"/>
          <p:cNvSpPr txBox="1">
            <a:spLocks noGrp="1"/>
          </p:cNvSpPr>
          <p:nvPr>
            <p:ph type="title" idx="4294967295"/>
          </p:nvPr>
        </p:nvSpPr>
        <p:spPr>
          <a:xfrm>
            <a:off x="3855029" y="4300537"/>
            <a:ext cx="6519879" cy="8429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Find your inner leader.</a:t>
            </a:r>
            <a:endParaRPr sz="3600" b="0">
              <a:solidFill>
                <a:schemeClr val="lt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2282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Professional Development</a:t>
            </a:r>
            <a:endParaRPr/>
          </a:p>
        </p:txBody>
      </p:sp>
      <p:sp>
        <p:nvSpPr>
          <p:cNvPr id="122" name="Google Shape;122;p17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6778988" cy="289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US" sz="2000" dirty="0"/>
              <a:t>Keep your skills competitive through a curriculum of content presented by the most innovative and inspiring leaders in the industry – at special member rates of </a:t>
            </a:r>
            <a:r>
              <a:rPr lang="en-US" sz="2000" b="1" dirty="0"/>
              <a:t>up to 40% </a:t>
            </a:r>
            <a:r>
              <a:rPr lang="en-US" sz="2000" dirty="0"/>
              <a:t>delegate discount</a:t>
            </a:r>
          </a:p>
          <a:p>
            <a:pPr marL="0" indent="0">
              <a:buNone/>
            </a:pPr>
            <a:endParaRPr lang="en-US" sz="2000" dirty="0"/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Conferences and events for all levels</a:t>
            </a:r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Career journey mapping</a:t>
            </a:r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Career Central jobs community</a:t>
            </a:r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Talent management and scholarships</a:t>
            </a:r>
            <a:endParaRPr lang="en-US" dirty="0">
              <a:solidFill>
                <a:srgbClr val="005984"/>
              </a:solidFill>
            </a:endParaRPr>
          </a:p>
        </p:txBody>
      </p:sp>
      <p:sp>
        <p:nvSpPr>
          <p:cNvPr id="123" name="Google Shape;123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13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714643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14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  <p:sp>
        <p:nvSpPr>
          <p:cNvPr id="175" name="Google Shape;175;p22"/>
          <p:cNvSpPr txBox="1">
            <a:spLocks noGrp="1"/>
          </p:cNvSpPr>
          <p:nvPr>
            <p:ph type="title" idx="4294967295"/>
          </p:nvPr>
        </p:nvSpPr>
        <p:spPr>
          <a:xfrm>
            <a:off x="258141" y="2799942"/>
            <a:ext cx="6519879" cy="8429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Find data that drives decisions.</a:t>
            </a:r>
            <a:endParaRPr sz="3600" b="0"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575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 and research</a:t>
            </a:r>
            <a:endParaRPr/>
          </a:p>
        </p:txBody>
      </p:sp>
      <p:sp>
        <p:nvSpPr>
          <p:cNvPr id="122" name="Google Shape;122;p17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6778988" cy="289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US" sz="2000"/>
              <a:t>Get the tools &amp; insights you need to respond to challenges and make data-driven decisions.</a:t>
            </a:r>
          </a:p>
          <a:p>
            <a:pPr marL="0" indent="0">
              <a:buNone/>
            </a:pPr>
            <a:endParaRPr lang="en-US" sz="2000"/>
          </a:p>
          <a:p>
            <a:pPr marL="342900" indent="-342900"/>
            <a:r>
              <a:rPr lang="en-US" sz="2000">
                <a:solidFill>
                  <a:srgbClr val="005984"/>
                </a:solidFill>
              </a:rPr>
              <a:t>Renowned benchmarking surveys and reports</a:t>
            </a:r>
          </a:p>
          <a:p>
            <a:pPr marL="342900" indent="-342900"/>
            <a:r>
              <a:rPr lang="en-US" sz="2000">
                <a:solidFill>
                  <a:srgbClr val="005984"/>
                </a:solidFill>
              </a:rPr>
              <a:t>CASE’s Global Reporting Standards for fundraising</a:t>
            </a:r>
          </a:p>
          <a:p>
            <a:pPr marL="342900" indent="-342900"/>
            <a:r>
              <a:rPr lang="en-US" sz="2000">
                <a:solidFill>
                  <a:srgbClr val="005984"/>
                </a:solidFill>
              </a:rPr>
              <a:t>Data Miner and other tools</a:t>
            </a:r>
          </a:p>
          <a:p>
            <a:pPr marL="0" indent="0">
              <a:buNone/>
            </a:pPr>
            <a:endParaRPr lang="en-US" i="1"/>
          </a:p>
        </p:txBody>
      </p:sp>
      <p:sp>
        <p:nvSpPr>
          <p:cNvPr id="123" name="Google Shape;123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15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4746116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16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  <p:sp>
        <p:nvSpPr>
          <p:cNvPr id="175" name="Google Shape;175;p22"/>
          <p:cNvSpPr txBox="1">
            <a:spLocks noGrp="1"/>
          </p:cNvSpPr>
          <p:nvPr>
            <p:ph type="title" idx="4294967295"/>
          </p:nvPr>
        </p:nvSpPr>
        <p:spPr>
          <a:xfrm>
            <a:off x="3428585" y="2617888"/>
            <a:ext cx="5600699" cy="8429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Find your next grea</a:t>
            </a:r>
            <a:r>
              <a:rPr lang="en-US" sz="360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t idea.</a:t>
            </a:r>
            <a:endParaRPr sz="3600" b="0">
              <a:solidFill>
                <a:schemeClr val="lt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42372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Publications and Learning</a:t>
            </a:r>
            <a:endParaRPr/>
          </a:p>
        </p:txBody>
      </p:sp>
      <p:sp>
        <p:nvSpPr>
          <p:cNvPr id="122" name="Google Shape;122;p17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6778988" cy="289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US" sz="2000" dirty="0"/>
              <a:t>Discover the latest in advancement-related news and articles from newsletters, blogs, and </a:t>
            </a:r>
            <a:r>
              <a:rPr lang="en-US" sz="2000" i="1" dirty="0"/>
              <a:t>Currents</a:t>
            </a:r>
            <a:r>
              <a:rPr lang="en-US" sz="2000" dirty="0"/>
              <a:t> magazine.</a:t>
            </a:r>
          </a:p>
          <a:p>
            <a:pPr marL="0" indent="0">
              <a:buNone/>
            </a:pPr>
            <a:endParaRPr lang="en-US" sz="2000" dirty="0"/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Bookstore and catalog of titles</a:t>
            </a:r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CASE Academy</a:t>
            </a:r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Online subject guides and news</a:t>
            </a:r>
          </a:p>
          <a:p>
            <a:pPr marL="342900" indent="-342900"/>
            <a:r>
              <a:rPr lang="en-US" sz="2000" dirty="0">
                <a:solidFill>
                  <a:srgbClr val="005984"/>
                </a:solidFill>
              </a:rPr>
              <a:t>Sample collections, templates</a:t>
            </a:r>
          </a:p>
        </p:txBody>
      </p:sp>
      <p:sp>
        <p:nvSpPr>
          <p:cNvPr id="123" name="Google Shape;123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17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2947292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18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  <p:sp>
        <p:nvSpPr>
          <p:cNvPr id="175" name="Google Shape;175;p22"/>
          <p:cNvSpPr txBox="1">
            <a:spLocks noGrp="1"/>
          </p:cNvSpPr>
          <p:nvPr>
            <p:ph type="title" idx="4294967295"/>
          </p:nvPr>
        </p:nvSpPr>
        <p:spPr>
          <a:xfrm>
            <a:off x="758121" y="274738"/>
            <a:ext cx="5600699" cy="8429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Find your diverse team</a:t>
            </a:r>
            <a:r>
              <a:rPr lang="en-US" sz="360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  <a:endParaRPr sz="3600" b="0">
              <a:solidFill>
                <a:schemeClr val="lt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91124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>
            <a:spLocks noGrp="1"/>
          </p:cNvSpPr>
          <p:nvPr>
            <p:ph type="title"/>
          </p:nvPr>
        </p:nvSpPr>
        <p:spPr>
          <a:xfrm>
            <a:off x="779100" y="836000"/>
            <a:ext cx="7038608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Diversity, Equity, Inclusion, Belonging</a:t>
            </a:r>
            <a:endParaRPr/>
          </a:p>
        </p:txBody>
      </p:sp>
      <p:sp>
        <p:nvSpPr>
          <p:cNvPr id="122" name="Google Shape;122;p17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6778988" cy="289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Font typeface="Lucida Grande"/>
              <a:buNone/>
            </a:pPr>
            <a:r>
              <a:rPr lang="en-US" sz="2000"/>
              <a:t>Increasing support and intensifying focus on diversity, equity, inclusion and belonging (DEIB) in advancement.</a:t>
            </a:r>
          </a:p>
          <a:p>
            <a:pPr marL="0" indent="0">
              <a:buFont typeface="Lucida Grande"/>
              <a:buNone/>
            </a:pPr>
            <a:endParaRPr lang="en-US" sz="2000"/>
          </a:p>
          <a:p>
            <a:pPr marL="342900" indent="-342900"/>
            <a:r>
              <a:rPr lang="en-US" sz="2000">
                <a:solidFill>
                  <a:srgbClr val="005984"/>
                </a:solidFill>
              </a:rPr>
              <a:t>DEIB Training</a:t>
            </a:r>
          </a:p>
          <a:p>
            <a:pPr marL="342900" indent="-342900"/>
            <a:r>
              <a:rPr lang="en-US" sz="2000">
                <a:solidFill>
                  <a:srgbClr val="005984"/>
                </a:solidFill>
              </a:rPr>
              <a:t>Resources for Minority Serving Institutions</a:t>
            </a:r>
          </a:p>
          <a:p>
            <a:pPr marL="342900" indent="-342900"/>
            <a:r>
              <a:rPr lang="en-US" sz="2000">
                <a:solidFill>
                  <a:srgbClr val="005984"/>
                </a:solidFill>
              </a:rPr>
              <a:t>CASE Inclusion Toolkit</a:t>
            </a:r>
          </a:p>
        </p:txBody>
      </p:sp>
      <p:sp>
        <p:nvSpPr>
          <p:cNvPr id="123" name="Google Shape;123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19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569163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50B66-D8C4-B752-A4AB-F95A63AD84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 </a:t>
            </a:r>
            <a:r>
              <a:rPr lang="fr-FR" dirty="0" err="1"/>
              <a:t>little</a:t>
            </a:r>
            <a:r>
              <a:rPr lang="fr-FR" dirty="0"/>
              <a:t> bit about me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E514CD-BE53-0E8D-CED1-866F1714D5E3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4888BF6-3FEE-75B2-EDD0-43C26E582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100" y="1573152"/>
            <a:ext cx="1020049" cy="153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eef om wetenschap. Sticht uw eigen Fonds op Naam! AMSTERDAMS  UNIVERSITEITSFONDS - PDF Gratis download">
            <a:extLst>
              <a:ext uri="{FF2B5EF4-FFF2-40B4-BE49-F238E27FC236}">
                <a16:creationId xmlns:a16="http://schemas.microsoft.com/office/drawing/2014/main" id="{251BFA7E-1093-919E-1462-FC83F307C4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5256" y="1573152"/>
            <a:ext cx="1090179" cy="153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ee the source image">
            <a:extLst>
              <a:ext uri="{FF2B5EF4-FFF2-40B4-BE49-F238E27FC236}">
                <a16:creationId xmlns:a16="http://schemas.microsoft.com/office/drawing/2014/main" id="{250FAC1D-A414-C7A8-63C5-37D5BBD155C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89244" y="1573152"/>
            <a:ext cx="1928848" cy="1537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icture containing text, outdoor&#10;&#10;Description automatically generated">
            <a:extLst>
              <a:ext uri="{FF2B5EF4-FFF2-40B4-BE49-F238E27FC236}">
                <a16:creationId xmlns:a16="http://schemas.microsoft.com/office/drawing/2014/main" id="{4243BCBD-40BF-124D-48E6-DBDD0E0EE73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01901" y="1573152"/>
            <a:ext cx="2149061" cy="2571749"/>
          </a:xfrm>
          <a:prstGeom prst="rect">
            <a:avLst/>
          </a:prstGeom>
        </p:spPr>
      </p:pic>
      <p:pic>
        <p:nvPicPr>
          <p:cNvPr id="1034" name="Picture 10" descr="See the source image">
            <a:extLst>
              <a:ext uri="{FF2B5EF4-FFF2-40B4-BE49-F238E27FC236}">
                <a16:creationId xmlns:a16="http://schemas.microsoft.com/office/drawing/2014/main" id="{C7BAA769-3A45-4B05-38D5-D1E77D6875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555" r="18542"/>
          <a:stretch/>
        </p:blipFill>
        <p:spPr bwMode="auto">
          <a:xfrm>
            <a:off x="779100" y="3475257"/>
            <a:ext cx="1871426" cy="116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F4045B12-E22F-0838-2C07-38FCA5ED20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3668" y="4406593"/>
            <a:ext cx="1389713" cy="463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See the source image">
            <a:extLst>
              <a:ext uri="{FF2B5EF4-FFF2-40B4-BE49-F238E27FC236}">
                <a16:creationId xmlns:a16="http://schemas.microsoft.com/office/drawing/2014/main" id="{5F4DC695-A524-12FB-56B6-7AB37C71E9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15256" y="3205535"/>
            <a:ext cx="2895261" cy="9882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63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00000000-1234-1234-1234-123412341234}" type="slidenum">
              <a:rPr kumimoji="0" lang="en" sz="13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  <a:sym typeface="Fira Sans SemiBold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20</a:t>
            </a:fld>
            <a:endParaRPr kumimoji="0" sz="13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  <a:sym typeface="Fira Sans SemiBold"/>
            </a:endParaRPr>
          </a:p>
        </p:txBody>
      </p:sp>
      <p:sp>
        <p:nvSpPr>
          <p:cNvPr id="175" name="Google Shape;175;p22"/>
          <p:cNvSpPr txBox="1">
            <a:spLocks noGrp="1"/>
          </p:cNvSpPr>
          <p:nvPr>
            <p:ph type="title" idx="4294967295"/>
          </p:nvPr>
        </p:nvSpPr>
        <p:spPr>
          <a:xfrm>
            <a:off x="1288057" y="4103688"/>
            <a:ext cx="5600699" cy="8429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Find your voice</a:t>
            </a:r>
            <a:r>
              <a:rPr lang="en-US" sz="3600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.</a:t>
            </a:r>
            <a:endParaRPr sz="3600" b="0">
              <a:solidFill>
                <a:schemeClr val="lt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4005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7"/>
          <p:cNvSpPr txBox="1">
            <a:spLocks noGrp="1"/>
          </p:cNvSpPr>
          <p:nvPr>
            <p:ph type="title"/>
          </p:nvPr>
        </p:nvSpPr>
        <p:spPr>
          <a:xfrm>
            <a:off x="779100" y="836000"/>
            <a:ext cx="7038608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Advocacy and Public Policy</a:t>
            </a:r>
            <a:endParaRPr/>
          </a:p>
        </p:txBody>
      </p:sp>
      <p:sp>
        <p:nvSpPr>
          <p:cNvPr id="122" name="Google Shape;122;p17"/>
          <p:cNvSpPr txBox="1">
            <a:spLocks noGrp="1"/>
          </p:cNvSpPr>
          <p:nvPr>
            <p:ph type="body" idx="1"/>
          </p:nvPr>
        </p:nvSpPr>
        <p:spPr>
          <a:xfrm>
            <a:off x="779100" y="1492425"/>
            <a:ext cx="6778988" cy="2895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buNone/>
            </a:pPr>
            <a:r>
              <a:rPr lang="en-US" sz="2000"/>
              <a:t>Amplify the issues related to advancement through support and expertise that helps advance growing government support for philanthropy.</a:t>
            </a:r>
          </a:p>
          <a:p>
            <a:pPr marL="0" indent="0">
              <a:buNone/>
            </a:pPr>
            <a:endParaRPr lang="en-US" sz="2000"/>
          </a:p>
          <a:p>
            <a:pPr marL="342900" indent="-342900"/>
            <a:r>
              <a:rPr lang="en-US" sz="2000">
                <a:solidFill>
                  <a:srgbClr val="005984"/>
                </a:solidFill>
              </a:rPr>
              <a:t>Thought leadership and policy engagement</a:t>
            </a:r>
          </a:p>
          <a:p>
            <a:pPr marL="342900" indent="-342900"/>
            <a:r>
              <a:rPr lang="en-US" sz="2000">
                <a:solidFill>
                  <a:srgbClr val="005984"/>
                </a:solidFill>
              </a:rPr>
              <a:t>U.S. Advocacy Action Center</a:t>
            </a:r>
          </a:p>
          <a:p>
            <a:pPr marL="342900" indent="-342900"/>
            <a:r>
              <a:rPr lang="en-US" sz="2000">
                <a:solidFill>
                  <a:srgbClr val="005984"/>
                </a:solidFill>
              </a:rPr>
              <a:t>Europe Policy Resources</a:t>
            </a:r>
          </a:p>
        </p:txBody>
      </p:sp>
      <p:sp>
        <p:nvSpPr>
          <p:cNvPr id="123" name="Google Shape;123;p1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18891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dirty="0">
                <a:latin typeface="Lato Black"/>
                <a:ea typeface="Lato Black"/>
                <a:cs typeface="Lato Black"/>
              </a:rPr>
              <a:t>Research at CASE</a:t>
            </a:r>
            <a:endParaRPr sz="4000" dirty="0">
              <a:latin typeface="Lato Black"/>
              <a:ea typeface="Lato Black"/>
              <a:cs typeface="Lato Black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7062378" y="2810300"/>
            <a:ext cx="1204570" cy="2326298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en-US" sz="1050" dirty="0"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</a:rPr>
              <a:t>2</a:t>
            </a:r>
            <a:endParaRPr sz="1050" b="0" i="0" dirty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Lato" panose="020F0502020204030203" pitchFamily="34" charset="0"/>
            </a:endParaRPr>
          </a:p>
        </p:txBody>
      </p:sp>
      <p:pic>
        <p:nvPicPr>
          <p:cNvPr id="4" name="Picture 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251E02F4-00C5-003A-7750-8E3D195F9DC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7455" y="2616788"/>
            <a:ext cx="1615846" cy="88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205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22;p17">
            <a:extLst>
              <a:ext uri="{FF2B5EF4-FFF2-40B4-BE49-F238E27FC236}">
                <a16:creationId xmlns:a16="http://schemas.microsoft.com/office/drawing/2014/main" id="{D70ACD3E-4BCF-06D2-7668-B28AEE6401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79100" y="880222"/>
            <a:ext cx="7314698" cy="385279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GB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b="1" dirty="0"/>
              <a:t>AMAtlas</a:t>
            </a:r>
            <a:r>
              <a:rPr lang="en-GB" dirty="0"/>
              <a:t> is CASE’s global resource for educational advancement-related metrics, benchmarks and analytics. (</a:t>
            </a:r>
            <a:r>
              <a:rPr lang="en-GB" dirty="0">
                <a:hlinkClick r:id="rId3"/>
              </a:rPr>
              <a:t>https://www.case.org/resources/amatlas</a:t>
            </a:r>
            <a:r>
              <a:rPr lang="en-GB" dirty="0"/>
              <a:t>)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GB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dirty="0"/>
              <a:t>We help you </a:t>
            </a:r>
            <a:r>
              <a:rPr lang="en-GB" dirty="0"/>
              <a:t>navigate data-driven decision making.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dirty="0"/>
              <a:t>Participation in CASE surveys and access to data from those surveys is a </a:t>
            </a:r>
            <a:r>
              <a:rPr lang="en-GB" b="1" dirty="0">
                <a:solidFill>
                  <a:schemeClr val="accent2"/>
                </a:solidFill>
              </a:rPr>
              <a:t>membership benefit</a:t>
            </a:r>
            <a:r>
              <a:rPr lang="en-GB" dirty="0">
                <a:solidFill>
                  <a:schemeClr val="accent2"/>
                </a:solidFill>
              </a:rPr>
              <a:t>. 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GB" dirty="0">
              <a:solidFill>
                <a:schemeClr val="accent2"/>
              </a:solidFill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  <a:tabLst>
                <a:tab pos="541338" algn="l"/>
              </a:tabLst>
            </a:pPr>
            <a:r>
              <a:rPr lang="en-GB" dirty="0">
                <a:solidFill>
                  <a:schemeClr val="tx1"/>
                </a:solidFill>
              </a:rPr>
              <a:t>Its success depends on </a:t>
            </a:r>
            <a:r>
              <a:rPr lang="en-GB" dirty="0">
                <a:solidFill>
                  <a:schemeClr val="accent1"/>
                </a:solidFill>
              </a:rPr>
              <a:t>your participation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" dirty="0">
              <a:solidFill>
                <a:schemeClr val="accent2"/>
              </a:solidFill>
            </a:endParaRPr>
          </a:p>
        </p:txBody>
      </p:sp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47F97282-C0AA-CCB5-B4B8-73814351466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0424029"/>
              </p:ext>
            </p:extLst>
          </p:nvPr>
        </p:nvGraphicFramePr>
        <p:xfrm>
          <a:off x="1338307" y="1582310"/>
          <a:ext cx="3814138" cy="14674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7" name="Google Shape;121;p17">
            <a:extLst>
              <a:ext uri="{FF2B5EF4-FFF2-40B4-BE49-F238E27FC236}">
                <a16:creationId xmlns:a16="http://schemas.microsoft.com/office/drawing/2014/main" id="{E4AF99E1-9DA4-6BA2-3919-19F82E1521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9100" y="483922"/>
            <a:ext cx="6962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A66AC"/>
                </a:solidFill>
              </a:rPr>
              <a:t>Research at CASE</a:t>
            </a:r>
            <a:endParaRPr dirty="0">
              <a:solidFill>
                <a:srgbClr val="4A66AC"/>
              </a:solidFill>
            </a:endParaRPr>
          </a:p>
        </p:txBody>
      </p:sp>
      <p:sp>
        <p:nvSpPr>
          <p:cNvPr id="9" name="Google Shape;123;p17">
            <a:extLst>
              <a:ext uri="{FF2B5EF4-FFF2-40B4-BE49-F238E27FC236}">
                <a16:creationId xmlns:a16="http://schemas.microsoft.com/office/drawing/2014/main" id="{3554A5DC-5FC9-CDCE-7868-23D79A1C968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56438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0" grpId="0">
        <p:bldAsOne/>
      </p:bldGraphic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FDF4B48-9E68-6F70-B9E9-B944A851F03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412917A-AF98-D468-3F06-DE136D76FA9A}"/>
              </a:ext>
            </a:extLst>
          </p:cNvPr>
          <p:cNvSpPr txBox="1"/>
          <p:nvPr/>
        </p:nvSpPr>
        <p:spPr>
          <a:xfrm>
            <a:off x="4043144" y="129965"/>
            <a:ext cx="2581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Alumni engagement across four modes: Philanthropy, Volunteer, Experiential, and Communication. Testing engagement lifecycle and engagement by graduation cohort.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FAAAFC6-F377-DE15-E569-790DDAD2A4D8}"/>
              </a:ext>
            </a:extLst>
          </p:cNvPr>
          <p:cNvSpPr txBox="1"/>
          <p:nvPr/>
        </p:nvSpPr>
        <p:spPr>
          <a:xfrm>
            <a:off x="5812052" y="2121178"/>
            <a:ext cx="25817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Benchmark Completed Capital and Comprehensive Campaigns. Take part if you are in an Active campaign or if your institution’s campaign recently closed.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3472B44-9E95-D338-B166-D449EBB6C48E}"/>
              </a:ext>
            </a:extLst>
          </p:cNvPr>
          <p:cNvSpPr txBox="1"/>
          <p:nvPr/>
        </p:nvSpPr>
        <p:spPr>
          <a:xfrm>
            <a:off x="389066" y="4320502"/>
            <a:ext cx="25817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Specialized and sponsored research to understand emerging trends.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88AE3D4-3A97-7B7A-71AD-86644521CF92}"/>
              </a:ext>
            </a:extLst>
          </p:cNvPr>
          <p:cNvSpPr txBox="1"/>
          <p:nvPr/>
        </p:nvSpPr>
        <p:spPr>
          <a:xfrm>
            <a:off x="-2" y="1061896"/>
            <a:ext cx="21812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/>
              <a:t>Key Philanthropic Indicators on Funds Received and overall Fundraising Activity (New Funds Committed)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57FD38-6088-1ED2-197A-6BDB02B868EF}"/>
              </a:ext>
            </a:extLst>
          </p:cNvPr>
          <p:cNvSpPr txBox="1"/>
          <p:nvPr/>
        </p:nvSpPr>
        <p:spPr>
          <a:xfrm>
            <a:off x="5056152" y="3364856"/>
            <a:ext cx="300246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rgbClr val="005984"/>
                </a:solidFill>
                <a:latin typeface="+mj-lt"/>
              </a:rPr>
              <a:t>CASE Membership includes Global Benchmarks via AMAtlas surveys</a:t>
            </a:r>
          </a:p>
        </p:txBody>
      </p:sp>
      <p:graphicFrame>
        <p:nvGraphicFramePr>
          <p:cNvPr id="17" name="Content Placeholder 4">
            <a:extLst>
              <a:ext uri="{FF2B5EF4-FFF2-40B4-BE49-F238E27FC236}">
                <a16:creationId xmlns:a16="http://schemas.microsoft.com/office/drawing/2014/main" id="{3A4B90A8-5F7B-6864-B824-2881D51122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89252621"/>
              </p:ext>
            </p:extLst>
          </p:nvPr>
        </p:nvGraphicFramePr>
        <p:xfrm>
          <a:off x="-2" y="129965"/>
          <a:ext cx="6787979" cy="4771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22288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22;p17">
            <a:extLst>
              <a:ext uri="{FF2B5EF4-FFF2-40B4-BE49-F238E27FC236}">
                <a16:creationId xmlns:a16="http://schemas.microsoft.com/office/drawing/2014/main" id="{D70ACD3E-4BCF-06D2-7668-B28AEE64018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79100" y="806787"/>
            <a:ext cx="7475214" cy="410296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b="1" dirty="0"/>
              <a:t>CASE Global Reporting Standards</a:t>
            </a:r>
          </a:p>
          <a:p>
            <a:pPr lvl="1" indent="-381000">
              <a:spcBef>
                <a:spcPts val="0"/>
              </a:spcBef>
              <a:buSzPts val="2400"/>
              <a:buChar char="●"/>
            </a:pPr>
            <a:r>
              <a:rPr lang="en-GB" dirty="0"/>
              <a:t>Book launched Mar-2021 – both hard copy and digital version. 1</a:t>
            </a:r>
            <a:r>
              <a:rPr lang="en-GB" baseline="30000" dirty="0"/>
              <a:t>st</a:t>
            </a:r>
            <a:r>
              <a:rPr lang="en-GB" dirty="0"/>
              <a:t> July 2022 onwards, CASE </a:t>
            </a:r>
            <a:r>
              <a:rPr lang="en-GB" dirty="0">
                <a:solidFill>
                  <a:schemeClr val="accent3"/>
                </a:solidFill>
              </a:rPr>
              <a:t>membership renewal comes with a Standards 1-year digital subscription</a:t>
            </a:r>
            <a:r>
              <a:rPr lang="en-GB" dirty="0"/>
              <a:t>.</a:t>
            </a: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endParaRPr lang="en-GB" b="1" dirty="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-GB" b="1" dirty="0"/>
              <a:t>Standards Training Sessions</a:t>
            </a:r>
          </a:p>
          <a:p>
            <a:pPr lvl="1" indent="-381000">
              <a:spcBef>
                <a:spcPts val="0"/>
              </a:spcBef>
              <a:buSzPts val="2400"/>
              <a:buChar char="●"/>
            </a:pPr>
            <a:r>
              <a:rPr lang="en-GB" dirty="0"/>
              <a:t>General training sessions for various regions were held in 2021 – to provide an introduction to the changes in the Standards.</a:t>
            </a:r>
          </a:p>
          <a:p>
            <a:pPr indent="-381000">
              <a:buSzPts val="2400"/>
            </a:pPr>
            <a:endParaRPr lang="en-GB" b="1" dirty="0"/>
          </a:p>
          <a:p>
            <a:pPr indent="-381000">
              <a:buSzPts val="2400"/>
            </a:pPr>
            <a:r>
              <a:rPr lang="en-GB" b="1" dirty="0"/>
              <a:t>CASE Global Reporting Standards Course</a:t>
            </a:r>
          </a:p>
          <a:p>
            <a:pPr lvl="1" indent="-381000">
              <a:spcBef>
                <a:spcPts val="0"/>
              </a:spcBef>
              <a:buSzPts val="2400"/>
              <a:buChar char="●"/>
            </a:pPr>
            <a:r>
              <a:rPr lang="en-GB" dirty="0"/>
              <a:t>Course launched in 2022.</a:t>
            </a:r>
          </a:p>
          <a:p>
            <a:pPr lvl="1" indent="-381000">
              <a:spcBef>
                <a:spcPts val="0"/>
              </a:spcBef>
              <a:buSzPts val="2400"/>
              <a:buChar char="●"/>
            </a:pPr>
            <a:r>
              <a:rPr lang="en-GB" dirty="0">
                <a:solidFill>
                  <a:schemeClr val="accent3"/>
                </a:solidFill>
              </a:rPr>
              <a:t>Comprehensive training course </a:t>
            </a:r>
            <a:r>
              <a:rPr lang="en-GB" dirty="0"/>
              <a:t>for professionals in Advancement Services, Advancement Operations, Data Insights and Strategy, Database Managers, and Gifts and Records.</a:t>
            </a:r>
          </a:p>
          <a:p>
            <a:pPr lvl="1" indent="-381000">
              <a:spcBef>
                <a:spcPts val="0"/>
              </a:spcBef>
              <a:buSzPts val="2400"/>
              <a:buChar char="●"/>
            </a:pPr>
            <a:r>
              <a:rPr lang="en-GB" dirty="0"/>
              <a:t>Course come with a 2-year digital subscription of the Standards.</a:t>
            </a:r>
          </a:p>
          <a:p>
            <a:pPr lvl="1" indent="-381000">
              <a:spcBef>
                <a:spcPts val="0"/>
              </a:spcBef>
              <a:buSzPts val="2400"/>
              <a:buChar char="●"/>
            </a:pPr>
            <a:endParaRPr lang="en" dirty="0"/>
          </a:p>
        </p:txBody>
      </p:sp>
      <p:sp>
        <p:nvSpPr>
          <p:cNvPr id="7" name="Google Shape;121;p17">
            <a:extLst>
              <a:ext uri="{FF2B5EF4-FFF2-40B4-BE49-F238E27FC236}">
                <a16:creationId xmlns:a16="http://schemas.microsoft.com/office/drawing/2014/main" id="{E4AF99E1-9DA4-6BA2-3919-19F82E15212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779100" y="233750"/>
            <a:ext cx="6962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A66AC"/>
                </a:solidFill>
              </a:rPr>
              <a:t>Updates since June-2020</a:t>
            </a:r>
            <a:endParaRPr dirty="0">
              <a:solidFill>
                <a:srgbClr val="4A66AC"/>
              </a:solidFill>
            </a:endParaRPr>
          </a:p>
        </p:txBody>
      </p:sp>
      <p:sp>
        <p:nvSpPr>
          <p:cNvPr id="9" name="Google Shape;123;p17">
            <a:extLst>
              <a:ext uri="{FF2B5EF4-FFF2-40B4-BE49-F238E27FC236}">
                <a16:creationId xmlns:a16="http://schemas.microsoft.com/office/drawing/2014/main" id="{3554A5DC-5FC9-CDCE-7868-23D79A1C968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8480584" y="4749851"/>
            <a:ext cx="548700" cy="393600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25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42053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EBF9530-0D9B-4D47-8F63-8C300A9EA3B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defPPr>
              <a:defRPr lang="en-US"/>
            </a:defPPr>
            <a:lvl1pPr marL="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7175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1435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71525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2870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285875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4305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00225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057400" algn="l" defTabSz="514350" rtl="0" eaLnBrk="1" latinLnBrk="0" hangingPunct="1">
              <a:defRPr sz="101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532F843C-4474-44F3-A535-A3EA74B7BF92}" type="slidenum">
              <a:rPr lang="en-US" sz="1300" b="1" smtClean="0">
                <a:solidFill>
                  <a:schemeClr val="bg1"/>
                </a:solidFill>
              </a:rPr>
              <a:pPr algn="r"/>
              <a:t>26</a:t>
            </a:fld>
            <a:endParaRPr lang="en-US" sz="1300" b="1" dirty="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E03F180-D680-42E0-BB2B-9B529B92A33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11282" y="4144639"/>
            <a:ext cx="7886700" cy="681037"/>
          </a:xfrm>
        </p:spPr>
        <p:txBody>
          <a:bodyPr>
            <a:normAutofit/>
          </a:bodyPr>
          <a:lstStyle>
            <a:defPPr>
              <a:defRPr lang="en-US"/>
            </a:defPPr>
            <a:lvl1pPr marL="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>
                <a:solidFill>
                  <a:srgbClr val="4A66AC"/>
                </a:solidFill>
              </a:rPr>
              <a:t>Sample Complimentary GPS Reports (members)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BDEDAD-577F-434C-A405-6A1124582AA4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485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1407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rgbClr val="4A66AC"/>
                </a:solidFill>
              </a:rPr>
              <a:t>European Participation in CASE Research</a:t>
            </a:r>
            <a:endParaRPr dirty="0"/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1"/>
          </p:nvPr>
        </p:nvSpPr>
        <p:spPr>
          <a:xfrm>
            <a:off x="779100" y="1233931"/>
            <a:ext cx="1614589" cy="333782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/>
              <a:t>CASE Global Reporting Standards</a:t>
            </a:r>
          </a:p>
          <a:p>
            <a:endParaRPr lang="en-GB" sz="1200" dirty="0"/>
          </a:p>
          <a:p>
            <a:pPr marL="357188"/>
            <a:r>
              <a:rPr lang="en-GB" sz="1200" dirty="0"/>
              <a:t>Institutions from the following countries have purchased copies:</a:t>
            </a:r>
          </a:p>
          <a:p>
            <a:pPr marL="814388" lvl="2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Finland</a:t>
            </a:r>
          </a:p>
          <a:p>
            <a:pPr marL="814388" lvl="2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France</a:t>
            </a:r>
          </a:p>
          <a:p>
            <a:pPr marL="814388" lvl="2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Italy</a:t>
            </a:r>
            <a:endParaRPr lang="en-GB" sz="13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58" name="Google Shape;158;p20"/>
          <p:cNvSpPr txBox="1">
            <a:spLocks noGrp="1"/>
          </p:cNvSpPr>
          <p:nvPr>
            <p:ph type="body" idx="2"/>
          </p:nvPr>
        </p:nvSpPr>
        <p:spPr>
          <a:xfrm>
            <a:off x="2556765" y="1212228"/>
            <a:ext cx="1614589" cy="3497714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/>
              <a:t>CASE Global Reporting Standards Course</a:t>
            </a:r>
          </a:p>
          <a:p>
            <a:endParaRPr lang="en-GB" sz="1200" dirty="0"/>
          </a:p>
          <a:p>
            <a:pPr marL="330200"/>
            <a:r>
              <a:rPr lang="en-GB" sz="1200" dirty="0"/>
              <a:t>187 registrants to the course.</a:t>
            </a:r>
          </a:p>
          <a:p>
            <a:pPr marL="330200"/>
            <a:r>
              <a:rPr lang="en-GB" sz="1200" dirty="0"/>
              <a:t>None from Europe (outside of UK).</a:t>
            </a:r>
          </a:p>
        </p:txBody>
      </p:sp>
      <p:sp>
        <p:nvSpPr>
          <p:cNvPr id="159" name="Google Shape;159;p20"/>
          <p:cNvSpPr txBox="1">
            <a:spLocks noGrp="1"/>
          </p:cNvSpPr>
          <p:nvPr>
            <p:ph type="body" idx="3"/>
          </p:nvPr>
        </p:nvSpPr>
        <p:spPr>
          <a:xfrm>
            <a:off x="4334430" y="1212228"/>
            <a:ext cx="1614589" cy="3440049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1" dirty="0"/>
              <a:t>AEM/ CASE Global Alumni Engagement Metrics Survey</a:t>
            </a:r>
          </a:p>
          <a:p>
            <a:pPr marL="330200"/>
            <a:endParaRPr lang="en-GB" sz="1200" dirty="0"/>
          </a:p>
          <a:p>
            <a:pPr marL="330200"/>
            <a:r>
              <a:rPr lang="en-GB" sz="1200" dirty="0"/>
              <a:t>Participating institutions are from: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Finland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France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Hungary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Italy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Netherlands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Switzerland (2)</a:t>
            </a:r>
            <a:endParaRPr sz="1200" dirty="0"/>
          </a:p>
        </p:txBody>
      </p:sp>
      <p:sp>
        <p:nvSpPr>
          <p:cNvPr id="160" name="Google Shape;160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27</a:t>
            </a:fld>
            <a:endParaRPr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67B5A9-048A-3DBA-3266-78D59FFD0057}"/>
              </a:ext>
            </a:extLst>
          </p:cNvPr>
          <p:cNvSpPr txBox="1"/>
          <p:nvPr/>
        </p:nvSpPr>
        <p:spPr>
          <a:xfrm>
            <a:off x="942176" y="4011187"/>
            <a:ext cx="3002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100" b="1" dirty="0">
                <a:solidFill>
                  <a:srgbClr val="005984"/>
                </a:solidFill>
                <a:latin typeface="+mj-lt"/>
              </a:rPr>
              <a:t>More participation from Europe is needed!</a:t>
            </a:r>
          </a:p>
        </p:txBody>
      </p:sp>
      <p:sp>
        <p:nvSpPr>
          <p:cNvPr id="8" name="Google Shape;159;p20">
            <a:extLst>
              <a:ext uri="{FF2B5EF4-FFF2-40B4-BE49-F238E27FC236}">
                <a16:creationId xmlns:a16="http://schemas.microsoft.com/office/drawing/2014/main" id="{27EF108F-BC7D-A711-BA2B-6AACBF88B430}"/>
              </a:ext>
            </a:extLst>
          </p:cNvPr>
          <p:cNvSpPr txBox="1">
            <a:spLocks/>
          </p:cNvSpPr>
          <p:nvPr/>
        </p:nvSpPr>
        <p:spPr>
          <a:xfrm>
            <a:off x="6112095" y="1212227"/>
            <a:ext cx="1792181" cy="34400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600"/>
              <a:buFont typeface="Fira Sans Light"/>
              <a:buChar char="●"/>
              <a:defRPr sz="1600" b="0" i="0" u="none" strike="noStrike" cap="none">
                <a:solidFill>
                  <a:schemeClr val="dk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  <a:sym typeface="Fira Sans Light"/>
              </a:defRPr>
            </a:lvl1pPr>
            <a:lvl2pPr marL="914400" marR="0" lvl="1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Fira Sans Light"/>
              <a:buChar char="○"/>
              <a:defRPr sz="1600" b="0" i="0" u="none" strike="noStrike" cap="none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2pPr>
            <a:lvl3pPr marL="1371600" marR="0" lvl="2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Fira Sans Light"/>
              <a:buChar char="■"/>
              <a:defRPr sz="1600" b="0" i="0" u="none" strike="noStrike" cap="none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3pPr>
            <a:lvl4pPr marL="1828800" marR="0" lvl="3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Fira Sans Light"/>
              <a:buChar char="●"/>
              <a:defRPr sz="1600" b="0" i="0" u="none" strike="noStrike" cap="none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4pPr>
            <a:lvl5pPr marL="2286000" marR="0" lvl="4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Fira Sans Light"/>
              <a:buChar char="○"/>
              <a:defRPr sz="1600" b="0" i="0" u="none" strike="noStrike" cap="none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5pPr>
            <a:lvl6pPr marL="2743200" marR="0" lvl="5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Fira Sans Light"/>
              <a:buChar char="■"/>
              <a:defRPr sz="1600" b="0" i="0" u="none" strike="noStrike" cap="none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6pPr>
            <a:lvl7pPr marL="3200400" marR="0" lvl="6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Fira Sans Light"/>
              <a:buChar char="●"/>
              <a:defRPr sz="1600" b="0" i="0" u="none" strike="noStrike" cap="none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7pPr>
            <a:lvl8pPr marL="3657600" marR="0" lvl="7" indent="-33020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Fira Sans Light"/>
              <a:buChar char="○"/>
              <a:defRPr sz="1600" b="0" i="0" u="none" strike="noStrike" cap="none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8pPr>
            <a:lvl9pPr marL="4114800" marR="0" lvl="8" indent="-330200" algn="l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dk1"/>
              </a:buClr>
              <a:buSzPts val="1600"/>
              <a:buFont typeface="Fira Sans Light"/>
              <a:buChar char="■"/>
              <a:defRPr sz="1600" b="0" i="0" u="none" strike="noStrike" cap="none">
                <a:solidFill>
                  <a:schemeClr val="dk1"/>
                </a:solidFill>
                <a:latin typeface="Fira Sans Light"/>
                <a:ea typeface="Fira Sans Light"/>
                <a:cs typeface="Fira Sans Light"/>
                <a:sym typeface="Fira Sans Light"/>
              </a:defRPr>
            </a:lvl9pPr>
          </a:lstStyle>
          <a:p>
            <a:pPr marL="0" indent="0">
              <a:buFont typeface="Fira Sans Light"/>
              <a:buNone/>
            </a:pPr>
            <a:r>
              <a:rPr lang="en-GB" sz="1200" b="1" dirty="0"/>
              <a:t>CASE Global Core Metrics Pilot Program</a:t>
            </a:r>
          </a:p>
          <a:p>
            <a:pPr marL="330200"/>
            <a:r>
              <a:rPr lang="en-GB" sz="1200" dirty="0"/>
              <a:t>Participating institutions are from: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Finland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France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Germany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Hungary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Italy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Netherlands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Sweden (2)</a:t>
            </a:r>
          </a:p>
          <a:p>
            <a:pPr marL="628650" lvl="1"/>
            <a:r>
              <a: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Switzerland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297558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dirty="0">
                <a:latin typeface="Lato Black"/>
                <a:ea typeface="Lato Black"/>
                <a:cs typeface="Lato Black"/>
              </a:rPr>
              <a:t>What’s next?</a:t>
            </a:r>
            <a:endParaRPr sz="4000" dirty="0">
              <a:latin typeface="Lato Black"/>
              <a:ea typeface="Lato Black"/>
              <a:cs typeface="Lato Black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7062378" y="2810300"/>
            <a:ext cx="1204570" cy="2326298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en-US" sz="1050" b="0" i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</a:rPr>
              <a:t>3</a:t>
            </a:r>
            <a:endParaRPr sz="1050" b="0" i="0" dirty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97682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5D5C9-1D2B-A78C-A6B7-614C52063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What’s</a:t>
            </a:r>
            <a:r>
              <a:rPr lang="fr-FR" dirty="0"/>
              <a:t> </a:t>
            </a:r>
            <a:r>
              <a:rPr lang="fr-FR" dirty="0" err="1"/>
              <a:t>next</a:t>
            </a:r>
            <a:r>
              <a:rPr lang="fr-FR" dirty="0"/>
              <a:t> for CASE?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93839F-A235-A480-661B-C3FD37C7B52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27000" indent="0">
              <a:buNone/>
            </a:pPr>
            <a:r>
              <a:rPr lang="fr-FR" b="1" dirty="0" err="1">
                <a:solidFill>
                  <a:schemeClr val="accent1"/>
                </a:solidFill>
              </a:rPr>
              <a:t>Looking</a:t>
            </a:r>
            <a:r>
              <a:rPr lang="fr-FR" b="1" dirty="0">
                <a:solidFill>
                  <a:schemeClr val="accent1"/>
                </a:solidFill>
              </a:rPr>
              <a:t> back</a:t>
            </a:r>
          </a:p>
          <a:p>
            <a:r>
              <a:rPr lang="fr-FR" dirty="0" err="1"/>
              <a:t>Two</a:t>
            </a:r>
            <a:r>
              <a:rPr lang="fr-FR" dirty="0"/>
              <a:t> tough </a:t>
            </a:r>
            <a:r>
              <a:rPr lang="fr-FR" dirty="0" err="1"/>
              <a:t>years</a:t>
            </a:r>
            <a:endParaRPr lang="fr-FR" dirty="0"/>
          </a:p>
          <a:p>
            <a:r>
              <a:rPr lang="fr-FR" dirty="0"/>
              <a:t>Staff </a:t>
            </a:r>
            <a:r>
              <a:rPr lang="fr-FR" dirty="0" err="1"/>
              <a:t>reductions</a:t>
            </a:r>
            <a:endParaRPr lang="fr-FR" dirty="0"/>
          </a:p>
          <a:p>
            <a:r>
              <a:rPr lang="fr-FR" dirty="0" err="1"/>
              <a:t>Loss</a:t>
            </a:r>
            <a:r>
              <a:rPr lang="fr-FR" dirty="0"/>
              <a:t> of </a:t>
            </a:r>
            <a:r>
              <a:rPr lang="fr-FR" dirty="0" err="1"/>
              <a:t>membership</a:t>
            </a:r>
            <a:endParaRPr lang="fr-FR" dirty="0"/>
          </a:p>
          <a:p>
            <a:endParaRPr lang="fr-FR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4F8BE8-9AC7-3AA7-19DF-FBCD4829923E}"/>
              </a:ext>
            </a:extLst>
          </p:cNvPr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pPr marL="127000" indent="0">
              <a:buNone/>
            </a:pPr>
            <a:r>
              <a:rPr lang="fr-FR" b="1" dirty="0" err="1">
                <a:solidFill>
                  <a:schemeClr val="accent1"/>
                </a:solidFill>
              </a:rPr>
              <a:t>Looking</a:t>
            </a:r>
            <a:r>
              <a:rPr lang="fr-FR" b="1" dirty="0">
                <a:solidFill>
                  <a:schemeClr val="accent1"/>
                </a:solidFill>
              </a:rPr>
              <a:t> </a:t>
            </a:r>
            <a:r>
              <a:rPr lang="fr-FR" b="1" dirty="0" err="1">
                <a:solidFill>
                  <a:schemeClr val="accent1"/>
                </a:solidFill>
              </a:rPr>
              <a:t>ahead</a:t>
            </a:r>
            <a:endParaRPr lang="fr-FR" b="1" dirty="0">
              <a:solidFill>
                <a:schemeClr val="accent1"/>
              </a:solidFill>
            </a:endParaRPr>
          </a:p>
          <a:p>
            <a:r>
              <a:rPr lang="fr-FR" dirty="0"/>
              <a:t>An </a:t>
            </a:r>
            <a:r>
              <a:rPr lang="fr-FR" dirty="0" err="1"/>
              <a:t>ambiotious</a:t>
            </a:r>
            <a:r>
              <a:rPr lang="fr-FR" dirty="0"/>
              <a:t> plan for </a:t>
            </a:r>
            <a:r>
              <a:rPr lang="fr-FR" dirty="0" err="1"/>
              <a:t>growth</a:t>
            </a:r>
            <a:endParaRPr lang="fr-FR" dirty="0"/>
          </a:p>
          <a:p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8250C-3453-7CB5-26DC-9DE6CB63C26E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572374" y="1492425"/>
            <a:ext cx="2230505" cy="2969100"/>
          </a:xfrm>
        </p:spPr>
        <p:txBody>
          <a:bodyPr/>
          <a:lstStyle/>
          <a:p>
            <a:pPr marL="127000" indent="0">
              <a:buNone/>
            </a:pPr>
            <a:r>
              <a:rPr lang="fr-FR" b="1" dirty="0">
                <a:solidFill>
                  <a:schemeClr val="accent1"/>
                </a:solidFill>
              </a:rPr>
              <a:t>CEAC 2022 - </a:t>
            </a:r>
            <a:r>
              <a:rPr lang="fr-FR" b="1" dirty="0" err="1">
                <a:solidFill>
                  <a:schemeClr val="accent1"/>
                </a:solidFill>
              </a:rPr>
              <a:t>Reimagine</a:t>
            </a:r>
            <a:endParaRPr lang="fr-FR" b="1" dirty="0">
              <a:solidFill>
                <a:schemeClr val="accent1"/>
              </a:solidFill>
            </a:endParaRPr>
          </a:p>
          <a:p>
            <a:r>
              <a:rPr lang="fr-FR" dirty="0"/>
              <a:t>Back in </a:t>
            </a:r>
            <a:r>
              <a:rPr lang="fr-FR" dirty="0" err="1"/>
              <a:t>person</a:t>
            </a:r>
            <a:r>
              <a:rPr lang="fr-FR" dirty="0"/>
              <a:t> in Glasgow</a:t>
            </a:r>
          </a:p>
          <a:p>
            <a:r>
              <a:rPr lang="fr-FR" dirty="0"/>
              <a:t>40% contributions </a:t>
            </a:r>
            <a:r>
              <a:rPr lang="fr-FR" dirty="0" err="1"/>
              <a:t>from</a:t>
            </a:r>
            <a:r>
              <a:rPr lang="fr-FR" dirty="0"/>
              <a:t> Europe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E1373-6EAF-EFAB-A1B2-A75428FDE22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/>
          </a:p>
        </p:txBody>
      </p:sp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5EB4924F-9CA2-2AD6-7A10-BEC9A96975A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100" y="3155234"/>
            <a:ext cx="3987800" cy="1594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5417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0"/>
          <p:cNvSpPr txBox="1">
            <a:spLocks noGrp="1"/>
          </p:cNvSpPr>
          <p:nvPr>
            <p:ph type="title"/>
          </p:nvPr>
        </p:nvSpPr>
        <p:spPr>
          <a:xfrm>
            <a:off x="778975" y="513270"/>
            <a:ext cx="6962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Today’s Session</a:t>
            </a:r>
            <a:endParaRPr dirty="0"/>
          </a:p>
        </p:txBody>
      </p:sp>
      <p:sp>
        <p:nvSpPr>
          <p:cNvPr id="157" name="Google Shape;157;p20"/>
          <p:cNvSpPr txBox="1">
            <a:spLocks noGrp="1"/>
          </p:cNvSpPr>
          <p:nvPr>
            <p:ph type="body" idx="1"/>
          </p:nvPr>
        </p:nvSpPr>
        <p:spPr>
          <a:xfrm>
            <a:off x="3054983" y="1492425"/>
            <a:ext cx="2168700" cy="242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/>
              <a:t>Research &amp;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/>
              <a:t>Data Update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What has happened since our last meeting in June-2020.</a:t>
            </a:r>
          </a:p>
        </p:txBody>
      </p:sp>
      <p:sp>
        <p:nvSpPr>
          <p:cNvPr id="158" name="Google Shape;158;p20"/>
          <p:cNvSpPr txBox="1">
            <a:spLocks noGrp="1"/>
          </p:cNvSpPr>
          <p:nvPr>
            <p:ph type="body" idx="2"/>
          </p:nvPr>
        </p:nvSpPr>
        <p:spPr>
          <a:xfrm>
            <a:off x="814130" y="1492425"/>
            <a:ext cx="2005557" cy="242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/>
              <a:t>Developments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CASE’s new Strategy for 2022-2027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/>
          </a:p>
        </p:txBody>
      </p:sp>
      <p:sp>
        <p:nvSpPr>
          <p:cNvPr id="159" name="Google Shape;159;p20"/>
          <p:cNvSpPr txBox="1">
            <a:spLocks noGrp="1"/>
          </p:cNvSpPr>
          <p:nvPr>
            <p:ph type="body" idx="3"/>
          </p:nvPr>
        </p:nvSpPr>
        <p:spPr>
          <a:xfrm>
            <a:off x="5454033" y="1492425"/>
            <a:ext cx="2012201" cy="2429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 dirty="0"/>
              <a:t>Europe and CASE </a:t>
            </a:r>
          </a:p>
          <a:p>
            <a:pPr marL="0" lvl="0" indent="0" algn="l" rtl="0">
              <a:spcBef>
                <a:spcPts val="800"/>
              </a:spcBef>
              <a:spcAft>
                <a:spcPts val="80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800"/>
              </a:spcBef>
              <a:spcAft>
                <a:spcPts val="800"/>
              </a:spcAft>
              <a:buNone/>
            </a:pPr>
            <a:r>
              <a:rPr lang="en-GB" dirty="0"/>
              <a:t>What next?</a:t>
            </a:r>
          </a:p>
        </p:txBody>
      </p:sp>
      <p:sp>
        <p:nvSpPr>
          <p:cNvPr id="160" name="Google Shape;160;p20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</a:t>
            </a:fld>
            <a:endParaRPr/>
          </a:p>
        </p:txBody>
      </p:sp>
      <p:grpSp>
        <p:nvGrpSpPr>
          <p:cNvPr id="7" name="Google Shape;1233;p48">
            <a:extLst>
              <a:ext uri="{FF2B5EF4-FFF2-40B4-BE49-F238E27FC236}">
                <a16:creationId xmlns:a16="http://schemas.microsoft.com/office/drawing/2014/main" id="{434EDED5-C1B0-496D-A420-6BA245F2E117}"/>
              </a:ext>
            </a:extLst>
          </p:cNvPr>
          <p:cNvGrpSpPr/>
          <p:nvPr/>
        </p:nvGrpSpPr>
        <p:grpSpPr>
          <a:xfrm>
            <a:off x="4681037" y="1564701"/>
            <a:ext cx="445578" cy="445773"/>
            <a:chOff x="557511" y="3214925"/>
            <a:chExt cx="719836" cy="720150"/>
          </a:xfrm>
        </p:grpSpPr>
        <p:sp>
          <p:nvSpPr>
            <p:cNvPr id="8" name="Google Shape;1234;p48">
              <a:extLst>
                <a:ext uri="{FF2B5EF4-FFF2-40B4-BE49-F238E27FC236}">
                  <a16:creationId xmlns:a16="http://schemas.microsoft.com/office/drawing/2014/main" id="{70F8625B-8BFD-4F92-964E-387EE2D32D21}"/>
                </a:ext>
              </a:extLst>
            </p:cNvPr>
            <p:cNvSpPr/>
            <p:nvPr/>
          </p:nvSpPr>
          <p:spPr>
            <a:xfrm>
              <a:off x="557511" y="3214925"/>
              <a:ext cx="434543" cy="347863"/>
            </a:xfrm>
            <a:custGeom>
              <a:avLst/>
              <a:gdLst/>
              <a:ahLst/>
              <a:cxnLst/>
              <a:rect l="l" t="t" r="r" b="b"/>
              <a:pathLst>
                <a:path w="515" h="412" extrusionOk="0">
                  <a:moveTo>
                    <a:pt x="159" y="412"/>
                  </a:moveTo>
                  <a:cubicBezTo>
                    <a:pt x="147" y="402"/>
                    <a:pt x="139" y="388"/>
                    <a:pt x="139" y="373"/>
                  </a:cubicBezTo>
                  <a:cubicBezTo>
                    <a:pt x="139" y="358"/>
                    <a:pt x="146" y="344"/>
                    <a:pt x="158" y="334"/>
                  </a:cubicBezTo>
                  <a:cubicBezTo>
                    <a:pt x="175" y="319"/>
                    <a:pt x="200" y="312"/>
                    <a:pt x="227" y="312"/>
                  </a:cubicBezTo>
                  <a:cubicBezTo>
                    <a:pt x="254" y="312"/>
                    <a:pt x="278" y="319"/>
                    <a:pt x="296" y="334"/>
                  </a:cubicBezTo>
                  <a:cubicBezTo>
                    <a:pt x="307" y="344"/>
                    <a:pt x="314" y="358"/>
                    <a:pt x="314" y="373"/>
                  </a:cubicBezTo>
                  <a:cubicBezTo>
                    <a:pt x="314" y="388"/>
                    <a:pt x="307" y="402"/>
                    <a:pt x="295" y="412"/>
                  </a:cubicBezTo>
                  <a:cubicBezTo>
                    <a:pt x="402" y="412"/>
                    <a:pt x="402" y="412"/>
                    <a:pt x="402" y="412"/>
                  </a:cubicBezTo>
                  <a:cubicBezTo>
                    <a:pt x="408" y="412"/>
                    <a:pt x="413" y="407"/>
                    <a:pt x="413" y="401"/>
                  </a:cubicBezTo>
                  <a:cubicBezTo>
                    <a:pt x="413" y="262"/>
                    <a:pt x="413" y="262"/>
                    <a:pt x="413" y="262"/>
                  </a:cubicBezTo>
                  <a:cubicBezTo>
                    <a:pt x="414" y="258"/>
                    <a:pt x="418" y="253"/>
                    <a:pt x="423" y="253"/>
                  </a:cubicBezTo>
                  <a:cubicBezTo>
                    <a:pt x="433" y="253"/>
                    <a:pt x="442" y="253"/>
                    <a:pt x="448" y="262"/>
                  </a:cubicBezTo>
                  <a:cubicBezTo>
                    <a:pt x="452" y="267"/>
                    <a:pt x="454" y="272"/>
                    <a:pt x="457" y="277"/>
                  </a:cubicBezTo>
                  <a:cubicBezTo>
                    <a:pt x="467" y="293"/>
                    <a:pt x="487" y="294"/>
                    <a:pt x="499" y="280"/>
                  </a:cubicBezTo>
                  <a:cubicBezTo>
                    <a:pt x="510" y="266"/>
                    <a:pt x="515" y="246"/>
                    <a:pt x="514" y="228"/>
                  </a:cubicBezTo>
                  <a:cubicBezTo>
                    <a:pt x="515" y="210"/>
                    <a:pt x="510" y="190"/>
                    <a:pt x="499" y="176"/>
                  </a:cubicBezTo>
                  <a:cubicBezTo>
                    <a:pt x="487" y="161"/>
                    <a:pt x="467" y="162"/>
                    <a:pt x="457" y="178"/>
                  </a:cubicBezTo>
                  <a:cubicBezTo>
                    <a:pt x="454" y="183"/>
                    <a:pt x="452" y="189"/>
                    <a:pt x="448" y="194"/>
                  </a:cubicBezTo>
                  <a:cubicBezTo>
                    <a:pt x="442" y="203"/>
                    <a:pt x="433" y="203"/>
                    <a:pt x="423" y="203"/>
                  </a:cubicBezTo>
                  <a:cubicBezTo>
                    <a:pt x="418" y="202"/>
                    <a:pt x="414" y="198"/>
                    <a:pt x="413" y="194"/>
                  </a:cubicBezTo>
                  <a:cubicBezTo>
                    <a:pt x="413" y="12"/>
                    <a:pt x="413" y="12"/>
                    <a:pt x="413" y="12"/>
                  </a:cubicBezTo>
                  <a:cubicBezTo>
                    <a:pt x="413" y="5"/>
                    <a:pt x="408" y="0"/>
                    <a:pt x="40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0" y="407"/>
                    <a:pt x="5" y="412"/>
                    <a:pt x="11" y="412"/>
                  </a:cubicBezTo>
                  <a:lnTo>
                    <a:pt x="159" y="41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" name="Google Shape;1235;p48">
              <a:extLst>
                <a:ext uri="{FF2B5EF4-FFF2-40B4-BE49-F238E27FC236}">
                  <a16:creationId xmlns:a16="http://schemas.microsoft.com/office/drawing/2014/main" id="{81FCBA5B-BAA6-4E0A-914B-AB21F35D3EC2}"/>
                </a:ext>
              </a:extLst>
            </p:cNvPr>
            <p:cNvSpPr/>
            <p:nvPr/>
          </p:nvSpPr>
          <p:spPr>
            <a:xfrm>
              <a:off x="929646" y="3214925"/>
              <a:ext cx="347700" cy="434664"/>
            </a:xfrm>
            <a:custGeom>
              <a:avLst/>
              <a:gdLst/>
              <a:ahLst/>
              <a:cxnLst/>
              <a:rect l="l" t="t" r="r" b="b"/>
              <a:pathLst>
                <a:path w="412" h="515" extrusionOk="0">
                  <a:moveTo>
                    <a:pt x="0" y="160"/>
                  </a:moveTo>
                  <a:cubicBezTo>
                    <a:pt x="10" y="148"/>
                    <a:pt x="24" y="140"/>
                    <a:pt x="39" y="140"/>
                  </a:cubicBezTo>
                  <a:cubicBezTo>
                    <a:pt x="54" y="140"/>
                    <a:pt x="68" y="147"/>
                    <a:pt x="78" y="159"/>
                  </a:cubicBezTo>
                  <a:cubicBezTo>
                    <a:pt x="93" y="176"/>
                    <a:pt x="100" y="201"/>
                    <a:pt x="100" y="228"/>
                  </a:cubicBezTo>
                  <a:cubicBezTo>
                    <a:pt x="100" y="255"/>
                    <a:pt x="93" y="279"/>
                    <a:pt x="78" y="296"/>
                  </a:cubicBezTo>
                  <a:cubicBezTo>
                    <a:pt x="68" y="308"/>
                    <a:pt x="54" y="315"/>
                    <a:pt x="39" y="315"/>
                  </a:cubicBezTo>
                  <a:cubicBezTo>
                    <a:pt x="24" y="315"/>
                    <a:pt x="10" y="308"/>
                    <a:pt x="0" y="296"/>
                  </a:cubicBezTo>
                  <a:cubicBezTo>
                    <a:pt x="0" y="402"/>
                    <a:pt x="0" y="402"/>
                    <a:pt x="0" y="402"/>
                  </a:cubicBezTo>
                  <a:cubicBezTo>
                    <a:pt x="0" y="409"/>
                    <a:pt x="5" y="414"/>
                    <a:pt x="11" y="414"/>
                  </a:cubicBezTo>
                  <a:cubicBezTo>
                    <a:pt x="150" y="414"/>
                    <a:pt x="150" y="414"/>
                    <a:pt x="150" y="414"/>
                  </a:cubicBezTo>
                  <a:cubicBezTo>
                    <a:pt x="154" y="415"/>
                    <a:pt x="159" y="419"/>
                    <a:pt x="159" y="424"/>
                  </a:cubicBezTo>
                  <a:cubicBezTo>
                    <a:pt x="159" y="434"/>
                    <a:pt x="159" y="443"/>
                    <a:pt x="150" y="449"/>
                  </a:cubicBezTo>
                  <a:cubicBezTo>
                    <a:pt x="145" y="452"/>
                    <a:pt x="140" y="455"/>
                    <a:pt x="135" y="458"/>
                  </a:cubicBezTo>
                  <a:cubicBezTo>
                    <a:pt x="119" y="468"/>
                    <a:pt x="118" y="488"/>
                    <a:pt x="132" y="500"/>
                  </a:cubicBezTo>
                  <a:cubicBezTo>
                    <a:pt x="146" y="511"/>
                    <a:pt x="166" y="515"/>
                    <a:pt x="184" y="515"/>
                  </a:cubicBezTo>
                  <a:cubicBezTo>
                    <a:pt x="202" y="515"/>
                    <a:pt x="222" y="511"/>
                    <a:pt x="236" y="500"/>
                  </a:cubicBezTo>
                  <a:cubicBezTo>
                    <a:pt x="251" y="488"/>
                    <a:pt x="250" y="468"/>
                    <a:pt x="234" y="458"/>
                  </a:cubicBezTo>
                  <a:cubicBezTo>
                    <a:pt x="229" y="455"/>
                    <a:pt x="223" y="452"/>
                    <a:pt x="218" y="449"/>
                  </a:cubicBezTo>
                  <a:cubicBezTo>
                    <a:pt x="209" y="443"/>
                    <a:pt x="209" y="434"/>
                    <a:pt x="209" y="424"/>
                  </a:cubicBezTo>
                  <a:cubicBezTo>
                    <a:pt x="210" y="419"/>
                    <a:pt x="214" y="415"/>
                    <a:pt x="218" y="414"/>
                  </a:cubicBezTo>
                  <a:cubicBezTo>
                    <a:pt x="400" y="414"/>
                    <a:pt x="400" y="414"/>
                    <a:pt x="400" y="414"/>
                  </a:cubicBezTo>
                  <a:cubicBezTo>
                    <a:pt x="407" y="414"/>
                    <a:pt x="412" y="409"/>
                    <a:pt x="412" y="402"/>
                  </a:cubicBezTo>
                  <a:cubicBezTo>
                    <a:pt x="412" y="12"/>
                    <a:pt x="412" y="12"/>
                    <a:pt x="412" y="12"/>
                  </a:cubicBezTo>
                  <a:cubicBezTo>
                    <a:pt x="412" y="5"/>
                    <a:pt x="407" y="0"/>
                    <a:pt x="400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2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" name="Google Shape;1236;p48">
              <a:extLst>
                <a:ext uri="{FF2B5EF4-FFF2-40B4-BE49-F238E27FC236}">
                  <a16:creationId xmlns:a16="http://schemas.microsoft.com/office/drawing/2014/main" id="{1F8746AA-EAFB-42FA-BB2D-DA53C06624CC}"/>
                </a:ext>
              </a:extLst>
            </p:cNvPr>
            <p:cNvSpPr/>
            <p:nvPr/>
          </p:nvSpPr>
          <p:spPr>
            <a:xfrm>
              <a:off x="557511" y="3500411"/>
              <a:ext cx="347040" cy="434664"/>
            </a:xfrm>
            <a:custGeom>
              <a:avLst/>
              <a:gdLst/>
              <a:ahLst/>
              <a:cxnLst/>
              <a:rect l="l" t="t" r="r" b="b"/>
              <a:pathLst>
                <a:path w="411" h="515" extrusionOk="0">
                  <a:moveTo>
                    <a:pt x="411" y="356"/>
                  </a:moveTo>
                  <a:cubicBezTo>
                    <a:pt x="401" y="368"/>
                    <a:pt x="387" y="376"/>
                    <a:pt x="372" y="376"/>
                  </a:cubicBezTo>
                  <a:cubicBezTo>
                    <a:pt x="357" y="376"/>
                    <a:pt x="343" y="369"/>
                    <a:pt x="333" y="357"/>
                  </a:cubicBezTo>
                  <a:cubicBezTo>
                    <a:pt x="318" y="340"/>
                    <a:pt x="311" y="315"/>
                    <a:pt x="311" y="288"/>
                  </a:cubicBezTo>
                  <a:cubicBezTo>
                    <a:pt x="311" y="261"/>
                    <a:pt x="318" y="237"/>
                    <a:pt x="333" y="219"/>
                  </a:cubicBezTo>
                  <a:cubicBezTo>
                    <a:pt x="343" y="207"/>
                    <a:pt x="357" y="201"/>
                    <a:pt x="372" y="201"/>
                  </a:cubicBezTo>
                  <a:cubicBezTo>
                    <a:pt x="387" y="201"/>
                    <a:pt x="401" y="208"/>
                    <a:pt x="411" y="220"/>
                  </a:cubicBezTo>
                  <a:cubicBezTo>
                    <a:pt x="411" y="113"/>
                    <a:pt x="411" y="113"/>
                    <a:pt x="411" y="113"/>
                  </a:cubicBezTo>
                  <a:cubicBezTo>
                    <a:pt x="411" y="107"/>
                    <a:pt x="406" y="102"/>
                    <a:pt x="400" y="102"/>
                  </a:cubicBezTo>
                  <a:cubicBezTo>
                    <a:pt x="261" y="102"/>
                    <a:pt x="261" y="102"/>
                    <a:pt x="261" y="102"/>
                  </a:cubicBezTo>
                  <a:cubicBezTo>
                    <a:pt x="257" y="100"/>
                    <a:pt x="252" y="97"/>
                    <a:pt x="252" y="92"/>
                  </a:cubicBezTo>
                  <a:cubicBezTo>
                    <a:pt x="252" y="82"/>
                    <a:pt x="252" y="73"/>
                    <a:pt x="261" y="67"/>
                  </a:cubicBezTo>
                  <a:cubicBezTo>
                    <a:pt x="266" y="63"/>
                    <a:pt x="271" y="61"/>
                    <a:pt x="276" y="58"/>
                  </a:cubicBezTo>
                  <a:cubicBezTo>
                    <a:pt x="293" y="48"/>
                    <a:pt x="294" y="28"/>
                    <a:pt x="279" y="16"/>
                  </a:cubicBezTo>
                  <a:cubicBezTo>
                    <a:pt x="265" y="5"/>
                    <a:pt x="245" y="0"/>
                    <a:pt x="227" y="1"/>
                  </a:cubicBezTo>
                  <a:cubicBezTo>
                    <a:pt x="209" y="0"/>
                    <a:pt x="189" y="5"/>
                    <a:pt x="175" y="16"/>
                  </a:cubicBezTo>
                  <a:cubicBezTo>
                    <a:pt x="160" y="28"/>
                    <a:pt x="161" y="48"/>
                    <a:pt x="177" y="58"/>
                  </a:cubicBezTo>
                  <a:cubicBezTo>
                    <a:pt x="182" y="61"/>
                    <a:pt x="188" y="63"/>
                    <a:pt x="193" y="67"/>
                  </a:cubicBezTo>
                  <a:cubicBezTo>
                    <a:pt x="202" y="73"/>
                    <a:pt x="202" y="82"/>
                    <a:pt x="202" y="92"/>
                  </a:cubicBezTo>
                  <a:cubicBezTo>
                    <a:pt x="201" y="97"/>
                    <a:pt x="197" y="100"/>
                    <a:pt x="193" y="102"/>
                  </a:cubicBezTo>
                  <a:cubicBezTo>
                    <a:pt x="11" y="102"/>
                    <a:pt x="11" y="102"/>
                    <a:pt x="11" y="102"/>
                  </a:cubicBezTo>
                  <a:cubicBezTo>
                    <a:pt x="5" y="102"/>
                    <a:pt x="0" y="107"/>
                    <a:pt x="0" y="113"/>
                  </a:cubicBezTo>
                  <a:cubicBezTo>
                    <a:pt x="0" y="504"/>
                    <a:pt x="0" y="504"/>
                    <a:pt x="0" y="504"/>
                  </a:cubicBezTo>
                  <a:cubicBezTo>
                    <a:pt x="0" y="510"/>
                    <a:pt x="5" y="515"/>
                    <a:pt x="11" y="515"/>
                  </a:cubicBezTo>
                  <a:cubicBezTo>
                    <a:pt x="400" y="515"/>
                    <a:pt x="400" y="515"/>
                    <a:pt x="400" y="515"/>
                  </a:cubicBezTo>
                  <a:cubicBezTo>
                    <a:pt x="406" y="515"/>
                    <a:pt x="411" y="510"/>
                    <a:pt x="411" y="504"/>
                  </a:cubicBezTo>
                  <a:lnTo>
                    <a:pt x="411" y="356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" name="Google Shape;1237;p48">
              <a:extLst>
                <a:ext uri="{FF2B5EF4-FFF2-40B4-BE49-F238E27FC236}">
                  <a16:creationId xmlns:a16="http://schemas.microsoft.com/office/drawing/2014/main" id="{85AFCD05-F187-42D4-9FA0-1C697CEE92C9}"/>
                </a:ext>
              </a:extLst>
            </p:cNvPr>
            <p:cNvSpPr/>
            <p:nvPr/>
          </p:nvSpPr>
          <p:spPr>
            <a:xfrm>
              <a:off x="842804" y="3588202"/>
              <a:ext cx="434543" cy="346873"/>
            </a:xfrm>
            <a:custGeom>
              <a:avLst/>
              <a:gdLst/>
              <a:ahLst/>
              <a:cxnLst/>
              <a:rect l="l" t="t" r="r" b="b"/>
              <a:pathLst>
                <a:path w="515" h="411" extrusionOk="0">
                  <a:moveTo>
                    <a:pt x="355" y="0"/>
                  </a:moveTo>
                  <a:cubicBezTo>
                    <a:pt x="367" y="10"/>
                    <a:pt x="375" y="24"/>
                    <a:pt x="375" y="39"/>
                  </a:cubicBezTo>
                  <a:cubicBezTo>
                    <a:pt x="375" y="54"/>
                    <a:pt x="368" y="68"/>
                    <a:pt x="356" y="78"/>
                  </a:cubicBezTo>
                  <a:cubicBezTo>
                    <a:pt x="339" y="93"/>
                    <a:pt x="314" y="100"/>
                    <a:pt x="287" y="100"/>
                  </a:cubicBezTo>
                  <a:cubicBezTo>
                    <a:pt x="260" y="100"/>
                    <a:pt x="236" y="93"/>
                    <a:pt x="219" y="78"/>
                  </a:cubicBezTo>
                  <a:cubicBezTo>
                    <a:pt x="207" y="68"/>
                    <a:pt x="200" y="54"/>
                    <a:pt x="200" y="39"/>
                  </a:cubicBezTo>
                  <a:cubicBezTo>
                    <a:pt x="200" y="24"/>
                    <a:pt x="207" y="10"/>
                    <a:pt x="219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06" y="0"/>
                    <a:pt x="101" y="5"/>
                    <a:pt x="101" y="11"/>
                  </a:cubicBezTo>
                  <a:cubicBezTo>
                    <a:pt x="101" y="150"/>
                    <a:pt x="101" y="150"/>
                    <a:pt x="101" y="150"/>
                  </a:cubicBezTo>
                  <a:cubicBezTo>
                    <a:pt x="100" y="154"/>
                    <a:pt x="96" y="159"/>
                    <a:pt x="91" y="159"/>
                  </a:cubicBezTo>
                  <a:cubicBezTo>
                    <a:pt x="81" y="159"/>
                    <a:pt x="72" y="159"/>
                    <a:pt x="66" y="150"/>
                  </a:cubicBezTo>
                  <a:cubicBezTo>
                    <a:pt x="63" y="145"/>
                    <a:pt x="60" y="140"/>
                    <a:pt x="57" y="135"/>
                  </a:cubicBezTo>
                  <a:cubicBezTo>
                    <a:pt x="47" y="118"/>
                    <a:pt x="27" y="117"/>
                    <a:pt x="15" y="132"/>
                  </a:cubicBezTo>
                  <a:cubicBezTo>
                    <a:pt x="4" y="146"/>
                    <a:pt x="0" y="166"/>
                    <a:pt x="0" y="184"/>
                  </a:cubicBezTo>
                  <a:cubicBezTo>
                    <a:pt x="0" y="202"/>
                    <a:pt x="4" y="222"/>
                    <a:pt x="15" y="236"/>
                  </a:cubicBezTo>
                  <a:cubicBezTo>
                    <a:pt x="27" y="251"/>
                    <a:pt x="47" y="250"/>
                    <a:pt x="57" y="234"/>
                  </a:cubicBezTo>
                  <a:cubicBezTo>
                    <a:pt x="60" y="229"/>
                    <a:pt x="63" y="223"/>
                    <a:pt x="66" y="218"/>
                  </a:cubicBezTo>
                  <a:cubicBezTo>
                    <a:pt x="72" y="209"/>
                    <a:pt x="81" y="209"/>
                    <a:pt x="91" y="209"/>
                  </a:cubicBezTo>
                  <a:cubicBezTo>
                    <a:pt x="96" y="210"/>
                    <a:pt x="100" y="214"/>
                    <a:pt x="101" y="218"/>
                  </a:cubicBezTo>
                  <a:cubicBezTo>
                    <a:pt x="101" y="400"/>
                    <a:pt x="101" y="400"/>
                    <a:pt x="101" y="400"/>
                  </a:cubicBezTo>
                  <a:cubicBezTo>
                    <a:pt x="101" y="406"/>
                    <a:pt x="106" y="411"/>
                    <a:pt x="113" y="411"/>
                  </a:cubicBezTo>
                  <a:cubicBezTo>
                    <a:pt x="503" y="411"/>
                    <a:pt x="503" y="411"/>
                    <a:pt x="503" y="411"/>
                  </a:cubicBezTo>
                  <a:cubicBezTo>
                    <a:pt x="510" y="411"/>
                    <a:pt x="515" y="406"/>
                    <a:pt x="515" y="400"/>
                  </a:cubicBezTo>
                  <a:cubicBezTo>
                    <a:pt x="515" y="11"/>
                    <a:pt x="515" y="11"/>
                    <a:pt x="515" y="11"/>
                  </a:cubicBezTo>
                  <a:cubicBezTo>
                    <a:pt x="515" y="5"/>
                    <a:pt x="510" y="0"/>
                    <a:pt x="503" y="0"/>
                  </a:cubicBezTo>
                  <a:lnTo>
                    <a:pt x="355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" name="Google Shape;1010;p48">
            <a:extLst>
              <a:ext uri="{FF2B5EF4-FFF2-40B4-BE49-F238E27FC236}">
                <a16:creationId xmlns:a16="http://schemas.microsoft.com/office/drawing/2014/main" id="{F03D7C4E-862E-42A6-9801-02D465373B92}"/>
              </a:ext>
            </a:extLst>
          </p:cNvPr>
          <p:cNvGrpSpPr/>
          <p:nvPr/>
        </p:nvGrpSpPr>
        <p:grpSpPr>
          <a:xfrm>
            <a:off x="7079382" y="1510282"/>
            <a:ext cx="460705" cy="491455"/>
            <a:chOff x="9901824" y="937343"/>
            <a:chExt cx="744273" cy="793950"/>
          </a:xfrm>
        </p:grpSpPr>
        <p:grpSp>
          <p:nvGrpSpPr>
            <p:cNvPr id="13" name="Google Shape;1011;p48">
              <a:extLst>
                <a:ext uri="{FF2B5EF4-FFF2-40B4-BE49-F238E27FC236}">
                  <a16:creationId xmlns:a16="http://schemas.microsoft.com/office/drawing/2014/main" id="{F970B175-E6FD-4208-B6F9-C5234BECDB28}"/>
                </a:ext>
              </a:extLst>
            </p:cNvPr>
            <p:cNvGrpSpPr/>
            <p:nvPr/>
          </p:nvGrpSpPr>
          <p:grpSpPr>
            <a:xfrm>
              <a:off x="9901824" y="937343"/>
              <a:ext cx="744273" cy="793950"/>
              <a:chOff x="9901824" y="937343"/>
              <a:chExt cx="744273" cy="793950"/>
            </a:xfrm>
          </p:grpSpPr>
          <p:sp>
            <p:nvSpPr>
              <p:cNvPr id="20" name="Google Shape;1012;p48">
                <a:extLst>
                  <a:ext uri="{FF2B5EF4-FFF2-40B4-BE49-F238E27FC236}">
                    <a16:creationId xmlns:a16="http://schemas.microsoft.com/office/drawing/2014/main" id="{720E0DAB-8C10-405E-89F7-07ECEBD1CFE2}"/>
                  </a:ext>
                </a:extLst>
              </p:cNvPr>
              <p:cNvSpPr/>
              <p:nvPr/>
            </p:nvSpPr>
            <p:spPr>
              <a:xfrm>
                <a:off x="10463799" y="1043794"/>
                <a:ext cx="76068" cy="75403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" y="132"/>
                    </a:moveTo>
                    <a:cubicBezTo>
                      <a:pt x="9" y="132"/>
                      <a:pt x="6" y="131"/>
                      <a:pt x="4" y="128"/>
                    </a:cubicBezTo>
                    <a:cubicBezTo>
                      <a:pt x="0" y="124"/>
                      <a:pt x="0" y="118"/>
                      <a:pt x="4" y="11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8" y="0"/>
                      <a:pt x="124" y="0"/>
                      <a:pt x="128" y="4"/>
                    </a:cubicBezTo>
                    <a:cubicBezTo>
                      <a:pt x="133" y="8"/>
                      <a:pt x="133" y="15"/>
                      <a:pt x="128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1"/>
                      <a:pt x="14" y="132"/>
                      <a:pt x="12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1" name="Google Shape;1013;p48">
                <a:extLst>
                  <a:ext uri="{FF2B5EF4-FFF2-40B4-BE49-F238E27FC236}">
                    <a16:creationId xmlns:a16="http://schemas.microsoft.com/office/drawing/2014/main" id="{DF194733-717C-40A0-BA9D-34717A876DAE}"/>
                  </a:ext>
                </a:extLst>
              </p:cNvPr>
              <p:cNvSpPr/>
              <p:nvPr/>
            </p:nvSpPr>
            <p:spPr>
              <a:xfrm>
                <a:off x="10546077" y="1303491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7"/>
                      <a:pt x="0" y="11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1"/>
                    </a:cubicBezTo>
                    <a:cubicBezTo>
                      <a:pt x="175" y="17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2" name="Google Shape;1014;p48">
                <a:extLst>
                  <a:ext uri="{FF2B5EF4-FFF2-40B4-BE49-F238E27FC236}">
                    <a16:creationId xmlns:a16="http://schemas.microsoft.com/office/drawing/2014/main" id="{DE45D634-04E5-467A-9C6A-7DD655F873C2}"/>
                  </a:ext>
                </a:extLst>
              </p:cNvPr>
              <p:cNvSpPr/>
              <p:nvPr/>
            </p:nvSpPr>
            <p:spPr>
              <a:xfrm>
                <a:off x="10463799" y="1499539"/>
                <a:ext cx="76068" cy="75625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2" extrusionOk="0">
                    <a:moveTo>
                      <a:pt x="121" y="132"/>
                    </a:moveTo>
                    <a:cubicBezTo>
                      <a:pt x="119" y="132"/>
                      <a:pt x="116" y="131"/>
                      <a:pt x="114" y="129"/>
                    </a:cubicBezTo>
                    <a:cubicBezTo>
                      <a:pt x="5" y="19"/>
                      <a:pt x="5" y="19"/>
                      <a:pt x="5" y="19"/>
                    </a:cubicBezTo>
                    <a:cubicBezTo>
                      <a:pt x="0" y="15"/>
                      <a:pt x="0" y="8"/>
                      <a:pt x="5" y="4"/>
                    </a:cubicBezTo>
                    <a:cubicBezTo>
                      <a:pt x="9" y="0"/>
                      <a:pt x="15" y="0"/>
                      <a:pt x="20" y="4"/>
                    </a:cubicBezTo>
                    <a:cubicBezTo>
                      <a:pt x="129" y="114"/>
                      <a:pt x="129" y="114"/>
                      <a:pt x="129" y="114"/>
                    </a:cubicBezTo>
                    <a:cubicBezTo>
                      <a:pt x="133" y="118"/>
                      <a:pt x="133" y="124"/>
                      <a:pt x="129" y="129"/>
                    </a:cubicBezTo>
                    <a:cubicBezTo>
                      <a:pt x="127" y="131"/>
                      <a:pt x="124" y="132"/>
                      <a:pt x="121" y="13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" name="Google Shape;1015;p48">
                <a:extLst>
                  <a:ext uri="{FF2B5EF4-FFF2-40B4-BE49-F238E27FC236}">
                    <a16:creationId xmlns:a16="http://schemas.microsoft.com/office/drawing/2014/main" id="{4AAD0BCA-2A16-4FA4-AA70-347731B6BAAD}"/>
                  </a:ext>
                </a:extLst>
              </p:cNvPr>
              <p:cNvSpPr/>
              <p:nvPr/>
            </p:nvSpPr>
            <p:spPr>
              <a:xfrm>
                <a:off x="10008275" y="1500204"/>
                <a:ext cx="76068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3" h="131" extrusionOk="0">
                    <a:moveTo>
                      <a:pt x="12" y="131"/>
                    </a:moveTo>
                    <a:cubicBezTo>
                      <a:pt x="9" y="131"/>
                      <a:pt x="7" y="130"/>
                      <a:pt x="5" y="128"/>
                    </a:cubicBezTo>
                    <a:cubicBezTo>
                      <a:pt x="0" y="124"/>
                      <a:pt x="0" y="117"/>
                      <a:pt x="5" y="113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8" y="0"/>
                      <a:pt x="125" y="0"/>
                      <a:pt x="129" y="4"/>
                    </a:cubicBezTo>
                    <a:cubicBezTo>
                      <a:pt x="133" y="8"/>
                      <a:pt x="133" y="14"/>
                      <a:pt x="129" y="19"/>
                    </a:cubicBezTo>
                    <a:cubicBezTo>
                      <a:pt x="19" y="128"/>
                      <a:pt x="19" y="128"/>
                      <a:pt x="19" y="128"/>
                    </a:cubicBezTo>
                    <a:cubicBezTo>
                      <a:pt x="17" y="130"/>
                      <a:pt x="15" y="131"/>
                      <a:pt x="12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" name="Google Shape;1016;p48">
                <a:extLst>
                  <a:ext uri="{FF2B5EF4-FFF2-40B4-BE49-F238E27FC236}">
                    <a16:creationId xmlns:a16="http://schemas.microsoft.com/office/drawing/2014/main" id="{B6005062-B35A-4675-9CB0-A58F5214FF9A}"/>
                  </a:ext>
                </a:extLst>
              </p:cNvPr>
              <p:cNvSpPr/>
              <p:nvPr/>
            </p:nvSpPr>
            <p:spPr>
              <a:xfrm>
                <a:off x="9901824" y="1303934"/>
                <a:ext cx="100020" cy="11976"/>
              </a:xfrm>
              <a:custGeom>
                <a:avLst/>
                <a:gdLst/>
                <a:ahLst/>
                <a:cxnLst/>
                <a:rect l="l" t="t" r="r" b="b"/>
                <a:pathLst>
                  <a:path w="175" h="21" extrusionOk="0">
                    <a:moveTo>
                      <a:pt x="165" y="21"/>
                    </a:moveTo>
                    <a:cubicBezTo>
                      <a:pt x="10" y="21"/>
                      <a:pt x="10" y="21"/>
                      <a:pt x="10" y="21"/>
                    </a:cubicBezTo>
                    <a:cubicBezTo>
                      <a:pt x="4" y="21"/>
                      <a:pt x="0" y="16"/>
                      <a:pt x="0" y="10"/>
                    </a:cubicBezTo>
                    <a:cubicBezTo>
                      <a:pt x="0" y="5"/>
                      <a:pt x="4" y="0"/>
                      <a:pt x="10" y="0"/>
                    </a:cubicBezTo>
                    <a:cubicBezTo>
                      <a:pt x="165" y="0"/>
                      <a:pt x="165" y="0"/>
                      <a:pt x="165" y="0"/>
                    </a:cubicBezTo>
                    <a:cubicBezTo>
                      <a:pt x="171" y="0"/>
                      <a:pt x="175" y="5"/>
                      <a:pt x="175" y="10"/>
                    </a:cubicBezTo>
                    <a:cubicBezTo>
                      <a:pt x="175" y="16"/>
                      <a:pt x="171" y="21"/>
                      <a:pt x="165" y="2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5" name="Google Shape;1017;p48">
                <a:extLst>
                  <a:ext uri="{FF2B5EF4-FFF2-40B4-BE49-F238E27FC236}">
                    <a16:creationId xmlns:a16="http://schemas.microsoft.com/office/drawing/2014/main" id="{1164C9FC-4D67-4AEB-9401-F8D57624CE46}"/>
                  </a:ext>
                </a:extLst>
              </p:cNvPr>
              <p:cNvSpPr/>
              <p:nvPr/>
            </p:nvSpPr>
            <p:spPr>
              <a:xfrm>
                <a:off x="10008275" y="1044237"/>
                <a:ext cx="75403" cy="74960"/>
              </a:xfrm>
              <a:custGeom>
                <a:avLst/>
                <a:gdLst/>
                <a:ahLst/>
                <a:cxnLst/>
                <a:rect l="l" t="t" r="r" b="b"/>
                <a:pathLst>
                  <a:path w="132" h="131" extrusionOk="0">
                    <a:moveTo>
                      <a:pt x="121" y="131"/>
                    </a:moveTo>
                    <a:cubicBezTo>
                      <a:pt x="118" y="131"/>
                      <a:pt x="115" y="130"/>
                      <a:pt x="113" y="128"/>
                    </a:cubicBezTo>
                    <a:cubicBezTo>
                      <a:pt x="4" y="19"/>
                      <a:pt x="4" y="19"/>
                      <a:pt x="4" y="19"/>
                    </a:cubicBezTo>
                    <a:cubicBezTo>
                      <a:pt x="0" y="14"/>
                      <a:pt x="0" y="8"/>
                      <a:pt x="4" y="4"/>
                    </a:cubicBezTo>
                    <a:cubicBezTo>
                      <a:pt x="8" y="0"/>
                      <a:pt x="15" y="0"/>
                      <a:pt x="19" y="4"/>
                    </a:cubicBezTo>
                    <a:cubicBezTo>
                      <a:pt x="128" y="113"/>
                      <a:pt x="128" y="113"/>
                      <a:pt x="128" y="113"/>
                    </a:cubicBezTo>
                    <a:cubicBezTo>
                      <a:pt x="132" y="117"/>
                      <a:pt x="132" y="124"/>
                      <a:pt x="128" y="128"/>
                    </a:cubicBezTo>
                    <a:cubicBezTo>
                      <a:pt x="126" y="130"/>
                      <a:pt x="124" y="131"/>
                      <a:pt x="121" y="13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6" name="Google Shape;1018;p48">
                <a:extLst>
                  <a:ext uri="{FF2B5EF4-FFF2-40B4-BE49-F238E27FC236}">
                    <a16:creationId xmlns:a16="http://schemas.microsoft.com/office/drawing/2014/main" id="{8D4B1B93-E7E0-4E78-8178-D88D8C7DF48B}"/>
                  </a:ext>
                </a:extLst>
              </p:cNvPr>
              <p:cNvSpPr/>
              <p:nvPr/>
            </p:nvSpPr>
            <p:spPr>
              <a:xfrm>
                <a:off x="10267751" y="937343"/>
                <a:ext cx="11976" cy="100020"/>
              </a:xfrm>
              <a:custGeom>
                <a:avLst/>
                <a:gdLst/>
                <a:ahLst/>
                <a:cxnLst/>
                <a:rect l="l" t="t" r="r" b="b"/>
                <a:pathLst>
                  <a:path w="21" h="175" extrusionOk="0">
                    <a:moveTo>
                      <a:pt x="11" y="175"/>
                    </a:moveTo>
                    <a:cubicBezTo>
                      <a:pt x="5" y="175"/>
                      <a:pt x="0" y="171"/>
                      <a:pt x="0" y="165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4"/>
                      <a:pt x="5" y="0"/>
                      <a:pt x="11" y="0"/>
                    </a:cubicBezTo>
                    <a:cubicBezTo>
                      <a:pt x="17" y="0"/>
                      <a:pt x="21" y="4"/>
                      <a:pt x="21" y="10"/>
                    </a:cubicBezTo>
                    <a:cubicBezTo>
                      <a:pt x="21" y="165"/>
                      <a:pt x="21" y="165"/>
                      <a:pt x="21" y="165"/>
                    </a:cubicBezTo>
                    <a:cubicBezTo>
                      <a:pt x="21" y="171"/>
                      <a:pt x="17" y="175"/>
                      <a:pt x="11" y="175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7" name="Google Shape;1019;p48">
                <a:extLst>
                  <a:ext uri="{FF2B5EF4-FFF2-40B4-BE49-F238E27FC236}">
                    <a16:creationId xmlns:a16="http://schemas.microsoft.com/office/drawing/2014/main" id="{5119D824-CA67-4399-B396-1AE0861B0B15}"/>
                  </a:ext>
                </a:extLst>
              </p:cNvPr>
              <p:cNvSpPr/>
              <p:nvPr/>
            </p:nvSpPr>
            <p:spPr>
              <a:xfrm>
                <a:off x="10183698" y="1629498"/>
                <a:ext cx="180080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315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293" y="45"/>
                      <a:pt x="293" y="45"/>
                      <a:pt x="293" y="45"/>
                    </a:cubicBezTo>
                    <a:cubicBezTo>
                      <a:pt x="305" y="45"/>
                      <a:pt x="315" y="35"/>
                      <a:pt x="315" y="23"/>
                    </a:cubicBezTo>
                    <a:cubicBezTo>
                      <a:pt x="315" y="23"/>
                      <a:pt x="315" y="23"/>
                      <a:pt x="315" y="23"/>
                    </a:cubicBezTo>
                    <a:cubicBezTo>
                      <a:pt x="315" y="11"/>
                      <a:pt x="305" y="0"/>
                      <a:pt x="293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1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8" name="Google Shape;1020;p48">
                <a:extLst>
                  <a:ext uri="{FF2B5EF4-FFF2-40B4-BE49-F238E27FC236}">
                    <a16:creationId xmlns:a16="http://schemas.microsoft.com/office/drawing/2014/main" id="{3096E7BE-84A6-4B57-8294-CC4BADA8CA4A}"/>
                  </a:ext>
                </a:extLst>
              </p:cNvPr>
              <p:cNvSpPr/>
              <p:nvPr/>
            </p:nvSpPr>
            <p:spPr>
              <a:xfrm>
                <a:off x="10188356" y="1667865"/>
                <a:ext cx="170766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99" h="45" extrusionOk="0">
                    <a:moveTo>
                      <a:pt x="0" y="22"/>
                    </a:moveTo>
                    <a:cubicBezTo>
                      <a:pt x="0" y="35"/>
                      <a:pt x="10" y="45"/>
                      <a:pt x="23" y="45"/>
                    </a:cubicBezTo>
                    <a:cubicBezTo>
                      <a:pt x="277" y="45"/>
                      <a:pt x="277" y="45"/>
                      <a:pt x="277" y="45"/>
                    </a:cubicBezTo>
                    <a:cubicBezTo>
                      <a:pt x="289" y="45"/>
                      <a:pt x="299" y="35"/>
                      <a:pt x="299" y="22"/>
                    </a:cubicBezTo>
                    <a:cubicBezTo>
                      <a:pt x="299" y="22"/>
                      <a:pt x="299" y="22"/>
                      <a:pt x="299" y="22"/>
                    </a:cubicBezTo>
                    <a:cubicBezTo>
                      <a:pt x="299" y="10"/>
                      <a:pt x="289" y="0"/>
                      <a:pt x="277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10" y="0"/>
                      <a:pt x="0" y="10"/>
                      <a:pt x="0" y="22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9" name="Google Shape;1021;p48">
                <a:extLst>
                  <a:ext uri="{FF2B5EF4-FFF2-40B4-BE49-F238E27FC236}">
                    <a16:creationId xmlns:a16="http://schemas.microsoft.com/office/drawing/2014/main" id="{357C70A4-29A8-4BE3-9C4D-861CCC30500D}"/>
                  </a:ext>
                </a:extLst>
              </p:cNvPr>
              <p:cNvSpPr/>
              <p:nvPr/>
            </p:nvSpPr>
            <p:spPr>
              <a:xfrm>
                <a:off x="10212751" y="1705567"/>
                <a:ext cx="122419" cy="25726"/>
              </a:xfrm>
              <a:custGeom>
                <a:avLst/>
                <a:gdLst/>
                <a:ahLst/>
                <a:cxnLst/>
                <a:rect l="l" t="t" r="r" b="b"/>
                <a:pathLst>
                  <a:path w="214" h="45" extrusionOk="0">
                    <a:moveTo>
                      <a:pt x="0" y="23"/>
                    </a:moveTo>
                    <a:cubicBezTo>
                      <a:pt x="0" y="35"/>
                      <a:pt x="10" y="45"/>
                      <a:pt x="22" y="45"/>
                    </a:cubicBezTo>
                    <a:cubicBezTo>
                      <a:pt x="192" y="45"/>
                      <a:pt x="192" y="45"/>
                      <a:pt x="192" y="45"/>
                    </a:cubicBezTo>
                    <a:cubicBezTo>
                      <a:pt x="204" y="45"/>
                      <a:pt x="214" y="35"/>
                      <a:pt x="214" y="23"/>
                    </a:cubicBezTo>
                    <a:cubicBezTo>
                      <a:pt x="214" y="23"/>
                      <a:pt x="214" y="23"/>
                      <a:pt x="214" y="23"/>
                    </a:cubicBezTo>
                    <a:cubicBezTo>
                      <a:pt x="214" y="10"/>
                      <a:pt x="204" y="0"/>
                      <a:pt x="192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3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68575" tIns="34275" rIns="68575" bIns="34275" anchor="t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1"/>
                  </a:buClr>
                  <a:buSzPts val="1400"/>
                  <a:buFont typeface="Calibri"/>
                  <a:buNone/>
                </a:pPr>
                <a:endParaRPr sz="1400" b="0" i="0" u="none" strike="noStrike" cap="non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14" name="Google Shape;1022;p48">
              <a:extLst>
                <a:ext uri="{FF2B5EF4-FFF2-40B4-BE49-F238E27FC236}">
                  <a16:creationId xmlns:a16="http://schemas.microsoft.com/office/drawing/2014/main" id="{E509F841-BF27-4B7C-8975-8FD5ED7C260D}"/>
                </a:ext>
              </a:extLst>
            </p:cNvPr>
            <p:cNvSpPr/>
            <p:nvPr/>
          </p:nvSpPr>
          <p:spPr>
            <a:xfrm>
              <a:off x="10047751" y="1220548"/>
              <a:ext cx="217117" cy="205362"/>
            </a:xfrm>
            <a:custGeom>
              <a:avLst/>
              <a:gdLst/>
              <a:ahLst/>
              <a:cxnLst/>
              <a:rect l="l" t="t" r="r" b="b"/>
              <a:pathLst>
                <a:path w="380" h="359" extrusionOk="0">
                  <a:moveTo>
                    <a:pt x="63" y="268"/>
                  </a:moveTo>
                  <a:cubicBezTo>
                    <a:pt x="78" y="297"/>
                    <a:pt x="94" y="324"/>
                    <a:pt x="108" y="350"/>
                  </a:cubicBezTo>
                  <a:cubicBezTo>
                    <a:pt x="113" y="359"/>
                    <a:pt x="113" y="359"/>
                    <a:pt x="113" y="359"/>
                  </a:cubicBezTo>
                  <a:cubicBezTo>
                    <a:pt x="380" y="206"/>
                    <a:pt x="380" y="206"/>
                    <a:pt x="380" y="206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2" y="4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0" y="88"/>
                    <a:pt x="14" y="174"/>
                    <a:pt x="63" y="26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5" name="Google Shape;1023;p48">
              <a:extLst>
                <a:ext uri="{FF2B5EF4-FFF2-40B4-BE49-F238E27FC236}">
                  <a16:creationId xmlns:a16="http://schemas.microsoft.com/office/drawing/2014/main" id="{2A710989-3749-4A55-AF34-89A3864E5587}"/>
                </a:ext>
              </a:extLst>
            </p:cNvPr>
            <p:cNvSpPr/>
            <p:nvPr/>
          </p:nvSpPr>
          <p:spPr>
            <a:xfrm>
              <a:off x="10063053" y="1080830"/>
              <a:ext cx="205806" cy="250604"/>
            </a:xfrm>
            <a:custGeom>
              <a:avLst/>
              <a:gdLst/>
              <a:ahLst/>
              <a:cxnLst/>
              <a:rect l="l" t="t" r="r" b="b"/>
              <a:pathLst>
                <a:path w="360" h="438" extrusionOk="0">
                  <a:moveTo>
                    <a:pt x="0" y="230"/>
                  </a:moveTo>
                  <a:cubicBezTo>
                    <a:pt x="360" y="438"/>
                    <a:pt x="360" y="438"/>
                    <a:pt x="360" y="438"/>
                  </a:cubicBezTo>
                  <a:cubicBezTo>
                    <a:pt x="360" y="0"/>
                    <a:pt x="360" y="0"/>
                    <a:pt x="360" y="0"/>
                  </a:cubicBezTo>
                  <a:cubicBezTo>
                    <a:pt x="174" y="3"/>
                    <a:pt x="40" y="117"/>
                    <a:pt x="0" y="23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6" name="Google Shape;1024;p48">
              <a:extLst>
                <a:ext uri="{FF2B5EF4-FFF2-40B4-BE49-F238E27FC236}">
                  <a16:creationId xmlns:a16="http://schemas.microsoft.com/office/drawing/2014/main" id="{B90B0CBB-7480-4465-9AC0-2627C6420CC5}"/>
                </a:ext>
              </a:extLst>
            </p:cNvPr>
            <p:cNvSpPr/>
            <p:nvPr/>
          </p:nvSpPr>
          <p:spPr>
            <a:xfrm>
              <a:off x="10276400" y="1080830"/>
              <a:ext cx="208024" cy="250604"/>
            </a:xfrm>
            <a:custGeom>
              <a:avLst/>
              <a:gdLst/>
              <a:ahLst/>
              <a:cxnLst/>
              <a:rect l="l" t="t" r="r" b="b"/>
              <a:pathLst>
                <a:path w="364" h="438" extrusionOk="0">
                  <a:moveTo>
                    <a:pt x="0" y="0"/>
                  </a:moveTo>
                  <a:cubicBezTo>
                    <a:pt x="0" y="438"/>
                    <a:pt x="0" y="438"/>
                    <a:pt x="0" y="438"/>
                  </a:cubicBezTo>
                  <a:cubicBezTo>
                    <a:pt x="364" y="228"/>
                    <a:pt x="364" y="228"/>
                    <a:pt x="364" y="228"/>
                  </a:cubicBezTo>
                  <a:cubicBezTo>
                    <a:pt x="323" y="115"/>
                    <a:pt x="186" y="1"/>
                    <a:pt x="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7" name="Google Shape;1025;p48">
              <a:extLst>
                <a:ext uri="{FF2B5EF4-FFF2-40B4-BE49-F238E27FC236}">
                  <a16:creationId xmlns:a16="http://schemas.microsoft.com/office/drawing/2014/main" id="{5988C99F-5449-45CD-A789-D8A11C7B2319}"/>
                </a:ext>
              </a:extLst>
            </p:cNvPr>
            <p:cNvSpPr/>
            <p:nvPr/>
          </p:nvSpPr>
          <p:spPr>
            <a:xfrm>
              <a:off x="10280392" y="1218773"/>
              <a:ext cx="219334" cy="208689"/>
            </a:xfrm>
            <a:custGeom>
              <a:avLst/>
              <a:gdLst/>
              <a:ahLst/>
              <a:cxnLst/>
              <a:rect l="l" t="t" r="r" b="b"/>
              <a:pathLst>
                <a:path w="384" h="365" extrusionOk="0">
                  <a:moveTo>
                    <a:pt x="322" y="271"/>
                  </a:moveTo>
                  <a:cubicBezTo>
                    <a:pt x="371" y="177"/>
                    <a:pt x="384" y="91"/>
                    <a:pt x="364" y="9"/>
                  </a:cubicBezTo>
                  <a:cubicBezTo>
                    <a:pt x="364" y="9"/>
                    <a:pt x="364" y="9"/>
                    <a:pt x="364" y="9"/>
                  </a:cubicBezTo>
                  <a:cubicBezTo>
                    <a:pt x="363" y="6"/>
                    <a:pt x="362" y="3"/>
                    <a:pt x="361" y="0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270" y="365"/>
                    <a:pt x="270" y="365"/>
                    <a:pt x="270" y="365"/>
                  </a:cubicBezTo>
                  <a:cubicBezTo>
                    <a:pt x="277" y="353"/>
                    <a:pt x="277" y="353"/>
                    <a:pt x="277" y="353"/>
                  </a:cubicBezTo>
                  <a:cubicBezTo>
                    <a:pt x="291" y="327"/>
                    <a:pt x="307" y="300"/>
                    <a:pt x="322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" name="Google Shape;1026;p48">
              <a:extLst>
                <a:ext uri="{FF2B5EF4-FFF2-40B4-BE49-F238E27FC236}">
                  <a16:creationId xmlns:a16="http://schemas.microsoft.com/office/drawing/2014/main" id="{57356585-986B-4FC6-A661-FE6FDEB21F77}"/>
                </a:ext>
              </a:extLst>
            </p:cNvPr>
            <p:cNvSpPr/>
            <p:nvPr/>
          </p:nvSpPr>
          <p:spPr>
            <a:xfrm>
              <a:off x="10116279" y="1345184"/>
              <a:ext cx="152580" cy="267681"/>
            </a:xfrm>
            <a:custGeom>
              <a:avLst/>
              <a:gdLst/>
              <a:ahLst/>
              <a:cxnLst/>
              <a:rect l="l" t="t" r="r" b="b"/>
              <a:pathLst>
                <a:path w="267" h="468" extrusionOk="0">
                  <a:moveTo>
                    <a:pt x="267" y="468"/>
                  </a:moveTo>
                  <a:cubicBezTo>
                    <a:pt x="267" y="0"/>
                    <a:pt x="267" y="0"/>
                    <a:pt x="267" y="0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21" y="190"/>
                    <a:pt x="42" y="229"/>
                    <a:pt x="61" y="272"/>
                  </a:cubicBezTo>
                  <a:cubicBezTo>
                    <a:pt x="75" y="304"/>
                    <a:pt x="83" y="346"/>
                    <a:pt x="90" y="383"/>
                  </a:cubicBezTo>
                  <a:cubicBezTo>
                    <a:pt x="92" y="398"/>
                    <a:pt x="95" y="411"/>
                    <a:pt x="98" y="424"/>
                  </a:cubicBezTo>
                  <a:cubicBezTo>
                    <a:pt x="105" y="457"/>
                    <a:pt x="116" y="466"/>
                    <a:pt x="151" y="467"/>
                  </a:cubicBezTo>
                  <a:cubicBezTo>
                    <a:pt x="157" y="468"/>
                    <a:pt x="157" y="468"/>
                    <a:pt x="157" y="468"/>
                  </a:cubicBezTo>
                  <a:cubicBezTo>
                    <a:pt x="185" y="468"/>
                    <a:pt x="185" y="468"/>
                    <a:pt x="185" y="468"/>
                  </a:cubicBezTo>
                  <a:cubicBezTo>
                    <a:pt x="237" y="468"/>
                    <a:pt x="237" y="468"/>
                    <a:pt x="237" y="468"/>
                  </a:cubicBezTo>
                  <a:cubicBezTo>
                    <a:pt x="247" y="468"/>
                    <a:pt x="257" y="468"/>
                    <a:pt x="267" y="468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" name="Google Shape;1027;p48">
              <a:extLst>
                <a:ext uri="{FF2B5EF4-FFF2-40B4-BE49-F238E27FC236}">
                  <a16:creationId xmlns:a16="http://schemas.microsoft.com/office/drawing/2014/main" id="{4A6DA633-8E64-4C72-93B2-70945DDD8099}"/>
                </a:ext>
              </a:extLst>
            </p:cNvPr>
            <p:cNvSpPr/>
            <p:nvPr/>
          </p:nvSpPr>
          <p:spPr>
            <a:xfrm>
              <a:off x="10276400" y="1345184"/>
              <a:ext cx="154798" cy="267681"/>
            </a:xfrm>
            <a:custGeom>
              <a:avLst/>
              <a:gdLst/>
              <a:ahLst/>
              <a:cxnLst/>
              <a:rect l="l" t="t" r="r" b="b"/>
              <a:pathLst>
                <a:path w="271" h="468" extrusionOk="0">
                  <a:moveTo>
                    <a:pt x="174" y="424"/>
                  </a:moveTo>
                  <a:cubicBezTo>
                    <a:pt x="177" y="411"/>
                    <a:pt x="180" y="398"/>
                    <a:pt x="182" y="383"/>
                  </a:cubicBezTo>
                  <a:cubicBezTo>
                    <a:pt x="189" y="346"/>
                    <a:pt x="197" y="304"/>
                    <a:pt x="211" y="272"/>
                  </a:cubicBezTo>
                  <a:cubicBezTo>
                    <a:pt x="230" y="229"/>
                    <a:pt x="251" y="191"/>
                    <a:pt x="271" y="15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67"/>
                    <a:pt x="0" y="467"/>
                    <a:pt x="0" y="467"/>
                  </a:cubicBezTo>
                  <a:cubicBezTo>
                    <a:pt x="5" y="467"/>
                    <a:pt x="5" y="467"/>
                    <a:pt x="5" y="467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5" y="468"/>
                    <a:pt x="5" y="468"/>
                    <a:pt x="5" y="468"/>
                  </a:cubicBezTo>
                  <a:cubicBezTo>
                    <a:pt x="15" y="468"/>
                    <a:pt x="25" y="468"/>
                    <a:pt x="36" y="468"/>
                  </a:cubicBezTo>
                  <a:cubicBezTo>
                    <a:pt x="42" y="467"/>
                    <a:pt x="42" y="467"/>
                    <a:pt x="42" y="467"/>
                  </a:cubicBezTo>
                  <a:cubicBezTo>
                    <a:pt x="94" y="468"/>
                    <a:pt x="94" y="468"/>
                    <a:pt x="94" y="468"/>
                  </a:cubicBezTo>
                  <a:cubicBezTo>
                    <a:pt x="101" y="468"/>
                    <a:pt x="108" y="468"/>
                    <a:pt x="115" y="467"/>
                  </a:cubicBezTo>
                  <a:cubicBezTo>
                    <a:pt x="157" y="467"/>
                    <a:pt x="167" y="456"/>
                    <a:pt x="174" y="424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7" name="Google Shape;1181;p48">
            <a:extLst>
              <a:ext uri="{FF2B5EF4-FFF2-40B4-BE49-F238E27FC236}">
                <a16:creationId xmlns:a16="http://schemas.microsoft.com/office/drawing/2014/main" id="{4B8D9467-3945-4E2C-B2D9-B7E943042D49}"/>
              </a:ext>
            </a:extLst>
          </p:cNvPr>
          <p:cNvGrpSpPr/>
          <p:nvPr/>
        </p:nvGrpSpPr>
        <p:grpSpPr>
          <a:xfrm>
            <a:off x="2190285" y="1552774"/>
            <a:ext cx="443879" cy="445541"/>
            <a:chOff x="4764809" y="3184208"/>
            <a:chExt cx="717090" cy="719775"/>
          </a:xfrm>
        </p:grpSpPr>
        <p:sp>
          <p:nvSpPr>
            <p:cNvPr id="38" name="Google Shape;1182;p48">
              <a:extLst>
                <a:ext uri="{FF2B5EF4-FFF2-40B4-BE49-F238E27FC236}">
                  <a16:creationId xmlns:a16="http://schemas.microsoft.com/office/drawing/2014/main" id="{5B42AEAE-6FFF-4C49-B9EC-69E016C3BEA1}"/>
                </a:ext>
              </a:extLst>
            </p:cNvPr>
            <p:cNvSpPr/>
            <p:nvPr/>
          </p:nvSpPr>
          <p:spPr>
            <a:xfrm>
              <a:off x="5143387" y="3232375"/>
              <a:ext cx="338512" cy="556553"/>
            </a:xfrm>
            <a:custGeom>
              <a:avLst/>
              <a:gdLst/>
              <a:ahLst/>
              <a:cxnLst/>
              <a:rect l="l" t="t" r="r" b="b"/>
              <a:pathLst>
                <a:path w="517" h="847" extrusionOk="0">
                  <a:moveTo>
                    <a:pt x="0" y="802"/>
                  </a:moveTo>
                  <a:cubicBezTo>
                    <a:pt x="37" y="819"/>
                    <a:pt x="110" y="847"/>
                    <a:pt x="190" y="847"/>
                  </a:cubicBezTo>
                  <a:cubicBezTo>
                    <a:pt x="190" y="847"/>
                    <a:pt x="190" y="847"/>
                    <a:pt x="190" y="847"/>
                  </a:cubicBezTo>
                  <a:cubicBezTo>
                    <a:pt x="199" y="847"/>
                    <a:pt x="209" y="847"/>
                    <a:pt x="218" y="846"/>
                  </a:cubicBezTo>
                  <a:cubicBezTo>
                    <a:pt x="349" y="835"/>
                    <a:pt x="430" y="763"/>
                    <a:pt x="441" y="754"/>
                  </a:cubicBezTo>
                  <a:cubicBezTo>
                    <a:pt x="491" y="669"/>
                    <a:pt x="517" y="573"/>
                    <a:pt x="517" y="474"/>
                  </a:cubicBezTo>
                  <a:cubicBezTo>
                    <a:pt x="517" y="274"/>
                    <a:pt x="411" y="96"/>
                    <a:pt x="244" y="0"/>
                  </a:cubicBezTo>
                  <a:cubicBezTo>
                    <a:pt x="282" y="43"/>
                    <a:pt x="320" y="107"/>
                    <a:pt x="335" y="201"/>
                  </a:cubicBezTo>
                  <a:cubicBezTo>
                    <a:pt x="354" y="317"/>
                    <a:pt x="329" y="414"/>
                    <a:pt x="305" y="476"/>
                  </a:cubicBezTo>
                  <a:cubicBezTo>
                    <a:pt x="279" y="543"/>
                    <a:pt x="249" y="582"/>
                    <a:pt x="247" y="583"/>
                  </a:cubicBezTo>
                  <a:cubicBezTo>
                    <a:pt x="247" y="583"/>
                    <a:pt x="247" y="583"/>
                    <a:pt x="247" y="583"/>
                  </a:cubicBezTo>
                  <a:cubicBezTo>
                    <a:pt x="236" y="599"/>
                    <a:pt x="224" y="615"/>
                    <a:pt x="210" y="631"/>
                  </a:cubicBezTo>
                  <a:cubicBezTo>
                    <a:pt x="168" y="680"/>
                    <a:pt x="115" y="725"/>
                    <a:pt x="50" y="770"/>
                  </a:cubicBezTo>
                  <a:cubicBezTo>
                    <a:pt x="35" y="780"/>
                    <a:pt x="20" y="790"/>
                    <a:pt x="5" y="800"/>
                  </a:cubicBezTo>
                  <a:cubicBezTo>
                    <a:pt x="3" y="800"/>
                    <a:pt x="2" y="801"/>
                    <a:pt x="0" y="8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39" name="Google Shape;1183;p48">
              <a:extLst>
                <a:ext uri="{FF2B5EF4-FFF2-40B4-BE49-F238E27FC236}">
                  <a16:creationId xmlns:a16="http://schemas.microsoft.com/office/drawing/2014/main" id="{A24F8D5B-5272-4D46-8B9B-8BE05C69FFF8}"/>
                </a:ext>
              </a:extLst>
            </p:cNvPr>
            <p:cNvSpPr/>
            <p:nvPr/>
          </p:nvSpPr>
          <p:spPr>
            <a:xfrm>
              <a:off x="4783248" y="3418197"/>
              <a:ext cx="616697" cy="485785"/>
            </a:xfrm>
            <a:custGeom>
              <a:avLst/>
              <a:gdLst/>
              <a:ahLst/>
              <a:cxnLst/>
              <a:rect l="l" t="t" r="r" b="b"/>
              <a:pathLst>
                <a:path w="942" h="739" extrusionOk="0">
                  <a:moveTo>
                    <a:pt x="84" y="145"/>
                  </a:moveTo>
                  <a:cubicBezTo>
                    <a:pt x="0" y="309"/>
                    <a:pt x="79" y="508"/>
                    <a:pt x="87" y="527"/>
                  </a:cubicBezTo>
                  <a:cubicBezTo>
                    <a:pt x="192" y="662"/>
                    <a:pt x="349" y="739"/>
                    <a:pt x="520" y="739"/>
                  </a:cubicBezTo>
                  <a:cubicBezTo>
                    <a:pt x="683" y="739"/>
                    <a:pt x="839" y="664"/>
                    <a:pt x="942" y="540"/>
                  </a:cubicBezTo>
                  <a:cubicBezTo>
                    <a:pt x="901" y="562"/>
                    <a:pt x="843" y="585"/>
                    <a:pt x="770" y="591"/>
                  </a:cubicBezTo>
                  <a:cubicBezTo>
                    <a:pt x="760" y="592"/>
                    <a:pt x="750" y="593"/>
                    <a:pt x="740" y="593"/>
                  </a:cubicBezTo>
                  <a:cubicBezTo>
                    <a:pt x="629" y="593"/>
                    <a:pt x="541" y="547"/>
                    <a:pt x="524" y="539"/>
                  </a:cubicBezTo>
                  <a:cubicBezTo>
                    <a:pt x="519" y="537"/>
                    <a:pt x="510" y="532"/>
                    <a:pt x="508" y="531"/>
                  </a:cubicBezTo>
                  <a:cubicBezTo>
                    <a:pt x="451" y="498"/>
                    <a:pt x="405" y="464"/>
                    <a:pt x="363" y="429"/>
                  </a:cubicBezTo>
                  <a:cubicBezTo>
                    <a:pt x="308" y="383"/>
                    <a:pt x="268" y="340"/>
                    <a:pt x="237" y="293"/>
                  </a:cubicBezTo>
                  <a:cubicBezTo>
                    <a:pt x="212" y="256"/>
                    <a:pt x="196" y="220"/>
                    <a:pt x="188" y="183"/>
                  </a:cubicBezTo>
                  <a:cubicBezTo>
                    <a:pt x="176" y="134"/>
                    <a:pt x="179" y="91"/>
                    <a:pt x="195" y="51"/>
                  </a:cubicBezTo>
                  <a:cubicBezTo>
                    <a:pt x="203" y="32"/>
                    <a:pt x="213" y="15"/>
                    <a:pt x="225" y="0"/>
                  </a:cubicBezTo>
                  <a:cubicBezTo>
                    <a:pt x="175" y="27"/>
                    <a:pt x="122" y="72"/>
                    <a:pt x="84" y="1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40" name="Google Shape;1184;p48">
              <a:extLst>
                <a:ext uri="{FF2B5EF4-FFF2-40B4-BE49-F238E27FC236}">
                  <a16:creationId xmlns:a16="http://schemas.microsoft.com/office/drawing/2014/main" id="{96082C47-BDF2-4678-A03B-F9805C8D8A26}"/>
                </a:ext>
              </a:extLst>
            </p:cNvPr>
            <p:cNvSpPr/>
            <p:nvPr/>
          </p:nvSpPr>
          <p:spPr>
            <a:xfrm>
              <a:off x="4764809" y="3184208"/>
              <a:ext cx="585965" cy="520485"/>
            </a:xfrm>
            <a:custGeom>
              <a:avLst/>
              <a:gdLst/>
              <a:ahLst/>
              <a:cxnLst/>
              <a:rect l="l" t="t" r="r" b="b"/>
              <a:pathLst>
                <a:path w="895" h="792" extrusionOk="0">
                  <a:moveTo>
                    <a:pt x="885" y="279"/>
                  </a:moveTo>
                  <a:cubicBezTo>
                    <a:pt x="871" y="194"/>
                    <a:pt x="837" y="125"/>
                    <a:pt x="783" y="74"/>
                  </a:cubicBezTo>
                  <a:cubicBezTo>
                    <a:pt x="745" y="38"/>
                    <a:pt x="710" y="24"/>
                    <a:pt x="706" y="23"/>
                  </a:cubicBezTo>
                  <a:cubicBezTo>
                    <a:pt x="655" y="8"/>
                    <a:pt x="602" y="0"/>
                    <a:pt x="548" y="0"/>
                  </a:cubicBezTo>
                  <a:cubicBezTo>
                    <a:pt x="246" y="0"/>
                    <a:pt x="0" y="245"/>
                    <a:pt x="0" y="547"/>
                  </a:cubicBezTo>
                  <a:cubicBezTo>
                    <a:pt x="0" y="634"/>
                    <a:pt x="20" y="717"/>
                    <a:pt x="57" y="792"/>
                  </a:cubicBezTo>
                  <a:cubicBezTo>
                    <a:pt x="40" y="710"/>
                    <a:pt x="32" y="594"/>
                    <a:pt x="87" y="488"/>
                  </a:cubicBezTo>
                  <a:cubicBezTo>
                    <a:pt x="170" y="327"/>
                    <a:pt x="318" y="293"/>
                    <a:pt x="378" y="286"/>
                  </a:cubicBezTo>
                  <a:cubicBezTo>
                    <a:pt x="387" y="285"/>
                    <a:pt x="396" y="284"/>
                    <a:pt x="405" y="284"/>
                  </a:cubicBezTo>
                  <a:cubicBezTo>
                    <a:pt x="406" y="284"/>
                    <a:pt x="406" y="284"/>
                    <a:pt x="406" y="284"/>
                  </a:cubicBezTo>
                  <a:cubicBezTo>
                    <a:pt x="408" y="284"/>
                    <a:pt x="408" y="284"/>
                    <a:pt x="408" y="284"/>
                  </a:cubicBezTo>
                  <a:cubicBezTo>
                    <a:pt x="410" y="285"/>
                    <a:pt x="410" y="285"/>
                    <a:pt x="410" y="285"/>
                  </a:cubicBezTo>
                  <a:cubicBezTo>
                    <a:pt x="441" y="285"/>
                    <a:pt x="472" y="294"/>
                    <a:pt x="500" y="311"/>
                  </a:cubicBezTo>
                  <a:cubicBezTo>
                    <a:pt x="519" y="322"/>
                    <a:pt x="535" y="337"/>
                    <a:pt x="548" y="356"/>
                  </a:cubicBezTo>
                  <a:cubicBezTo>
                    <a:pt x="570" y="322"/>
                    <a:pt x="603" y="301"/>
                    <a:pt x="645" y="291"/>
                  </a:cubicBezTo>
                  <a:cubicBezTo>
                    <a:pt x="662" y="287"/>
                    <a:pt x="678" y="285"/>
                    <a:pt x="694" y="285"/>
                  </a:cubicBezTo>
                  <a:cubicBezTo>
                    <a:pt x="737" y="285"/>
                    <a:pt x="776" y="299"/>
                    <a:pt x="812" y="326"/>
                  </a:cubicBezTo>
                  <a:cubicBezTo>
                    <a:pt x="850" y="356"/>
                    <a:pt x="874" y="395"/>
                    <a:pt x="883" y="444"/>
                  </a:cubicBezTo>
                  <a:cubicBezTo>
                    <a:pt x="892" y="395"/>
                    <a:pt x="895" y="340"/>
                    <a:pt x="885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68575" tIns="34275" rIns="68575" bIns="34275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400"/>
                <a:buFont typeface="Calibri"/>
                <a:buNone/>
              </a:pPr>
              <a:endParaRPr sz="1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10392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069E20-74EB-F4B7-2695-1C966AC3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Reality check…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0DF39-996F-6804-7151-CCF34A3C1D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6200" indent="0">
              <a:buNone/>
            </a:pPr>
            <a:endParaRPr lang="fr-FR" dirty="0"/>
          </a:p>
          <a:p>
            <a:pPr marL="76200" indent="0">
              <a:buNone/>
            </a:pPr>
            <a:r>
              <a:rPr lang="fr-FR" dirty="0"/>
              <a:t>Has </a:t>
            </a:r>
            <a:r>
              <a:rPr lang="fr-FR" dirty="0" err="1"/>
              <a:t>that</a:t>
            </a:r>
            <a:r>
              <a:rPr lang="fr-FR" dirty="0"/>
              <a:t> </a:t>
            </a:r>
            <a:r>
              <a:rPr lang="fr-FR" dirty="0" err="1"/>
              <a:t>changed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perception of</a:t>
            </a:r>
          </a:p>
          <a:p>
            <a:pPr lvl="1"/>
            <a:r>
              <a:rPr lang="fr-FR" dirty="0" err="1"/>
              <a:t>What</a:t>
            </a:r>
            <a:r>
              <a:rPr lang="fr-FR" dirty="0"/>
              <a:t> CASE can do for </a:t>
            </a:r>
            <a:r>
              <a:rPr lang="fr-FR" dirty="0" err="1"/>
              <a:t>you</a:t>
            </a:r>
            <a:r>
              <a:rPr lang="fr-FR" dirty="0"/>
              <a:t>?</a:t>
            </a:r>
          </a:p>
          <a:p>
            <a:pPr lvl="1"/>
            <a:r>
              <a:rPr lang="fr-FR" dirty="0" err="1"/>
              <a:t>What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can do for CASE?</a:t>
            </a:r>
          </a:p>
          <a:p>
            <a:r>
              <a:rPr lang="fr-FR" dirty="0"/>
              <a:t>If </a:t>
            </a:r>
            <a:r>
              <a:rPr lang="fr-FR" dirty="0" err="1"/>
              <a:t>there</a:t>
            </a:r>
            <a:r>
              <a:rPr lang="fr-FR" dirty="0"/>
              <a:t> </a:t>
            </a:r>
            <a:r>
              <a:rPr lang="fr-FR" dirty="0" err="1"/>
              <a:t>is</a:t>
            </a:r>
            <a:r>
              <a:rPr lang="fr-FR" dirty="0"/>
              <a:t> one </a:t>
            </a:r>
            <a:r>
              <a:rPr lang="fr-FR" dirty="0" err="1"/>
              <a:t>thing</a:t>
            </a:r>
            <a:r>
              <a:rPr lang="fr-FR" dirty="0"/>
              <a:t> I can do…?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14909B-1FA8-E72F-6178-6E909CE315DC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98224936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4"/>
          <p:cNvSpPr/>
          <p:nvPr/>
        </p:nvSpPr>
        <p:spPr>
          <a:xfrm>
            <a:off x="7366595" y="0"/>
            <a:ext cx="1777412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14"/>
          <p:cNvSpPr/>
          <p:nvPr/>
        </p:nvSpPr>
        <p:spPr>
          <a:xfrm>
            <a:off x="7765453" y="0"/>
            <a:ext cx="1378552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14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31</a:t>
            </a:fld>
            <a:endParaRPr dirty="0"/>
          </a:p>
        </p:txBody>
      </p:sp>
      <p:sp>
        <p:nvSpPr>
          <p:cNvPr id="101" name="Google Shape;101;p14"/>
          <p:cNvSpPr txBox="1">
            <a:spLocks noGrp="1"/>
          </p:cNvSpPr>
          <p:nvPr>
            <p:ph type="ctrTitle" idx="4294967295"/>
          </p:nvPr>
        </p:nvSpPr>
        <p:spPr>
          <a:xfrm>
            <a:off x="375316" y="935904"/>
            <a:ext cx="4281488" cy="1158875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 dirty="0">
                <a:solidFill>
                  <a:schemeClr val="accent3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Thank you!</a:t>
            </a:r>
            <a:endParaRPr sz="6000" dirty="0">
              <a:solidFill>
                <a:schemeClr val="accent3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102" name="Google Shape;102;p14"/>
          <p:cNvSpPr txBox="1">
            <a:spLocks noGrp="1"/>
          </p:cNvSpPr>
          <p:nvPr>
            <p:ph type="subTitle" idx="4294967295"/>
          </p:nvPr>
        </p:nvSpPr>
        <p:spPr>
          <a:xfrm>
            <a:off x="437662" y="2199626"/>
            <a:ext cx="7677638" cy="2431051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Maarten Vervaat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mvervaat#@case.org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" sz="20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For any research related questions contact: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 dirty="0">
                <a:solidFill>
                  <a:schemeClr val="accen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Divya Krishnaswamy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Senior Research Analyst (London)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dkrishnaswamy@case.org or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research@case.org</a:t>
            </a:r>
            <a:endParaRPr sz="14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1" name="Picture 10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DBF2CCF3-2058-4088-BBA5-13618394F3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5"/>
          <p:cNvSpPr txBox="1">
            <a:spLocks noGrp="1"/>
          </p:cNvSpPr>
          <p:nvPr>
            <p:ph type="ctrTitle"/>
          </p:nvPr>
        </p:nvSpPr>
        <p:spPr>
          <a:xfrm>
            <a:off x="779100" y="1984688"/>
            <a:ext cx="5040600" cy="1695214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 dirty="0">
                <a:latin typeface="Lato Black"/>
                <a:ea typeface="Lato Black"/>
                <a:cs typeface="Lato Black"/>
              </a:rPr>
              <a:t>Championing Advancement </a:t>
            </a:r>
            <a:br>
              <a:rPr lang="en-GB" sz="4000" dirty="0">
                <a:latin typeface="Lato Black"/>
                <a:ea typeface="Lato Black"/>
                <a:cs typeface="Lato Black"/>
              </a:rPr>
            </a:br>
            <a:r>
              <a:rPr lang="en-GB" sz="3200" dirty="0">
                <a:latin typeface="Lato Black"/>
                <a:ea typeface="Lato Black"/>
                <a:cs typeface="Lato Black"/>
              </a:rPr>
              <a:t>2022-2027</a:t>
            </a:r>
            <a:endParaRPr sz="4800" dirty="0">
              <a:latin typeface="Lato Black"/>
              <a:ea typeface="Lato Black"/>
              <a:cs typeface="Lato Black"/>
            </a:endParaRPr>
          </a:p>
        </p:txBody>
      </p:sp>
      <p:sp>
        <p:nvSpPr>
          <p:cNvPr id="110" name="Google Shape;110;p15"/>
          <p:cNvSpPr/>
          <p:nvPr/>
        </p:nvSpPr>
        <p:spPr>
          <a:xfrm>
            <a:off x="7062378" y="2810300"/>
            <a:ext cx="1204570" cy="2326298"/>
          </a:xfrm>
          <a:prstGeom prst="rect">
            <a:avLst/>
          </a:prstGeom>
          <a:noFill/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en-US" sz="1050" b="0" i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latin typeface="Lato" panose="020F0502020204030203" pitchFamily="34" charset="0"/>
              </a:rPr>
              <a:t>1</a:t>
            </a:r>
            <a:endParaRPr sz="1050" b="0" i="0" dirty="0">
              <a:ln>
                <a:noFill/>
              </a:ln>
              <a:solidFill>
                <a:schemeClr val="accent2">
                  <a:lumMod val="75000"/>
                </a:schemeClr>
              </a:solidFill>
              <a:latin typeface="Lato" panose="020F0502020204030203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6"/>
          <p:cNvSpPr txBox="1">
            <a:spLocks noGrp="1"/>
          </p:cNvSpPr>
          <p:nvPr>
            <p:ph type="body" idx="1"/>
          </p:nvPr>
        </p:nvSpPr>
        <p:spPr>
          <a:xfrm>
            <a:off x="1777400" y="431073"/>
            <a:ext cx="5589300" cy="4496933"/>
          </a:xfrm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50800" indent="0" fontAlgn="base">
              <a:buNone/>
            </a:pPr>
            <a:endParaRPr lang="en-GB" sz="2000" b="1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50800" indent="0" fontAlgn="base">
              <a:buNone/>
            </a:pPr>
            <a:r>
              <a:rPr lang="en-GB" sz="2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world has changed immeasurably in the 21</a:t>
            </a:r>
            <a:r>
              <a:rPr lang="en-GB" sz="2000" baseline="30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st</a:t>
            </a:r>
            <a:r>
              <a:rPr lang="en-GB" sz="2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Century and educational institutions across the globe recognise the ever-vital role of </a:t>
            </a:r>
            <a:r>
              <a:rPr lang="en-GB" sz="2000">
                <a:solidFill>
                  <a:schemeClr val="accent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Advancement</a:t>
            </a:r>
            <a:r>
              <a:rPr lang="en-GB" sz="2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in building </a:t>
            </a:r>
            <a:r>
              <a:rPr lang="en-GB" sz="20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reputation, relationships, </a:t>
            </a:r>
            <a:r>
              <a:rPr lang="en-GB" sz="2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and</a:t>
            </a:r>
            <a:r>
              <a:rPr lang="en-GB" sz="2000" b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revenue</a:t>
            </a:r>
            <a:r>
              <a:rPr lang="en-GB" sz="2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 </a:t>
            </a:r>
          </a:p>
          <a:p>
            <a:pPr marL="50800" indent="0" fontAlgn="base">
              <a:buNone/>
            </a:pPr>
            <a:endParaRPr lang="en-GB" sz="200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marL="50800" indent="0" fontAlgn="base">
              <a:buNone/>
            </a:pPr>
            <a:r>
              <a:rPr lang="en-GB" sz="2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 </a:t>
            </a:r>
            <a:r>
              <a:rPr lang="en-GB" sz="200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CASE</a:t>
            </a:r>
            <a:r>
              <a:rPr lang="en-GB" sz="200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is championing the next level of professionalism in advancement, driving our institutions to success…</a:t>
            </a:r>
          </a:p>
        </p:txBody>
      </p:sp>
      <p:sp>
        <p:nvSpPr>
          <p:cNvPr id="116" name="Google Shape;116;p16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5</a:t>
            </a:fld>
            <a:endParaRPr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211F5FA-A069-4869-849A-70DE69B0744C}"/>
              </a:ext>
            </a:extLst>
          </p:cNvPr>
          <p:cNvSpPr txBox="1"/>
          <p:nvPr/>
        </p:nvSpPr>
        <p:spPr>
          <a:xfrm>
            <a:off x="2175934" y="4928007"/>
            <a:ext cx="4792132" cy="2154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800" b="0" i="0">
                <a:solidFill>
                  <a:schemeClr val="bg1">
                    <a:lumMod val="85000"/>
                  </a:schemeClr>
                </a:solidFill>
                <a:effectLst/>
                <a:latin typeface="Lato" panose="020F0502020204030203" pitchFamily="34" charset="0"/>
              </a:rPr>
              <a:t> </a:t>
            </a:r>
            <a:r>
              <a:rPr lang="en-US" sz="800" b="0" i="0">
                <a:solidFill>
                  <a:schemeClr val="bg1">
                    <a:lumMod val="85000"/>
                  </a:schemeClr>
                </a:solidFill>
                <a:effectLst/>
                <a:latin typeface="+mj-lt"/>
              </a:rPr>
              <a:t>Council for Advancement and Support of Education © 2022 </a:t>
            </a:r>
            <a:endParaRPr lang="en-US" sz="800">
              <a:solidFill>
                <a:schemeClr val="bg1">
                  <a:lumMod val="8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37444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5"/>
          <p:cNvSpPr/>
          <p:nvPr/>
        </p:nvSpPr>
        <p:spPr>
          <a:xfrm>
            <a:off x="887825" y="967925"/>
            <a:ext cx="7425214" cy="3537208"/>
          </a:xfrm>
          <a:custGeom>
            <a:avLst/>
            <a:gdLst/>
            <a:ahLst/>
            <a:cxnLst/>
            <a:rect l="l" t="t" r="r" b="b"/>
            <a:pathLst>
              <a:path w="285750" h="136125" extrusionOk="0">
                <a:moveTo>
                  <a:pt x="74830" y="1313"/>
                </a:moveTo>
                <a:lnTo>
                  <a:pt x="74352" y="1330"/>
                </a:lnTo>
                <a:lnTo>
                  <a:pt x="74864" y="1330"/>
                </a:lnTo>
                <a:lnTo>
                  <a:pt x="74830" y="1313"/>
                </a:lnTo>
                <a:close/>
                <a:moveTo>
                  <a:pt x="77830" y="1739"/>
                </a:moveTo>
                <a:lnTo>
                  <a:pt x="77830" y="1739"/>
                </a:lnTo>
                <a:lnTo>
                  <a:pt x="77830" y="1739"/>
                </a:lnTo>
                <a:close/>
                <a:moveTo>
                  <a:pt x="176011" y="1432"/>
                </a:moveTo>
                <a:lnTo>
                  <a:pt x="176114" y="1636"/>
                </a:lnTo>
                <a:lnTo>
                  <a:pt x="175500" y="1841"/>
                </a:lnTo>
                <a:lnTo>
                  <a:pt x="175807" y="1943"/>
                </a:lnTo>
                <a:lnTo>
                  <a:pt x="178875" y="1943"/>
                </a:lnTo>
                <a:lnTo>
                  <a:pt x="178773" y="1636"/>
                </a:lnTo>
                <a:lnTo>
                  <a:pt x="176011" y="1432"/>
                </a:lnTo>
                <a:close/>
                <a:moveTo>
                  <a:pt x="135102" y="1841"/>
                </a:moveTo>
                <a:lnTo>
                  <a:pt x="134898" y="1943"/>
                </a:lnTo>
                <a:lnTo>
                  <a:pt x="135102" y="2045"/>
                </a:lnTo>
                <a:lnTo>
                  <a:pt x="134489" y="2045"/>
                </a:lnTo>
                <a:lnTo>
                  <a:pt x="134795" y="2148"/>
                </a:lnTo>
                <a:lnTo>
                  <a:pt x="134489" y="2148"/>
                </a:lnTo>
                <a:lnTo>
                  <a:pt x="135920" y="2352"/>
                </a:lnTo>
                <a:lnTo>
                  <a:pt x="135307" y="2455"/>
                </a:lnTo>
                <a:lnTo>
                  <a:pt x="137148" y="2557"/>
                </a:lnTo>
                <a:lnTo>
                  <a:pt x="137148" y="2659"/>
                </a:lnTo>
                <a:lnTo>
                  <a:pt x="139500" y="2148"/>
                </a:lnTo>
                <a:lnTo>
                  <a:pt x="137148" y="2045"/>
                </a:lnTo>
                <a:lnTo>
                  <a:pt x="137250" y="1841"/>
                </a:lnTo>
                <a:lnTo>
                  <a:pt x="136739" y="1841"/>
                </a:lnTo>
                <a:lnTo>
                  <a:pt x="136739" y="2045"/>
                </a:lnTo>
                <a:lnTo>
                  <a:pt x="135102" y="1841"/>
                </a:lnTo>
                <a:close/>
                <a:moveTo>
                  <a:pt x="178466" y="2045"/>
                </a:moveTo>
                <a:lnTo>
                  <a:pt x="177443" y="2148"/>
                </a:lnTo>
                <a:lnTo>
                  <a:pt x="177136" y="2455"/>
                </a:lnTo>
                <a:lnTo>
                  <a:pt x="181534" y="2864"/>
                </a:lnTo>
                <a:lnTo>
                  <a:pt x="181534" y="2864"/>
                </a:lnTo>
                <a:lnTo>
                  <a:pt x="180716" y="2659"/>
                </a:lnTo>
                <a:lnTo>
                  <a:pt x="181023" y="2659"/>
                </a:lnTo>
                <a:lnTo>
                  <a:pt x="180818" y="2250"/>
                </a:lnTo>
                <a:lnTo>
                  <a:pt x="178466" y="2045"/>
                </a:lnTo>
                <a:close/>
                <a:moveTo>
                  <a:pt x="75068" y="3170"/>
                </a:moveTo>
                <a:lnTo>
                  <a:pt x="74870" y="3225"/>
                </a:lnTo>
                <a:lnTo>
                  <a:pt x="75022" y="3201"/>
                </a:lnTo>
                <a:lnTo>
                  <a:pt x="75022" y="3201"/>
                </a:lnTo>
                <a:lnTo>
                  <a:pt x="75068" y="3170"/>
                </a:lnTo>
                <a:close/>
                <a:moveTo>
                  <a:pt x="72920" y="1227"/>
                </a:moveTo>
                <a:lnTo>
                  <a:pt x="72102" y="1330"/>
                </a:lnTo>
                <a:lnTo>
                  <a:pt x="72511" y="1330"/>
                </a:lnTo>
                <a:lnTo>
                  <a:pt x="70977" y="1534"/>
                </a:lnTo>
                <a:lnTo>
                  <a:pt x="71591" y="1739"/>
                </a:lnTo>
                <a:lnTo>
                  <a:pt x="70364" y="1739"/>
                </a:lnTo>
                <a:lnTo>
                  <a:pt x="70568" y="1841"/>
                </a:lnTo>
                <a:lnTo>
                  <a:pt x="70057" y="1943"/>
                </a:lnTo>
                <a:lnTo>
                  <a:pt x="71080" y="2045"/>
                </a:lnTo>
                <a:lnTo>
                  <a:pt x="69648" y="2045"/>
                </a:lnTo>
                <a:lnTo>
                  <a:pt x="69750" y="2352"/>
                </a:lnTo>
                <a:lnTo>
                  <a:pt x="70670" y="2352"/>
                </a:lnTo>
                <a:lnTo>
                  <a:pt x="69545" y="2557"/>
                </a:lnTo>
                <a:lnTo>
                  <a:pt x="70568" y="2557"/>
                </a:lnTo>
                <a:lnTo>
                  <a:pt x="70466" y="2659"/>
                </a:lnTo>
                <a:lnTo>
                  <a:pt x="72102" y="2557"/>
                </a:lnTo>
                <a:lnTo>
                  <a:pt x="70773" y="2761"/>
                </a:lnTo>
                <a:lnTo>
                  <a:pt x="70466" y="2966"/>
                </a:lnTo>
                <a:lnTo>
                  <a:pt x="70159" y="3068"/>
                </a:lnTo>
                <a:lnTo>
                  <a:pt x="70977" y="3170"/>
                </a:lnTo>
                <a:lnTo>
                  <a:pt x="70364" y="3273"/>
                </a:lnTo>
                <a:lnTo>
                  <a:pt x="72102" y="3477"/>
                </a:lnTo>
                <a:lnTo>
                  <a:pt x="72102" y="3170"/>
                </a:lnTo>
                <a:lnTo>
                  <a:pt x="72307" y="3273"/>
                </a:lnTo>
                <a:lnTo>
                  <a:pt x="73330" y="3170"/>
                </a:lnTo>
                <a:lnTo>
                  <a:pt x="73227" y="3068"/>
                </a:lnTo>
                <a:lnTo>
                  <a:pt x="73739" y="2864"/>
                </a:lnTo>
                <a:lnTo>
                  <a:pt x="73432" y="3068"/>
                </a:lnTo>
                <a:lnTo>
                  <a:pt x="75580" y="2557"/>
                </a:lnTo>
                <a:lnTo>
                  <a:pt x="74557" y="2455"/>
                </a:lnTo>
                <a:lnTo>
                  <a:pt x="74659" y="2045"/>
                </a:lnTo>
                <a:lnTo>
                  <a:pt x="74966" y="1841"/>
                </a:lnTo>
                <a:lnTo>
                  <a:pt x="74352" y="1943"/>
                </a:lnTo>
                <a:lnTo>
                  <a:pt x="74455" y="2045"/>
                </a:lnTo>
                <a:lnTo>
                  <a:pt x="73534" y="1739"/>
                </a:lnTo>
                <a:lnTo>
                  <a:pt x="73534" y="1636"/>
                </a:lnTo>
                <a:lnTo>
                  <a:pt x="72920" y="1227"/>
                </a:lnTo>
                <a:close/>
                <a:moveTo>
                  <a:pt x="74870" y="3225"/>
                </a:moveTo>
                <a:lnTo>
                  <a:pt x="73227" y="3477"/>
                </a:lnTo>
                <a:lnTo>
                  <a:pt x="74301" y="3380"/>
                </a:lnTo>
                <a:lnTo>
                  <a:pt x="74301" y="3380"/>
                </a:lnTo>
                <a:lnTo>
                  <a:pt x="74870" y="3225"/>
                </a:lnTo>
                <a:close/>
                <a:moveTo>
                  <a:pt x="74352" y="3375"/>
                </a:moveTo>
                <a:lnTo>
                  <a:pt x="74301" y="3380"/>
                </a:lnTo>
                <a:lnTo>
                  <a:pt x="74301" y="3380"/>
                </a:lnTo>
                <a:lnTo>
                  <a:pt x="73943" y="3477"/>
                </a:lnTo>
                <a:lnTo>
                  <a:pt x="74352" y="3375"/>
                </a:lnTo>
                <a:close/>
                <a:moveTo>
                  <a:pt x="182148" y="2557"/>
                </a:moveTo>
                <a:lnTo>
                  <a:pt x="182250" y="2966"/>
                </a:lnTo>
                <a:lnTo>
                  <a:pt x="182148" y="3170"/>
                </a:lnTo>
                <a:lnTo>
                  <a:pt x="182045" y="3580"/>
                </a:lnTo>
                <a:lnTo>
                  <a:pt x="185114" y="3170"/>
                </a:lnTo>
                <a:lnTo>
                  <a:pt x="183682" y="2761"/>
                </a:lnTo>
                <a:lnTo>
                  <a:pt x="183170" y="2864"/>
                </a:lnTo>
                <a:lnTo>
                  <a:pt x="182966" y="2761"/>
                </a:lnTo>
                <a:lnTo>
                  <a:pt x="183068" y="2659"/>
                </a:lnTo>
                <a:lnTo>
                  <a:pt x="182455" y="2557"/>
                </a:lnTo>
                <a:lnTo>
                  <a:pt x="182455" y="2557"/>
                </a:lnTo>
                <a:lnTo>
                  <a:pt x="182557" y="2659"/>
                </a:lnTo>
                <a:lnTo>
                  <a:pt x="182148" y="2557"/>
                </a:lnTo>
                <a:close/>
                <a:moveTo>
                  <a:pt x="64739" y="2557"/>
                </a:moveTo>
                <a:lnTo>
                  <a:pt x="63614" y="2864"/>
                </a:lnTo>
                <a:lnTo>
                  <a:pt x="64023" y="2864"/>
                </a:lnTo>
                <a:lnTo>
                  <a:pt x="63716" y="2966"/>
                </a:lnTo>
                <a:lnTo>
                  <a:pt x="63716" y="2966"/>
                </a:lnTo>
                <a:lnTo>
                  <a:pt x="64432" y="2864"/>
                </a:lnTo>
                <a:lnTo>
                  <a:pt x="64125" y="2966"/>
                </a:lnTo>
                <a:lnTo>
                  <a:pt x="64534" y="3068"/>
                </a:lnTo>
                <a:lnTo>
                  <a:pt x="64125" y="3068"/>
                </a:lnTo>
                <a:lnTo>
                  <a:pt x="64330" y="3170"/>
                </a:lnTo>
                <a:lnTo>
                  <a:pt x="63511" y="3375"/>
                </a:lnTo>
                <a:lnTo>
                  <a:pt x="65352" y="3477"/>
                </a:lnTo>
                <a:lnTo>
                  <a:pt x="65352" y="3580"/>
                </a:lnTo>
                <a:lnTo>
                  <a:pt x="66068" y="3682"/>
                </a:lnTo>
                <a:lnTo>
                  <a:pt x="66273" y="3375"/>
                </a:lnTo>
                <a:lnTo>
                  <a:pt x="66580" y="3170"/>
                </a:lnTo>
                <a:lnTo>
                  <a:pt x="65966" y="2966"/>
                </a:lnTo>
                <a:lnTo>
                  <a:pt x="66068" y="2864"/>
                </a:lnTo>
                <a:lnTo>
                  <a:pt x="65148" y="2966"/>
                </a:lnTo>
                <a:lnTo>
                  <a:pt x="65148" y="2864"/>
                </a:lnTo>
                <a:lnTo>
                  <a:pt x="64739" y="2557"/>
                </a:lnTo>
                <a:close/>
                <a:moveTo>
                  <a:pt x="67705" y="2966"/>
                </a:moveTo>
                <a:lnTo>
                  <a:pt x="67295" y="3273"/>
                </a:lnTo>
                <a:lnTo>
                  <a:pt x="67705" y="3477"/>
                </a:lnTo>
                <a:lnTo>
                  <a:pt x="67398" y="3682"/>
                </a:lnTo>
                <a:lnTo>
                  <a:pt x="69136" y="3273"/>
                </a:lnTo>
                <a:lnTo>
                  <a:pt x="67705" y="2966"/>
                </a:lnTo>
                <a:close/>
                <a:moveTo>
                  <a:pt x="136943" y="3170"/>
                </a:moveTo>
                <a:lnTo>
                  <a:pt x="135818" y="3273"/>
                </a:lnTo>
                <a:lnTo>
                  <a:pt x="136841" y="3682"/>
                </a:lnTo>
                <a:lnTo>
                  <a:pt x="136432" y="3886"/>
                </a:lnTo>
                <a:lnTo>
                  <a:pt x="137557" y="3886"/>
                </a:lnTo>
                <a:lnTo>
                  <a:pt x="137352" y="3989"/>
                </a:lnTo>
                <a:lnTo>
                  <a:pt x="137761" y="4091"/>
                </a:lnTo>
                <a:lnTo>
                  <a:pt x="138784" y="3784"/>
                </a:lnTo>
                <a:lnTo>
                  <a:pt x="137659" y="3477"/>
                </a:lnTo>
                <a:lnTo>
                  <a:pt x="137761" y="3477"/>
                </a:lnTo>
                <a:lnTo>
                  <a:pt x="137148" y="3375"/>
                </a:lnTo>
                <a:lnTo>
                  <a:pt x="136943" y="3170"/>
                </a:lnTo>
                <a:close/>
                <a:moveTo>
                  <a:pt x="131114" y="2250"/>
                </a:moveTo>
                <a:lnTo>
                  <a:pt x="131114" y="2352"/>
                </a:lnTo>
                <a:lnTo>
                  <a:pt x="130295" y="2352"/>
                </a:lnTo>
                <a:lnTo>
                  <a:pt x="131318" y="2864"/>
                </a:lnTo>
                <a:lnTo>
                  <a:pt x="130705" y="2864"/>
                </a:lnTo>
                <a:lnTo>
                  <a:pt x="131625" y="3375"/>
                </a:lnTo>
                <a:lnTo>
                  <a:pt x="132648" y="3273"/>
                </a:lnTo>
                <a:lnTo>
                  <a:pt x="132545" y="3170"/>
                </a:lnTo>
                <a:lnTo>
                  <a:pt x="132545" y="3068"/>
                </a:lnTo>
                <a:lnTo>
                  <a:pt x="132955" y="3068"/>
                </a:lnTo>
                <a:lnTo>
                  <a:pt x="133261" y="3273"/>
                </a:lnTo>
                <a:lnTo>
                  <a:pt x="133875" y="3068"/>
                </a:lnTo>
                <a:lnTo>
                  <a:pt x="133670" y="3170"/>
                </a:lnTo>
                <a:lnTo>
                  <a:pt x="134080" y="3273"/>
                </a:lnTo>
                <a:lnTo>
                  <a:pt x="132443" y="3580"/>
                </a:lnTo>
                <a:lnTo>
                  <a:pt x="132750" y="3784"/>
                </a:lnTo>
                <a:lnTo>
                  <a:pt x="134080" y="3784"/>
                </a:lnTo>
                <a:lnTo>
                  <a:pt x="132545" y="4091"/>
                </a:lnTo>
                <a:lnTo>
                  <a:pt x="134284" y="4602"/>
                </a:lnTo>
                <a:lnTo>
                  <a:pt x="134386" y="4398"/>
                </a:lnTo>
                <a:lnTo>
                  <a:pt x="134284" y="4295"/>
                </a:lnTo>
                <a:lnTo>
                  <a:pt x="134898" y="3886"/>
                </a:lnTo>
                <a:lnTo>
                  <a:pt x="134898" y="3580"/>
                </a:lnTo>
                <a:lnTo>
                  <a:pt x="135205" y="3477"/>
                </a:lnTo>
                <a:lnTo>
                  <a:pt x="135511" y="3170"/>
                </a:lnTo>
                <a:lnTo>
                  <a:pt x="136432" y="3068"/>
                </a:lnTo>
                <a:lnTo>
                  <a:pt x="135920" y="2864"/>
                </a:lnTo>
                <a:lnTo>
                  <a:pt x="136023" y="2761"/>
                </a:lnTo>
                <a:lnTo>
                  <a:pt x="134795" y="2659"/>
                </a:lnTo>
                <a:lnTo>
                  <a:pt x="134795" y="2455"/>
                </a:lnTo>
                <a:lnTo>
                  <a:pt x="134182" y="2557"/>
                </a:lnTo>
                <a:lnTo>
                  <a:pt x="134386" y="2352"/>
                </a:lnTo>
                <a:lnTo>
                  <a:pt x="133261" y="2250"/>
                </a:lnTo>
                <a:lnTo>
                  <a:pt x="133261" y="2250"/>
                </a:lnTo>
                <a:lnTo>
                  <a:pt x="133568" y="2864"/>
                </a:lnTo>
                <a:lnTo>
                  <a:pt x="133568" y="2864"/>
                </a:lnTo>
                <a:lnTo>
                  <a:pt x="132750" y="2455"/>
                </a:lnTo>
                <a:lnTo>
                  <a:pt x="131318" y="2455"/>
                </a:lnTo>
                <a:lnTo>
                  <a:pt x="131932" y="2250"/>
                </a:lnTo>
                <a:close/>
                <a:moveTo>
                  <a:pt x="66682" y="4398"/>
                </a:moveTo>
                <a:lnTo>
                  <a:pt x="66784" y="4500"/>
                </a:lnTo>
                <a:lnTo>
                  <a:pt x="66477" y="4500"/>
                </a:lnTo>
                <a:lnTo>
                  <a:pt x="67091" y="4705"/>
                </a:lnTo>
                <a:lnTo>
                  <a:pt x="66784" y="4705"/>
                </a:lnTo>
                <a:lnTo>
                  <a:pt x="68232" y="4795"/>
                </a:lnTo>
                <a:lnTo>
                  <a:pt x="68232" y="4795"/>
                </a:lnTo>
                <a:lnTo>
                  <a:pt x="68625" y="4500"/>
                </a:lnTo>
                <a:lnTo>
                  <a:pt x="66682" y="4398"/>
                </a:lnTo>
                <a:close/>
                <a:moveTo>
                  <a:pt x="68232" y="4795"/>
                </a:moveTo>
                <a:lnTo>
                  <a:pt x="68216" y="4807"/>
                </a:lnTo>
                <a:lnTo>
                  <a:pt x="68324" y="4801"/>
                </a:lnTo>
                <a:lnTo>
                  <a:pt x="68324" y="4801"/>
                </a:lnTo>
                <a:lnTo>
                  <a:pt x="68232" y="4795"/>
                </a:lnTo>
                <a:close/>
                <a:moveTo>
                  <a:pt x="71489" y="4500"/>
                </a:moveTo>
                <a:lnTo>
                  <a:pt x="70568" y="4705"/>
                </a:lnTo>
                <a:lnTo>
                  <a:pt x="71080" y="4807"/>
                </a:lnTo>
                <a:lnTo>
                  <a:pt x="71489" y="4500"/>
                </a:lnTo>
                <a:close/>
                <a:moveTo>
                  <a:pt x="81102" y="205"/>
                </a:moveTo>
                <a:lnTo>
                  <a:pt x="81614" y="409"/>
                </a:lnTo>
                <a:lnTo>
                  <a:pt x="80386" y="307"/>
                </a:lnTo>
                <a:lnTo>
                  <a:pt x="80489" y="409"/>
                </a:lnTo>
                <a:lnTo>
                  <a:pt x="79773" y="409"/>
                </a:lnTo>
                <a:lnTo>
                  <a:pt x="79977" y="511"/>
                </a:lnTo>
                <a:lnTo>
                  <a:pt x="79466" y="511"/>
                </a:lnTo>
                <a:lnTo>
                  <a:pt x="80693" y="920"/>
                </a:lnTo>
                <a:lnTo>
                  <a:pt x="80693" y="920"/>
                </a:lnTo>
                <a:lnTo>
                  <a:pt x="79159" y="716"/>
                </a:lnTo>
                <a:lnTo>
                  <a:pt x="77011" y="716"/>
                </a:lnTo>
                <a:lnTo>
                  <a:pt x="77727" y="818"/>
                </a:lnTo>
                <a:lnTo>
                  <a:pt x="73841" y="1023"/>
                </a:lnTo>
                <a:lnTo>
                  <a:pt x="73943" y="1125"/>
                </a:lnTo>
                <a:lnTo>
                  <a:pt x="74864" y="1023"/>
                </a:lnTo>
                <a:lnTo>
                  <a:pt x="74864" y="1023"/>
                </a:lnTo>
                <a:lnTo>
                  <a:pt x="74250" y="1125"/>
                </a:lnTo>
                <a:lnTo>
                  <a:pt x="75989" y="1125"/>
                </a:lnTo>
                <a:lnTo>
                  <a:pt x="74659" y="1227"/>
                </a:lnTo>
                <a:lnTo>
                  <a:pt x="74830" y="1313"/>
                </a:lnTo>
                <a:lnTo>
                  <a:pt x="74830" y="1313"/>
                </a:lnTo>
                <a:lnTo>
                  <a:pt x="77216" y="1227"/>
                </a:lnTo>
                <a:lnTo>
                  <a:pt x="74557" y="1534"/>
                </a:lnTo>
                <a:lnTo>
                  <a:pt x="74557" y="1534"/>
                </a:lnTo>
                <a:lnTo>
                  <a:pt x="78034" y="1330"/>
                </a:lnTo>
                <a:lnTo>
                  <a:pt x="75784" y="1739"/>
                </a:lnTo>
                <a:lnTo>
                  <a:pt x="75784" y="1739"/>
                </a:lnTo>
                <a:lnTo>
                  <a:pt x="78341" y="1636"/>
                </a:lnTo>
                <a:lnTo>
                  <a:pt x="78341" y="1636"/>
                </a:lnTo>
                <a:lnTo>
                  <a:pt x="77830" y="1739"/>
                </a:lnTo>
                <a:lnTo>
                  <a:pt x="81818" y="1125"/>
                </a:lnTo>
                <a:lnTo>
                  <a:pt x="81818" y="1125"/>
                </a:lnTo>
                <a:lnTo>
                  <a:pt x="80386" y="1534"/>
                </a:lnTo>
                <a:lnTo>
                  <a:pt x="81409" y="1534"/>
                </a:lnTo>
                <a:lnTo>
                  <a:pt x="77523" y="1943"/>
                </a:lnTo>
                <a:lnTo>
                  <a:pt x="78648" y="2352"/>
                </a:lnTo>
                <a:lnTo>
                  <a:pt x="78648" y="2352"/>
                </a:lnTo>
                <a:lnTo>
                  <a:pt x="75375" y="2045"/>
                </a:lnTo>
                <a:lnTo>
                  <a:pt x="75375" y="2352"/>
                </a:lnTo>
                <a:lnTo>
                  <a:pt x="76193" y="2761"/>
                </a:lnTo>
                <a:lnTo>
                  <a:pt x="75682" y="2761"/>
                </a:lnTo>
                <a:lnTo>
                  <a:pt x="77216" y="2864"/>
                </a:lnTo>
                <a:lnTo>
                  <a:pt x="75022" y="3201"/>
                </a:lnTo>
                <a:lnTo>
                  <a:pt x="75022" y="3201"/>
                </a:lnTo>
                <a:lnTo>
                  <a:pt x="74761" y="3375"/>
                </a:lnTo>
                <a:lnTo>
                  <a:pt x="75170" y="3477"/>
                </a:lnTo>
                <a:lnTo>
                  <a:pt x="74148" y="3682"/>
                </a:lnTo>
                <a:lnTo>
                  <a:pt x="74045" y="3886"/>
                </a:lnTo>
                <a:lnTo>
                  <a:pt x="75989" y="3580"/>
                </a:lnTo>
                <a:lnTo>
                  <a:pt x="73739" y="3989"/>
                </a:lnTo>
                <a:lnTo>
                  <a:pt x="73432" y="3682"/>
                </a:lnTo>
                <a:lnTo>
                  <a:pt x="72716" y="3682"/>
                </a:lnTo>
                <a:lnTo>
                  <a:pt x="72818" y="4193"/>
                </a:lnTo>
                <a:lnTo>
                  <a:pt x="71489" y="4500"/>
                </a:lnTo>
                <a:lnTo>
                  <a:pt x="71489" y="4500"/>
                </a:lnTo>
                <a:lnTo>
                  <a:pt x="71489" y="4500"/>
                </a:lnTo>
                <a:lnTo>
                  <a:pt x="71284" y="4807"/>
                </a:lnTo>
                <a:lnTo>
                  <a:pt x="71898" y="4705"/>
                </a:lnTo>
                <a:lnTo>
                  <a:pt x="71898" y="4807"/>
                </a:lnTo>
                <a:lnTo>
                  <a:pt x="75784" y="4807"/>
                </a:lnTo>
                <a:lnTo>
                  <a:pt x="75477" y="5011"/>
                </a:lnTo>
                <a:lnTo>
                  <a:pt x="75477" y="5011"/>
                </a:lnTo>
                <a:lnTo>
                  <a:pt x="77318" y="4705"/>
                </a:lnTo>
                <a:lnTo>
                  <a:pt x="77727" y="4398"/>
                </a:lnTo>
                <a:lnTo>
                  <a:pt x="77114" y="4398"/>
                </a:lnTo>
                <a:lnTo>
                  <a:pt x="77216" y="4193"/>
                </a:lnTo>
                <a:lnTo>
                  <a:pt x="75682" y="4091"/>
                </a:lnTo>
                <a:lnTo>
                  <a:pt x="76193" y="4091"/>
                </a:lnTo>
                <a:lnTo>
                  <a:pt x="76091" y="3989"/>
                </a:lnTo>
                <a:lnTo>
                  <a:pt x="78341" y="3886"/>
                </a:lnTo>
                <a:lnTo>
                  <a:pt x="78545" y="3580"/>
                </a:lnTo>
                <a:lnTo>
                  <a:pt x="80489" y="3375"/>
                </a:lnTo>
                <a:lnTo>
                  <a:pt x="79977" y="3170"/>
                </a:lnTo>
                <a:lnTo>
                  <a:pt x="81205" y="3068"/>
                </a:lnTo>
                <a:lnTo>
                  <a:pt x="79159" y="2761"/>
                </a:lnTo>
                <a:lnTo>
                  <a:pt x="81614" y="2659"/>
                </a:lnTo>
                <a:lnTo>
                  <a:pt x="80386" y="2455"/>
                </a:lnTo>
                <a:lnTo>
                  <a:pt x="82534" y="2352"/>
                </a:lnTo>
                <a:lnTo>
                  <a:pt x="81920" y="2250"/>
                </a:lnTo>
                <a:lnTo>
                  <a:pt x="83966" y="2250"/>
                </a:lnTo>
                <a:lnTo>
                  <a:pt x="83864" y="2148"/>
                </a:lnTo>
                <a:lnTo>
                  <a:pt x="84375" y="2045"/>
                </a:lnTo>
                <a:lnTo>
                  <a:pt x="83557" y="2045"/>
                </a:lnTo>
                <a:lnTo>
                  <a:pt x="84682" y="1943"/>
                </a:lnTo>
                <a:lnTo>
                  <a:pt x="84580" y="1739"/>
                </a:lnTo>
                <a:lnTo>
                  <a:pt x="88466" y="1125"/>
                </a:lnTo>
                <a:lnTo>
                  <a:pt x="86216" y="1330"/>
                </a:lnTo>
                <a:lnTo>
                  <a:pt x="90920" y="614"/>
                </a:lnTo>
                <a:lnTo>
                  <a:pt x="89898" y="511"/>
                </a:lnTo>
                <a:lnTo>
                  <a:pt x="90000" y="409"/>
                </a:lnTo>
                <a:lnTo>
                  <a:pt x="89795" y="409"/>
                </a:lnTo>
                <a:lnTo>
                  <a:pt x="89898" y="307"/>
                </a:lnTo>
                <a:lnTo>
                  <a:pt x="89898" y="307"/>
                </a:lnTo>
                <a:lnTo>
                  <a:pt x="87136" y="409"/>
                </a:lnTo>
                <a:lnTo>
                  <a:pt x="88466" y="205"/>
                </a:lnTo>
                <a:lnTo>
                  <a:pt x="84682" y="205"/>
                </a:lnTo>
                <a:lnTo>
                  <a:pt x="84989" y="409"/>
                </a:lnTo>
                <a:lnTo>
                  <a:pt x="82739" y="205"/>
                </a:lnTo>
                <a:lnTo>
                  <a:pt x="83352" y="409"/>
                </a:lnTo>
                <a:lnTo>
                  <a:pt x="83352" y="409"/>
                </a:lnTo>
                <a:lnTo>
                  <a:pt x="81102" y="205"/>
                </a:lnTo>
                <a:close/>
                <a:moveTo>
                  <a:pt x="62898" y="4909"/>
                </a:moveTo>
                <a:lnTo>
                  <a:pt x="63205" y="5011"/>
                </a:lnTo>
                <a:lnTo>
                  <a:pt x="63205" y="4909"/>
                </a:lnTo>
                <a:close/>
                <a:moveTo>
                  <a:pt x="55227" y="3989"/>
                </a:moveTo>
                <a:lnTo>
                  <a:pt x="55330" y="4091"/>
                </a:lnTo>
                <a:lnTo>
                  <a:pt x="50318" y="5011"/>
                </a:lnTo>
                <a:lnTo>
                  <a:pt x="50523" y="5011"/>
                </a:lnTo>
                <a:lnTo>
                  <a:pt x="50318" y="5216"/>
                </a:lnTo>
                <a:lnTo>
                  <a:pt x="50318" y="5216"/>
                </a:lnTo>
                <a:lnTo>
                  <a:pt x="51545" y="5011"/>
                </a:lnTo>
                <a:lnTo>
                  <a:pt x="51443" y="5318"/>
                </a:lnTo>
                <a:lnTo>
                  <a:pt x="54102" y="4500"/>
                </a:lnTo>
                <a:lnTo>
                  <a:pt x="53591" y="4909"/>
                </a:lnTo>
                <a:lnTo>
                  <a:pt x="53591" y="4909"/>
                </a:lnTo>
                <a:lnTo>
                  <a:pt x="56045" y="4091"/>
                </a:lnTo>
                <a:lnTo>
                  <a:pt x="55227" y="3989"/>
                </a:lnTo>
                <a:close/>
                <a:moveTo>
                  <a:pt x="65761" y="4705"/>
                </a:moveTo>
                <a:lnTo>
                  <a:pt x="63818" y="4807"/>
                </a:lnTo>
                <a:lnTo>
                  <a:pt x="64227" y="4909"/>
                </a:lnTo>
                <a:lnTo>
                  <a:pt x="63920" y="4909"/>
                </a:lnTo>
                <a:lnTo>
                  <a:pt x="64330" y="5011"/>
                </a:lnTo>
                <a:lnTo>
                  <a:pt x="64023" y="5216"/>
                </a:lnTo>
                <a:lnTo>
                  <a:pt x="63205" y="5011"/>
                </a:lnTo>
                <a:lnTo>
                  <a:pt x="62898" y="5114"/>
                </a:lnTo>
                <a:lnTo>
                  <a:pt x="63000" y="5114"/>
                </a:lnTo>
                <a:lnTo>
                  <a:pt x="63102" y="5318"/>
                </a:lnTo>
                <a:lnTo>
                  <a:pt x="63102" y="5318"/>
                </a:lnTo>
                <a:lnTo>
                  <a:pt x="62489" y="5216"/>
                </a:lnTo>
                <a:lnTo>
                  <a:pt x="61875" y="5420"/>
                </a:lnTo>
                <a:lnTo>
                  <a:pt x="64125" y="5420"/>
                </a:lnTo>
                <a:lnTo>
                  <a:pt x="62898" y="5625"/>
                </a:lnTo>
                <a:lnTo>
                  <a:pt x="63102" y="5727"/>
                </a:lnTo>
                <a:lnTo>
                  <a:pt x="63000" y="5932"/>
                </a:lnTo>
                <a:lnTo>
                  <a:pt x="63000" y="5932"/>
                </a:lnTo>
                <a:lnTo>
                  <a:pt x="65148" y="5420"/>
                </a:lnTo>
                <a:lnTo>
                  <a:pt x="64943" y="5318"/>
                </a:lnTo>
                <a:lnTo>
                  <a:pt x="65761" y="4705"/>
                </a:lnTo>
                <a:close/>
                <a:moveTo>
                  <a:pt x="209148" y="5011"/>
                </a:moveTo>
                <a:lnTo>
                  <a:pt x="209455" y="5420"/>
                </a:lnTo>
                <a:lnTo>
                  <a:pt x="207102" y="5216"/>
                </a:lnTo>
                <a:lnTo>
                  <a:pt x="207409" y="5318"/>
                </a:lnTo>
                <a:lnTo>
                  <a:pt x="207205" y="5318"/>
                </a:lnTo>
                <a:lnTo>
                  <a:pt x="207716" y="5625"/>
                </a:lnTo>
                <a:lnTo>
                  <a:pt x="207511" y="5625"/>
                </a:lnTo>
                <a:lnTo>
                  <a:pt x="211705" y="5932"/>
                </a:lnTo>
                <a:lnTo>
                  <a:pt x="210170" y="5420"/>
                </a:lnTo>
                <a:lnTo>
                  <a:pt x="210170" y="5420"/>
                </a:lnTo>
                <a:lnTo>
                  <a:pt x="212420" y="5727"/>
                </a:lnTo>
                <a:lnTo>
                  <a:pt x="212318" y="5523"/>
                </a:lnTo>
                <a:lnTo>
                  <a:pt x="209148" y="5011"/>
                </a:lnTo>
                <a:close/>
                <a:moveTo>
                  <a:pt x="65148" y="5932"/>
                </a:moveTo>
                <a:lnTo>
                  <a:pt x="65966" y="6239"/>
                </a:lnTo>
                <a:lnTo>
                  <a:pt x="66989" y="5932"/>
                </a:lnTo>
                <a:close/>
                <a:moveTo>
                  <a:pt x="59523" y="4500"/>
                </a:moveTo>
                <a:lnTo>
                  <a:pt x="58193" y="4807"/>
                </a:lnTo>
                <a:lnTo>
                  <a:pt x="58295" y="5011"/>
                </a:lnTo>
                <a:lnTo>
                  <a:pt x="57886" y="5216"/>
                </a:lnTo>
                <a:lnTo>
                  <a:pt x="58193" y="5420"/>
                </a:lnTo>
                <a:lnTo>
                  <a:pt x="56455" y="5216"/>
                </a:lnTo>
                <a:lnTo>
                  <a:pt x="56659" y="5216"/>
                </a:lnTo>
                <a:lnTo>
                  <a:pt x="55739" y="4909"/>
                </a:lnTo>
                <a:lnTo>
                  <a:pt x="55841" y="4807"/>
                </a:lnTo>
                <a:lnTo>
                  <a:pt x="54716" y="4909"/>
                </a:lnTo>
                <a:lnTo>
                  <a:pt x="55227" y="5011"/>
                </a:lnTo>
                <a:lnTo>
                  <a:pt x="53795" y="5216"/>
                </a:lnTo>
                <a:lnTo>
                  <a:pt x="54818" y="5216"/>
                </a:lnTo>
                <a:lnTo>
                  <a:pt x="53182" y="5420"/>
                </a:lnTo>
                <a:lnTo>
                  <a:pt x="54511" y="5318"/>
                </a:lnTo>
                <a:lnTo>
                  <a:pt x="52466" y="5727"/>
                </a:lnTo>
                <a:lnTo>
                  <a:pt x="53386" y="5932"/>
                </a:lnTo>
                <a:lnTo>
                  <a:pt x="53693" y="5830"/>
                </a:lnTo>
                <a:lnTo>
                  <a:pt x="53898" y="5932"/>
                </a:lnTo>
                <a:lnTo>
                  <a:pt x="54307" y="5830"/>
                </a:lnTo>
                <a:lnTo>
                  <a:pt x="54409" y="5727"/>
                </a:lnTo>
                <a:lnTo>
                  <a:pt x="55227" y="5625"/>
                </a:lnTo>
                <a:lnTo>
                  <a:pt x="54614" y="5830"/>
                </a:lnTo>
                <a:lnTo>
                  <a:pt x="56455" y="5727"/>
                </a:lnTo>
                <a:lnTo>
                  <a:pt x="56455" y="5727"/>
                </a:lnTo>
                <a:lnTo>
                  <a:pt x="54102" y="6136"/>
                </a:lnTo>
                <a:lnTo>
                  <a:pt x="54102" y="6341"/>
                </a:lnTo>
                <a:lnTo>
                  <a:pt x="57784" y="5932"/>
                </a:lnTo>
                <a:lnTo>
                  <a:pt x="57682" y="5932"/>
                </a:lnTo>
                <a:lnTo>
                  <a:pt x="59625" y="5727"/>
                </a:lnTo>
                <a:lnTo>
                  <a:pt x="60443" y="5114"/>
                </a:lnTo>
                <a:lnTo>
                  <a:pt x="58909" y="5318"/>
                </a:lnTo>
                <a:lnTo>
                  <a:pt x="59216" y="5114"/>
                </a:lnTo>
                <a:lnTo>
                  <a:pt x="58909" y="5114"/>
                </a:lnTo>
                <a:lnTo>
                  <a:pt x="59523" y="4500"/>
                </a:lnTo>
                <a:close/>
                <a:moveTo>
                  <a:pt x="70057" y="4705"/>
                </a:moveTo>
                <a:lnTo>
                  <a:pt x="68324" y="4801"/>
                </a:lnTo>
                <a:lnTo>
                  <a:pt x="68324" y="4801"/>
                </a:lnTo>
                <a:lnTo>
                  <a:pt x="68420" y="4807"/>
                </a:lnTo>
                <a:lnTo>
                  <a:pt x="68420" y="5318"/>
                </a:lnTo>
                <a:lnTo>
                  <a:pt x="67909" y="5625"/>
                </a:lnTo>
                <a:lnTo>
                  <a:pt x="67807" y="5830"/>
                </a:lnTo>
                <a:lnTo>
                  <a:pt x="68420" y="6034"/>
                </a:lnTo>
                <a:lnTo>
                  <a:pt x="68318" y="6136"/>
                </a:lnTo>
                <a:lnTo>
                  <a:pt x="69955" y="6136"/>
                </a:lnTo>
                <a:lnTo>
                  <a:pt x="69648" y="6341"/>
                </a:lnTo>
                <a:lnTo>
                  <a:pt x="75580" y="6034"/>
                </a:lnTo>
                <a:lnTo>
                  <a:pt x="75068" y="5932"/>
                </a:lnTo>
                <a:lnTo>
                  <a:pt x="75580" y="5523"/>
                </a:lnTo>
                <a:lnTo>
                  <a:pt x="74966" y="5420"/>
                </a:lnTo>
                <a:lnTo>
                  <a:pt x="75068" y="5318"/>
                </a:lnTo>
                <a:lnTo>
                  <a:pt x="71898" y="5523"/>
                </a:lnTo>
                <a:lnTo>
                  <a:pt x="72000" y="5625"/>
                </a:lnTo>
                <a:lnTo>
                  <a:pt x="70261" y="5420"/>
                </a:lnTo>
                <a:lnTo>
                  <a:pt x="70159" y="5523"/>
                </a:lnTo>
                <a:lnTo>
                  <a:pt x="69750" y="5523"/>
                </a:lnTo>
                <a:lnTo>
                  <a:pt x="70261" y="5318"/>
                </a:lnTo>
                <a:lnTo>
                  <a:pt x="69239" y="4909"/>
                </a:lnTo>
                <a:lnTo>
                  <a:pt x="70568" y="4909"/>
                </a:lnTo>
                <a:lnTo>
                  <a:pt x="69443" y="4807"/>
                </a:lnTo>
                <a:lnTo>
                  <a:pt x="70057" y="4705"/>
                </a:lnTo>
                <a:close/>
                <a:moveTo>
                  <a:pt x="165273" y="4705"/>
                </a:moveTo>
                <a:lnTo>
                  <a:pt x="160773" y="4909"/>
                </a:lnTo>
                <a:lnTo>
                  <a:pt x="160875" y="5011"/>
                </a:lnTo>
                <a:lnTo>
                  <a:pt x="160364" y="5114"/>
                </a:lnTo>
                <a:lnTo>
                  <a:pt x="159341" y="5420"/>
                </a:lnTo>
                <a:lnTo>
                  <a:pt x="158727" y="5625"/>
                </a:lnTo>
                <a:lnTo>
                  <a:pt x="158830" y="5727"/>
                </a:lnTo>
                <a:lnTo>
                  <a:pt x="158216" y="5830"/>
                </a:lnTo>
                <a:lnTo>
                  <a:pt x="158727" y="5932"/>
                </a:lnTo>
                <a:lnTo>
                  <a:pt x="158318" y="6239"/>
                </a:lnTo>
                <a:lnTo>
                  <a:pt x="158727" y="6341"/>
                </a:lnTo>
                <a:lnTo>
                  <a:pt x="158318" y="6443"/>
                </a:lnTo>
                <a:lnTo>
                  <a:pt x="158114" y="6648"/>
                </a:lnTo>
                <a:lnTo>
                  <a:pt x="157602" y="6955"/>
                </a:lnTo>
                <a:lnTo>
                  <a:pt x="158114" y="7261"/>
                </a:lnTo>
                <a:lnTo>
                  <a:pt x="160057" y="7057"/>
                </a:lnTo>
                <a:lnTo>
                  <a:pt x="159750" y="6852"/>
                </a:lnTo>
                <a:lnTo>
                  <a:pt x="160159" y="6341"/>
                </a:lnTo>
                <a:lnTo>
                  <a:pt x="160875" y="6239"/>
                </a:lnTo>
                <a:lnTo>
                  <a:pt x="160875" y="6136"/>
                </a:lnTo>
                <a:lnTo>
                  <a:pt x="161182" y="6034"/>
                </a:lnTo>
                <a:lnTo>
                  <a:pt x="160977" y="5932"/>
                </a:lnTo>
                <a:lnTo>
                  <a:pt x="165273" y="4705"/>
                </a:lnTo>
                <a:close/>
                <a:moveTo>
                  <a:pt x="212114" y="6852"/>
                </a:moveTo>
                <a:lnTo>
                  <a:pt x="211500" y="7261"/>
                </a:lnTo>
                <a:lnTo>
                  <a:pt x="214057" y="7364"/>
                </a:lnTo>
                <a:lnTo>
                  <a:pt x="212114" y="6852"/>
                </a:lnTo>
                <a:close/>
                <a:moveTo>
                  <a:pt x="177955" y="7159"/>
                </a:moveTo>
                <a:lnTo>
                  <a:pt x="178568" y="7466"/>
                </a:lnTo>
                <a:lnTo>
                  <a:pt x="177852" y="7261"/>
                </a:lnTo>
                <a:lnTo>
                  <a:pt x="177955" y="7159"/>
                </a:lnTo>
                <a:close/>
                <a:moveTo>
                  <a:pt x="58602" y="6955"/>
                </a:moveTo>
                <a:lnTo>
                  <a:pt x="57375" y="7159"/>
                </a:lnTo>
                <a:lnTo>
                  <a:pt x="57784" y="7568"/>
                </a:lnTo>
                <a:lnTo>
                  <a:pt x="58602" y="7261"/>
                </a:lnTo>
                <a:lnTo>
                  <a:pt x="58602" y="6955"/>
                </a:lnTo>
                <a:close/>
                <a:moveTo>
                  <a:pt x="108307" y="7568"/>
                </a:moveTo>
                <a:lnTo>
                  <a:pt x="108211" y="7587"/>
                </a:lnTo>
                <a:lnTo>
                  <a:pt x="108211" y="7587"/>
                </a:lnTo>
                <a:lnTo>
                  <a:pt x="108381" y="7603"/>
                </a:lnTo>
                <a:lnTo>
                  <a:pt x="108381" y="7603"/>
                </a:lnTo>
                <a:lnTo>
                  <a:pt x="108307" y="7568"/>
                </a:lnTo>
                <a:close/>
                <a:moveTo>
                  <a:pt x="73636" y="7159"/>
                </a:moveTo>
                <a:lnTo>
                  <a:pt x="74659" y="7670"/>
                </a:lnTo>
                <a:lnTo>
                  <a:pt x="76193" y="7670"/>
                </a:lnTo>
                <a:lnTo>
                  <a:pt x="76193" y="7466"/>
                </a:lnTo>
                <a:lnTo>
                  <a:pt x="75989" y="7261"/>
                </a:lnTo>
                <a:lnTo>
                  <a:pt x="73636" y="7159"/>
                </a:lnTo>
                <a:close/>
                <a:moveTo>
                  <a:pt x="108381" y="7603"/>
                </a:moveTo>
                <a:lnTo>
                  <a:pt x="109841" y="8284"/>
                </a:lnTo>
                <a:lnTo>
                  <a:pt x="110250" y="7773"/>
                </a:lnTo>
                <a:lnTo>
                  <a:pt x="108381" y="7603"/>
                </a:lnTo>
                <a:close/>
                <a:moveTo>
                  <a:pt x="68011" y="6852"/>
                </a:moveTo>
                <a:lnTo>
                  <a:pt x="64227" y="7364"/>
                </a:lnTo>
                <a:lnTo>
                  <a:pt x="63511" y="8386"/>
                </a:lnTo>
                <a:lnTo>
                  <a:pt x="63511" y="8386"/>
                </a:lnTo>
                <a:lnTo>
                  <a:pt x="64534" y="8182"/>
                </a:lnTo>
                <a:lnTo>
                  <a:pt x="64739" y="7773"/>
                </a:lnTo>
                <a:lnTo>
                  <a:pt x="65352" y="7773"/>
                </a:lnTo>
                <a:lnTo>
                  <a:pt x="68011" y="6852"/>
                </a:lnTo>
                <a:close/>
                <a:moveTo>
                  <a:pt x="216716" y="8182"/>
                </a:moveTo>
                <a:lnTo>
                  <a:pt x="217227" y="8489"/>
                </a:lnTo>
                <a:lnTo>
                  <a:pt x="217330" y="8182"/>
                </a:lnTo>
                <a:close/>
                <a:moveTo>
                  <a:pt x="62080" y="6852"/>
                </a:moveTo>
                <a:lnTo>
                  <a:pt x="60852" y="7159"/>
                </a:lnTo>
                <a:lnTo>
                  <a:pt x="61568" y="7364"/>
                </a:lnTo>
                <a:lnTo>
                  <a:pt x="61057" y="7466"/>
                </a:lnTo>
                <a:lnTo>
                  <a:pt x="61057" y="7568"/>
                </a:lnTo>
                <a:lnTo>
                  <a:pt x="60341" y="7773"/>
                </a:lnTo>
                <a:lnTo>
                  <a:pt x="60034" y="7466"/>
                </a:lnTo>
                <a:lnTo>
                  <a:pt x="59420" y="7773"/>
                </a:lnTo>
                <a:lnTo>
                  <a:pt x="59727" y="8182"/>
                </a:lnTo>
                <a:lnTo>
                  <a:pt x="60136" y="8284"/>
                </a:lnTo>
                <a:lnTo>
                  <a:pt x="60443" y="8898"/>
                </a:lnTo>
                <a:lnTo>
                  <a:pt x="61159" y="8898"/>
                </a:lnTo>
                <a:lnTo>
                  <a:pt x="61364" y="8489"/>
                </a:lnTo>
                <a:lnTo>
                  <a:pt x="62182" y="8591"/>
                </a:lnTo>
                <a:lnTo>
                  <a:pt x="63205" y="7773"/>
                </a:lnTo>
                <a:lnTo>
                  <a:pt x="62795" y="7875"/>
                </a:lnTo>
                <a:lnTo>
                  <a:pt x="62795" y="7670"/>
                </a:lnTo>
                <a:lnTo>
                  <a:pt x="62898" y="7670"/>
                </a:lnTo>
                <a:lnTo>
                  <a:pt x="62182" y="7568"/>
                </a:lnTo>
                <a:lnTo>
                  <a:pt x="63409" y="7261"/>
                </a:lnTo>
                <a:lnTo>
                  <a:pt x="63205" y="7159"/>
                </a:lnTo>
                <a:lnTo>
                  <a:pt x="63511" y="6852"/>
                </a:lnTo>
                <a:close/>
                <a:moveTo>
                  <a:pt x="47250" y="6443"/>
                </a:moveTo>
                <a:lnTo>
                  <a:pt x="47148" y="6852"/>
                </a:lnTo>
                <a:lnTo>
                  <a:pt x="43977" y="8386"/>
                </a:lnTo>
                <a:lnTo>
                  <a:pt x="44284" y="8386"/>
                </a:lnTo>
                <a:lnTo>
                  <a:pt x="44898" y="8693"/>
                </a:lnTo>
                <a:lnTo>
                  <a:pt x="44795" y="9102"/>
                </a:lnTo>
                <a:lnTo>
                  <a:pt x="44795" y="9102"/>
                </a:lnTo>
                <a:lnTo>
                  <a:pt x="51955" y="7159"/>
                </a:lnTo>
                <a:lnTo>
                  <a:pt x="51545" y="6545"/>
                </a:lnTo>
                <a:lnTo>
                  <a:pt x="50318" y="6750"/>
                </a:lnTo>
                <a:lnTo>
                  <a:pt x="50420" y="6545"/>
                </a:lnTo>
                <a:lnTo>
                  <a:pt x="50011" y="6648"/>
                </a:lnTo>
                <a:lnTo>
                  <a:pt x="50216" y="6545"/>
                </a:lnTo>
                <a:lnTo>
                  <a:pt x="47250" y="6443"/>
                </a:lnTo>
                <a:close/>
                <a:moveTo>
                  <a:pt x="158625" y="7261"/>
                </a:moveTo>
                <a:lnTo>
                  <a:pt x="157602" y="7875"/>
                </a:lnTo>
                <a:lnTo>
                  <a:pt x="157500" y="8182"/>
                </a:lnTo>
                <a:lnTo>
                  <a:pt x="156989" y="8284"/>
                </a:lnTo>
                <a:lnTo>
                  <a:pt x="159034" y="9102"/>
                </a:lnTo>
                <a:lnTo>
                  <a:pt x="158830" y="9102"/>
                </a:lnTo>
                <a:lnTo>
                  <a:pt x="158830" y="9205"/>
                </a:lnTo>
                <a:lnTo>
                  <a:pt x="158727" y="9205"/>
                </a:lnTo>
                <a:lnTo>
                  <a:pt x="158727" y="9307"/>
                </a:lnTo>
                <a:lnTo>
                  <a:pt x="158625" y="9307"/>
                </a:lnTo>
                <a:lnTo>
                  <a:pt x="160773" y="9614"/>
                </a:lnTo>
                <a:lnTo>
                  <a:pt x="160773" y="9614"/>
                </a:lnTo>
                <a:lnTo>
                  <a:pt x="160568" y="9511"/>
                </a:lnTo>
                <a:lnTo>
                  <a:pt x="161489" y="9511"/>
                </a:lnTo>
                <a:lnTo>
                  <a:pt x="159239" y="8080"/>
                </a:lnTo>
                <a:lnTo>
                  <a:pt x="159341" y="7773"/>
                </a:lnTo>
                <a:lnTo>
                  <a:pt x="159545" y="7670"/>
                </a:lnTo>
                <a:lnTo>
                  <a:pt x="159545" y="7466"/>
                </a:lnTo>
                <a:lnTo>
                  <a:pt x="158625" y="7261"/>
                </a:lnTo>
                <a:close/>
                <a:moveTo>
                  <a:pt x="18920" y="9818"/>
                </a:moveTo>
                <a:lnTo>
                  <a:pt x="18511" y="9920"/>
                </a:lnTo>
                <a:lnTo>
                  <a:pt x="18511" y="9920"/>
                </a:lnTo>
                <a:lnTo>
                  <a:pt x="18637" y="9901"/>
                </a:lnTo>
                <a:lnTo>
                  <a:pt x="18637" y="9901"/>
                </a:lnTo>
                <a:lnTo>
                  <a:pt x="18920" y="9818"/>
                </a:lnTo>
                <a:close/>
                <a:moveTo>
                  <a:pt x="137352" y="10125"/>
                </a:moveTo>
                <a:lnTo>
                  <a:pt x="137352" y="10125"/>
                </a:lnTo>
                <a:lnTo>
                  <a:pt x="137352" y="10125"/>
                </a:lnTo>
                <a:close/>
                <a:moveTo>
                  <a:pt x="88977" y="9818"/>
                </a:moveTo>
                <a:lnTo>
                  <a:pt x="88670" y="10125"/>
                </a:lnTo>
                <a:lnTo>
                  <a:pt x="88466" y="10125"/>
                </a:lnTo>
                <a:lnTo>
                  <a:pt x="88364" y="10432"/>
                </a:lnTo>
                <a:lnTo>
                  <a:pt x="88875" y="10534"/>
                </a:lnTo>
                <a:lnTo>
                  <a:pt x="88568" y="10636"/>
                </a:lnTo>
                <a:lnTo>
                  <a:pt x="89489" y="10636"/>
                </a:lnTo>
                <a:lnTo>
                  <a:pt x="90000" y="10227"/>
                </a:lnTo>
                <a:lnTo>
                  <a:pt x="88977" y="9818"/>
                </a:lnTo>
                <a:close/>
                <a:moveTo>
                  <a:pt x="52466" y="7261"/>
                </a:moveTo>
                <a:lnTo>
                  <a:pt x="48170" y="8591"/>
                </a:lnTo>
                <a:lnTo>
                  <a:pt x="48784" y="8693"/>
                </a:lnTo>
                <a:lnTo>
                  <a:pt x="48375" y="8898"/>
                </a:lnTo>
                <a:lnTo>
                  <a:pt x="50216" y="8795"/>
                </a:lnTo>
                <a:lnTo>
                  <a:pt x="50216" y="8795"/>
                </a:lnTo>
                <a:lnTo>
                  <a:pt x="49705" y="8898"/>
                </a:lnTo>
                <a:lnTo>
                  <a:pt x="49807" y="8898"/>
                </a:lnTo>
                <a:lnTo>
                  <a:pt x="47761" y="9307"/>
                </a:lnTo>
                <a:lnTo>
                  <a:pt x="51545" y="9818"/>
                </a:lnTo>
                <a:lnTo>
                  <a:pt x="48273" y="9920"/>
                </a:lnTo>
                <a:lnTo>
                  <a:pt x="47557" y="10534"/>
                </a:lnTo>
                <a:lnTo>
                  <a:pt x="49193" y="10739"/>
                </a:lnTo>
                <a:lnTo>
                  <a:pt x="48989" y="11352"/>
                </a:lnTo>
                <a:lnTo>
                  <a:pt x="54102" y="10534"/>
                </a:lnTo>
                <a:lnTo>
                  <a:pt x="54102" y="10739"/>
                </a:lnTo>
                <a:lnTo>
                  <a:pt x="54818" y="10841"/>
                </a:lnTo>
                <a:lnTo>
                  <a:pt x="54614" y="10943"/>
                </a:lnTo>
                <a:lnTo>
                  <a:pt x="56148" y="11045"/>
                </a:lnTo>
                <a:lnTo>
                  <a:pt x="57170" y="10534"/>
                </a:lnTo>
                <a:lnTo>
                  <a:pt x="56250" y="10739"/>
                </a:lnTo>
                <a:lnTo>
                  <a:pt x="56455" y="10534"/>
                </a:lnTo>
                <a:lnTo>
                  <a:pt x="56352" y="10432"/>
                </a:lnTo>
                <a:lnTo>
                  <a:pt x="58295" y="10023"/>
                </a:lnTo>
                <a:lnTo>
                  <a:pt x="57989" y="9920"/>
                </a:lnTo>
                <a:lnTo>
                  <a:pt x="57989" y="9818"/>
                </a:lnTo>
                <a:lnTo>
                  <a:pt x="56864" y="9409"/>
                </a:lnTo>
                <a:lnTo>
                  <a:pt x="57682" y="7670"/>
                </a:lnTo>
                <a:lnTo>
                  <a:pt x="56455" y="7364"/>
                </a:lnTo>
                <a:lnTo>
                  <a:pt x="55739" y="8489"/>
                </a:lnTo>
                <a:lnTo>
                  <a:pt x="55023" y="8693"/>
                </a:lnTo>
                <a:lnTo>
                  <a:pt x="55023" y="8693"/>
                </a:lnTo>
                <a:lnTo>
                  <a:pt x="55227" y="7875"/>
                </a:lnTo>
                <a:lnTo>
                  <a:pt x="54614" y="7773"/>
                </a:lnTo>
                <a:lnTo>
                  <a:pt x="53591" y="8080"/>
                </a:lnTo>
                <a:lnTo>
                  <a:pt x="53693" y="7977"/>
                </a:lnTo>
                <a:lnTo>
                  <a:pt x="53182" y="8080"/>
                </a:lnTo>
                <a:lnTo>
                  <a:pt x="53182" y="8080"/>
                </a:lnTo>
                <a:lnTo>
                  <a:pt x="53898" y="7773"/>
                </a:lnTo>
                <a:lnTo>
                  <a:pt x="51750" y="7875"/>
                </a:lnTo>
                <a:lnTo>
                  <a:pt x="52466" y="7261"/>
                </a:lnTo>
                <a:close/>
                <a:moveTo>
                  <a:pt x="60341" y="10330"/>
                </a:moveTo>
                <a:lnTo>
                  <a:pt x="58602" y="10841"/>
                </a:lnTo>
                <a:lnTo>
                  <a:pt x="59114" y="11148"/>
                </a:lnTo>
                <a:lnTo>
                  <a:pt x="60136" y="11352"/>
                </a:lnTo>
                <a:lnTo>
                  <a:pt x="61159" y="11045"/>
                </a:lnTo>
                <a:lnTo>
                  <a:pt x="60239" y="10432"/>
                </a:lnTo>
                <a:lnTo>
                  <a:pt x="60341" y="10330"/>
                </a:lnTo>
                <a:close/>
                <a:moveTo>
                  <a:pt x="175193" y="11250"/>
                </a:moveTo>
                <a:lnTo>
                  <a:pt x="176114" y="11557"/>
                </a:lnTo>
                <a:lnTo>
                  <a:pt x="176114" y="12068"/>
                </a:lnTo>
                <a:lnTo>
                  <a:pt x="177136" y="12170"/>
                </a:lnTo>
                <a:lnTo>
                  <a:pt x="177136" y="12170"/>
                </a:lnTo>
                <a:lnTo>
                  <a:pt x="176011" y="12068"/>
                </a:lnTo>
                <a:lnTo>
                  <a:pt x="175193" y="11250"/>
                </a:lnTo>
                <a:close/>
                <a:moveTo>
                  <a:pt x="73023" y="11557"/>
                </a:moveTo>
                <a:lnTo>
                  <a:pt x="72307" y="12375"/>
                </a:lnTo>
                <a:lnTo>
                  <a:pt x="73432" y="12375"/>
                </a:lnTo>
                <a:lnTo>
                  <a:pt x="74148" y="11659"/>
                </a:lnTo>
                <a:lnTo>
                  <a:pt x="73023" y="11557"/>
                </a:lnTo>
                <a:close/>
                <a:moveTo>
                  <a:pt x="108409" y="13295"/>
                </a:moveTo>
                <a:lnTo>
                  <a:pt x="108716" y="13398"/>
                </a:lnTo>
                <a:lnTo>
                  <a:pt x="108818" y="13398"/>
                </a:lnTo>
                <a:lnTo>
                  <a:pt x="108409" y="13295"/>
                </a:lnTo>
                <a:close/>
                <a:moveTo>
                  <a:pt x="9205" y="13807"/>
                </a:moveTo>
                <a:lnTo>
                  <a:pt x="9102" y="13909"/>
                </a:lnTo>
                <a:lnTo>
                  <a:pt x="9205" y="13909"/>
                </a:lnTo>
                <a:lnTo>
                  <a:pt x="9205" y="13807"/>
                </a:lnTo>
                <a:close/>
                <a:moveTo>
                  <a:pt x="5420" y="11045"/>
                </a:moveTo>
                <a:lnTo>
                  <a:pt x="0" y="14420"/>
                </a:lnTo>
                <a:lnTo>
                  <a:pt x="511" y="14318"/>
                </a:lnTo>
                <a:lnTo>
                  <a:pt x="1227" y="13909"/>
                </a:lnTo>
                <a:lnTo>
                  <a:pt x="1227" y="13705"/>
                </a:lnTo>
                <a:lnTo>
                  <a:pt x="1739" y="13398"/>
                </a:lnTo>
                <a:lnTo>
                  <a:pt x="1636" y="13500"/>
                </a:lnTo>
                <a:lnTo>
                  <a:pt x="2352" y="13295"/>
                </a:lnTo>
                <a:lnTo>
                  <a:pt x="2148" y="13398"/>
                </a:lnTo>
                <a:lnTo>
                  <a:pt x="2761" y="13193"/>
                </a:lnTo>
                <a:lnTo>
                  <a:pt x="2761" y="13193"/>
                </a:lnTo>
                <a:lnTo>
                  <a:pt x="1636" y="14011"/>
                </a:lnTo>
                <a:lnTo>
                  <a:pt x="3273" y="14114"/>
                </a:lnTo>
                <a:lnTo>
                  <a:pt x="3068" y="14625"/>
                </a:lnTo>
                <a:lnTo>
                  <a:pt x="3375" y="15034"/>
                </a:lnTo>
                <a:lnTo>
                  <a:pt x="3989" y="14932"/>
                </a:lnTo>
                <a:lnTo>
                  <a:pt x="3682" y="15136"/>
                </a:lnTo>
                <a:lnTo>
                  <a:pt x="4295" y="14932"/>
                </a:lnTo>
                <a:lnTo>
                  <a:pt x="4193" y="15034"/>
                </a:lnTo>
                <a:lnTo>
                  <a:pt x="4193" y="15034"/>
                </a:lnTo>
                <a:lnTo>
                  <a:pt x="4602" y="14727"/>
                </a:lnTo>
                <a:lnTo>
                  <a:pt x="4500" y="14625"/>
                </a:lnTo>
                <a:lnTo>
                  <a:pt x="5523" y="14318"/>
                </a:lnTo>
                <a:lnTo>
                  <a:pt x="5318" y="14318"/>
                </a:lnTo>
                <a:lnTo>
                  <a:pt x="5830" y="14114"/>
                </a:lnTo>
                <a:lnTo>
                  <a:pt x="5727" y="14114"/>
                </a:lnTo>
                <a:lnTo>
                  <a:pt x="5727" y="13909"/>
                </a:lnTo>
                <a:lnTo>
                  <a:pt x="6136" y="14011"/>
                </a:lnTo>
                <a:lnTo>
                  <a:pt x="6750" y="14011"/>
                </a:lnTo>
                <a:lnTo>
                  <a:pt x="6852" y="13807"/>
                </a:lnTo>
                <a:lnTo>
                  <a:pt x="7159" y="13909"/>
                </a:lnTo>
                <a:lnTo>
                  <a:pt x="8386" y="13500"/>
                </a:lnTo>
                <a:lnTo>
                  <a:pt x="8080" y="13398"/>
                </a:lnTo>
                <a:lnTo>
                  <a:pt x="7977" y="13398"/>
                </a:lnTo>
                <a:lnTo>
                  <a:pt x="8080" y="13193"/>
                </a:lnTo>
                <a:lnTo>
                  <a:pt x="8080" y="12886"/>
                </a:lnTo>
                <a:lnTo>
                  <a:pt x="7364" y="12682"/>
                </a:lnTo>
                <a:lnTo>
                  <a:pt x="7364" y="12682"/>
                </a:lnTo>
                <a:lnTo>
                  <a:pt x="7568" y="12784"/>
                </a:lnTo>
                <a:lnTo>
                  <a:pt x="6852" y="12886"/>
                </a:lnTo>
                <a:lnTo>
                  <a:pt x="7261" y="12682"/>
                </a:lnTo>
                <a:lnTo>
                  <a:pt x="6341" y="12682"/>
                </a:lnTo>
                <a:lnTo>
                  <a:pt x="6034" y="12989"/>
                </a:lnTo>
                <a:lnTo>
                  <a:pt x="6034" y="13193"/>
                </a:lnTo>
                <a:lnTo>
                  <a:pt x="5625" y="13398"/>
                </a:lnTo>
                <a:lnTo>
                  <a:pt x="5625" y="13398"/>
                </a:lnTo>
                <a:lnTo>
                  <a:pt x="5932" y="13193"/>
                </a:lnTo>
                <a:lnTo>
                  <a:pt x="5523" y="13295"/>
                </a:lnTo>
                <a:lnTo>
                  <a:pt x="5523" y="13091"/>
                </a:lnTo>
                <a:lnTo>
                  <a:pt x="6545" y="12375"/>
                </a:lnTo>
                <a:lnTo>
                  <a:pt x="6136" y="12375"/>
                </a:lnTo>
                <a:lnTo>
                  <a:pt x="6648" y="12068"/>
                </a:lnTo>
                <a:lnTo>
                  <a:pt x="5830" y="11659"/>
                </a:lnTo>
                <a:lnTo>
                  <a:pt x="5932" y="11557"/>
                </a:lnTo>
                <a:lnTo>
                  <a:pt x="5727" y="11352"/>
                </a:lnTo>
                <a:lnTo>
                  <a:pt x="5523" y="11557"/>
                </a:lnTo>
                <a:lnTo>
                  <a:pt x="5523" y="11352"/>
                </a:lnTo>
                <a:lnTo>
                  <a:pt x="5625" y="11250"/>
                </a:lnTo>
                <a:lnTo>
                  <a:pt x="5420" y="11045"/>
                </a:lnTo>
                <a:close/>
                <a:moveTo>
                  <a:pt x="113011" y="13193"/>
                </a:moveTo>
                <a:lnTo>
                  <a:pt x="112807" y="13398"/>
                </a:lnTo>
                <a:lnTo>
                  <a:pt x="112500" y="13398"/>
                </a:lnTo>
                <a:lnTo>
                  <a:pt x="112193" y="13602"/>
                </a:lnTo>
                <a:lnTo>
                  <a:pt x="111682" y="13500"/>
                </a:lnTo>
                <a:lnTo>
                  <a:pt x="111682" y="13500"/>
                </a:lnTo>
                <a:lnTo>
                  <a:pt x="111784" y="13807"/>
                </a:lnTo>
                <a:lnTo>
                  <a:pt x="111170" y="13500"/>
                </a:lnTo>
                <a:lnTo>
                  <a:pt x="110864" y="13500"/>
                </a:lnTo>
                <a:lnTo>
                  <a:pt x="110864" y="13807"/>
                </a:lnTo>
                <a:lnTo>
                  <a:pt x="110250" y="13602"/>
                </a:lnTo>
                <a:lnTo>
                  <a:pt x="110148" y="14011"/>
                </a:lnTo>
                <a:lnTo>
                  <a:pt x="109739" y="14011"/>
                </a:lnTo>
                <a:lnTo>
                  <a:pt x="109636" y="14216"/>
                </a:lnTo>
                <a:lnTo>
                  <a:pt x="109432" y="14114"/>
                </a:lnTo>
                <a:lnTo>
                  <a:pt x="109534" y="14011"/>
                </a:lnTo>
                <a:lnTo>
                  <a:pt x="109330" y="13807"/>
                </a:lnTo>
                <a:lnTo>
                  <a:pt x="109534" y="13602"/>
                </a:lnTo>
                <a:lnTo>
                  <a:pt x="108716" y="13398"/>
                </a:lnTo>
                <a:lnTo>
                  <a:pt x="108511" y="13398"/>
                </a:lnTo>
                <a:lnTo>
                  <a:pt x="108716" y="13705"/>
                </a:lnTo>
                <a:lnTo>
                  <a:pt x="108102" y="13500"/>
                </a:lnTo>
                <a:lnTo>
                  <a:pt x="108102" y="13500"/>
                </a:lnTo>
                <a:lnTo>
                  <a:pt x="108205" y="13602"/>
                </a:lnTo>
                <a:lnTo>
                  <a:pt x="108102" y="13705"/>
                </a:lnTo>
                <a:lnTo>
                  <a:pt x="107898" y="13705"/>
                </a:lnTo>
                <a:lnTo>
                  <a:pt x="108205" y="13807"/>
                </a:lnTo>
                <a:lnTo>
                  <a:pt x="107693" y="13807"/>
                </a:lnTo>
                <a:lnTo>
                  <a:pt x="107795" y="14011"/>
                </a:lnTo>
                <a:lnTo>
                  <a:pt x="107386" y="14011"/>
                </a:lnTo>
                <a:lnTo>
                  <a:pt x="109125" y="14114"/>
                </a:lnTo>
                <a:lnTo>
                  <a:pt x="108614" y="14318"/>
                </a:lnTo>
                <a:lnTo>
                  <a:pt x="109125" y="14318"/>
                </a:lnTo>
                <a:lnTo>
                  <a:pt x="109125" y="14420"/>
                </a:lnTo>
                <a:lnTo>
                  <a:pt x="107898" y="14523"/>
                </a:lnTo>
                <a:lnTo>
                  <a:pt x="107795" y="14727"/>
                </a:lnTo>
                <a:lnTo>
                  <a:pt x="109227" y="14830"/>
                </a:lnTo>
                <a:lnTo>
                  <a:pt x="108818" y="15136"/>
                </a:lnTo>
                <a:lnTo>
                  <a:pt x="109227" y="15034"/>
                </a:lnTo>
                <a:lnTo>
                  <a:pt x="108307" y="15341"/>
                </a:lnTo>
                <a:lnTo>
                  <a:pt x="108716" y="15545"/>
                </a:lnTo>
                <a:lnTo>
                  <a:pt x="109432" y="15443"/>
                </a:lnTo>
                <a:lnTo>
                  <a:pt x="111375" y="15852"/>
                </a:lnTo>
                <a:lnTo>
                  <a:pt x="114648" y="14625"/>
                </a:lnTo>
                <a:lnTo>
                  <a:pt x="114648" y="14216"/>
                </a:lnTo>
                <a:lnTo>
                  <a:pt x="114034" y="13807"/>
                </a:lnTo>
                <a:lnTo>
                  <a:pt x="113830" y="13500"/>
                </a:lnTo>
                <a:lnTo>
                  <a:pt x="114239" y="13295"/>
                </a:lnTo>
                <a:lnTo>
                  <a:pt x="113011" y="13193"/>
                </a:lnTo>
                <a:close/>
                <a:moveTo>
                  <a:pt x="65557" y="13705"/>
                </a:moveTo>
                <a:lnTo>
                  <a:pt x="63102" y="15750"/>
                </a:lnTo>
                <a:lnTo>
                  <a:pt x="63818" y="15750"/>
                </a:lnTo>
                <a:lnTo>
                  <a:pt x="64023" y="16159"/>
                </a:lnTo>
                <a:lnTo>
                  <a:pt x="66309" y="15364"/>
                </a:lnTo>
                <a:lnTo>
                  <a:pt x="66309" y="15364"/>
                </a:lnTo>
                <a:lnTo>
                  <a:pt x="67091" y="15852"/>
                </a:lnTo>
                <a:lnTo>
                  <a:pt x="68114" y="15545"/>
                </a:lnTo>
                <a:lnTo>
                  <a:pt x="67091" y="15443"/>
                </a:lnTo>
                <a:lnTo>
                  <a:pt x="67295" y="14830"/>
                </a:lnTo>
                <a:lnTo>
                  <a:pt x="65659" y="14011"/>
                </a:lnTo>
                <a:lnTo>
                  <a:pt x="65557" y="13705"/>
                </a:lnTo>
                <a:close/>
                <a:moveTo>
                  <a:pt x="128864" y="16773"/>
                </a:moveTo>
                <a:lnTo>
                  <a:pt x="128455" y="16875"/>
                </a:lnTo>
                <a:lnTo>
                  <a:pt x="128455" y="16875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8864" y="16773"/>
                </a:lnTo>
                <a:close/>
                <a:moveTo>
                  <a:pt x="73227" y="6955"/>
                </a:moveTo>
                <a:lnTo>
                  <a:pt x="70773" y="7364"/>
                </a:lnTo>
                <a:lnTo>
                  <a:pt x="71080" y="7670"/>
                </a:lnTo>
                <a:lnTo>
                  <a:pt x="70159" y="7773"/>
                </a:lnTo>
                <a:lnTo>
                  <a:pt x="70466" y="8080"/>
                </a:lnTo>
                <a:lnTo>
                  <a:pt x="70466" y="8386"/>
                </a:lnTo>
                <a:lnTo>
                  <a:pt x="69443" y="8386"/>
                </a:lnTo>
                <a:lnTo>
                  <a:pt x="69955" y="8693"/>
                </a:lnTo>
                <a:lnTo>
                  <a:pt x="69545" y="9205"/>
                </a:lnTo>
                <a:lnTo>
                  <a:pt x="68318" y="9205"/>
                </a:lnTo>
                <a:lnTo>
                  <a:pt x="69545" y="8898"/>
                </a:lnTo>
                <a:lnTo>
                  <a:pt x="69136" y="8489"/>
                </a:lnTo>
                <a:lnTo>
                  <a:pt x="69443" y="7773"/>
                </a:lnTo>
                <a:lnTo>
                  <a:pt x="71284" y="6955"/>
                </a:lnTo>
                <a:lnTo>
                  <a:pt x="71284" y="6955"/>
                </a:lnTo>
                <a:lnTo>
                  <a:pt x="67193" y="8284"/>
                </a:lnTo>
                <a:lnTo>
                  <a:pt x="66682" y="8898"/>
                </a:lnTo>
                <a:lnTo>
                  <a:pt x="67909" y="9205"/>
                </a:lnTo>
                <a:lnTo>
                  <a:pt x="66477" y="9205"/>
                </a:lnTo>
                <a:lnTo>
                  <a:pt x="68114" y="9716"/>
                </a:lnTo>
                <a:lnTo>
                  <a:pt x="67909" y="9920"/>
                </a:lnTo>
                <a:lnTo>
                  <a:pt x="70875" y="10125"/>
                </a:lnTo>
                <a:lnTo>
                  <a:pt x="70875" y="10023"/>
                </a:lnTo>
                <a:lnTo>
                  <a:pt x="72205" y="10227"/>
                </a:lnTo>
                <a:lnTo>
                  <a:pt x="72614" y="9716"/>
                </a:lnTo>
                <a:lnTo>
                  <a:pt x="73534" y="9920"/>
                </a:lnTo>
                <a:lnTo>
                  <a:pt x="73432" y="10227"/>
                </a:lnTo>
                <a:lnTo>
                  <a:pt x="73841" y="10330"/>
                </a:lnTo>
                <a:lnTo>
                  <a:pt x="73636" y="10432"/>
                </a:lnTo>
                <a:lnTo>
                  <a:pt x="74148" y="10330"/>
                </a:lnTo>
                <a:lnTo>
                  <a:pt x="74250" y="10739"/>
                </a:lnTo>
                <a:lnTo>
                  <a:pt x="73432" y="11148"/>
                </a:lnTo>
                <a:lnTo>
                  <a:pt x="74685" y="10969"/>
                </a:lnTo>
                <a:lnTo>
                  <a:pt x="74761" y="11045"/>
                </a:lnTo>
                <a:lnTo>
                  <a:pt x="74557" y="11148"/>
                </a:lnTo>
                <a:lnTo>
                  <a:pt x="75375" y="11557"/>
                </a:lnTo>
                <a:lnTo>
                  <a:pt x="75477" y="12273"/>
                </a:lnTo>
                <a:lnTo>
                  <a:pt x="73534" y="13398"/>
                </a:lnTo>
                <a:lnTo>
                  <a:pt x="73636" y="13807"/>
                </a:lnTo>
                <a:lnTo>
                  <a:pt x="72000" y="14216"/>
                </a:lnTo>
                <a:lnTo>
                  <a:pt x="72000" y="14318"/>
                </a:lnTo>
                <a:lnTo>
                  <a:pt x="72000" y="14420"/>
                </a:lnTo>
                <a:lnTo>
                  <a:pt x="71898" y="14625"/>
                </a:lnTo>
                <a:lnTo>
                  <a:pt x="72000" y="14318"/>
                </a:lnTo>
                <a:lnTo>
                  <a:pt x="71080" y="14114"/>
                </a:lnTo>
                <a:lnTo>
                  <a:pt x="70057" y="14727"/>
                </a:lnTo>
                <a:lnTo>
                  <a:pt x="70977" y="15136"/>
                </a:lnTo>
                <a:lnTo>
                  <a:pt x="72307" y="14727"/>
                </a:lnTo>
                <a:lnTo>
                  <a:pt x="72818" y="14830"/>
                </a:lnTo>
                <a:lnTo>
                  <a:pt x="72716" y="15034"/>
                </a:lnTo>
                <a:lnTo>
                  <a:pt x="72716" y="15034"/>
                </a:lnTo>
                <a:lnTo>
                  <a:pt x="73330" y="14830"/>
                </a:lnTo>
                <a:lnTo>
                  <a:pt x="73125" y="15034"/>
                </a:lnTo>
                <a:lnTo>
                  <a:pt x="73739" y="15545"/>
                </a:lnTo>
                <a:lnTo>
                  <a:pt x="73636" y="15648"/>
                </a:lnTo>
                <a:lnTo>
                  <a:pt x="74148" y="15750"/>
                </a:lnTo>
                <a:lnTo>
                  <a:pt x="73636" y="15955"/>
                </a:lnTo>
                <a:lnTo>
                  <a:pt x="74250" y="16261"/>
                </a:lnTo>
                <a:lnTo>
                  <a:pt x="74045" y="16364"/>
                </a:lnTo>
                <a:lnTo>
                  <a:pt x="76909" y="17386"/>
                </a:lnTo>
                <a:lnTo>
                  <a:pt x="77318" y="17080"/>
                </a:lnTo>
                <a:lnTo>
                  <a:pt x="76398" y="16364"/>
                </a:lnTo>
                <a:lnTo>
                  <a:pt x="76500" y="16261"/>
                </a:lnTo>
                <a:lnTo>
                  <a:pt x="75989" y="15648"/>
                </a:lnTo>
                <a:lnTo>
                  <a:pt x="76705" y="15648"/>
                </a:lnTo>
                <a:lnTo>
                  <a:pt x="78034" y="16568"/>
                </a:lnTo>
                <a:lnTo>
                  <a:pt x="78239" y="16364"/>
                </a:lnTo>
                <a:lnTo>
                  <a:pt x="78545" y="16364"/>
                </a:lnTo>
                <a:lnTo>
                  <a:pt x="78545" y="15648"/>
                </a:lnTo>
                <a:lnTo>
                  <a:pt x="78955" y="15955"/>
                </a:lnTo>
                <a:lnTo>
                  <a:pt x="78955" y="15443"/>
                </a:lnTo>
                <a:lnTo>
                  <a:pt x="79057" y="15341"/>
                </a:lnTo>
                <a:lnTo>
                  <a:pt x="78750" y="15341"/>
                </a:lnTo>
                <a:lnTo>
                  <a:pt x="78545" y="15136"/>
                </a:lnTo>
                <a:lnTo>
                  <a:pt x="78955" y="14932"/>
                </a:lnTo>
                <a:lnTo>
                  <a:pt x="78648" y="14932"/>
                </a:lnTo>
                <a:lnTo>
                  <a:pt x="78955" y="14830"/>
                </a:lnTo>
                <a:lnTo>
                  <a:pt x="78648" y="14625"/>
                </a:lnTo>
                <a:lnTo>
                  <a:pt x="78034" y="14625"/>
                </a:lnTo>
                <a:lnTo>
                  <a:pt x="77830" y="14216"/>
                </a:lnTo>
                <a:lnTo>
                  <a:pt x="78034" y="14114"/>
                </a:lnTo>
                <a:lnTo>
                  <a:pt x="77523" y="14011"/>
                </a:lnTo>
                <a:lnTo>
                  <a:pt x="77727" y="13807"/>
                </a:lnTo>
                <a:lnTo>
                  <a:pt x="77318" y="13398"/>
                </a:lnTo>
                <a:lnTo>
                  <a:pt x="78341" y="13602"/>
                </a:lnTo>
                <a:lnTo>
                  <a:pt x="78136" y="13193"/>
                </a:lnTo>
                <a:lnTo>
                  <a:pt x="78545" y="13091"/>
                </a:lnTo>
                <a:lnTo>
                  <a:pt x="79466" y="13398"/>
                </a:lnTo>
                <a:lnTo>
                  <a:pt x="79159" y="13602"/>
                </a:lnTo>
                <a:lnTo>
                  <a:pt x="79159" y="13602"/>
                </a:lnTo>
                <a:lnTo>
                  <a:pt x="80284" y="13295"/>
                </a:lnTo>
                <a:lnTo>
                  <a:pt x="79466" y="13909"/>
                </a:lnTo>
                <a:lnTo>
                  <a:pt x="79568" y="14318"/>
                </a:lnTo>
                <a:lnTo>
                  <a:pt x="79977" y="14114"/>
                </a:lnTo>
                <a:lnTo>
                  <a:pt x="80182" y="14420"/>
                </a:lnTo>
                <a:lnTo>
                  <a:pt x="80489" y="14420"/>
                </a:lnTo>
                <a:lnTo>
                  <a:pt x="80693" y="13909"/>
                </a:lnTo>
                <a:lnTo>
                  <a:pt x="80489" y="13909"/>
                </a:lnTo>
                <a:lnTo>
                  <a:pt x="81818" y="13602"/>
                </a:lnTo>
                <a:lnTo>
                  <a:pt x="81511" y="13398"/>
                </a:lnTo>
                <a:lnTo>
                  <a:pt x="81716" y="13295"/>
                </a:lnTo>
                <a:lnTo>
                  <a:pt x="81614" y="13193"/>
                </a:lnTo>
                <a:lnTo>
                  <a:pt x="82023" y="13295"/>
                </a:lnTo>
                <a:lnTo>
                  <a:pt x="82023" y="12989"/>
                </a:lnTo>
                <a:lnTo>
                  <a:pt x="82227" y="12989"/>
                </a:lnTo>
                <a:lnTo>
                  <a:pt x="82227" y="12682"/>
                </a:lnTo>
                <a:lnTo>
                  <a:pt x="81000" y="12886"/>
                </a:lnTo>
                <a:lnTo>
                  <a:pt x="81716" y="12477"/>
                </a:lnTo>
                <a:lnTo>
                  <a:pt x="80591" y="12375"/>
                </a:lnTo>
                <a:lnTo>
                  <a:pt x="81307" y="12170"/>
                </a:lnTo>
                <a:lnTo>
                  <a:pt x="80591" y="11966"/>
                </a:lnTo>
                <a:lnTo>
                  <a:pt x="80795" y="11864"/>
                </a:lnTo>
                <a:lnTo>
                  <a:pt x="80284" y="12068"/>
                </a:lnTo>
                <a:lnTo>
                  <a:pt x="80386" y="11864"/>
                </a:lnTo>
                <a:lnTo>
                  <a:pt x="80080" y="11864"/>
                </a:lnTo>
                <a:lnTo>
                  <a:pt x="80182" y="11761"/>
                </a:lnTo>
                <a:lnTo>
                  <a:pt x="79670" y="11966"/>
                </a:lnTo>
                <a:lnTo>
                  <a:pt x="80080" y="11557"/>
                </a:lnTo>
                <a:lnTo>
                  <a:pt x="79670" y="11761"/>
                </a:lnTo>
                <a:lnTo>
                  <a:pt x="79466" y="11761"/>
                </a:lnTo>
                <a:lnTo>
                  <a:pt x="79568" y="11557"/>
                </a:lnTo>
                <a:lnTo>
                  <a:pt x="79773" y="11455"/>
                </a:lnTo>
                <a:lnTo>
                  <a:pt x="79057" y="11352"/>
                </a:lnTo>
                <a:lnTo>
                  <a:pt x="78955" y="11148"/>
                </a:lnTo>
                <a:lnTo>
                  <a:pt x="78239" y="11045"/>
                </a:lnTo>
                <a:lnTo>
                  <a:pt x="79466" y="10943"/>
                </a:lnTo>
                <a:lnTo>
                  <a:pt x="78648" y="10841"/>
                </a:lnTo>
                <a:lnTo>
                  <a:pt x="80284" y="10739"/>
                </a:lnTo>
                <a:lnTo>
                  <a:pt x="78648" y="10534"/>
                </a:lnTo>
                <a:lnTo>
                  <a:pt x="80080" y="10330"/>
                </a:lnTo>
                <a:lnTo>
                  <a:pt x="79670" y="10023"/>
                </a:lnTo>
                <a:lnTo>
                  <a:pt x="79057" y="10125"/>
                </a:lnTo>
                <a:lnTo>
                  <a:pt x="79364" y="9920"/>
                </a:lnTo>
                <a:lnTo>
                  <a:pt x="78443" y="10023"/>
                </a:lnTo>
                <a:lnTo>
                  <a:pt x="79568" y="9716"/>
                </a:lnTo>
                <a:lnTo>
                  <a:pt x="79466" y="9409"/>
                </a:lnTo>
                <a:lnTo>
                  <a:pt x="78750" y="9409"/>
                </a:lnTo>
                <a:lnTo>
                  <a:pt x="77625" y="10023"/>
                </a:lnTo>
                <a:lnTo>
                  <a:pt x="77420" y="9716"/>
                </a:lnTo>
                <a:lnTo>
                  <a:pt x="78545" y="9205"/>
                </a:lnTo>
                <a:lnTo>
                  <a:pt x="77216" y="9409"/>
                </a:lnTo>
                <a:lnTo>
                  <a:pt x="77216" y="9409"/>
                </a:lnTo>
                <a:lnTo>
                  <a:pt x="78341" y="8898"/>
                </a:lnTo>
                <a:lnTo>
                  <a:pt x="76500" y="8898"/>
                </a:lnTo>
                <a:lnTo>
                  <a:pt x="77011" y="8591"/>
                </a:lnTo>
                <a:lnTo>
                  <a:pt x="75886" y="9000"/>
                </a:lnTo>
                <a:lnTo>
                  <a:pt x="76398" y="8693"/>
                </a:lnTo>
                <a:lnTo>
                  <a:pt x="76091" y="8693"/>
                </a:lnTo>
                <a:lnTo>
                  <a:pt x="76807" y="8386"/>
                </a:lnTo>
                <a:lnTo>
                  <a:pt x="76807" y="8386"/>
                </a:lnTo>
                <a:lnTo>
                  <a:pt x="75580" y="8591"/>
                </a:lnTo>
                <a:lnTo>
                  <a:pt x="75580" y="8591"/>
                </a:lnTo>
                <a:lnTo>
                  <a:pt x="76500" y="8182"/>
                </a:lnTo>
                <a:lnTo>
                  <a:pt x="74761" y="7875"/>
                </a:lnTo>
                <a:lnTo>
                  <a:pt x="74761" y="7875"/>
                </a:lnTo>
                <a:lnTo>
                  <a:pt x="74864" y="8182"/>
                </a:lnTo>
                <a:lnTo>
                  <a:pt x="74045" y="8489"/>
                </a:lnTo>
                <a:lnTo>
                  <a:pt x="73739" y="8080"/>
                </a:lnTo>
                <a:lnTo>
                  <a:pt x="72511" y="8489"/>
                </a:lnTo>
                <a:lnTo>
                  <a:pt x="72818" y="8284"/>
                </a:lnTo>
                <a:lnTo>
                  <a:pt x="72716" y="8182"/>
                </a:lnTo>
                <a:lnTo>
                  <a:pt x="73125" y="7977"/>
                </a:lnTo>
                <a:lnTo>
                  <a:pt x="72614" y="8182"/>
                </a:lnTo>
                <a:lnTo>
                  <a:pt x="73534" y="7773"/>
                </a:lnTo>
                <a:lnTo>
                  <a:pt x="73227" y="6955"/>
                </a:lnTo>
                <a:close/>
                <a:moveTo>
                  <a:pt x="103500" y="0"/>
                </a:moveTo>
                <a:lnTo>
                  <a:pt x="103807" y="102"/>
                </a:lnTo>
                <a:lnTo>
                  <a:pt x="99205" y="205"/>
                </a:lnTo>
                <a:lnTo>
                  <a:pt x="101864" y="307"/>
                </a:lnTo>
                <a:lnTo>
                  <a:pt x="99614" y="409"/>
                </a:lnTo>
                <a:lnTo>
                  <a:pt x="100125" y="511"/>
                </a:lnTo>
                <a:lnTo>
                  <a:pt x="99818" y="818"/>
                </a:lnTo>
                <a:lnTo>
                  <a:pt x="97057" y="511"/>
                </a:lnTo>
                <a:lnTo>
                  <a:pt x="97057" y="818"/>
                </a:lnTo>
                <a:lnTo>
                  <a:pt x="94705" y="1023"/>
                </a:lnTo>
                <a:lnTo>
                  <a:pt x="94705" y="614"/>
                </a:lnTo>
                <a:lnTo>
                  <a:pt x="91841" y="818"/>
                </a:lnTo>
                <a:lnTo>
                  <a:pt x="92966" y="1227"/>
                </a:lnTo>
                <a:lnTo>
                  <a:pt x="90716" y="920"/>
                </a:lnTo>
                <a:lnTo>
                  <a:pt x="86625" y="1841"/>
                </a:lnTo>
                <a:lnTo>
                  <a:pt x="86932" y="2148"/>
                </a:lnTo>
                <a:lnTo>
                  <a:pt x="87955" y="2045"/>
                </a:lnTo>
                <a:lnTo>
                  <a:pt x="87955" y="2045"/>
                </a:lnTo>
                <a:lnTo>
                  <a:pt x="81818" y="3477"/>
                </a:lnTo>
                <a:lnTo>
                  <a:pt x="83148" y="3682"/>
                </a:lnTo>
                <a:lnTo>
                  <a:pt x="82841" y="3784"/>
                </a:lnTo>
                <a:lnTo>
                  <a:pt x="85091" y="3989"/>
                </a:lnTo>
                <a:lnTo>
                  <a:pt x="82023" y="4295"/>
                </a:lnTo>
                <a:lnTo>
                  <a:pt x="82125" y="4398"/>
                </a:lnTo>
                <a:lnTo>
                  <a:pt x="82125" y="4500"/>
                </a:lnTo>
                <a:lnTo>
                  <a:pt x="83557" y="4602"/>
                </a:lnTo>
                <a:lnTo>
                  <a:pt x="82534" y="4807"/>
                </a:lnTo>
                <a:lnTo>
                  <a:pt x="88568" y="5318"/>
                </a:lnTo>
                <a:lnTo>
                  <a:pt x="88568" y="5625"/>
                </a:lnTo>
                <a:lnTo>
                  <a:pt x="89489" y="6341"/>
                </a:lnTo>
                <a:lnTo>
                  <a:pt x="88670" y="6648"/>
                </a:lnTo>
                <a:lnTo>
                  <a:pt x="89386" y="6750"/>
                </a:lnTo>
                <a:lnTo>
                  <a:pt x="89182" y="7057"/>
                </a:lnTo>
                <a:lnTo>
                  <a:pt x="89386" y="7466"/>
                </a:lnTo>
                <a:lnTo>
                  <a:pt x="89386" y="7568"/>
                </a:lnTo>
                <a:lnTo>
                  <a:pt x="89591" y="7773"/>
                </a:lnTo>
                <a:lnTo>
                  <a:pt x="88977" y="7977"/>
                </a:lnTo>
                <a:lnTo>
                  <a:pt x="89080" y="8080"/>
                </a:lnTo>
                <a:lnTo>
                  <a:pt x="88773" y="8182"/>
                </a:lnTo>
                <a:lnTo>
                  <a:pt x="88773" y="8182"/>
                </a:lnTo>
                <a:lnTo>
                  <a:pt x="89386" y="8080"/>
                </a:lnTo>
                <a:lnTo>
                  <a:pt x="88568" y="8795"/>
                </a:lnTo>
                <a:lnTo>
                  <a:pt x="90102" y="8489"/>
                </a:lnTo>
                <a:lnTo>
                  <a:pt x="90102" y="8591"/>
                </a:lnTo>
                <a:lnTo>
                  <a:pt x="90205" y="8591"/>
                </a:lnTo>
                <a:lnTo>
                  <a:pt x="90205" y="8693"/>
                </a:lnTo>
                <a:lnTo>
                  <a:pt x="91023" y="8693"/>
                </a:lnTo>
                <a:lnTo>
                  <a:pt x="90000" y="9102"/>
                </a:lnTo>
                <a:lnTo>
                  <a:pt x="91227" y="9205"/>
                </a:lnTo>
                <a:lnTo>
                  <a:pt x="90716" y="9205"/>
                </a:lnTo>
                <a:lnTo>
                  <a:pt x="91023" y="9409"/>
                </a:lnTo>
                <a:lnTo>
                  <a:pt x="91227" y="9716"/>
                </a:lnTo>
                <a:lnTo>
                  <a:pt x="88875" y="9614"/>
                </a:lnTo>
                <a:lnTo>
                  <a:pt x="91330" y="10125"/>
                </a:lnTo>
                <a:lnTo>
                  <a:pt x="90511" y="10739"/>
                </a:lnTo>
                <a:lnTo>
                  <a:pt x="91023" y="10739"/>
                </a:lnTo>
                <a:lnTo>
                  <a:pt x="90511" y="10841"/>
                </a:lnTo>
                <a:lnTo>
                  <a:pt x="90205" y="11148"/>
                </a:lnTo>
                <a:lnTo>
                  <a:pt x="90511" y="11148"/>
                </a:lnTo>
                <a:lnTo>
                  <a:pt x="88568" y="11557"/>
                </a:lnTo>
                <a:lnTo>
                  <a:pt x="90102" y="11455"/>
                </a:lnTo>
                <a:lnTo>
                  <a:pt x="88057" y="12170"/>
                </a:lnTo>
                <a:lnTo>
                  <a:pt x="90102" y="11966"/>
                </a:lnTo>
                <a:lnTo>
                  <a:pt x="89898" y="12068"/>
                </a:lnTo>
                <a:lnTo>
                  <a:pt x="90205" y="12273"/>
                </a:lnTo>
                <a:lnTo>
                  <a:pt x="88261" y="12273"/>
                </a:lnTo>
                <a:lnTo>
                  <a:pt x="87955" y="12784"/>
                </a:lnTo>
                <a:lnTo>
                  <a:pt x="88773" y="12784"/>
                </a:lnTo>
                <a:lnTo>
                  <a:pt x="87648" y="13500"/>
                </a:lnTo>
                <a:lnTo>
                  <a:pt x="89489" y="12784"/>
                </a:lnTo>
                <a:lnTo>
                  <a:pt x="89489" y="12784"/>
                </a:lnTo>
                <a:lnTo>
                  <a:pt x="87750" y="13602"/>
                </a:lnTo>
                <a:lnTo>
                  <a:pt x="87852" y="13602"/>
                </a:lnTo>
                <a:lnTo>
                  <a:pt x="87750" y="14011"/>
                </a:lnTo>
                <a:lnTo>
                  <a:pt x="89182" y="13807"/>
                </a:lnTo>
                <a:lnTo>
                  <a:pt x="88261" y="14114"/>
                </a:lnTo>
                <a:lnTo>
                  <a:pt x="88057" y="15239"/>
                </a:lnTo>
                <a:lnTo>
                  <a:pt x="88773" y="14727"/>
                </a:lnTo>
                <a:lnTo>
                  <a:pt x="89080" y="14318"/>
                </a:lnTo>
                <a:lnTo>
                  <a:pt x="89489" y="15034"/>
                </a:lnTo>
                <a:lnTo>
                  <a:pt x="88466" y="15034"/>
                </a:lnTo>
                <a:lnTo>
                  <a:pt x="88364" y="15341"/>
                </a:lnTo>
                <a:lnTo>
                  <a:pt x="89080" y="15136"/>
                </a:lnTo>
                <a:lnTo>
                  <a:pt x="88977" y="15239"/>
                </a:lnTo>
                <a:lnTo>
                  <a:pt x="89182" y="15239"/>
                </a:lnTo>
                <a:lnTo>
                  <a:pt x="88261" y="15443"/>
                </a:lnTo>
                <a:lnTo>
                  <a:pt x="88568" y="16466"/>
                </a:lnTo>
                <a:lnTo>
                  <a:pt x="89080" y="16261"/>
                </a:lnTo>
                <a:lnTo>
                  <a:pt x="88568" y="16773"/>
                </a:lnTo>
                <a:lnTo>
                  <a:pt x="89386" y="17182"/>
                </a:lnTo>
                <a:lnTo>
                  <a:pt x="88977" y="17591"/>
                </a:lnTo>
                <a:lnTo>
                  <a:pt x="89386" y="18205"/>
                </a:lnTo>
                <a:lnTo>
                  <a:pt x="89795" y="18205"/>
                </a:lnTo>
                <a:lnTo>
                  <a:pt x="89386" y="18409"/>
                </a:lnTo>
                <a:lnTo>
                  <a:pt x="89795" y="18409"/>
                </a:lnTo>
                <a:lnTo>
                  <a:pt x="89795" y="18307"/>
                </a:lnTo>
                <a:lnTo>
                  <a:pt x="91227" y="18000"/>
                </a:lnTo>
                <a:lnTo>
                  <a:pt x="91023" y="18614"/>
                </a:lnTo>
                <a:lnTo>
                  <a:pt x="91943" y="18511"/>
                </a:lnTo>
                <a:lnTo>
                  <a:pt x="91943" y="18511"/>
                </a:lnTo>
                <a:lnTo>
                  <a:pt x="91330" y="18920"/>
                </a:lnTo>
                <a:lnTo>
                  <a:pt x="91330" y="18920"/>
                </a:lnTo>
                <a:lnTo>
                  <a:pt x="92148" y="18818"/>
                </a:lnTo>
                <a:lnTo>
                  <a:pt x="92148" y="19227"/>
                </a:lnTo>
                <a:lnTo>
                  <a:pt x="92455" y="19227"/>
                </a:lnTo>
                <a:lnTo>
                  <a:pt x="92250" y="19125"/>
                </a:lnTo>
                <a:lnTo>
                  <a:pt x="92966" y="18920"/>
                </a:lnTo>
                <a:lnTo>
                  <a:pt x="92455" y="18614"/>
                </a:lnTo>
                <a:lnTo>
                  <a:pt x="93375" y="18409"/>
                </a:lnTo>
                <a:lnTo>
                  <a:pt x="93989" y="17591"/>
                </a:lnTo>
                <a:lnTo>
                  <a:pt x="93784" y="17489"/>
                </a:lnTo>
                <a:lnTo>
                  <a:pt x="94091" y="17386"/>
                </a:lnTo>
                <a:lnTo>
                  <a:pt x="94295" y="16670"/>
                </a:lnTo>
                <a:lnTo>
                  <a:pt x="93784" y="16568"/>
                </a:lnTo>
                <a:lnTo>
                  <a:pt x="94807" y="16364"/>
                </a:lnTo>
                <a:lnTo>
                  <a:pt x="94500" y="16159"/>
                </a:lnTo>
                <a:lnTo>
                  <a:pt x="95830" y="15648"/>
                </a:lnTo>
                <a:lnTo>
                  <a:pt x="95830" y="15239"/>
                </a:lnTo>
                <a:lnTo>
                  <a:pt x="95216" y="15136"/>
                </a:lnTo>
                <a:lnTo>
                  <a:pt x="96136" y="15034"/>
                </a:lnTo>
                <a:lnTo>
                  <a:pt x="95830" y="14625"/>
                </a:lnTo>
                <a:lnTo>
                  <a:pt x="96955" y="14216"/>
                </a:lnTo>
                <a:lnTo>
                  <a:pt x="96545" y="14011"/>
                </a:lnTo>
                <a:lnTo>
                  <a:pt x="98489" y="13398"/>
                </a:lnTo>
                <a:lnTo>
                  <a:pt x="98182" y="13295"/>
                </a:lnTo>
                <a:lnTo>
                  <a:pt x="98795" y="13295"/>
                </a:lnTo>
                <a:lnTo>
                  <a:pt x="98386" y="13909"/>
                </a:lnTo>
                <a:lnTo>
                  <a:pt x="99205" y="13602"/>
                </a:lnTo>
                <a:lnTo>
                  <a:pt x="99307" y="13705"/>
                </a:lnTo>
                <a:lnTo>
                  <a:pt x="102580" y="11659"/>
                </a:lnTo>
                <a:lnTo>
                  <a:pt x="102682" y="11455"/>
                </a:lnTo>
                <a:lnTo>
                  <a:pt x="109125" y="10227"/>
                </a:lnTo>
                <a:lnTo>
                  <a:pt x="109023" y="10227"/>
                </a:lnTo>
                <a:lnTo>
                  <a:pt x="109636" y="10023"/>
                </a:lnTo>
                <a:lnTo>
                  <a:pt x="106159" y="10023"/>
                </a:lnTo>
                <a:lnTo>
                  <a:pt x="106977" y="9716"/>
                </a:lnTo>
                <a:lnTo>
                  <a:pt x="105239" y="9716"/>
                </a:lnTo>
                <a:lnTo>
                  <a:pt x="105852" y="9205"/>
                </a:lnTo>
                <a:lnTo>
                  <a:pt x="107386" y="9205"/>
                </a:lnTo>
                <a:lnTo>
                  <a:pt x="106773" y="8693"/>
                </a:lnTo>
                <a:lnTo>
                  <a:pt x="108409" y="9102"/>
                </a:lnTo>
                <a:lnTo>
                  <a:pt x="109023" y="9716"/>
                </a:lnTo>
                <a:lnTo>
                  <a:pt x="109636" y="9307"/>
                </a:lnTo>
                <a:lnTo>
                  <a:pt x="109636" y="9716"/>
                </a:lnTo>
                <a:lnTo>
                  <a:pt x="110148" y="9307"/>
                </a:lnTo>
                <a:lnTo>
                  <a:pt x="110148" y="8795"/>
                </a:lnTo>
                <a:lnTo>
                  <a:pt x="109739" y="9000"/>
                </a:lnTo>
                <a:lnTo>
                  <a:pt x="110148" y="8591"/>
                </a:lnTo>
                <a:lnTo>
                  <a:pt x="108205" y="8080"/>
                </a:lnTo>
                <a:lnTo>
                  <a:pt x="108511" y="7977"/>
                </a:lnTo>
                <a:lnTo>
                  <a:pt x="108307" y="7670"/>
                </a:lnTo>
                <a:lnTo>
                  <a:pt x="107284" y="7773"/>
                </a:lnTo>
                <a:lnTo>
                  <a:pt x="107284" y="7773"/>
                </a:lnTo>
                <a:lnTo>
                  <a:pt x="108211" y="7587"/>
                </a:lnTo>
                <a:lnTo>
                  <a:pt x="108211" y="7587"/>
                </a:lnTo>
                <a:lnTo>
                  <a:pt x="106875" y="7466"/>
                </a:lnTo>
                <a:lnTo>
                  <a:pt x="107489" y="7364"/>
                </a:lnTo>
                <a:lnTo>
                  <a:pt x="107080" y="7159"/>
                </a:lnTo>
                <a:lnTo>
                  <a:pt x="108716" y="7159"/>
                </a:lnTo>
                <a:lnTo>
                  <a:pt x="108307" y="6852"/>
                </a:lnTo>
                <a:lnTo>
                  <a:pt x="111375" y="7159"/>
                </a:lnTo>
                <a:lnTo>
                  <a:pt x="111068" y="6750"/>
                </a:lnTo>
                <a:lnTo>
                  <a:pt x="110352" y="6750"/>
                </a:lnTo>
                <a:lnTo>
                  <a:pt x="110352" y="6545"/>
                </a:lnTo>
                <a:lnTo>
                  <a:pt x="110659" y="6239"/>
                </a:lnTo>
                <a:lnTo>
                  <a:pt x="110557" y="6545"/>
                </a:lnTo>
                <a:lnTo>
                  <a:pt x="112295" y="6443"/>
                </a:lnTo>
                <a:lnTo>
                  <a:pt x="111989" y="6034"/>
                </a:lnTo>
                <a:lnTo>
                  <a:pt x="111273" y="6239"/>
                </a:lnTo>
                <a:lnTo>
                  <a:pt x="111273" y="5830"/>
                </a:lnTo>
                <a:lnTo>
                  <a:pt x="110557" y="5830"/>
                </a:lnTo>
                <a:lnTo>
                  <a:pt x="111784" y="5727"/>
                </a:lnTo>
                <a:lnTo>
                  <a:pt x="112091" y="5830"/>
                </a:lnTo>
                <a:lnTo>
                  <a:pt x="112193" y="5011"/>
                </a:lnTo>
                <a:lnTo>
                  <a:pt x="111375" y="4909"/>
                </a:lnTo>
                <a:lnTo>
                  <a:pt x="111068" y="4705"/>
                </a:lnTo>
                <a:lnTo>
                  <a:pt x="110659" y="4602"/>
                </a:lnTo>
                <a:lnTo>
                  <a:pt x="113011" y="4500"/>
                </a:lnTo>
                <a:lnTo>
                  <a:pt x="113216" y="4091"/>
                </a:lnTo>
                <a:lnTo>
                  <a:pt x="111989" y="3886"/>
                </a:lnTo>
                <a:lnTo>
                  <a:pt x="112807" y="3886"/>
                </a:lnTo>
                <a:lnTo>
                  <a:pt x="111580" y="3784"/>
                </a:lnTo>
                <a:lnTo>
                  <a:pt x="112091" y="3170"/>
                </a:lnTo>
                <a:lnTo>
                  <a:pt x="111989" y="3068"/>
                </a:lnTo>
                <a:lnTo>
                  <a:pt x="113114" y="2557"/>
                </a:lnTo>
                <a:lnTo>
                  <a:pt x="112909" y="2352"/>
                </a:lnTo>
                <a:lnTo>
                  <a:pt x="113216" y="1943"/>
                </a:lnTo>
                <a:lnTo>
                  <a:pt x="115261" y="1841"/>
                </a:lnTo>
                <a:lnTo>
                  <a:pt x="114750" y="1739"/>
                </a:lnTo>
                <a:lnTo>
                  <a:pt x="116284" y="1534"/>
                </a:lnTo>
                <a:lnTo>
                  <a:pt x="116080" y="1432"/>
                </a:lnTo>
                <a:lnTo>
                  <a:pt x="117818" y="1125"/>
                </a:lnTo>
                <a:lnTo>
                  <a:pt x="111273" y="1636"/>
                </a:lnTo>
                <a:lnTo>
                  <a:pt x="111273" y="1636"/>
                </a:lnTo>
                <a:lnTo>
                  <a:pt x="112398" y="1125"/>
                </a:lnTo>
                <a:lnTo>
                  <a:pt x="107898" y="818"/>
                </a:lnTo>
                <a:lnTo>
                  <a:pt x="112500" y="409"/>
                </a:lnTo>
                <a:lnTo>
                  <a:pt x="106977" y="205"/>
                </a:lnTo>
                <a:lnTo>
                  <a:pt x="110352" y="0"/>
                </a:lnTo>
                <a:close/>
                <a:moveTo>
                  <a:pt x="5114" y="22807"/>
                </a:moveTo>
                <a:lnTo>
                  <a:pt x="5069" y="22823"/>
                </a:lnTo>
                <a:lnTo>
                  <a:pt x="5069" y="22823"/>
                </a:lnTo>
                <a:lnTo>
                  <a:pt x="5011" y="22909"/>
                </a:lnTo>
                <a:lnTo>
                  <a:pt x="5114" y="22807"/>
                </a:lnTo>
                <a:close/>
                <a:moveTo>
                  <a:pt x="133057" y="23011"/>
                </a:moveTo>
                <a:lnTo>
                  <a:pt x="132955" y="23216"/>
                </a:lnTo>
                <a:lnTo>
                  <a:pt x="132443" y="23216"/>
                </a:lnTo>
                <a:lnTo>
                  <a:pt x="132955" y="23727"/>
                </a:lnTo>
                <a:lnTo>
                  <a:pt x="133261" y="23727"/>
                </a:lnTo>
                <a:lnTo>
                  <a:pt x="133568" y="23216"/>
                </a:lnTo>
                <a:lnTo>
                  <a:pt x="133057" y="23011"/>
                </a:lnTo>
                <a:close/>
                <a:moveTo>
                  <a:pt x="1125" y="23625"/>
                </a:moveTo>
                <a:lnTo>
                  <a:pt x="102" y="24034"/>
                </a:lnTo>
                <a:lnTo>
                  <a:pt x="1120" y="23634"/>
                </a:lnTo>
                <a:lnTo>
                  <a:pt x="1120" y="23634"/>
                </a:lnTo>
                <a:lnTo>
                  <a:pt x="1125" y="23625"/>
                </a:lnTo>
                <a:close/>
                <a:moveTo>
                  <a:pt x="102" y="24034"/>
                </a:moveTo>
                <a:lnTo>
                  <a:pt x="102" y="24034"/>
                </a:lnTo>
                <a:lnTo>
                  <a:pt x="102" y="24034"/>
                </a:lnTo>
                <a:close/>
                <a:moveTo>
                  <a:pt x="138170" y="24136"/>
                </a:moveTo>
                <a:lnTo>
                  <a:pt x="138375" y="24239"/>
                </a:lnTo>
                <a:lnTo>
                  <a:pt x="138477" y="24239"/>
                </a:lnTo>
                <a:lnTo>
                  <a:pt x="138170" y="24136"/>
                </a:lnTo>
                <a:close/>
                <a:moveTo>
                  <a:pt x="118534" y="23523"/>
                </a:moveTo>
                <a:lnTo>
                  <a:pt x="118636" y="23625"/>
                </a:lnTo>
                <a:lnTo>
                  <a:pt x="118330" y="23932"/>
                </a:lnTo>
                <a:lnTo>
                  <a:pt x="118330" y="23727"/>
                </a:lnTo>
                <a:lnTo>
                  <a:pt x="117818" y="23830"/>
                </a:lnTo>
                <a:lnTo>
                  <a:pt x="117511" y="24239"/>
                </a:lnTo>
                <a:lnTo>
                  <a:pt x="117920" y="24239"/>
                </a:lnTo>
                <a:lnTo>
                  <a:pt x="117614" y="24648"/>
                </a:lnTo>
                <a:lnTo>
                  <a:pt x="116489" y="24750"/>
                </a:lnTo>
                <a:lnTo>
                  <a:pt x="116591" y="24852"/>
                </a:lnTo>
                <a:lnTo>
                  <a:pt x="116591" y="25057"/>
                </a:lnTo>
                <a:lnTo>
                  <a:pt x="116795" y="24955"/>
                </a:lnTo>
                <a:lnTo>
                  <a:pt x="116693" y="25261"/>
                </a:lnTo>
                <a:lnTo>
                  <a:pt x="116386" y="25364"/>
                </a:lnTo>
                <a:lnTo>
                  <a:pt x="116386" y="25466"/>
                </a:lnTo>
                <a:lnTo>
                  <a:pt x="116591" y="25466"/>
                </a:lnTo>
                <a:lnTo>
                  <a:pt x="116591" y="25568"/>
                </a:lnTo>
                <a:lnTo>
                  <a:pt x="117307" y="25670"/>
                </a:lnTo>
                <a:lnTo>
                  <a:pt x="116489" y="26284"/>
                </a:lnTo>
                <a:lnTo>
                  <a:pt x="116489" y="26284"/>
                </a:lnTo>
                <a:lnTo>
                  <a:pt x="117409" y="26182"/>
                </a:lnTo>
                <a:lnTo>
                  <a:pt x="116489" y="26489"/>
                </a:lnTo>
                <a:lnTo>
                  <a:pt x="116591" y="26591"/>
                </a:lnTo>
                <a:lnTo>
                  <a:pt x="116080" y="26693"/>
                </a:lnTo>
                <a:lnTo>
                  <a:pt x="116489" y="26693"/>
                </a:lnTo>
                <a:lnTo>
                  <a:pt x="116080" y="27000"/>
                </a:lnTo>
                <a:lnTo>
                  <a:pt x="116693" y="27000"/>
                </a:lnTo>
                <a:lnTo>
                  <a:pt x="116284" y="27205"/>
                </a:lnTo>
                <a:lnTo>
                  <a:pt x="116284" y="27205"/>
                </a:lnTo>
                <a:lnTo>
                  <a:pt x="116693" y="27102"/>
                </a:lnTo>
                <a:lnTo>
                  <a:pt x="116489" y="27307"/>
                </a:lnTo>
                <a:lnTo>
                  <a:pt x="119250" y="26591"/>
                </a:lnTo>
                <a:lnTo>
                  <a:pt x="119148" y="26489"/>
                </a:lnTo>
                <a:lnTo>
                  <a:pt x="119455" y="24852"/>
                </a:lnTo>
                <a:lnTo>
                  <a:pt x="119352" y="24750"/>
                </a:lnTo>
                <a:lnTo>
                  <a:pt x="119966" y="24545"/>
                </a:lnTo>
                <a:lnTo>
                  <a:pt x="119864" y="24341"/>
                </a:lnTo>
                <a:lnTo>
                  <a:pt x="119659" y="24239"/>
                </a:lnTo>
                <a:lnTo>
                  <a:pt x="119455" y="23727"/>
                </a:lnTo>
                <a:lnTo>
                  <a:pt x="118636" y="23830"/>
                </a:lnTo>
                <a:lnTo>
                  <a:pt x="118841" y="23625"/>
                </a:lnTo>
                <a:lnTo>
                  <a:pt x="118534" y="23523"/>
                </a:lnTo>
                <a:close/>
                <a:moveTo>
                  <a:pt x="121398" y="20455"/>
                </a:moveTo>
                <a:lnTo>
                  <a:pt x="120477" y="20761"/>
                </a:lnTo>
                <a:lnTo>
                  <a:pt x="119966" y="21682"/>
                </a:lnTo>
                <a:lnTo>
                  <a:pt x="119761" y="22091"/>
                </a:lnTo>
                <a:lnTo>
                  <a:pt x="119864" y="22091"/>
                </a:lnTo>
                <a:lnTo>
                  <a:pt x="119557" y="22295"/>
                </a:lnTo>
                <a:lnTo>
                  <a:pt x="120273" y="22193"/>
                </a:lnTo>
                <a:lnTo>
                  <a:pt x="119966" y="23523"/>
                </a:lnTo>
                <a:lnTo>
                  <a:pt x="120170" y="23011"/>
                </a:lnTo>
                <a:lnTo>
                  <a:pt x="120580" y="22807"/>
                </a:lnTo>
                <a:lnTo>
                  <a:pt x="120682" y="23011"/>
                </a:lnTo>
                <a:lnTo>
                  <a:pt x="120375" y="24239"/>
                </a:lnTo>
                <a:lnTo>
                  <a:pt x="121807" y="23932"/>
                </a:lnTo>
                <a:lnTo>
                  <a:pt x="122011" y="25568"/>
                </a:lnTo>
                <a:lnTo>
                  <a:pt x="120580" y="26080"/>
                </a:lnTo>
                <a:lnTo>
                  <a:pt x="120580" y="26080"/>
                </a:lnTo>
                <a:lnTo>
                  <a:pt x="120989" y="25977"/>
                </a:lnTo>
                <a:lnTo>
                  <a:pt x="121091" y="26284"/>
                </a:lnTo>
                <a:lnTo>
                  <a:pt x="120068" y="27000"/>
                </a:lnTo>
                <a:lnTo>
                  <a:pt x="120989" y="27205"/>
                </a:lnTo>
                <a:lnTo>
                  <a:pt x="120886" y="27307"/>
                </a:lnTo>
                <a:lnTo>
                  <a:pt x="121602" y="27409"/>
                </a:lnTo>
                <a:lnTo>
                  <a:pt x="122216" y="27102"/>
                </a:lnTo>
                <a:lnTo>
                  <a:pt x="121602" y="27614"/>
                </a:lnTo>
                <a:lnTo>
                  <a:pt x="120989" y="27614"/>
                </a:lnTo>
                <a:lnTo>
                  <a:pt x="119761" y="28739"/>
                </a:lnTo>
                <a:lnTo>
                  <a:pt x="120068" y="28841"/>
                </a:lnTo>
                <a:lnTo>
                  <a:pt x="120375" y="28534"/>
                </a:lnTo>
                <a:lnTo>
                  <a:pt x="121091" y="28534"/>
                </a:lnTo>
                <a:lnTo>
                  <a:pt x="121807" y="28125"/>
                </a:lnTo>
                <a:lnTo>
                  <a:pt x="122625" y="28227"/>
                </a:lnTo>
                <a:lnTo>
                  <a:pt x="122523" y="28125"/>
                </a:lnTo>
                <a:lnTo>
                  <a:pt x="123136" y="28023"/>
                </a:lnTo>
                <a:lnTo>
                  <a:pt x="123034" y="27920"/>
                </a:lnTo>
                <a:lnTo>
                  <a:pt x="124773" y="27920"/>
                </a:lnTo>
                <a:lnTo>
                  <a:pt x="125182" y="27409"/>
                </a:lnTo>
                <a:lnTo>
                  <a:pt x="124466" y="27409"/>
                </a:lnTo>
                <a:lnTo>
                  <a:pt x="125080" y="26898"/>
                </a:lnTo>
                <a:lnTo>
                  <a:pt x="125284" y="25977"/>
                </a:lnTo>
                <a:lnTo>
                  <a:pt x="124159" y="25977"/>
                </a:lnTo>
                <a:lnTo>
                  <a:pt x="123648" y="25159"/>
                </a:lnTo>
                <a:lnTo>
                  <a:pt x="124261" y="25261"/>
                </a:lnTo>
                <a:lnTo>
                  <a:pt x="124261" y="25261"/>
                </a:lnTo>
                <a:lnTo>
                  <a:pt x="124057" y="24750"/>
                </a:lnTo>
                <a:lnTo>
                  <a:pt x="123239" y="24239"/>
                </a:lnTo>
                <a:lnTo>
                  <a:pt x="122932" y="23420"/>
                </a:lnTo>
                <a:lnTo>
                  <a:pt x="121295" y="22807"/>
                </a:lnTo>
                <a:lnTo>
                  <a:pt x="122011" y="22705"/>
                </a:lnTo>
                <a:lnTo>
                  <a:pt x="121705" y="22602"/>
                </a:lnTo>
                <a:lnTo>
                  <a:pt x="122318" y="22295"/>
                </a:lnTo>
                <a:lnTo>
                  <a:pt x="122830" y="21580"/>
                </a:lnTo>
                <a:lnTo>
                  <a:pt x="121091" y="21375"/>
                </a:lnTo>
                <a:lnTo>
                  <a:pt x="121295" y="21170"/>
                </a:lnTo>
                <a:lnTo>
                  <a:pt x="121193" y="21170"/>
                </a:lnTo>
                <a:lnTo>
                  <a:pt x="121807" y="20659"/>
                </a:lnTo>
                <a:lnTo>
                  <a:pt x="121398" y="20455"/>
                </a:lnTo>
                <a:close/>
                <a:moveTo>
                  <a:pt x="23830" y="27920"/>
                </a:moveTo>
                <a:lnTo>
                  <a:pt x="23523" y="28330"/>
                </a:lnTo>
                <a:lnTo>
                  <a:pt x="24034" y="28227"/>
                </a:lnTo>
                <a:lnTo>
                  <a:pt x="23932" y="28432"/>
                </a:lnTo>
                <a:lnTo>
                  <a:pt x="23523" y="28534"/>
                </a:lnTo>
                <a:lnTo>
                  <a:pt x="23625" y="28534"/>
                </a:lnTo>
                <a:lnTo>
                  <a:pt x="23420" y="28739"/>
                </a:lnTo>
                <a:lnTo>
                  <a:pt x="23830" y="28739"/>
                </a:lnTo>
                <a:lnTo>
                  <a:pt x="23932" y="28636"/>
                </a:lnTo>
                <a:lnTo>
                  <a:pt x="24034" y="28943"/>
                </a:lnTo>
                <a:lnTo>
                  <a:pt x="24443" y="29148"/>
                </a:lnTo>
                <a:lnTo>
                  <a:pt x="24034" y="29455"/>
                </a:lnTo>
                <a:lnTo>
                  <a:pt x="24443" y="29455"/>
                </a:lnTo>
                <a:lnTo>
                  <a:pt x="24341" y="29557"/>
                </a:lnTo>
                <a:lnTo>
                  <a:pt x="24545" y="29659"/>
                </a:lnTo>
                <a:lnTo>
                  <a:pt x="24341" y="29761"/>
                </a:lnTo>
                <a:lnTo>
                  <a:pt x="25261" y="29557"/>
                </a:lnTo>
                <a:lnTo>
                  <a:pt x="25057" y="30273"/>
                </a:lnTo>
                <a:lnTo>
                  <a:pt x="25057" y="30273"/>
                </a:lnTo>
                <a:lnTo>
                  <a:pt x="25875" y="30170"/>
                </a:lnTo>
                <a:lnTo>
                  <a:pt x="25466" y="28534"/>
                </a:lnTo>
                <a:lnTo>
                  <a:pt x="23830" y="27920"/>
                </a:lnTo>
                <a:close/>
                <a:moveTo>
                  <a:pt x="25875" y="30170"/>
                </a:moveTo>
                <a:lnTo>
                  <a:pt x="25875" y="30273"/>
                </a:lnTo>
                <a:lnTo>
                  <a:pt x="25977" y="30170"/>
                </a:lnTo>
                <a:close/>
                <a:moveTo>
                  <a:pt x="72102" y="30989"/>
                </a:moveTo>
                <a:lnTo>
                  <a:pt x="72146" y="31003"/>
                </a:lnTo>
                <a:lnTo>
                  <a:pt x="72146" y="31003"/>
                </a:lnTo>
                <a:lnTo>
                  <a:pt x="72205" y="30989"/>
                </a:lnTo>
                <a:close/>
                <a:moveTo>
                  <a:pt x="25568" y="31398"/>
                </a:moveTo>
                <a:lnTo>
                  <a:pt x="25364" y="31500"/>
                </a:lnTo>
                <a:lnTo>
                  <a:pt x="25364" y="31500"/>
                </a:lnTo>
                <a:lnTo>
                  <a:pt x="25466" y="31398"/>
                </a:lnTo>
                <a:close/>
                <a:moveTo>
                  <a:pt x="80386" y="31500"/>
                </a:moveTo>
                <a:lnTo>
                  <a:pt x="80386" y="31500"/>
                </a:lnTo>
                <a:lnTo>
                  <a:pt x="80386" y="31500"/>
                </a:lnTo>
                <a:close/>
                <a:moveTo>
                  <a:pt x="80693" y="27307"/>
                </a:moveTo>
                <a:lnTo>
                  <a:pt x="80182" y="27409"/>
                </a:lnTo>
                <a:lnTo>
                  <a:pt x="78136" y="29864"/>
                </a:lnTo>
                <a:lnTo>
                  <a:pt x="77625" y="29966"/>
                </a:lnTo>
                <a:lnTo>
                  <a:pt x="77318" y="30170"/>
                </a:lnTo>
                <a:lnTo>
                  <a:pt x="77420" y="30068"/>
                </a:lnTo>
                <a:lnTo>
                  <a:pt x="77011" y="30273"/>
                </a:lnTo>
                <a:lnTo>
                  <a:pt x="77727" y="30273"/>
                </a:lnTo>
                <a:lnTo>
                  <a:pt x="76705" y="30989"/>
                </a:lnTo>
                <a:lnTo>
                  <a:pt x="79466" y="30989"/>
                </a:lnTo>
                <a:lnTo>
                  <a:pt x="79159" y="31295"/>
                </a:lnTo>
                <a:lnTo>
                  <a:pt x="80284" y="31193"/>
                </a:lnTo>
                <a:lnTo>
                  <a:pt x="79261" y="32011"/>
                </a:lnTo>
                <a:lnTo>
                  <a:pt x="80489" y="31295"/>
                </a:lnTo>
                <a:lnTo>
                  <a:pt x="80386" y="31500"/>
                </a:lnTo>
                <a:lnTo>
                  <a:pt x="80795" y="30989"/>
                </a:lnTo>
                <a:lnTo>
                  <a:pt x="81000" y="31398"/>
                </a:lnTo>
                <a:lnTo>
                  <a:pt x="80591" y="32011"/>
                </a:lnTo>
                <a:lnTo>
                  <a:pt x="81102" y="31705"/>
                </a:lnTo>
                <a:lnTo>
                  <a:pt x="81000" y="32216"/>
                </a:lnTo>
                <a:lnTo>
                  <a:pt x="81000" y="32216"/>
                </a:lnTo>
                <a:lnTo>
                  <a:pt x="81409" y="32114"/>
                </a:lnTo>
                <a:lnTo>
                  <a:pt x="81920" y="31091"/>
                </a:lnTo>
                <a:lnTo>
                  <a:pt x="81511" y="31398"/>
                </a:lnTo>
                <a:lnTo>
                  <a:pt x="81920" y="30682"/>
                </a:lnTo>
                <a:lnTo>
                  <a:pt x="81205" y="31193"/>
                </a:lnTo>
                <a:lnTo>
                  <a:pt x="81205" y="31193"/>
                </a:lnTo>
                <a:lnTo>
                  <a:pt x="81307" y="30784"/>
                </a:lnTo>
                <a:lnTo>
                  <a:pt x="81102" y="30784"/>
                </a:lnTo>
                <a:lnTo>
                  <a:pt x="81920" y="30170"/>
                </a:lnTo>
                <a:lnTo>
                  <a:pt x="81920" y="30170"/>
                </a:lnTo>
                <a:lnTo>
                  <a:pt x="81000" y="30477"/>
                </a:lnTo>
                <a:lnTo>
                  <a:pt x="81409" y="30170"/>
                </a:lnTo>
                <a:lnTo>
                  <a:pt x="81205" y="30068"/>
                </a:lnTo>
                <a:lnTo>
                  <a:pt x="81307" y="29966"/>
                </a:lnTo>
                <a:lnTo>
                  <a:pt x="81102" y="30068"/>
                </a:lnTo>
                <a:lnTo>
                  <a:pt x="81716" y="29557"/>
                </a:lnTo>
                <a:lnTo>
                  <a:pt x="81000" y="29455"/>
                </a:lnTo>
                <a:lnTo>
                  <a:pt x="81102" y="29250"/>
                </a:lnTo>
                <a:lnTo>
                  <a:pt x="80284" y="29761"/>
                </a:lnTo>
                <a:lnTo>
                  <a:pt x="80489" y="29250"/>
                </a:lnTo>
                <a:lnTo>
                  <a:pt x="80489" y="29250"/>
                </a:lnTo>
                <a:lnTo>
                  <a:pt x="80284" y="29455"/>
                </a:lnTo>
                <a:lnTo>
                  <a:pt x="80386" y="29352"/>
                </a:lnTo>
                <a:lnTo>
                  <a:pt x="79773" y="29352"/>
                </a:lnTo>
                <a:lnTo>
                  <a:pt x="79977" y="29148"/>
                </a:lnTo>
                <a:lnTo>
                  <a:pt x="79773" y="29250"/>
                </a:lnTo>
                <a:lnTo>
                  <a:pt x="80386" y="28841"/>
                </a:lnTo>
                <a:lnTo>
                  <a:pt x="79261" y="29250"/>
                </a:lnTo>
                <a:lnTo>
                  <a:pt x="80489" y="27716"/>
                </a:lnTo>
                <a:lnTo>
                  <a:pt x="80591" y="27511"/>
                </a:lnTo>
                <a:lnTo>
                  <a:pt x="80898" y="27307"/>
                </a:lnTo>
                <a:close/>
                <a:moveTo>
                  <a:pt x="239523" y="32216"/>
                </a:moveTo>
                <a:lnTo>
                  <a:pt x="240239" y="32830"/>
                </a:lnTo>
                <a:lnTo>
                  <a:pt x="239727" y="32318"/>
                </a:lnTo>
                <a:lnTo>
                  <a:pt x="239523" y="32216"/>
                </a:lnTo>
                <a:close/>
                <a:moveTo>
                  <a:pt x="232875" y="24443"/>
                </a:moveTo>
                <a:lnTo>
                  <a:pt x="232773" y="24648"/>
                </a:lnTo>
                <a:lnTo>
                  <a:pt x="233591" y="25159"/>
                </a:lnTo>
                <a:lnTo>
                  <a:pt x="233489" y="25261"/>
                </a:lnTo>
                <a:lnTo>
                  <a:pt x="233386" y="25364"/>
                </a:lnTo>
                <a:lnTo>
                  <a:pt x="234511" y="27102"/>
                </a:lnTo>
                <a:lnTo>
                  <a:pt x="239216" y="32932"/>
                </a:lnTo>
                <a:lnTo>
                  <a:pt x="239114" y="32114"/>
                </a:lnTo>
                <a:lnTo>
                  <a:pt x="239523" y="32216"/>
                </a:lnTo>
                <a:lnTo>
                  <a:pt x="239523" y="32216"/>
                </a:lnTo>
                <a:lnTo>
                  <a:pt x="238193" y="31091"/>
                </a:lnTo>
                <a:lnTo>
                  <a:pt x="237784" y="29557"/>
                </a:lnTo>
                <a:lnTo>
                  <a:pt x="239318" y="30170"/>
                </a:lnTo>
                <a:lnTo>
                  <a:pt x="232875" y="24443"/>
                </a:lnTo>
                <a:close/>
                <a:moveTo>
                  <a:pt x="244841" y="33341"/>
                </a:moveTo>
                <a:lnTo>
                  <a:pt x="244330" y="33443"/>
                </a:lnTo>
                <a:lnTo>
                  <a:pt x="244432" y="33648"/>
                </a:lnTo>
                <a:lnTo>
                  <a:pt x="244125" y="34364"/>
                </a:lnTo>
                <a:lnTo>
                  <a:pt x="244125" y="34466"/>
                </a:lnTo>
                <a:lnTo>
                  <a:pt x="244330" y="33955"/>
                </a:lnTo>
                <a:lnTo>
                  <a:pt x="245045" y="33545"/>
                </a:lnTo>
                <a:lnTo>
                  <a:pt x="244841" y="33341"/>
                </a:lnTo>
                <a:close/>
                <a:moveTo>
                  <a:pt x="243409" y="34466"/>
                </a:moveTo>
                <a:lnTo>
                  <a:pt x="243409" y="35080"/>
                </a:lnTo>
                <a:lnTo>
                  <a:pt x="243614" y="35284"/>
                </a:lnTo>
                <a:lnTo>
                  <a:pt x="243920" y="34466"/>
                </a:lnTo>
                <a:close/>
                <a:moveTo>
                  <a:pt x="54102" y="29864"/>
                </a:moveTo>
                <a:lnTo>
                  <a:pt x="56352" y="30886"/>
                </a:lnTo>
                <a:lnTo>
                  <a:pt x="56045" y="31193"/>
                </a:lnTo>
                <a:lnTo>
                  <a:pt x="56250" y="31602"/>
                </a:lnTo>
                <a:lnTo>
                  <a:pt x="56045" y="31807"/>
                </a:lnTo>
                <a:lnTo>
                  <a:pt x="56250" y="32011"/>
                </a:lnTo>
                <a:lnTo>
                  <a:pt x="56045" y="32114"/>
                </a:lnTo>
                <a:lnTo>
                  <a:pt x="56148" y="32114"/>
                </a:lnTo>
                <a:lnTo>
                  <a:pt x="55943" y="32318"/>
                </a:lnTo>
                <a:lnTo>
                  <a:pt x="58193" y="32727"/>
                </a:lnTo>
                <a:lnTo>
                  <a:pt x="58091" y="32830"/>
                </a:lnTo>
                <a:lnTo>
                  <a:pt x="58500" y="32830"/>
                </a:lnTo>
                <a:lnTo>
                  <a:pt x="58500" y="32932"/>
                </a:lnTo>
                <a:lnTo>
                  <a:pt x="58909" y="33239"/>
                </a:lnTo>
                <a:lnTo>
                  <a:pt x="59114" y="34057"/>
                </a:lnTo>
                <a:lnTo>
                  <a:pt x="59216" y="34057"/>
                </a:lnTo>
                <a:lnTo>
                  <a:pt x="59216" y="34159"/>
                </a:lnTo>
                <a:lnTo>
                  <a:pt x="59011" y="34057"/>
                </a:lnTo>
                <a:lnTo>
                  <a:pt x="58807" y="34364"/>
                </a:lnTo>
                <a:lnTo>
                  <a:pt x="58091" y="34261"/>
                </a:lnTo>
                <a:lnTo>
                  <a:pt x="57989" y="34159"/>
                </a:lnTo>
                <a:lnTo>
                  <a:pt x="58193" y="33955"/>
                </a:lnTo>
                <a:lnTo>
                  <a:pt x="58091" y="33955"/>
                </a:lnTo>
                <a:lnTo>
                  <a:pt x="58091" y="33648"/>
                </a:lnTo>
                <a:lnTo>
                  <a:pt x="57682" y="33648"/>
                </a:lnTo>
                <a:lnTo>
                  <a:pt x="56250" y="35898"/>
                </a:lnTo>
                <a:lnTo>
                  <a:pt x="56045" y="34875"/>
                </a:lnTo>
                <a:lnTo>
                  <a:pt x="55330" y="35182"/>
                </a:lnTo>
                <a:lnTo>
                  <a:pt x="55330" y="35182"/>
                </a:lnTo>
                <a:lnTo>
                  <a:pt x="56352" y="33750"/>
                </a:lnTo>
                <a:lnTo>
                  <a:pt x="56250" y="33443"/>
                </a:lnTo>
                <a:lnTo>
                  <a:pt x="55330" y="33136"/>
                </a:lnTo>
                <a:lnTo>
                  <a:pt x="54409" y="34159"/>
                </a:lnTo>
                <a:lnTo>
                  <a:pt x="54614" y="33648"/>
                </a:lnTo>
                <a:lnTo>
                  <a:pt x="52568" y="36818"/>
                </a:lnTo>
                <a:lnTo>
                  <a:pt x="51545" y="37125"/>
                </a:lnTo>
                <a:lnTo>
                  <a:pt x="52773" y="34364"/>
                </a:lnTo>
                <a:lnTo>
                  <a:pt x="52364" y="34364"/>
                </a:lnTo>
                <a:lnTo>
                  <a:pt x="53693" y="32932"/>
                </a:lnTo>
                <a:lnTo>
                  <a:pt x="53693" y="33136"/>
                </a:lnTo>
                <a:lnTo>
                  <a:pt x="54102" y="32932"/>
                </a:lnTo>
                <a:lnTo>
                  <a:pt x="53898" y="33239"/>
                </a:lnTo>
                <a:lnTo>
                  <a:pt x="53898" y="33239"/>
                </a:lnTo>
                <a:lnTo>
                  <a:pt x="55125" y="32727"/>
                </a:lnTo>
                <a:lnTo>
                  <a:pt x="55534" y="32932"/>
                </a:lnTo>
                <a:lnTo>
                  <a:pt x="55636" y="32830"/>
                </a:lnTo>
                <a:lnTo>
                  <a:pt x="56250" y="32830"/>
                </a:lnTo>
                <a:lnTo>
                  <a:pt x="55534" y="32318"/>
                </a:lnTo>
                <a:lnTo>
                  <a:pt x="55739" y="32114"/>
                </a:lnTo>
                <a:lnTo>
                  <a:pt x="53693" y="32318"/>
                </a:lnTo>
                <a:lnTo>
                  <a:pt x="53591" y="32011"/>
                </a:lnTo>
                <a:lnTo>
                  <a:pt x="52977" y="32011"/>
                </a:lnTo>
                <a:lnTo>
                  <a:pt x="52977" y="31602"/>
                </a:lnTo>
                <a:lnTo>
                  <a:pt x="50830" y="32216"/>
                </a:lnTo>
                <a:lnTo>
                  <a:pt x="50830" y="31909"/>
                </a:lnTo>
                <a:lnTo>
                  <a:pt x="50011" y="32011"/>
                </a:lnTo>
                <a:lnTo>
                  <a:pt x="53489" y="30273"/>
                </a:lnTo>
                <a:lnTo>
                  <a:pt x="53489" y="30273"/>
                </a:lnTo>
                <a:lnTo>
                  <a:pt x="53693" y="30068"/>
                </a:lnTo>
                <a:lnTo>
                  <a:pt x="53898" y="30068"/>
                </a:lnTo>
                <a:lnTo>
                  <a:pt x="53591" y="30375"/>
                </a:lnTo>
                <a:lnTo>
                  <a:pt x="54102" y="30068"/>
                </a:lnTo>
                <a:lnTo>
                  <a:pt x="54102" y="29864"/>
                </a:lnTo>
                <a:close/>
                <a:moveTo>
                  <a:pt x="131932" y="36000"/>
                </a:moveTo>
                <a:lnTo>
                  <a:pt x="131830" y="36205"/>
                </a:lnTo>
                <a:lnTo>
                  <a:pt x="131216" y="36511"/>
                </a:lnTo>
                <a:lnTo>
                  <a:pt x="131318" y="36614"/>
                </a:lnTo>
                <a:lnTo>
                  <a:pt x="131318" y="37023"/>
                </a:lnTo>
                <a:lnTo>
                  <a:pt x="131830" y="37432"/>
                </a:lnTo>
                <a:lnTo>
                  <a:pt x="131932" y="36000"/>
                </a:lnTo>
                <a:close/>
                <a:moveTo>
                  <a:pt x="239216" y="33443"/>
                </a:moveTo>
                <a:lnTo>
                  <a:pt x="240341" y="35693"/>
                </a:lnTo>
                <a:lnTo>
                  <a:pt x="239625" y="35591"/>
                </a:lnTo>
                <a:lnTo>
                  <a:pt x="239625" y="36205"/>
                </a:lnTo>
                <a:lnTo>
                  <a:pt x="240750" y="37432"/>
                </a:lnTo>
                <a:lnTo>
                  <a:pt x="240750" y="37125"/>
                </a:lnTo>
                <a:lnTo>
                  <a:pt x="241159" y="37125"/>
                </a:lnTo>
                <a:lnTo>
                  <a:pt x="240239" y="36614"/>
                </a:lnTo>
                <a:lnTo>
                  <a:pt x="240341" y="36307"/>
                </a:lnTo>
                <a:lnTo>
                  <a:pt x="240750" y="36511"/>
                </a:lnTo>
                <a:lnTo>
                  <a:pt x="241364" y="36409"/>
                </a:lnTo>
                <a:lnTo>
                  <a:pt x="242795" y="36920"/>
                </a:lnTo>
                <a:lnTo>
                  <a:pt x="242693" y="36409"/>
                </a:lnTo>
                <a:lnTo>
                  <a:pt x="244023" y="35489"/>
                </a:lnTo>
                <a:lnTo>
                  <a:pt x="243716" y="35591"/>
                </a:lnTo>
                <a:lnTo>
                  <a:pt x="243205" y="35284"/>
                </a:lnTo>
                <a:lnTo>
                  <a:pt x="242898" y="34568"/>
                </a:lnTo>
                <a:lnTo>
                  <a:pt x="242284" y="34875"/>
                </a:lnTo>
                <a:lnTo>
                  <a:pt x="239216" y="33443"/>
                </a:lnTo>
                <a:close/>
                <a:moveTo>
                  <a:pt x="143693" y="38659"/>
                </a:moveTo>
                <a:lnTo>
                  <a:pt x="144000" y="38864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3693" y="38659"/>
                </a:lnTo>
                <a:close/>
                <a:moveTo>
                  <a:pt x="155250" y="31602"/>
                </a:moveTo>
                <a:lnTo>
                  <a:pt x="155148" y="31705"/>
                </a:lnTo>
                <a:lnTo>
                  <a:pt x="155659" y="31705"/>
                </a:lnTo>
                <a:lnTo>
                  <a:pt x="155148" y="32011"/>
                </a:lnTo>
                <a:lnTo>
                  <a:pt x="155148" y="32216"/>
                </a:lnTo>
                <a:lnTo>
                  <a:pt x="154636" y="32216"/>
                </a:lnTo>
                <a:lnTo>
                  <a:pt x="155250" y="32727"/>
                </a:lnTo>
                <a:lnTo>
                  <a:pt x="154943" y="32932"/>
                </a:lnTo>
                <a:lnTo>
                  <a:pt x="154739" y="33341"/>
                </a:lnTo>
                <a:lnTo>
                  <a:pt x="154023" y="33443"/>
                </a:lnTo>
                <a:lnTo>
                  <a:pt x="154125" y="33545"/>
                </a:lnTo>
                <a:lnTo>
                  <a:pt x="153920" y="33648"/>
                </a:lnTo>
                <a:lnTo>
                  <a:pt x="158318" y="36205"/>
                </a:lnTo>
                <a:lnTo>
                  <a:pt x="158318" y="37636"/>
                </a:lnTo>
                <a:lnTo>
                  <a:pt x="148398" y="37636"/>
                </a:lnTo>
                <a:lnTo>
                  <a:pt x="149011" y="38148"/>
                </a:lnTo>
                <a:lnTo>
                  <a:pt x="148193" y="38352"/>
                </a:lnTo>
                <a:lnTo>
                  <a:pt x="148398" y="38455"/>
                </a:lnTo>
                <a:lnTo>
                  <a:pt x="147477" y="38557"/>
                </a:lnTo>
                <a:lnTo>
                  <a:pt x="147273" y="38455"/>
                </a:lnTo>
                <a:lnTo>
                  <a:pt x="147273" y="38455"/>
                </a:lnTo>
                <a:lnTo>
                  <a:pt x="147375" y="38557"/>
                </a:lnTo>
                <a:lnTo>
                  <a:pt x="146761" y="38455"/>
                </a:lnTo>
                <a:lnTo>
                  <a:pt x="146045" y="38864"/>
                </a:lnTo>
                <a:lnTo>
                  <a:pt x="146045" y="38864"/>
                </a:lnTo>
                <a:lnTo>
                  <a:pt x="147580" y="37841"/>
                </a:lnTo>
                <a:lnTo>
                  <a:pt x="148091" y="37943"/>
                </a:lnTo>
                <a:lnTo>
                  <a:pt x="148091" y="37943"/>
                </a:lnTo>
                <a:lnTo>
                  <a:pt x="146864" y="36409"/>
                </a:lnTo>
                <a:lnTo>
                  <a:pt x="147682" y="34364"/>
                </a:lnTo>
                <a:lnTo>
                  <a:pt x="147886" y="33955"/>
                </a:lnTo>
                <a:lnTo>
                  <a:pt x="147886" y="34159"/>
                </a:lnTo>
                <a:lnTo>
                  <a:pt x="148295" y="33545"/>
                </a:lnTo>
                <a:lnTo>
                  <a:pt x="148193" y="33239"/>
                </a:lnTo>
                <a:lnTo>
                  <a:pt x="149523" y="32011"/>
                </a:lnTo>
                <a:lnTo>
                  <a:pt x="149830" y="32114"/>
                </a:lnTo>
                <a:lnTo>
                  <a:pt x="149625" y="31602"/>
                </a:lnTo>
                <a:lnTo>
                  <a:pt x="150443" y="32216"/>
                </a:lnTo>
                <a:lnTo>
                  <a:pt x="149625" y="32318"/>
                </a:lnTo>
                <a:lnTo>
                  <a:pt x="150341" y="32727"/>
                </a:lnTo>
                <a:lnTo>
                  <a:pt x="151159" y="32727"/>
                </a:lnTo>
                <a:lnTo>
                  <a:pt x="151261" y="33034"/>
                </a:lnTo>
                <a:lnTo>
                  <a:pt x="150545" y="33443"/>
                </a:lnTo>
                <a:lnTo>
                  <a:pt x="151466" y="33852"/>
                </a:lnTo>
                <a:lnTo>
                  <a:pt x="151466" y="34364"/>
                </a:lnTo>
                <a:lnTo>
                  <a:pt x="152080" y="34364"/>
                </a:lnTo>
                <a:lnTo>
                  <a:pt x="153102" y="33750"/>
                </a:lnTo>
                <a:lnTo>
                  <a:pt x="153614" y="33852"/>
                </a:lnTo>
                <a:lnTo>
                  <a:pt x="153818" y="33443"/>
                </a:lnTo>
                <a:lnTo>
                  <a:pt x="152795" y="33443"/>
                </a:lnTo>
                <a:lnTo>
                  <a:pt x="152386" y="32830"/>
                </a:lnTo>
                <a:lnTo>
                  <a:pt x="152591" y="32420"/>
                </a:lnTo>
                <a:lnTo>
                  <a:pt x="152489" y="32727"/>
                </a:lnTo>
                <a:lnTo>
                  <a:pt x="152489" y="32727"/>
                </a:lnTo>
                <a:lnTo>
                  <a:pt x="155250" y="31602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44000" y="38864"/>
                </a:moveTo>
                <a:lnTo>
                  <a:pt x="144000" y="38864"/>
                </a:lnTo>
                <a:lnTo>
                  <a:pt x="144000" y="38864"/>
                </a:lnTo>
                <a:close/>
                <a:moveTo>
                  <a:pt x="131011" y="37943"/>
                </a:moveTo>
                <a:lnTo>
                  <a:pt x="131011" y="38250"/>
                </a:lnTo>
                <a:lnTo>
                  <a:pt x="131216" y="39580"/>
                </a:lnTo>
                <a:lnTo>
                  <a:pt x="132136" y="39682"/>
                </a:lnTo>
                <a:lnTo>
                  <a:pt x="132136" y="37943"/>
                </a:lnTo>
                <a:close/>
                <a:moveTo>
                  <a:pt x="165580" y="31807"/>
                </a:moveTo>
                <a:lnTo>
                  <a:pt x="166091" y="32011"/>
                </a:lnTo>
                <a:lnTo>
                  <a:pt x="166295" y="31909"/>
                </a:lnTo>
                <a:lnTo>
                  <a:pt x="166705" y="31909"/>
                </a:lnTo>
                <a:lnTo>
                  <a:pt x="167420" y="33545"/>
                </a:lnTo>
                <a:lnTo>
                  <a:pt x="165886" y="33545"/>
                </a:lnTo>
                <a:lnTo>
                  <a:pt x="166193" y="34364"/>
                </a:lnTo>
                <a:lnTo>
                  <a:pt x="165273" y="34568"/>
                </a:lnTo>
                <a:lnTo>
                  <a:pt x="165682" y="34670"/>
                </a:lnTo>
                <a:lnTo>
                  <a:pt x="166398" y="35693"/>
                </a:lnTo>
                <a:lnTo>
                  <a:pt x="166705" y="35795"/>
                </a:lnTo>
                <a:lnTo>
                  <a:pt x="166909" y="36000"/>
                </a:lnTo>
                <a:lnTo>
                  <a:pt x="167420" y="36102"/>
                </a:lnTo>
                <a:lnTo>
                  <a:pt x="168136" y="37739"/>
                </a:lnTo>
                <a:lnTo>
                  <a:pt x="168136" y="36818"/>
                </a:lnTo>
                <a:lnTo>
                  <a:pt x="169670" y="37841"/>
                </a:lnTo>
                <a:lnTo>
                  <a:pt x="169466" y="38250"/>
                </a:lnTo>
                <a:lnTo>
                  <a:pt x="168239" y="37841"/>
                </a:lnTo>
                <a:lnTo>
                  <a:pt x="168648" y="39068"/>
                </a:lnTo>
                <a:lnTo>
                  <a:pt x="168955" y="38864"/>
                </a:lnTo>
                <a:lnTo>
                  <a:pt x="169159" y="39273"/>
                </a:lnTo>
                <a:lnTo>
                  <a:pt x="168852" y="39273"/>
                </a:lnTo>
                <a:lnTo>
                  <a:pt x="168852" y="39580"/>
                </a:lnTo>
                <a:lnTo>
                  <a:pt x="169261" y="39682"/>
                </a:lnTo>
                <a:lnTo>
                  <a:pt x="169773" y="42034"/>
                </a:lnTo>
                <a:lnTo>
                  <a:pt x="169977" y="42034"/>
                </a:lnTo>
                <a:lnTo>
                  <a:pt x="169773" y="42136"/>
                </a:lnTo>
                <a:lnTo>
                  <a:pt x="169773" y="42034"/>
                </a:lnTo>
                <a:lnTo>
                  <a:pt x="167420" y="42136"/>
                </a:lnTo>
                <a:lnTo>
                  <a:pt x="165580" y="41114"/>
                </a:lnTo>
                <a:lnTo>
                  <a:pt x="165375" y="39682"/>
                </a:lnTo>
                <a:lnTo>
                  <a:pt x="165375" y="39682"/>
                </a:lnTo>
                <a:lnTo>
                  <a:pt x="165477" y="39886"/>
                </a:lnTo>
                <a:lnTo>
                  <a:pt x="166295" y="38659"/>
                </a:lnTo>
                <a:lnTo>
                  <a:pt x="163227" y="35693"/>
                </a:lnTo>
                <a:lnTo>
                  <a:pt x="163227" y="35080"/>
                </a:lnTo>
                <a:lnTo>
                  <a:pt x="163125" y="35386"/>
                </a:lnTo>
                <a:lnTo>
                  <a:pt x="162307" y="34261"/>
                </a:lnTo>
                <a:lnTo>
                  <a:pt x="162409" y="34057"/>
                </a:lnTo>
                <a:lnTo>
                  <a:pt x="162511" y="34057"/>
                </a:lnTo>
                <a:lnTo>
                  <a:pt x="162614" y="33136"/>
                </a:lnTo>
                <a:lnTo>
                  <a:pt x="162818" y="33239"/>
                </a:lnTo>
                <a:lnTo>
                  <a:pt x="163636" y="32932"/>
                </a:lnTo>
                <a:lnTo>
                  <a:pt x="163534" y="32727"/>
                </a:lnTo>
                <a:lnTo>
                  <a:pt x="163943" y="32523"/>
                </a:lnTo>
                <a:lnTo>
                  <a:pt x="164045" y="32420"/>
                </a:lnTo>
                <a:lnTo>
                  <a:pt x="163943" y="32318"/>
                </a:lnTo>
                <a:lnTo>
                  <a:pt x="165580" y="31807"/>
                </a:lnTo>
                <a:close/>
                <a:moveTo>
                  <a:pt x="137352" y="40602"/>
                </a:moveTo>
                <a:lnTo>
                  <a:pt x="135511" y="40807"/>
                </a:lnTo>
                <a:lnTo>
                  <a:pt x="134898" y="40705"/>
                </a:lnTo>
                <a:lnTo>
                  <a:pt x="137045" y="42239"/>
                </a:lnTo>
                <a:lnTo>
                  <a:pt x="137148" y="41932"/>
                </a:lnTo>
                <a:lnTo>
                  <a:pt x="137045" y="41625"/>
                </a:lnTo>
                <a:lnTo>
                  <a:pt x="137352" y="40602"/>
                </a:lnTo>
                <a:close/>
                <a:moveTo>
                  <a:pt x="146659" y="43670"/>
                </a:moveTo>
                <a:lnTo>
                  <a:pt x="146148" y="43875"/>
                </a:lnTo>
                <a:lnTo>
                  <a:pt x="146250" y="43875"/>
                </a:lnTo>
                <a:lnTo>
                  <a:pt x="146659" y="43670"/>
                </a:lnTo>
                <a:close/>
                <a:moveTo>
                  <a:pt x="144409" y="43364"/>
                </a:moveTo>
                <a:lnTo>
                  <a:pt x="144307" y="43466"/>
                </a:lnTo>
                <a:lnTo>
                  <a:pt x="144307" y="43773"/>
                </a:lnTo>
                <a:lnTo>
                  <a:pt x="145330" y="44080"/>
                </a:lnTo>
                <a:lnTo>
                  <a:pt x="146148" y="43875"/>
                </a:lnTo>
                <a:lnTo>
                  <a:pt x="146045" y="43670"/>
                </a:lnTo>
                <a:lnTo>
                  <a:pt x="144716" y="43568"/>
                </a:lnTo>
                <a:lnTo>
                  <a:pt x="144818" y="43466"/>
                </a:lnTo>
                <a:lnTo>
                  <a:pt x="144409" y="43364"/>
                </a:lnTo>
                <a:close/>
                <a:moveTo>
                  <a:pt x="153614" y="43364"/>
                </a:moveTo>
                <a:lnTo>
                  <a:pt x="151773" y="43977"/>
                </a:lnTo>
                <a:lnTo>
                  <a:pt x="152489" y="44489"/>
                </a:lnTo>
                <a:lnTo>
                  <a:pt x="153307" y="44080"/>
                </a:lnTo>
                <a:lnTo>
                  <a:pt x="153614" y="43466"/>
                </a:lnTo>
                <a:lnTo>
                  <a:pt x="153614" y="43364"/>
                </a:lnTo>
                <a:close/>
                <a:moveTo>
                  <a:pt x="241568" y="37534"/>
                </a:moveTo>
                <a:lnTo>
                  <a:pt x="241261" y="37636"/>
                </a:lnTo>
                <a:lnTo>
                  <a:pt x="241670" y="37739"/>
                </a:lnTo>
                <a:lnTo>
                  <a:pt x="241466" y="38045"/>
                </a:lnTo>
                <a:lnTo>
                  <a:pt x="240955" y="37636"/>
                </a:lnTo>
                <a:lnTo>
                  <a:pt x="241057" y="37943"/>
                </a:lnTo>
                <a:lnTo>
                  <a:pt x="240955" y="38148"/>
                </a:lnTo>
                <a:lnTo>
                  <a:pt x="241261" y="38864"/>
                </a:lnTo>
                <a:lnTo>
                  <a:pt x="241159" y="38864"/>
                </a:lnTo>
                <a:lnTo>
                  <a:pt x="241875" y="40807"/>
                </a:lnTo>
                <a:lnTo>
                  <a:pt x="241670" y="41114"/>
                </a:lnTo>
                <a:lnTo>
                  <a:pt x="241466" y="41727"/>
                </a:lnTo>
                <a:lnTo>
                  <a:pt x="240955" y="42136"/>
                </a:lnTo>
                <a:lnTo>
                  <a:pt x="240443" y="41932"/>
                </a:lnTo>
                <a:lnTo>
                  <a:pt x="240545" y="41420"/>
                </a:lnTo>
                <a:lnTo>
                  <a:pt x="240545" y="41420"/>
                </a:lnTo>
                <a:lnTo>
                  <a:pt x="240136" y="41727"/>
                </a:lnTo>
                <a:lnTo>
                  <a:pt x="240341" y="43261"/>
                </a:lnTo>
                <a:lnTo>
                  <a:pt x="239727" y="43466"/>
                </a:lnTo>
                <a:lnTo>
                  <a:pt x="239420" y="43364"/>
                </a:lnTo>
                <a:lnTo>
                  <a:pt x="237477" y="43977"/>
                </a:lnTo>
                <a:lnTo>
                  <a:pt x="236761" y="45102"/>
                </a:lnTo>
                <a:lnTo>
                  <a:pt x="237886" y="45205"/>
                </a:lnTo>
                <a:lnTo>
                  <a:pt x="237784" y="44795"/>
                </a:lnTo>
                <a:lnTo>
                  <a:pt x="240341" y="44489"/>
                </a:lnTo>
                <a:lnTo>
                  <a:pt x="240239" y="44795"/>
                </a:lnTo>
                <a:lnTo>
                  <a:pt x="240955" y="45614"/>
                </a:lnTo>
                <a:lnTo>
                  <a:pt x="241670" y="44795"/>
                </a:lnTo>
                <a:lnTo>
                  <a:pt x="241261" y="44080"/>
                </a:lnTo>
                <a:lnTo>
                  <a:pt x="241568" y="44386"/>
                </a:lnTo>
                <a:lnTo>
                  <a:pt x="241568" y="44182"/>
                </a:lnTo>
                <a:lnTo>
                  <a:pt x="241670" y="44489"/>
                </a:lnTo>
                <a:lnTo>
                  <a:pt x="242693" y="44489"/>
                </a:lnTo>
                <a:lnTo>
                  <a:pt x="243102" y="43977"/>
                </a:lnTo>
                <a:lnTo>
                  <a:pt x="243307" y="43977"/>
                </a:lnTo>
                <a:lnTo>
                  <a:pt x="243409" y="43773"/>
                </a:lnTo>
                <a:lnTo>
                  <a:pt x="243614" y="43773"/>
                </a:lnTo>
                <a:lnTo>
                  <a:pt x="243511" y="43364"/>
                </a:lnTo>
                <a:lnTo>
                  <a:pt x="243818" y="43466"/>
                </a:lnTo>
                <a:lnTo>
                  <a:pt x="243818" y="43773"/>
                </a:lnTo>
                <a:lnTo>
                  <a:pt x="244023" y="44182"/>
                </a:lnTo>
                <a:lnTo>
                  <a:pt x="244432" y="43261"/>
                </a:lnTo>
                <a:lnTo>
                  <a:pt x="244023" y="42852"/>
                </a:lnTo>
                <a:lnTo>
                  <a:pt x="243205" y="40602"/>
                </a:lnTo>
                <a:lnTo>
                  <a:pt x="243511" y="40500"/>
                </a:lnTo>
                <a:lnTo>
                  <a:pt x="243409" y="39886"/>
                </a:lnTo>
                <a:lnTo>
                  <a:pt x="243409" y="39784"/>
                </a:lnTo>
                <a:lnTo>
                  <a:pt x="241568" y="37534"/>
                </a:lnTo>
                <a:close/>
                <a:moveTo>
                  <a:pt x="238909" y="44795"/>
                </a:moveTo>
                <a:lnTo>
                  <a:pt x="238807" y="45102"/>
                </a:lnTo>
                <a:lnTo>
                  <a:pt x="238398" y="45000"/>
                </a:lnTo>
                <a:lnTo>
                  <a:pt x="238295" y="45307"/>
                </a:lnTo>
                <a:lnTo>
                  <a:pt x="237989" y="45716"/>
                </a:lnTo>
                <a:lnTo>
                  <a:pt x="238398" y="45920"/>
                </a:lnTo>
                <a:lnTo>
                  <a:pt x="238705" y="46330"/>
                </a:lnTo>
                <a:lnTo>
                  <a:pt x="239523" y="45614"/>
                </a:lnTo>
                <a:lnTo>
                  <a:pt x="239830" y="45818"/>
                </a:lnTo>
                <a:lnTo>
                  <a:pt x="240034" y="45307"/>
                </a:lnTo>
                <a:lnTo>
                  <a:pt x="239625" y="44795"/>
                </a:lnTo>
                <a:close/>
                <a:moveTo>
                  <a:pt x="151875" y="47659"/>
                </a:moveTo>
                <a:lnTo>
                  <a:pt x="151773" y="47761"/>
                </a:lnTo>
                <a:lnTo>
                  <a:pt x="152080" y="47864"/>
                </a:lnTo>
                <a:lnTo>
                  <a:pt x="151875" y="47659"/>
                </a:lnTo>
                <a:close/>
                <a:moveTo>
                  <a:pt x="236455" y="45307"/>
                </a:moveTo>
                <a:lnTo>
                  <a:pt x="236045" y="45614"/>
                </a:lnTo>
                <a:lnTo>
                  <a:pt x="236045" y="45818"/>
                </a:lnTo>
                <a:lnTo>
                  <a:pt x="235943" y="45716"/>
                </a:lnTo>
                <a:lnTo>
                  <a:pt x="236352" y="46227"/>
                </a:lnTo>
                <a:lnTo>
                  <a:pt x="236045" y="46023"/>
                </a:lnTo>
                <a:lnTo>
                  <a:pt x="236352" y="46534"/>
                </a:lnTo>
                <a:lnTo>
                  <a:pt x="236659" y="46227"/>
                </a:lnTo>
                <a:lnTo>
                  <a:pt x="236455" y="46023"/>
                </a:lnTo>
                <a:lnTo>
                  <a:pt x="236659" y="46125"/>
                </a:lnTo>
                <a:lnTo>
                  <a:pt x="236966" y="46534"/>
                </a:lnTo>
                <a:lnTo>
                  <a:pt x="237068" y="47761"/>
                </a:lnTo>
                <a:lnTo>
                  <a:pt x="237580" y="47966"/>
                </a:lnTo>
                <a:lnTo>
                  <a:pt x="237580" y="47455"/>
                </a:lnTo>
                <a:lnTo>
                  <a:pt x="237784" y="48170"/>
                </a:lnTo>
                <a:lnTo>
                  <a:pt x="237886" y="47966"/>
                </a:lnTo>
                <a:lnTo>
                  <a:pt x="237886" y="47761"/>
                </a:lnTo>
                <a:lnTo>
                  <a:pt x="238193" y="47761"/>
                </a:lnTo>
                <a:lnTo>
                  <a:pt x="237886" y="45818"/>
                </a:lnTo>
                <a:lnTo>
                  <a:pt x="237580" y="45818"/>
                </a:lnTo>
                <a:lnTo>
                  <a:pt x="237477" y="45409"/>
                </a:lnTo>
                <a:lnTo>
                  <a:pt x="237273" y="45511"/>
                </a:lnTo>
                <a:lnTo>
                  <a:pt x="236864" y="45307"/>
                </a:lnTo>
                <a:close/>
                <a:moveTo>
                  <a:pt x="49602" y="49398"/>
                </a:moveTo>
                <a:lnTo>
                  <a:pt x="49705" y="49500"/>
                </a:lnTo>
                <a:lnTo>
                  <a:pt x="49655" y="49401"/>
                </a:lnTo>
                <a:lnTo>
                  <a:pt x="49655" y="49401"/>
                </a:lnTo>
                <a:lnTo>
                  <a:pt x="49602" y="49398"/>
                </a:lnTo>
                <a:close/>
                <a:moveTo>
                  <a:pt x="53489" y="53386"/>
                </a:moveTo>
                <a:lnTo>
                  <a:pt x="53485" y="53390"/>
                </a:lnTo>
                <a:lnTo>
                  <a:pt x="53485" y="53390"/>
                </a:lnTo>
                <a:lnTo>
                  <a:pt x="53489" y="53489"/>
                </a:lnTo>
                <a:lnTo>
                  <a:pt x="53489" y="53386"/>
                </a:lnTo>
                <a:close/>
                <a:moveTo>
                  <a:pt x="231648" y="54102"/>
                </a:moveTo>
                <a:lnTo>
                  <a:pt x="231239" y="54205"/>
                </a:lnTo>
                <a:lnTo>
                  <a:pt x="230625" y="55739"/>
                </a:lnTo>
                <a:lnTo>
                  <a:pt x="231648" y="57477"/>
                </a:lnTo>
                <a:lnTo>
                  <a:pt x="231852" y="54511"/>
                </a:lnTo>
                <a:lnTo>
                  <a:pt x="231648" y="54102"/>
                </a:lnTo>
                <a:close/>
                <a:moveTo>
                  <a:pt x="46432" y="57886"/>
                </a:moveTo>
                <a:lnTo>
                  <a:pt x="46432" y="57989"/>
                </a:lnTo>
                <a:lnTo>
                  <a:pt x="46636" y="57886"/>
                </a:lnTo>
                <a:close/>
                <a:moveTo>
                  <a:pt x="176216" y="59114"/>
                </a:moveTo>
                <a:lnTo>
                  <a:pt x="176216" y="59114"/>
                </a:lnTo>
                <a:lnTo>
                  <a:pt x="176216" y="59114"/>
                </a:lnTo>
                <a:close/>
                <a:moveTo>
                  <a:pt x="52057" y="56250"/>
                </a:moveTo>
                <a:lnTo>
                  <a:pt x="49193" y="57170"/>
                </a:lnTo>
                <a:lnTo>
                  <a:pt x="49091" y="57375"/>
                </a:lnTo>
                <a:lnTo>
                  <a:pt x="48682" y="57580"/>
                </a:lnTo>
                <a:lnTo>
                  <a:pt x="48989" y="57477"/>
                </a:lnTo>
                <a:lnTo>
                  <a:pt x="48989" y="57682"/>
                </a:lnTo>
                <a:lnTo>
                  <a:pt x="51443" y="56761"/>
                </a:lnTo>
                <a:lnTo>
                  <a:pt x="51443" y="56761"/>
                </a:lnTo>
                <a:lnTo>
                  <a:pt x="51239" y="56966"/>
                </a:lnTo>
                <a:lnTo>
                  <a:pt x="54205" y="57886"/>
                </a:lnTo>
                <a:lnTo>
                  <a:pt x="54307" y="58500"/>
                </a:lnTo>
                <a:lnTo>
                  <a:pt x="55330" y="58807"/>
                </a:lnTo>
                <a:lnTo>
                  <a:pt x="54818" y="59625"/>
                </a:lnTo>
                <a:lnTo>
                  <a:pt x="54818" y="59625"/>
                </a:lnTo>
                <a:lnTo>
                  <a:pt x="57068" y="59420"/>
                </a:lnTo>
                <a:lnTo>
                  <a:pt x="57170" y="59523"/>
                </a:lnTo>
                <a:lnTo>
                  <a:pt x="57886" y="59420"/>
                </a:lnTo>
                <a:lnTo>
                  <a:pt x="57886" y="59114"/>
                </a:lnTo>
                <a:lnTo>
                  <a:pt x="55739" y="58091"/>
                </a:lnTo>
                <a:lnTo>
                  <a:pt x="55534" y="57886"/>
                </a:lnTo>
                <a:lnTo>
                  <a:pt x="55330" y="57784"/>
                </a:lnTo>
                <a:lnTo>
                  <a:pt x="55534" y="57784"/>
                </a:lnTo>
                <a:lnTo>
                  <a:pt x="55125" y="57580"/>
                </a:lnTo>
                <a:lnTo>
                  <a:pt x="55227" y="57682"/>
                </a:lnTo>
                <a:lnTo>
                  <a:pt x="52057" y="56250"/>
                </a:lnTo>
                <a:close/>
                <a:moveTo>
                  <a:pt x="207307" y="59625"/>
                </a:moveTo>
                <a:lnTo>
                  <a:pt x="207307" y="59625"/>
                </a:lnTo>
                <a:lnTo>
                  <a:pt x="207307" y="59625"/>
                </a:lnTo>
                <a:close/>
                <a:moveTo>
                  <a:pt x="222648" y="59420"/>
                </a:moveTo>
                <a:lnTo>
                  <a:pt x="222648" y="59523"/>
                </a:lnTo>
                <a:lnTo>
                  <a:pt x="221625" y="59727"/>
                </a:lnTo>
                <a:lnTo>
                  <a:pt x="221727" y="59727"/>
                </a:lnTo>
                <a:lnTo>
                  <a:pt x="221216" y="60341"/>
                </a:lnTo>
                <a:lnTo>
                  <a:pt x="221727" y="61159"/>
                </a:lnTo>
                <a:lnTo>
                  <a:pt x="222750" y="60852"/>
                </a:lnTo>
                <a:lnTo>
                  <a:pt x="223159" y="59932"/>
                </a:lnTo>
                <a:lnTo>
                  <a:pt x="222648" y="59420"/>
                </a:lnTo>
                <a:close/>
                <a:moveTo>
                  <a:pt x="54511" y="60955"/>
                </a:moveTo>
                <a:lnTo>
                  <a:pt x="54205" y="61057"/>
                </a:lnTo>
                <a:lnTo>
                  <a:pt x="54614" y="61670"/>
                </a:lnTo>
                <a:lnTo>
                  <a:pt x="55023" y="61773"/>
                </a:lnTo>
                <a:lnTo>
                  <a:pt x="55534" y="61568"/>
                </a:lnTo>
                <a:lnTo>
                  <a:pt x="55943" y="61568"/>
                </a:lnTo>
                <a:lnTo>
                  <a:pt x="54511" y="60955"/>
                </a:lnTo>
                <a:close/>
                <a:moveTo>
                  <a:pt x="58602" y="59727"/>
                </a:moveTo>
                <a:lnTo>
                  <a:pt x="59114" y="60034"/>
                </a:lnTo>
                <a:lnTo>
                  <a:pt x="59114" y="60443"/>
                </a:lnTo>
                <a:lnTo>
                  <a:pt x="59420" y="60955"/>
                </a:lnTo>
                <a:lnTo>
                  <a:pt x="59114" y="61057"/>
                </a:lnTo>
                <a:lnTo>
                  <a:pt x="57784" y="60852"/>
                </a:lnTo>
                <a:lnTo>
                  <a:pt x="57580" y="61159"/>
                </a:lnTo>
                <a:lnTo>
                  <a:pt x="57989" y="61466"/>
                </a:lnTo>
                <a:lnTo>
                  <a:pt x="59420" y="61261"/>
                </a:lnTo>
                <a:lnTo>
                  <a:pt x="59932" y="61568"/>
                </a:lnTo>
                <a:lnTo>
                  <a:pt x="60239" y="61875"/>
                </a:lnTo>
                <a:lnTo>
                  <a:pt x="60545" y="61261"/>
                </a:lnTo>
                <a:lnTo>
                  <a:pt x="62693" y="61261"/>
                </a:lnTo>
                <a:lnTo>
                  <a:pt x="63000" y="60750"/>
                </a:lnTo>
                <a:lnTo>
                  <a:pt x="61977" y="60341"/>
                </a:lnTo>
                <a:lnTo>
                  <a:pt x="62284" y="60239"/>
                </a:lnTo>
                <a:lnTo>
                  <a:pt x="58602" y="59727"/>
                </a:lnTo>
                <a:close/>
                <a:moveTo>
                  <a:pt x="208739" y="63614"/>
                </a:moveTo>
                <a:lnTo>
                  <a:pt x="208739" y="63614"/>
                </a:lnTo>
                <a:lnTo>
                  <a:pt x="208739" y="63614"/>
                </a:lnTo>
                <a:close/>
                <a:moveTo>
                  <a:pt x="48989" y="64227"/>
                </a:moveTo>
                <a:lnTo>
                  <a:pt x="48989" y="64330"/>
                </a:lnTo>
                <a:lnTo>
                  <a:pt x="49091" y="64432"/>
                </a:lnTo>
                <a:lnTo>
                  <a:pt x="49091" y="64432"/>
                </a:lnTo>
                <a:lnTo>
                  <a:pt x="48989" y="64227"/>
                </a:lnTo>
                <a:close/>
                <a:moveTo>
                  <a:pt x="44182" y="66375"/>
                </a:moveTo>
                <a:lnTo>
                  <a:pt x="44386" y="66477"/>
                </a:lnTo>
                <a:lnTo>
                  <a:pt x="44386" y="66477"/>
                </a:lnTo>
                <a:lnTo>
                  <a:pt x="44284" y="66375"/>
                </a:lnTo>
                <a:close/>
                <a:moveTo>
                  <a:pt x="232261" y="60955"/>
                </a:moveTo>
                <a:lnTo>
                  <a:pt x="231955" y="61670"/>
                </a:lnTo>
                <a:lnTo>
                  <a:pt x="232159" y="63511"/>
                </a:lnTo>
                <a:lnTo>
                  <a:pt x="231648" y="63307"/>
                </a:lnTo>
                <a:lnTo>
                  <a:pt x="232364" y="64943"/>
                </a:lnTo>
                <a:lnTo>
                  <a:pt x="232568" y="64739"/>
                </a:lnTo>
                <a:lnTo>
                  <a:pt x="232977" y="65148"/>
                </a:lnTo>
                <a:lnTo>
                  <a:pt x="232773" y="65864"/>
                </a:lnTo>
                <a:lnTo>
                  <a:pt x="233591" y="65966"/>
                </a:lnTo>
                <a:lnTo>
                  <a:pt x="233795" y="65659"/>
                </a:lnTo>
                <a:lnTo>
                  <a:pt x="234716" y="66375"/>
                </a:lnTo>
                <a:lnTo>
                  <a:pt x="234409" y="65761"/>
                </a:lnTo>
                <a:lnTo>
                  <a:pt x="236045" y="67091"/>
                </a:lnTo>
                <a:lnTo>
                  <a:pt x="235432" y="65966"/>
                </a:lnTo>
                <a:lnTo>
                  <a:pt x="235739" y="65864"/>
                </a:lnTo>
                <a:lnTo>
                  <a:pt x="235125" y="65659"/>
                </a:lnTo>
                <a:lnTo>
                  <a:pt x="235125" y="65864"/>
                </a:lnTo>
                <a:lnTo>
                  <a:pt x="234511" y="65352"/>
                </a:lnTo>
                <a:lnTo>
                  <a:pt x="234205" y="65455"/>
                </a:lnTo>
                <a:lnTo>
                  <a:pt x="234307" y="65659"/>
                </a:lnTo>
                <a:lnTo>
                  <a:pt x="233284" y="64330"/>
                </a:lnTo>
                <a:lnTo>
                  <a:pt x="233489" y="63511"/>
                </a:lnTo>
                <a:lnTo>
                  <a:pt x="233795" y="63205"/>
                </a:lnTo>
                <a:lnTo>
                  <a:pt x="233591" y="61159"/>
                </a:lnTo>
                <a:lnTo>
                  <a:pt x="233284" y="61261"/>
                </a:lnTo>
                <a:lnTo>
                  <a:pt x="232261" y="60955"/>
                </a:lnTo>
                <a:close/>
                <a:moveTo>
                  <a:pt x="236045" y="67091"/>
                </a:moveTo>
                <a:lnTo>
                  <a:pt x="236045" y="67091"/>
                </a:lnTo>
                <a:lnTo>
                  <a:pt x="236045" y="67091"/>
                </a:lnTo>
                <a:close/>
                <a:moveTo>
                  <a:pt x="232670" y="66170"/>
                </a:moveTo>
                <a:lnTo>
                  <a:pt x="233693" y="67398"/>
                </a:lnTo>
                <a:lnTo>
                  <a:pt x="233693" y="66580"/>
                </a:lnTo>
                <a:lnTo>
                  <a:pt x="233080" y="66170"/>
                </a:lnTo>
                <a:close/>
                <a:moveTo>
                  <a:pt x="222750" y="67705"/>
                </a:moveTo>
                <a:lnTo>
                  <a:pt x="222750" y="67705"/>
                </a:lnTo>
                <a:lnTo>
                  <a:pt x="222750" y="67705"/>
                </a:lnTo>
                <a:close/>
                <a:moveTo>
                  <a:pt x="222750" y="67705"/>
                </a:moveTo>
                <a:lnTo>
                  <a:pt x="222737" y="67743"/>
                </a:lnTo>
                <a:lnTo>
                  <a:pt x="222750" y="67807"/>
                </a:lnTo>
                <a:lnTo>
                  <a:pt x="222750" y="67705"/>
                </a:lnTo>
                <a:close/>
                <a:moveTo>
                  <a:pt x="235330" y="67091"/>
                </a:moveTo>
                <a:lnTo>
                  <a:pt x="235330" y="67807"/>
                </a:lnTo>
                <a:lnTo>
                  <a:pt x="235739" y="67602"/>
                </a:lnTo>
                <a:lnTo>
                  <a:pt x="236148" y="67909"/>
                </a:lnTo>
                <a:lnTo>
                  <a:pt x="235534" y="67193"/>
                </a:lnTo>
                <a:lnTo>
                  <a:pt x="235330" y="67091"/>
                </a:lnTo>
                <a:close/>
                <a:moveTo>
                  <a:pt x="236250" y="67091"/>
                </a:moveTo>
                <a:lnTo>
                  <a:pt x="237068" y="68420"/>
                </a:lnTo>
                <a:lnTo>
                  <a:pt x="237682" y="68625"/>
                </a:lnTo>
                <a:lnTo>
                  <a:pt x="237784" y="68625"/>
                </a:lnTo>
                <a:lnTo>
                  <a:pt x="237170" y="67295"/>
                </a:lnTo>
                <a:lnTo>
                  <a:pt x="236250" y="67091"/>
                </a:lnTo>
                <a:close/>
                <a:moveTo>
                  <a:pt x="234307" y="67807"/>
                </a:moveTo>
                <a:lnTo>
                  <a:pt x="234205" y="67909"/>
                </a:lnTo>
                <a:lnTo>
                  <a:pt x="234409" y="68011"/>
                </a:lnTo>
                <a:lnTo>
                  <a:pt x="234409" y="69341"/>
                </a:lnTo>
                <a:lnTo>
                  <a:pt x="235330" y="68420"/>
                </a:lnTo>
                <a:lnTo>
                  <a:pt x="234307" y="67807"/>
                </a:lnTo>
                <a:close/>
                <a:moveTo>
                  <a:pt x="236455" y="68216"/>
                </a:moveTo>
                <a:lnTo>
                  <a:pt x="236557" y="68625"/>
                </a:lnTo>
                <a:lnTo>
                  <a:pt x="236864" y="68932"/>
                </a:lnTo>
                <a:lnTo>
                  <a:pt x="237170" y="69750"/>
                </a:lnTo>
                <a:lnTo>
                  <a:pt x="237170" y="69341"/>
                </a:lnTo>
                <a:lnTo>
                  <a:pt x="237273" y="69545"/>
                </a:lnTo>
                <a:lnTo>
                  <a:pt x="237273" y="69443"/>
                </a:lnTo>
                <a:lnTo>
                  <a:pt x="237273" y="69136"/>
                </a:lnTo>
                <a:lnTo>
                  <a:pt x="237170" y="68932"/>
                </a:lnTo>
                <a:lnTo>
                  <a:pt x="236966" y="68318"/>
                </a:lnTo>
                <a:lnTo>
                  <a:pt x="236761" y="68420"/>
                </a:lnTo>
                <a:lnTo>
                  <a:pt x="236455" y="68216"/>
                </a:lnTo>
                <a:close/>
                <a:moveTo>
                  <a:pt x="193091" y="69852"/>
                </a:moveTo>
                <a:lnTo>
                  <a:pt x="193295" y="70261"/>
                </a:lnTo>
                <a:lnTo>
                  <a:pt x="193160" y="69965"/>
                </a:lnTo>
                <a:lnTo>
                  <a:pt x="193091" y="69852"/>
                </a:lnTo>
                <a:close/>
                <a:moveTo>
                  <a:pt x="235636" y="68830"/>
                </a:moveTo>
                <a:lnTo>
                  <a:pt x="235227" y="69034"/>
                </a:lnTo>
                <a:lnTo>
                  <a:pt x="235125" y="69239"/>
                </a:lnTo>
                <a:lnTo>
                  <a:pt x="235227" y="69648"/>
                </a:lnTo>
                <a:lnTo>
                  <a:pt x="234818" y="69955"/>
                </a:lnTo>
                <a:lnTo>
                  <a:pt x="235636" y="70670"/>
                </a:lnTo>
                <a:lnTo>
                  <a:pt x="235636" y="68830"/>
                </a:lnTo>
                <a:close/>
                <a:moveTo>
                  <a:pt x="232057" y="68420"/>
                </a:moveTo>
                <a:lnTo>
                  <a:pt x="230318" y="71284"/>
                </a:lnTo>
                <a:lnTo>
                  <a:pt x="230318" y="71386"/>
                </a:lnTo>
                <a:lnTo>
                  <a:pt x="232261" y="69341"/>
                </a:lnTo>
                <a:lnTo>
                  <a:pt x="232057" y="68420"/>
                </a:lnTo>
                <a:close/>
                <a:moveTo>
                  <a:pt x="196568" y="70159"/>
                </a:moveTo>
                <a:lnTo>
                  <a:pt x="196364" y="71795"/>
                </a:lnTo>
                <a:lnTo>
                  <a:pt x="196364" y="72000"/>
                </a:lnTo>
                <a:lnTo>
                  <a:pt x="197591" y="73739"/>
                </a:lnTo>
                <a:lnTo>
                  <a:pt x="198102" y="72102"/>
                </a:lnTo>
                <a:lnTo>
                  <a:pt x="196875" y="70261"/>
                </a:lnTo>
                <a:lnTo>
                  <a:pt x="196568" y="70159"/>
                </a:lnTo>
                <a:close/>
                <a:moveTo>
                  <a:pt x="237580" y="70261"/>
                </a:moveTo>
                <a:lnTo>
                  <a:pt x="237580" y="70773"/>
                </a:lnTo>
                <a:lnTo>
                  <a:pt x="237068" y="70977"/>
                </a:lnTo>
                <a:lnTo>
                  <a:pt x="237068" y="71182"/>
                </a:lnTo>
                <a:lnTo>
                  <a:pt x="236761" y="71182"/>
                </a:lnTo>
                <a:lnTo>
                  <a:pt x="236659" y="71591"/>
                </a:lnTo>
                <a:lnTo>
                  <a:pt x="236250" y="71795"/>
                </a:lnTo>
                <a:lnTo>
                  <a:pt x="236148" y="71182"/>
                </a:lnTo>
                <a:lnTo>
                  <a:pt x="235739" y="71284"/>
                </a:lnTo>
                <a:lnTo>
                  <a:pt x="235432" y="71693"/>
                </a:lnTo>
                <a:lnTo>
                  <a:pt x="234818" y="71898"/>
                </a:lnTo>
                <a:lnTo>
                  <a:pt x="234818" y="72818"/>
                </a:lnTo>
                <a:lnTo>
                  <a:pt x="235227" y="72000"/>
                </a:lnTo>
                <a:lnTo>
                  <a:pt x="235636" y="72102"/>
                </a:lnTo>
                <a:lnTo>
                  <a:pt x="235943" y="72409"/>
                </a:lnTo>
                <a:lnTo>
                  <a:pt x="236045" y="72000"/>
                </a:lnTo>
                <a:lnTo>
                  <a:pt x="236455" y="72205"/>
                </a:lnTo>
                <a:lnTo>
                  <a:pt x="236557" y="73125"/>
                </a:lnTo>
                <a:lnTo>
                  <a:pt x="237580" y="73943"/>
                </a:lnTo>
                <a:lnTo>
                  <a:pt x="237682" y="73841"/>
                </a:lnTo>
                <a:lnTo>
                  <a:pt x="237682" y="74045"/>
                </a:lnTo>
                <a:lnTo>
                  <a:pt x="238091" y="73841"/>
                </a:lnTo>
                <a:lnTo>
                  <a:pt x="237784" y="73227"/>
                </a:lnTo>
                <a:lnTo>
                  <a:pt x="237989" y="72614"/>
                </a:lnTo>
                <a:lnTo>
                  <a:pt x="238295" y="72818"/>
                </a:lnTo>
                <a:lnTo>
                  <a:pt x="238500" y="73534"/>
                </a:lnTo>
                <a:lnTo>
                  <a:pt x="238500" y="73023"/>
                </a:lnTo>
                <a:lnTo>
                  <a:pt x="238807" y="72614"/>
                </a:lnTo>
                <a:lnTo>
                  <a:pt x="238500" y="71284"/>
                </a:lnTo>
                <a:lnTo>
                  <a:pt x="238398" y="71182"/>
                </a:lnTo>
                <a:lnTo>
                  <a:pt x="238500" y="70977"/>
                </a:lnTo>
                <a:lnTo>
                  <a:pt x="238295" y="70466"/>
                </a:lnTo>
                <a:lnTo>
                  <a:pt x="237580" y="70261"/>
                </a:lnTo>
                <a:close/>
                <a:moveTo>
                  <a:pt x="240443" y="77727"/>
                </a:moveTo>
                <a:lnTo>
                  <a:pt x="240034" y="78545"/>
                </a:lnTo>
                <a:lnTo>
                  <a:pt x="240136" y="80284"/>
                </a:lnTo>
                <a:lnTo>
                  <a:pt x="240852" y="81000"/>
                </a:lnTo>
                <a:lnTo>
                  <a:pt x="240341" y="79568"/>
                </a:lnTo>
                <a:lnTo>
                  <a:pt x="241261" y="79773"/>
                </a:lnTo>
                <a:lnTo>
                  <a:pt x="240750" y="79057"/>
                </a:lnTo>
                <a:lnTo>
                  <a:pt x="241057" y="78852"/>
                </a:lnTo>
                <a:lnTo>
                  <a:pt x="241057" y="78545"/>
                </a:lnTo>
                <a:lnTo>
                  <a:pt x="240136" y="78955"/>
                </a:lnTo>
                <a:lnTo>
                  <a:pt x="240443" y="78648"/>
                </a:lnTo>
                <a:lnTo>
                  <a:pt x="240443" y="78341"/>
                </a:lnTo>
                <a:lnTo>
                  <a:pt x="240341" y="78136"/>
                </a:lnTo>
                <a:lnTo>
                  <a:pt x="240443" y="77727"/>
                </a:lnTo>
                <a:close/>
                <a:moveTo>
                  <a:pt x="79875" y="80284"/>
                </a:moveTo>
                <a:lnTo>
                  <a:pt x="78136" y="80591"/>
                </a:lnTo>
                <a:lnTo>
                  <a:pt x="78136" y="81511"/>
                </a:lnTo>
                <a:lnTo>
                  <a:pt x="78443" y="81818"/>
                </a:lnTo>
                <a:lnTo>
                  <a:pt x="79466" y="81511"/>
                </a:lnTo>
                <a:lnTo>
                  <a:pt x="80080" y="80693"/>
                </a:lnTo>
                <a:lnTo>
                  <a:pt x="79875" y="80284"/>
                </a:lnTo>
                <a:close/>
                <a:moveTo>
                  <a:pt x="261102" y="82636"/>
                </a:moveTo>
                <a:lnTo>
                  <a:pt x="261000" y="82841"/>
                </a:lnTo>
                <a:lnTo>
                  <a:pt x="261205" y="82943"/>
                </a:lnTo>
                <a:lnTo>
                  <a:pt x="261307" y="82943"/>
                </a:lnTo>
                <a:lnTo>
                  <a:pt x="261102" y="82636"/>
                </a:lnTo>
                <a:close/>
                <a:moveTo>
                  <a:pt x="220500" y="81818"/>
                </a:moveTo>
                <a:lnTo>
                  <a:pt x="219784" y="81920"/>
                </a:lnTo>
                <a:lnTo>
                  <a:pt x="219886" y="82227"/>
                </a:lnTo>
                <a:lnTo>
                  <a:pt x="220295" y="82534"/>
                </a:lnTo>
                <a:lnTo>
                  <a:pt x="220295" y="82841"/>
                </a:lnTo>
                <a:lnTo>
                  <a:pt x="221011" y="83148"/>
                </a:lnTo>
                <a:lnTo>
                  <a:pt x="221114" y="82636"/>
                </a:lnTo>
                <a:lnTo>
                  <a:pt x="220500" y="81818"/>
                </a:lnTo>
                <a:close/>
                <a:moveTo>
                  <a:pt x="222034" y="82636"/>
                </a:moveTo>
                <a:lnTo>
                  <a:pt x="221830" y="83045"/>
                </a:lnTo>
                <a:lnTo>
                  <a:pt x="221830" y="83352"/>
                </a:lnTo>
                <a:lnTo>
                  <a:pt x="222341" y="83148"/>
                </a:lnTo>
                <a:lnTo>
                  <a:pt x="222034" y="82636"/>
                </a:lnTo>
                <a:close/>
                <a:moveTo>
                  <a:pt x="240443" y="83352"/>
                </a:moveTo>
                <a:lnTo>
                  <a:pt x="240239" y="83659"/>
                </a:lnTo>
                <a:lnTo>
                  <a:pt x="240239" y="83659"/>
                </a:lnTo>
                <a:lnTo>
                  <a:pt x="240545" y="83352"/>
                </a:lnTo>
                <a:close/>
                <a:moveTo>
                  <a:pt x="240852" y="82943"/>
                </a:moveTo>
                <a:lnTo>
                  <a:pt x="240545" y="83352"/>
                </a:lnTo>
                <a:lnTo>
                  <a:pt x="240750" y="83557"/>
                </a:lnTo>
                <a:lnTo>
                  <a:pt x="241261" y="83455"/>
                </a:lnTo>
                <a:lnTo>
                  <a:pt x="241670" y="83557"/>
                </a:lnTo>
                <a:lnTo>
                  <a:pt x="241977" y="83455"/>
                </a:lnTo>
                <a:lnTo>
                  <a:pt x="242898" y="83966"/>
                </a:lnTo>
                <a:lnTo>
                  <a:pt x="241568" y="82943"/>
                </a:lnTo>
                <a:close/>
                <a:moveTo>
                  <a:pt x="230011" y="72818"/>
                </a:moveTo>
                <a:lnTo>
                  <a:pt x="228989" y="74250"/>
                </a:lnTo>
                <a:lnTo>
                  <a:pt x="228989" y="74761"/>
                </a:lnTo>
                <a:lnTo>
                  <a:pt x="228477" y="74966"/>
                </a:lnTo>
                <a:lnTo>
                  <a:pt x="228477" y="74864"/>
                </a:lnTo>
                <a:lnTo>
                  <a:pt x="227557" y="75375"/>
                </a:lnTo>
                <a:lnTo>
                  <a:pt x="227045" y="76398"/>
                </a:lnTo>
                <a:lnTo>
                  <a:pt x="225409" y="77216"/>
                </a:lnTo>
                <a:lnTo>
                  <a:pt x="225307" y="77420"/>
                </a:lnTo>
                <a:lnTo>
                  <a:pt x="225205" y="77523"/>
                </a:lnTo>
                <a:lnTo>
                  <a:pt x="225205" y="78648"/>
                </a:lnTo>
                <a:lnTo>
                  <a:pt x="223670" y="77932"/>
                </a:lnTo>
                <a:lnTo>
                  <a:pt x="223159" y="78750"/>
                </a:lnTo>
                <a:lnTo>
                  <a:pt x="223261" y="78750"/>
                </a:lnTo>
                <a:lnTo>
                  <a:pt x="224182" y="83045"/>
                </a:lnTo>
                <a:lnTo>
                  <a:pt x="225511" y="83045"/>
                </a:lnTo>
                <a:lnTo>
                  <a:pt x="225818" y="83659"/>
                </a:lnTo>
                <a:lnTo>
                  <a:pt x="226023" y="83455"/>
                </a:lnTo>
                <a:lnTo>
                  <a:pt x="226330" y="83557"/>
                </a:lnTo>
                <a:lnTo>
                  <a:pt x="226739" y="83045"/>
                </a:lnTo>
                <a:lnTo>
                  <a:pt x="227352" y="83557"/>
                </a:lnTo>
                <a:lnTo>
                  <a:pt x="227966" y="83352"/>
                </a:lnTo>
                <a:lnTo>
                  <a:pt x="228068" y="83557"/>
                </a:lnTo>
                <a:lnTo>
                  <a:pt x="228375" y="84273"/>
                </a:lnTo>
                <a:lnTo>
                  <a:pt x="229398" y="83659"/>
                </a:lnTo>
                <a:lnTo>
                  <a:pt x="229705" y="83250"/>
                </a:lnTo>
                <a:lnTo>
                  <a:pt x="229602" y="83045"/>
                </a:lnTo>
                <a:lnTo>
                  <a:pt x="229807" y="82739"/>
                </a:lnTo>
                <a:lnTo>
                  <a:pt x="229705" y="81920"/>
                </a:lnTo>
                <a:lnTo>
                  <a:pt x="230216" y="81102"/>
                </a:lnTo>
                <a:lnTo>
                  <a:pt x="230523" y="81102"/>
                </a:lnTo>
                <a:lnTo>
                  <a:pt x="231239" y="78955"/>
                </a:lnTo>
                <a:lnTo>
                  <a:pt x="231852" y="79159"/>
                </a:lnTo>
                <a:lnTo>
                  <a:pt x="232159" y="79159"/>
                </a:lnTo>
                <a:lnTo>
                  <a:pt x="232057" y="78955"/>
                </a:lnTo>
                <a:lnTo>
                  <a:pt x="231136" y="77932"/>
                </a:lnTo>
                <a:lnTo>
                  <a:pt x="231034" y="77114"/>
                </a:lnTo>
                <a:lnTo>
                  <a:pt x="230932" y="77011"/>
                </a:lnTo>
                <a:lnTo>
                  <a:pt x="230420" y="76295"/>
                </a:lnTo>
                <a:lnTo>
                  <a:pt x="230830" y="76193"/>
                </a:lnTo>
                <a:lnTo>
                  <a:pt x="230932" y="76091"/>
                </a:lnTo>
                <a:lnTo>
                  <a:pt x="230932" y="75580"/>
                </a:lnTo>
                <a:lnTo>
                  <a:pt x="231750" y="75580"/>
                </a:lnTo>
                <a:lnTo>
                  <a:pt x="231443" y="74864"/>
                </a:lnTo>
                <a:lnTo>
                  <a:pt x="232261" y="74761"/>
                </a:lnTo>
                <a:lnTo>
                  <a:pt x="231136" y="73841"/>
                </a:lnTo>
                <a:lnTo>
                  <a:pt x="230727" y="73943"/>
                </a:lnTo>
                <a:lnTo>
                  <a:pt x="230420" y="72920"/>
                </a:lnTo>
                <a:lnTo>
                  <a:pt x="230011" y="73227"/>
                </a:lnTo>
                <a:lnTo>
                  <a:pt x="230011" y="72818"/>
                </a:lnTo>
                <a:close/>
                <a:moveTo>
                  <a:pt x="261307" y="82943"/>
                </a:moveTo>
                <a:lnTo>
                  <a:pt x="262841" y="84989"/>
                </a:lnTo>
                <a:lnTo>
                  <a:pt x="262330" y="83761"/>
                </a:lnTo>
                <a:lnTo>
                  <a:pt x="261307" y="82943"/>
                </a:lnTo>
                <a:close/>
                <a:moveTo>
                  <a:pt x="237682" y="78239"/>
                </a:moveTo>
                <a:lnTo>
                  <a:pt x="237170" y="78852"/>
                </a:lnTo>
                <a:lnTo>
                  <a:pt x="234614" y="78955"/>
                </a:lnTo>
                <a:lnTo>
                  <a:pt x="234409" y="78750"/>
                </a:lnTo>
                <a:lnTo>
                  <a:pt x="233489" y="79057"/>
                </a:lnTo>
                <a:lnTo>
                  <a:pt x="232977" y="79875"/>
                </a:lnTo>
                <a:lnTo>
                  <a:pt x="232977" y="80080"/>
                </a:lnTo>
                <a:lnTo>
                  <a:pt x="232875" y="80182"/>
                </a:lnTo>
                <a:lnTo>
                  <a:pt x="232977" y="80898"/>
                </a:lnTo>
                <a:lnTo>
                  <a:pt x="232875" y="80693"/>
                </a:lnTo>
                <a:lnTo>
                  <a:pt x="232057" y="83455"/>
                </a:lnTo>
                <a:lnTo>
                  <a:pt x="232364" y="83659"/>
                </a:lnTo>
                <a:lnTo>
                  <a:pt x="232568" y="83864"/>
                </a:lnTo>
                <a:lnTo>
                  <a:pt x="232670" y="85909"/>
                </a:lnTo>
                <a:lnTo>
                  <a:pt x="233386" y="85807"/>
                </a:lnTo>
                <a:lnTo>
                  <a:pt x="233591" y="82841"/>
                </a:lnTo>
                <a:lnTo>
                  <a:pt x="234409" y="84784"/>
                </a:lnTo>
                <a:lnTo>
                  <a:pt x="235636" y="84375"/>
                </a:lnTo>
                <a:lnTo>
                  <a:pt x="235125" y="83761"/>
                </a:lnTo>
                <a:lnTo>
                  <a:pt x="235227" y="83148"/>
                </a:lnTo>
                <a:lnTo>
                  <a:pt x="234409" y="82023"/>
                </a:lnTo>
                <a:lnTo>
                  <a:pt x="234614" y="82023"/>
                </a:lnTo>
                <a:lnTo>
                  <a:pt x="235739" y="81000"/>
                </a:lnTo>
                <a:lnTo>
                  <a:pt x="236148" y="81102"/>
                </a:lnTo>
                <a:lnTo>
                  <a:pt x="235739" y="80693"/>
                </a:lnTo>
                <a:lnTo>
                  <a:pt x="235739" y="80795"/>
                </a:lnTo>
                <a:lnTo>
                  <a:pt x="233591" y="81205"/>
                </a:lnTo>
                <a:lnTo>
                  <a:pt x="233284" y="80693"/>
                </a:lnTo>
                <a:lnTo>
                  <a:pt x="233182" y="80182"/>
                </a:lnTo>
                <a:lnTo>
                  <a:pt x="235943" y="79568"/>
                </a:lnTo>
                <a:lnTo>
                  <a:pt x="236455" y="79773"/>
                </a:lnTo>
                <a:lnTo>
                  <a:pt x="236966" y="79670"/>
                </a:lnTo>
                <a:lnTo>
                  <a:pt x="237580" y="79057"/>
                </a:lnTo>
                <a:lnTo>
                  <a:pt x="237682" y="78239"/>
                </a:lnTo>
                <a:close/>
                <a:moveTo>
                  <a:pt x="210580" y="74659"/>
                </a:moveTo>
                <a:lnTo>
                  <a:pt x="219068" y="86114"/>
                </a:lnTo>
                <a:lnTo>
                  <a:pt x="219068" y="85705"/>
                </a:lnTo>
                <a:lnTo>
                  <a:pt x="219989" y="86011"/>
                </a:lnTo>
                <a:lnTo>
                  <a:pt x="220398" y="83250"/>
                </a:lnTo>
                <a:lnTo>
                  <a:pt x="219273" y="82636"/>
                </a:lnTo>
                <a:lnTo>
                  <a:pt x="218966" y="81102"/>
                </a:lnTo>
                <a:lnTo>
                  <a:pt x="218352" y="80898"/>
                </a:lnTo>
                <a:lnTo>
                  <a:pt x="218148" y="80489"/>
                </a:lnTo>
                <a:lnTo>
                  <a:pt x="218455" y="79977"/>
                </a:lnTo>
                <a:lnTo>
                  <a:pt x="218045" y="79466"/>
                </a:lnTo>
                <a:lnTo>
                  <a:pt x="217330" y="79773"/>
                </a:lnTo>
                <a:lnTo>
                  <a:pt x="217739" y="79568"/>
                </a:lnTo>
                <a:lnTo>
                  <a:pt x="216102" y="77830"/>
                </a:lnTo>
                <a:lnTo>
                  <a:pt x="215795" y="78034"/>
                </a:lnTo>
                <a:lnTo>
                  <a:pt x="212625" y="74659"/>
                </a:lnTo>
                <a:close/>
                <a:moveTo>
                  <a:pt x="246170" y="85602"/>
                </a:moveTo>
                <a:lnTo>
                  <a:pt x="245864" y="85909"/>
                </a:lnTo>
                <a:lnTo>
                  <a:pt x="245761" y="86216"/>
                </a:lnTo>
                <a:lnTo>
                  <a:pt x="246273" y="86523"/>
                </a:lnTo>
                <a:lnTo>
                  <a:pt x="246375" y="86011"/>
                </a:lnTo>
                <a:lnTo>
                  <a:pt x="246170" y="85602"/>
                </a:lnTo>
                <a:close/>
                <a:moveTo>
                  <a:pt x="261818" y="84375"/>
                </a:moveTo>
                <a:lnTo>
                  <a:pt x="261716" y="84886"/>
                </a:lnTo>
                <a:lnTo>
                  <a:pt x="260693" y="85705"/>
                </a:lnTo>
                <a:lnTo>
                  <a:pt x="260386" y="85705"/>
                </a:lnTo>
                <a:lnTo>
                  <a:pt x="260284" y="85193"/>
                </a:lnTo>
                <a:lnTo>
                  <a:pt x="260080" y="85705"/>
                </a:lnTo>
                <a:lnTo>
                  <a:pt x="258648" y="85909"/>
                </a:lnTo>
                <a:lnTo>
                  <a:pt x="259773" y="86523"/>
                </a:lnTo>
                <a:lnTo>
                  <a:pt x="262125" y="85500"/>
                </a:lnTo>
                <a:lnTo>
                  <a:pt x="262023" y="85295"/>
                </a:lnTo>
                <a:lnTo>
                  <a:pt x="262227" y="85193"/>
                </a:lnTo>
                <a:lnTo>
                  <a:pt x="262432" y="84477"/>
                </a:lnTo>
                <a:lnTo>
                  <a:pt x="261818" y="84375"/>
                </a:lnTo>
                <a:close/>
                <a:moveTo>
                  <a:pt x="249239" y="87852"/>
                </a:moveTo>
                <a:lnTo>
                  <a:pt x="248727" y="88670"/>
                </a:lnTo>
                <a:lnTo>
                  <a:pt x="249648" y="88466"/>
                </a:lnTo>
                <a:lnTo>
                  <a:pt x="249239" y="87852"/>
                </a:lnTo>
                <a:close/>
                <a:moveTo>
                  <a:pt x="220500" y="86216"/>
                </a:moveTo>
                <a:lnTo>
                  <a:pt x="219682" y="86932"/>
                </a:lnTo>
                <a:lnTo>
                  <a:pt x="219784" y="87136"/>
                </a:lnTo>
                <a:lnTo>
                  <a:pt x="227250" y="88875"/>
                </a:lnTo>
                <a:lnTo>
                  <a:pt x="227761" y="88977"/>
                </a:lnTo>
                <a:lnTo>
                  <a:pt x="227761" y="88057"/>
                </a:lnTo>
                <a:lnTo>
                  <a:pt x="226330" y="87648"/>
                </a:lnTo>
                <a:lnTo>
                  <a:pt x="226125" y="87136"/>
                </a:lnTo>
                <a:lnTo>
                  <a:pt x="224591" y="86727"/>
                </a:lnTo>
                <a:lnTo>
                  <a:pt x="224284" y="87136"/>
                </a:lnTo>
                <a:lnTo>
                  <a:pt x="222648" y="87034"/>
                </a:lnTo>
                <a:lnTo>
                  <a:pt x="222239" y="86523"/>
                </a:lnTo>
                <a:lnTo>
                  <a:pt x="220500" y="86216"/>
                </a:lnTo>
                <a:close/>
                <a:moveTo>
                  <a:pt x="227761" y="88364"/>
                </a:moveTo>
                <a:lnTo>
                  <a:pt x="228273" y="89080"/>
                </a:lnTo>
                <a:lnTo>
                  <a:pt x="228886" y="88670"/>
                </a:lnTo>
                <a:lnTo>
                  <a:pt x="228375" y="88364"/>
                </a:lnTo>
                <a:close/>
                <a:moveTo>
                  <a:pt x="229398" y="88568"/>
                </a:moveTo>
                <a:lnTo>
                  <a:pt x="228989" y="88977"/>
                </a:lnTo>
                <a:lnTo>
                  <a:pt x="229705" y="89182"/>
                </a:lnTo>
                <a:lnTo>
                  <a:pt x="229807" y="88670"/>
                </a:lnTo>
                <a:lnTo>
                  <a:pt x="229398" y="88568"/>
                </a:lnTo>
                <a:close/>
                <a:moveTo>
                  <a:pt x="235432" y="88466"/>
                </a:moveTo>
                <a:lnTo>
                  <a:pt x="234920" y="88875"/>
                </a:lnTo>
                <a:lnTo>
                  <a:pt x="233182" y="88568"/>
                </a:lnTo>
                <a:lnTo>
                  <a:pt x="232670" y="88670"/>
                </a:lnTo>
                <a:lnTo>
                  <a:pt x="232670" y="89182"/>
                </a:lnTo>
                <a:lnTo>
                  <a:pt x="234716" y="88977"/>
                </a:lnTo>
                <a:lnTo>
                  <a:pt x="235330" y="88773"/>
                </a:lnTo>
                <a:lnTo>
                  <a:pt x="235534" y="88466"/>
                </a:lnTo>
                <a:close/>
                <a:moveTo>
                  <a:pt x="230932" y="88364"/>
                </a:moveTo>
                <a:lnTo>
                  <a:pt x="230727" y="88568"/>
                </a:lnTo>
                <a:lnTo>
                  <a:pt x="231034" y="88977"/>
                </a:lnTo>
                <a:lnTo>
                  <a:pt x="231034" y="88977"/>
                </a:lnTo>
                <a:lnTo>
                  <a:pt x="230420" y="88670"/>
                </a:lnTo>
                <a:lnTo>
                  <a:pt x="230011" y="89386"/>
                </a:lnTo>
                <a:lnTo>
                  <a:pt x="231341" y="88977"/>
                </a:lnTo>
                <a:lnTo>
                  <a:pt x="231750" y="89080"/>
                </a:lnTo>
                <a:lnTo>
                  <a:pt x="231648" y="88977"/>
                </a:lnTo>
                <a:lnTo>
                  <a:pt x="231750" y="88977"/>
                </a:lnTo>
                <a:lnTo>
                  <a:pt x="231648" y="88670"/>
                </a:lnTo>
                <a:lnTo>
                  <a:pt x="231239" y="88568"/>
                </a:lnTo>
                <a:lnTo>
                  <a:pt x="230932" y="88364"/>
                </a:lnTo>
                <a:close/>
                <a:moveTo>
                  <a:pt x="232670" y="89591"/>
                </a:moveTo>
                <a:lnTo>
                  <a:pt x="231750" y="89898"/>
                </a:lnTo>
                <a:lnTo>
                  <a:pt x="232670" y="90409"/>
                </a:lnTo>
                <a:lnTo>
                  <a:pt x="233284" y="90205"/>
                </a:lnTo>
                <a:lnTo>
                  <a:pt x="232670" y="89591"/>
                </a:lnTo>
                <a:close/>
                <a:moveTo>
                  <a:pt x="239420" y="88670"/>
                </a:moveTo>
                <a:lnTo>
                  <a:pt x="237989" y="88773"/>
                </a:lnTo>
                <a:lnTo>
                  <a:pt x="235943" y="90102"/>
                </a:lnTo>
                <a:lnTo>
                  <a:pt x="235943" y="90511"/>
                </a:lnTo>
                <a:lnTo>
                  <a:pt x="237068" y="90102"/>
                </a:lnTo>
                <a:lnTo>
                  <a:pt x="239420" y="88670"/>
                </a:lnTo>
                <a:close/>
                <a:moveTo>
                  <a:pt x="244636" y="80386"/>
                </a:moveTo>
                <a:lnTo>
                  <a:pt x="243205" y="81409"/>
                </a:lnTo>
                <a:lnTo>
                  <a:pt x="243920" y="81614"/>
                </a:lnTo>
                <a:lnTo>
                  <a:pt x="244125" y="82125"/>
                </a:lnTo>
                <a:lnTo>
                  <a:pt x="244432" y="82330"/>
                </a:lnTo>
                <a:lnTo>
                  <a:pt x="245761" y="82227"/>
                </a:lnTo>
                <a:lnTo>
                  <a:pt x="245557" y="82739"/>
                </a:lnTo>
                <a:lnTo>
                  <a:pt x="244023" y="82943"/>
                </a:lnTo>
                <a:lnTo>
                  <a:pt x="244534" y="83250"/>
                </a:lnTo>
                <a:lnTo>
                  <a:pt x="244739" y="84068"/>
                </a:lnTo>
                <a:lnTo>
                  <a:pt x="245659" y="83148"/>
                </a:lnTo>
                <a:lnTo>
                  <a:pt x="245761" y="83966"/>
                </a:lnTo>
                <a:lnTo>
                  <a:pt x="246580" y="84068"/>
                </a:lnTo>
                <a:lnTo>
                  <a:pt x="246784" y="84580"/>
                </a:lnTo>
                <a:lnTo>
                  <a:pt x="249648" y="85909"/>
                </a:lnTo>
                <a:lnTo>
                  <a:pt x="249443" y="86011"/>
                </a:lnTo>
                <a:lnTo>
                  <a:pt x="249648" y="86011"/>
                </a:lnTo>
                <a:lnTo>
                  <a:pt x="250261" y="87443"/>
                </a:lnTo>
                <a:lnTo>
                  <a:pt x="249852" y="87545"/>
                </a:lnTo>
                <a:lnTo>
                  <a:pt x="250057" y="88057"/>
                </a:lnTo>
                <a:lnTo>
                  <a:pt x="249852" y="88466"/>
                </a:lnTo>
                <a:lnTo>
                  <a:pt x="251080" y="88159"/>
                </a:lnTo>
                <a:lnTo>
                  <a:pt x="251080" y="88670"/>
                </a:lnTo>
                <a:lnTo>
                  <a:pt x="251693" y="89386"/>
                </a:lnTo>
                <a:lnTo>
                  <a:pt x="253534" y="89386"/>
                </a:lnTo>
                <a:lnTo>
                  <a:pt x="253841" y="88977"/>
                </a:lnTo>
                <a:lnTo>
                  <a:pt x="252920" y="88466"/>
                </a:lnTo>
                <a:lnTo>
                  <a:pt x="254455" y="88261"/>
                </a:lnTo>
                <a:lnTo>
                  <a:pt x="254455" y="88159"/>
                </a:lnTo>
                <a:lnTo>
                  <a:pt x="254557" y="88159"/>
                </a:lnTo>
                <a:lnTo>
                  <a:pt x="254250" y="87750"/>
                </a:lnTo>
                <a:lnTo>
                  <a:pt x="254864" y="87955"/>
                </a:lnTo>
                <a:lnTo>
                  <a:pt x="255375" y="87852"/>
                </a:lnTo>
                <a:lnTo>
                  <a:pt x="257625" y="90307"/>
                </a:lnTo>
                <a:lnTo>
                  <a:pt x="260080" y="91023"/>
                </a:lnTo>
                <a:lnTo>
                  <a:pt x="260080" y="90716"/>
                </a:lnTo>
                <a:lnTo>
                  <a:pt x="260489" y="90614"/>
                </a:lnTo>
                <a:lnTo>
                  <a:pt x="259670" y="90307"/>
                </a:lnTo>
                <a:lnTo>
                  <a:pt x="259670" y="90102"/>
                </a:lnTo>
                <a:lnTo>
                  <a:pt x="259159" y="89386"/>
                </a:lnTo>
                <a:lnTo>
                  <a:pt x="258648" y="89386"/>
                </a:lnTo>
                <a:lnTo>
                  <a:pt x="257318" y="87034"/>
                </a:lnTo>
                <a:lnTo>
                  <a:pt x="258136" y="86932"/>
                </a:lnTo>
                <a:lnTo>
                  <a:pt x="256500" y="85705"/>
                </a:lnTo>
                <a:lnTo>
                  <a:pt x="256398" y="84989"/>
                </a:lnTo>
                <a:lnTo>
                  <a:pt x="251898" y="82636"/>
                </a:lnTo>
                <a:lnTo>
                  <a:pt x="249545" y="81716"/>
                </a:lnTo>
                <a:lnTo>
                  <a:pt x="248727" y="81920"/>
                </a:lnTo>
                <a:lnTo>
                  <a:pt x="248727" y="82125"/>
                </a:lnTo>
                <a:lnTo>
                  <a:pt x="246989" y="83455"/>
                </a:lnTo>
                <a:lnTo>
                  <a:pt x="246375" y="82636"/>
                </a:lnTo>
                <a:lnTo>
                  <a:pt x="246273" y="82943"/>
                </a:lnTo>
                <a:lnTo>
                  <a:pt x="245864" y="80795"/>
                </a:lnTo>
                <a:lnTo>
                  <a:pt x="244636" y="80386"/>
                </a:lnTo>
                <a:close/>
                <a:moveTo>
                  <a:pt x="242693" y="91534"/>
                </a:moveTo>
                <a:lnTo>
                  <a:pt x="241977" y="91636"/>
                </a:lnTo>
                <a:lnTo>
                  <a:pt x="241977" y="91841"/>
                </a:lnTo>
                <a:lnTo>
                  <a:pt x="242386" y="92352"/>
                </a:lnTo>
                <a:lnTo>
                  <a:pt x="242693" y="91534"/>
                </a:lnTo>
                <a:close/>
                <a:moveTo>
                  <a:pt x="285750" y="96648"/>
                </a:moveTo>
                <a:lnTo>
                  <a:pt x="285545" y="96750"/>
                </a:lnTo>
                <a:lnTo>
                  <a:pt x="284420" y="97159"/>
                </a:lnTo>
                <a:lnTo>
                  <a:pt x="284216" y="97261"/>
                </a:lnTo>
                <a:lnTo>
                  <a:pt x="285239" y="97261"/>
                </a:lnTo>
                <a:lnTo>
                  <a:pt x="285750" y="96648"/>
                </a:lnTo>
                <a:close/>
                <a:moveTo>
                  <a:pt x="285648" y="97057"/>
                </a:moveTo>
                <a:lnTo>
                  <a:pt x="285239" y="97261"/>
                </a:lnTo>
                <a:lnTo>
                  <a:pt x="285545" y="97261"/>
                </a:lnTo>
                <a:lnTo>
                  <a:pt x="285648" y="97057"/>
                </a:lnTo>
                <a:close/>
                <a:moveTo>
                  <a:pt x="284011" y="98080"/>
                </a:moveTo>
                <a:lnTo>
                  <a:pt x="282886" y="98591"/>
                </a:lnTo>
                <a:lnTo>
                  <a:pt x="283807" y="98693"/>
                </a:lnTo>
                <a:lnTo>
                  <a:pt x="284114" y="98386"/>
                </a:lnTo>
                <a:lnTo>
                  <a:pt x="284011" y="98080"/>
                </a:lnTo>
                <a:close/>
                <a:moveTo>
                  <a:pt x="168852" y="92761"/>
                </a:moveTo>
                <a:lnTo>
                  <a:pt x="168136" y="92864"/>
                </a:lnTo>
                <a:lnTo>
                  <a:pt x="168136" y="93682"/>
                </a:lnTo>
                <a:lnTo>
                  <a:pt x="167318" y="94295"/>
                </a:lnTo>
                <a:lnTo>
                  <a:pt x="167318" y="95114"/>
                </a:lnTo>
                <a:lnTo>
                  <a:pt x="166807" y="95420"/>
                </a:lnTo>
                <a:lnTo>
                  <a:pt x="166705" y="95318"/>
                </a:lnTo>
                <a:lnTo>
                  <a:pt x="165886" y="96341"/>
                </a:lnTo>
                <a:lnTo>
                  <a:pt x="165375" y="96239"/>
                </a:lnTo>
                <a:lnTo>
                  <a:pt x="164966" y="96443"/>
                </a:lnTo>
                <a:lnTo>
                  <a:pt x="164761" y="96443"/>
                </a:lnTo>
                <a:lnTo>
                  <a:pt x="164045" y="96955"/>
                </a:lnTo>
                <a:lnTo>
                  <a:pt x="163330" y="105955"/>
                </a:lnTo>
                <a:lnTo>
                  <a:pt x="163943" y="106261"/>
                </a:lnTo>
                <a:lnTo>
                  <a:pt x="165477" y="105852"/>
                </a:lnTo>
                <a:lnTo>
                  <a:pt x="168750" y="96034"/>
                </a:lnTo>
                <a:lnTo>
                  <a:pt x="169159" y="96341"/>
                </a:lnTo>
                <a:lnTo>
                  <a:pt x="169364" y="96136"/>
                </a:lnTo>
                <a:lnTo>
                  <a:pt x="168852" y="92761"/>
                </a:lnTo>
                <a:close/>
                <a:moveTo>
                  <a:pt x="79364" y="112500"/>
                </a:moveTo>
                <a:lnTo>
                  <a:pt x="79057" y="112807"/>
                </a:lnTo>
                <a:lnTo>
                  <a:pt x="79057" y="113011"/>
                </a:lnTo>
                <a:lnTo>
                  <a:pt x="79364" y="112500"/>
                </a:lnTo>
                <a:close/>
                <a:moveTo>
                  <a:pt x="185114" y="3784"/>
                </a:moveTo>
                <a:lnTo>
                  <a:pt x="184091" y="4398"/>
                </a:lnTo>
                <a:lnTo>
                  <a:pt x="184909" y="4705"/>
                </a:lnTo>
                <a:lnTo>
                  <a:pt x="183273" y="4705"/>
                </a:lnTo>
                <a:lnTo>
                  <a:pt x="183989" y="5011"/>
                </a:lnTo>
                <a:lnTo>
                  <a:pt x="184193" y="5318"/>
                </a:lnTo>
                <a:lnTo>
                  <a:pt x="184193" y="5318"/>
                </a:lnTo>
                <a:lnTo>
                  <a:pt x="183784" y="5011"/>
                </a:lnTo>
                <a:lnTo>
                  <a:pt x="180102" y="5114"/>
                </a:lnTo>
                <a:lnTo>
                  <a:pt x="180920" y="5216"/>
                </a:lnTo>
                <a:lnTo>
                  <a:pt x="177341" y="5727"/>
                </a:lnTo>
                <a:lnTo>
                  <a:pt x="177545" y="5932"/>
                </a:lnTo>
                <a:lnTo>
                  <a:pt x="177341" y="6239"/>
                </a:lnTo>
                <a:lnTo>
                  <a:pt x="176830" y="6136"/>
                </a:lnTo>
                <a:lnTo>
                  <a:pt x="177955" y="6443"/>
                </a:lnTo>
                <a:lnTo>
                  <a:pt x="177239" y="6443"/>
                </a:lnTo>
                <a:lnTo>
                  <a:pt x="178568" y="6852"/>
                </a:lnTo>
                <a:lnTo>
                  <a:pt x="178057" y="7057"/>
                </a:lnTo>
                <a:lnTo>
                  <a:pt x="178261" y="6852"/>
                </a:lnTo>
                <a:lnTo>
                  <a:pt x="178261" y="6852"/>
                </a:lnTo>
                <a:lnTo>
                  <a:pt x="174477" y="7057"/>
                </a:lnTo>
                <a:lnTo>
                  <a:pt x="174682" y="7466"/>
                </a:lnTo>
                <a:lnTo>
                  <a:pt x="174989" y="7568"/>
                </a:lnTo>
                <a:lnTo>
                  <a:pt x="175091" y="7773"/>
                </a:lnTo>
                <a:lnTo>
                  <a:pt x="177648" y="8795"/>
                </a:lnTo>
                <a:lnTo>
                  <a:pt x="177852" y="9205"/>
                </a:lnTo>
                <a:lnTo>
                  <a:pt x="178261" y="9511"/>
                </a:lnTo>
                <a:lnTo>
                  <a:pt x="178169" y="9789"/>
                </a:lnTo>
                <a:lnTo>
                  <a:pt x="177852" y="9409"/>
                </a:lnTo>
                <a:lnTo>
                  <a:pt x="177545" y="9716"/>
                </a:lnTo>
                <a:lnTo>
                  <a:pt x="177034" y="8591"/>
                </a:lnTo>
                <a:lnTo>
                  <a:pt x="173352" y="8182"/>
                </a:lnTo>
                <a:lnTo>
                  <a:pt x="173352" y="8182"/>
                </a:lnTo>
                <a:lnTo>
                  <a:pt x="173966" y="8489"/>
                </a:lnTo>
                <a:lnTo>
                  <a:pt x="172636" y="8489"/>
                </a:lnTo>
                <a:lnTo>
                  <a:pt x="175193" y="9205"/>
                </a:lnTo>
                <a:lnTo>
                  <a:pt x="175193" y="9205"/>
                </a:lnTo>
                <a:lnTo>
                  <a:pt x="172432" y="8898"/>
                </a:lnTo>
                <a:lnTo>
                  <a:pt x="172432" y="8693"/>
                </a:lnTo>
                <a:lnTo>
                  <a:pt x="172227" y="8591"/>
                </a:lnTo>
                <a:lnTo>
                  <a:pt x="172227" y="8182"/>
                </a:lnTo>
                <a:lnTo>
                  <a:pt x="171307" y="7670"/>
                </a:lnTo>
                <a:lnTo>
                  <a:pt x="171307" y="7670"/>
                </a:lnTo>
                <a:lnTo>
                  <a:pt x="171716" y="8284"/>
                </a:lnTo>
                <a:lnTo>
                  <a:pt x="171102" y="8898"/>
                </a:lnTo>
                <a:lnTo>
                  <a:pt x="172227" y="9511"/>
                </a:lnTo>
                <a:lnTo>
                  <a:pt x="172330" y="10330"/>
                </a:lnTo>
                <a:lnTo>
                  <a:pt x="174886" y="11148"/>
                </a:lnTo>
                <a:lnTo>
                  <a:pt x="173966" y="11045"/>
                </a:lnTo>
                <a:lnTo>
                  <a:pt x="174170" y="12068"/>
                </a:lnTo>
                <a:lnTo>
                  <a:pt x="173966" y="12375"/>
                </a:lnTo>
                <a:lnTo>
                  <a:pt x="173966" y="12580"/>
                </a:lnTo>
                <a:lnTo>
                  <a:pt x="173250" y="13398"/>
                </a:lnTo>
                <a:lnTo>
                  <a:pt x="170898" y="12886"/>
                </a:lnTo>
                <a:lnTo>
                  <a:pt x="172023" y="12886"/>
                </a:lnTo>
                <a:lnTo>
                  <a:pt x="172125" y="13091"/>
                </a:lnTo>
                <a:lnTo>
                  <a:pt x="172636" y="12989"/>
                </a:lnTo>
                <a:lnTo>
                  <a:pt x="172330" y="12784"/>
                </a:lnTo>
                <a:lnTo>
                  <a:pt x="173045" y="11761"/>
                </a:lnTo>
                <a:lnTo>
                  <a:pt x="173045" y="11352"/>
                </a:lnTo>
                <a:lnTo>
                  <a:pt x="172330" y="11045"/>
                </a:lnTo>
                <a:lnTo>
                  <a:pt x="171307" y="9920"/>
                </a:lnTo>
                <a:lnTo>
                  <a:pt x="171307" y="9716"/>
                </a:lnTo>
                <a:lnTo>
                  <a:pt x="171102" y="9307"/>
                </a:lnTo>
                <a:lnTo>
                  <a:pt x="170284" y="8898"/>
                </a:lnTo>
                <a:lnTo>
                  <a:pt x="170182" y="7875"/>
                </a:lnTo>
                <a:lnTo>
                  <a:pt x="168545" y="7670"/>
                </a:lnTo>
                <a:lnTo>
                  <a:pt x="167727" y="8080"/>
                </a:lnTo>
                <a:lnTo>
                  <a:pt x="167625" y="8795"/>
                </a:lnTo>
                <a:lnTo>
                  <a:pt x="167114" y="9205"/>
                </a:lnTo>
                <a:lnTo>
                  <a:pt x="167727" y="9409"/>
                </a:lnTo>
                <a:lnTo>
                  <a:pt x="168034" y="10432"/>
                </a:lnTo>
                <a:lnTo>
                  <a:pt x="169875" y="10943"/>
                </a:lnTo>
                <a:lnTo>
                  <a:pt x="169568" y="11557"/>
                </a:lnTo>
                <a:lnTo>
                  <a:pt x="164148" y="10227"/>
                </a:lnTo>
                <a:lnTo>
                  <a:pt x="163636" y="10432"/>
                </a:lnTo>
                <a:lnTo>
                  <a:pt x="164352" y="10841"/>
                </a:lnTo>
                <a:lnTo>
                  <a:pt x="163841" y="11250"/>
                </a:lnTo>
                <a:lnTo>
                  <a:pt x="159648" y="11557"/>
                </a:lnTo>
                <a:lnTo>
                  <a:pt x="159648" y="11557"/>
                </a:lnTo>
                <a:lnTo>
                  <a:pt x="159955" y="11455"/>
                </a:lnTo>
                <a:lnTo>
                  <a:pt x="159852" y="11045"/>
                </a:lnTo>
                <a:lnTo>
                  <a:pt x="159750" y="11045"/>
                </a:lnTo>
                <a:lnTo>
                  <a:pt x="158830" y="11250"/>
                </a:lnTo>
                <a:lnTo>
                  <a:pt x="159136" y="11352"/>
                </a:lnTo>
                <a:lnTo>
                  <a:pt x="158830" y="11455"/>
                </a:lnTo>
                <a:lnTo>
                  <a:pt x="158625" y="11352"/>
                </a:lnTo>
                <a:lnTo>
                  <a:pt x="156682" y="11966"/>
                </a:lnTo>
                <a:lnTo>
                  <a:pt x="156886" y="12068"/>
                </a:lnTo>
                <a:lnTo>
                  <a:pt x="155250" y="12886"/>
                </a:lnTo>
                <a:lnTo>
                  <a:pt x="154330" y="12273"/>
                </a:lnTo>
                <a:lnTo>
                  <a:pt x="155352" y="11966"/>
                </a:lnTo>
                <a:lnTo>
                  <a:pt x="152898" y="11250"/>
                </a:lnTo>
                <a:lnTo>
                  <a:pt x="153614" y="11659"/>
                </a:lnTo>
                <a:lnTo>
                  <a:pt x="153614" y="12375"/>
                </a:lnTo>
                <a:lnTo>
                  <a:pt x="154227" y="12784"/>
                </a:lnTo>
                <a:lnTo>
                  <a:pt x="154227" y="13602"/>
                </a:lnTo>
                <a:lnTo>
                  <a:pt x="152795" y="13193"/>
                </a:lnTo>
                <a:lnTo>
                  <a:pt x="151466" y="14011"/>
                </a:lnTo>
                <a:lnTo>
                  <a:pt x="152080" y="14727"/>
                </a:lnTo>
                <a:lnTo>
                  <a:pt x="151568" y="14932"/>
                </a:lnTo>
                <a:lnTo>
                  <a:pt x="149625" y="14318"/>
                </a:lnTo>
                <a:lnTo>
                  <a:pt x="149420" y="14523"/>
                </a:lnTo>
                <a:lnTo>
                  <a:pt x="150545" y="15239"/>
                </a:lnTo>
                <a:lnTo>
                  <a:pt x="150341" y="15545"/>
                </a:lnTo>
                <a:lnTo>
                  <a:pt x="146864" y="13295"/>
                </a:lnTo>
                <a:lnTo>
                  <a:pt x="147068" y="13193"/>
                </a:lnTo>
                <a:lnTo>
                  <a:pt x="145636" y="12580"/>
                </a:lnTo>
                <a:lnTo>
                  <a:pt x="151057" y="13398"/>
                </a:lnTo>
                <a:lnTo>
                  <a:pt x="151977" y="12886"/>
                </a:lnTo>
                <a:lnTo>
                  <a:pt x="151875" y="12375"/>
                </a:lnTo>
                <a:lnTo>
                  <a:pt x="150648" y="11659"/>
                </a:lnTo>
                <a:lnTo>
                  <a:pt x="150750" y="11761"/>
                </a:lnTo>
                <a:lnTo>
                  <a:pt x="150750" y="11761"/>
                </a:lnTo>
                <a:lnTo>
                  <a:pt x="146455" y="10636"/>
                </a:lnTo>
                <a:lnTo>
                  <a:pt x="146045" y="10841"/>
                </a:lnTo>
                <a:lnTo>
                  <a:pt x="145841" y="10636"/>
                </a:lnTo>
                <a:lnTo>
                  <a:pt x="145841" y="10534"/>
                </a:lnTo>
                <a:lnTo>
                  <a:pt x="145227" y="10432"/>
                </a:lnTo>
                <a:lnTo>
                  <a:pt x="145739" y="10330"/>
                </a:lnTo>
                <a:lnTo>
                  <a:pt x="145023" y="10125"/>
                </a:lnTo>
                <a:lnTo>
                  <a:pt x="145023" y="10125"/>
                </a:lnTo>
                <a:lnTo>
                  <a:pt x="145125" y="10227"/>
                </a:lnTo>
                <a:lnTo>
                  <a:pt x="143591" y="10330"/>
                </a:lnTo>
                <a:lnTo>
                  <a:pt x="143489" y="10125"/>
                </a:lnTo>
                <a:lnTo>
                  <a:pt x="142875" y="9920"/>
                </a:lnTo>
                <a:lnTo>
                  <a:pt x="144102" y="9920"/>
                </a:lnTo>
                <a:lnTo>
                  <a:pt x="143080" y="9409"/>
                </a:lnTo>
                <a:lnTo>
                  <a:pt x="142466" y="9920"/>
                </a:lnTo>
                <a:lnTo>
                  <a:pt x="141955" y="9409"/>
                </a:lnTo>
                <a:lnTo>
                  <a:pt x="141443" y="9716"/>
                </a:lnTo>
                <a:lnTo>
                  <a:pt x="141341" y="9511"/>
                </a:lnTo>
                <a:lnTo>
                  <a:pt x="141136" y="9409"/>
                </a:lnTo>
                <a:lnTo>
                  <a:pt x="140727" y="9920"/>
                </a:lnTo>
                <a:lnTo>
                  <a:pt x="140830" y="9409"/>
                </a:lnTo>
                <a:lnTo>
                  <a:pt x="140318" y="9307"/>
                </a:lnTo>
                <a:lnTo>
                  <a:pt x="139398" y="10023"/>
                </a:lnTo>
                <a:lnTo>
                  <a:pt x="138886" y="9716"/>
                </a:lnTo>
                <a:lnTo>
                  <a:pt x="138068" y="9920"/>
                </a:lnTo>
                <a:lnTo>
                  <a:pt x="138477" y="10227"/>
                </a:lnTo>
                <a:lnTo>
                  <a:pt x="137864" y="10125"/>
                </a:lnTo>
                <a:lnTo>
                  <a:pt x="137557" y="10330"/>
                </a:lnTo>
                <a:lnTo>
                  <a:pt x="137761" y="10534"/>
                </a:lnTo>
                <a:lnTo>
                  <a:pt x="137352" y="10636"/>
                </a:lnTo>
                <a:lnTo>
                  <a:pt x="137352" y="10125"/>
                </a:lnTo>
                <a:lnTo>
                  <a:pt x="137045" y="10534"/>
                </a:lnTo>
                <a:lnTo>
                  <a:pt x="136330" y="10534"/>
                </a:lnTo>
                <a:lnTo>
                  <a:pt x="136636" y="10636"/>
                </a:lnTo>
                <a:lnTo>
                  <a:pt x="136125" y="10636"/>
                </a:lnTo>
                <a:lnTo>
                  <a:pt x="136125" y="10841"/>
                </a:lnTo>
                <a:lnTo>
                  <a:pt x="135818" y="10841"/>
                </a:lnTo>
                <a:lnTo>
                  <a:pt x="135716" y="11045"/>
                </a:lnTo>
                <a:lnTo>
                  <a:pt x="135102" y="11352"/>
                </a:lnTo>
                <a:lnTo>
                  <a:pt x="135818" y="11455"/>
                </a:lnTo>
                <a:lnTo>
                  <a:pt x="135307" y="11455"/>
                </a:lnTo>
                <a:lnTo>
                  <a:pt x="135102" y="11761"/>
                </a:lnTo>
                <a:lnTo>
                  <a:pt x="135102" y="11966"/>
                </a:lnTo>
                <a:lnTo>
                  <a:pt x="134795" y="11659"/>
                </a:lnTo>
                <a:lnTo>
                  <a:pt x="134386" y="11761"/>
                </a:lnTo>
                <a:lnTo>
                  <a:pt x="134591" y="11864"/>
                </a:lnTo>
                <a:lnTo>
                  <a:pt x="134080" y="12068"/>
                </a:lnTo>
                <a:lnTo>
                  <a:pt x="134386" y="12068"/>
                </a:lnTo>
                <a:lnTo>
                  <a:pt x="134693" y="12273"/>
                </a:lnTo>
                <a:lnTo>
                  <a:pt x="134693" y="12375"/>
                </a:lnTo>
                <a:lnTo>
                  <a:pt x="133875" y="12477"/>
                </a:lnTo>
                <a:lnTo>
                  <a:pt x="134591" y="12477"/>
                </a:lnTo>
                <a:lnTo>
                  <a:pt x="133364" y="12784"/>
                </a:lnTo>
                <a:lnTo>
                  <a:pt x="133568" y="12886"/>
                </a:lnTo>
                <a:lnTo>
                  <a:pt x="133057" y="13091"/>
                </a:lnTo>
                <a:lnTo>
                  <a:pt x="133670" y="13295"/>
                </a:lnTo>
                <a:lnTo>
                  <a:pt x="132852" y="13500"/>
                </a:lnTo>
                <a:lnTo>
                  <a:pt x="133057" y="13602"/>
                </a:lnTo>
                <a:lnTo>
                  <a:pt x="133057" y="14216"/>
                </a:lnTo>
                <a:lnTo>
                  <a:pt x="132750" y="14420"/>
                </a:lnTo>
                <a:lnTo>
                  <a:pt x="132545" y="14318"/>
                </a:lnTo>
                <a:lnTo>
                  <a:pt x="131932" y="14727"/>
                </a:lnTo>
                <a:lnTo>
                  <a:pt x="132239" y="14625"/>
                </a:lnTo>
                <a:lnTo>
                  <a:pt x="130909" y="15750"/>
                </a:lnTo>
                <a:lnTo>
                  <a:pt x="131114" y="15852"/>
                </a:lnTo>
                <a:lnTo>
                  <a:pt x="131830" y="15545"/>
                </a:lnTo>
                <a:lnTo>
                  <a:pt x="131727" y="15443"/>
                </a:lnTo>
                <a:lnTo>
                  <a:pt x="132136" y="15443"/>
                </a:lnTo>
                <a:lnTo>
                  <a:pt x="131932" y="15545"/>
                </a:lnTo>
                <a:lnTo>
                  <a:pt x="132136" y="15545"/>
                </a:lnTo>
                <a:lnTo>
                  <a:pt x="131727" y="15852"/>
                </a:lnTo>
                <a:lnTo>
                  <a:pt x="130091" y="15955"/>
                </a:lnTo>
                <a:lnTo>
                  <a:pt x="129886" y="16057"/>
                </a:lnTo>
                <a:lnTo>
                  <a:pt x="130193" y="16466"/>
                </a:lnTo>
                <a:lnTo>
                  <a:pt x="128864" y="16568"/>
                </a:lnTo>
                <a:lnTo>
                  <a:pt x="129886" y="16568"/>
                </a:lnTo>
                <a:lnTo>
                  <a:pt x="128785" y="16804"/>
                </a:lnTo>
                <a:lnTo>
                  <a:pt x="128785" y="16804"/>
                </a:lnTo>
                <a:lnTo>
                  <a:pt x="127841" y="17182"/>
                </a:lnTo>
                <a:lnTo>
                  <a:pt x="128966" y="17386"/>
                </a:lnTo>
                <a:lnTo>
                  <a:pt x="127739" y="17386"/>
                </a:lnTo>
                <a:lnTo>
                  <a:pt x="128045" y="18102"/>
                </a:lnTo>
                <a:lnTo>
                  <a:pt x="129477" y="17795"/>
                </a:lnTo>
                <a:lnTo>
                  <a:pt x="129580" y="18000"/>
                </a:lnTo>
                <a:lnTo>
                  <a:pt x="129273" y="18205"/>
                </a:lnTo>
                <a:lnTo>
                  <a:pt x="127739" y="18307"/>
                </a:lnTo>
                <a:lnTo>
                  <a:pt x="128250" y="18511"/>
                </a:lnTo>
                <a:lnTo>
                  <a:pt x="127943" y="18818"/>
                </a:lnTo>
                <a:lnTo>
                  <a:pt x="128250" y="19023"/>
                </a:lnTo>
                <a:lnTo>
                  <a:pt x="127943" y="19227"/>
                </a:lnTo>
                <a:lnTo>
                  <a:pt x="128045" y="19330"/>
                </a:lnTo>
                <a:lnTo>
                  <a:pt x="129170" y="18614"/>
                </a:lnTo>
                <a:lnTo>
                  <a:pt x="128864" y="19023"/>
                </a:lnTo>
                <a:lnTo>
                  <a:pt x="128557" y="19023"/>
                </a:lnTo>
                <a:lnTo>
                  <a:pt x="128659" y="19330"/>
                </a:lnTo>
                <a:lnTo>
                  <a:pt x="127943" y="19841"/>
                </a:lnTo>
                <a:lnTo>
                  <a:pt x="128864" y="19534"/>
                </a:lnTo>
                <a:lnTo>
                  <a:pt x="128557" y="19841"/>
                </a:lnTo>
                <a:lnTo>
                  <a:pt x="128864" y="20045"/>
                </a:lnTo>
                <a:lnTo>
                  <a:pt x="128250" y="20352"/>
                </a:lnTo>
                <a:lnTo>
                  <a:pt x="129068" y="20761"/>
                </a:lnTo>
                <a:lnTo>
                  <a:pt x="128966" y="20864"/>
                </a:lnTo>
                <a:lnTo>
                  <a:pt x="131011" y="20148"/>
                </a:lnTo>
                <a:lnTo>
                  <a:pt x="131114" y="19943"/>
                </a:lnTo>
                <a:lnTo>
                  <a:pt x="131727" y="19841"/>
                </a:lnTo>
                <a:lnTo>
                  <a:pt x="131727" y="19534"/>
                </a:lnTo>
                <a:lnTo>
                  <a:pt x="131830" y="19330"/>
                </a:lnTo>
                <a:lnTo>
                  <a:pt x="132034" y="19841"/>
                </a:lnTo>
                <a:lnTo>
                  <a:pt x="132443" y="20045"/>
                </a:lnTo>
                <a:lnTo>
                  <a:pt x="132443" y="20659"/>
                </a:lnTo>
                <a:lnTo>
                  <a:pt x="133670" y="22295"/>
                </a:lnTo>
                <a:lnTo>
                  <a:pt x="133670" y="22500"/>
                </a:lnTo>
                <a:lnTo>
                  <a:pt x="133773" y="22705"/>
                </a:lnTo>
                <a:lnTo>
                  <a:pt x="133466" y="22705"/>
                </a:lnTo>
                <a:lnTo>
                  <a:pt x="133875" y="23523"/>
                </a:lnTo>
                <a:lnTo>
                  <a:pt x="135000" y="23318"/>
                </a:lnTo>
                <a:lnTo>
                  <a:pt x="135205" y="22909"/>
                </a:lnTo>
                <a:lnTo>
                  <a:pt x="136023" y="22807"/>
                </a:lnTo>
                <a:lnTo>
                  <a:pt x="136432" y="20557"/>
                </a:lnTo>
                <a:lnTo>
                  <a:pt x="136636" y="20557"/>
                </a:lnTo>
                <a:lnTo>
                  <a:pt x="136023" y="20455"/>
                </a:lnTo>
                <a:lnTo>
                  <a:pt x="137761" y="19739"/>
                </a:lnTo>
                <a:lnTo>
                  <a:pt x="137250" y="19739"/>
                </a:lnTo>
                <a:lnTo>
                  <a:pt x="137966" y="19227"/>
                </a:lnTo>
                <a:lnTo>
                  <a:pt x="136636" y="18307"/>
                </a:lnTo>
                <a:lnTo>
                  <a:pt x="136432" y="17489"/>
                </a:lnTo>
                <a:lnTo>
                  <a:pt x="136636" y="17591"/>
                </a:lnTo>
                <a:lnTo>
                  <a:pt x="136636" y="17080"/>
                </a:lnTo>
                <a:lnTo>
                  <a:pt x="136432" y="16773"/>
                </a:lnTo>
                <a:lnTo>
                  <a:pt x="136943" y="16670"/>
                </a:lnTo>
                <a:lnTo>
                  <a:pt x="136841" y="16670"/>
                </a:lnTo>
                <a:lnTo>
                  <a:pt x="136739" y="16466"/>
                </a:lnTo>
                <a:lnTo>
                  <a:pt x="137148" y="16364"/>
                </a:lnTo>
                <a:lnTo>
                  <a:pt x="137045" y="16364"/>
                </a:lnTo>
                <a:lnTo>
                  <a:pt x="137455" y="16159"/>
                </a:lnTo>
                <a:lnTo>
                  <a:pt x="137352" y="16057"/>
                </a:lnTo>
                <a:lnTo>
                  <a:pt x="137864" y="15955"/>
                </a:lnTo>
                <a:lnTo>
                  <a:pt x="137864" y="15852"/>
                </a:lnTo>
                <a:lnTo>
                  <a:pt x="139091" y="15034"/>
                </a:lnTo>
                <a:lnTo>
                  <a:pt x="138784" y="14625"/>
                </a:lnTo>
                <a:lnTo>
                  <a:pt x="138886" y="14216"/>
                </a:lnTo>
                <a:lnTo>
                  <a:pt x="138989" y="14216"/>
                </a:lnTo>
                <a:lnTo>
                  <a:pt x="139193" y="14011"/>
                </a:lnTo>
                <a:lnTo>
                  <a:pt x="139398" y="14011"/>
                </a:lnTo>
                <a:lnTo>
                  <a:pt x="139295" y="13909"/>
                </a:lnTo>
                <a:lnTo>
                  <a:pt x="141034" y="13705"/>
                </a:lnTo>
                <a:lnTo>
                  <a:pt x="141545" y="14011"/>
                </a:lnTo>
                <a:lnTo>
                  <a:pt x="141648" y="14625"/>
                </a:lnTo>
                <a:lnTo>
                  <a:pt x="139807" y="15852"/>
                </a:lnTo>
                <a:lnTo>
                  <a:pt x="139807" y="15955"/>
                </a:lnTo>
                <a:lnTo>
                  <a:pt x="139295" y="16159"/>
                </a:lnTo>
                <a:lnTo>
                  <a:pt x="139602" y="18511"/>
                </a:lnTo>
                <a:lnTo>
                  <a:pt x="140523" y="18716"/>
                </a:lnTo>
                <a:lnTo>
                  <a:pt x="140523" y="18920"/>
                </a:lnTo>
                <a:lnTo>
                  <a:pt x="140727" y="18920"/>
                </a:lnTo>
                <a:lnTo>
                  <a:pt x="140830" y="19330"/>
                </a:lnTo>
                <a:lnTo>
                  <a:pt x="142977" y="18818"/>
                </a:lnTo>
                <a:lnTo>
                  <a:pt x="142875" y="18716"/>
                </a:lnTo>
                <a:lnTo>
                  <a:pt x="143386" y="18511"/>
                </a:lnTo>
                <a:lnTo>
                  <a:pt x="143284" y="18716"/>
                </a:lnTo>
                <a:lnTo>
                  <a:pt x="144731" y="18619"/>
                </a:lnTo>
                <a:lnTo>
                  <a:pt x="144731" y="18619"/>
                </a:lnTo>
                <a:lnTo>
                  <a:pt x="146045" y="19125"/>
                </a:lnTo>
                <a:lnTo>
                  <a:pt x="144920" y="19227"/>
                </a:lnTo>
                <a:lnTo>
                  <a:pt x="144818" y="19432"/>
                </a:lnTo>
                <a:lnTo>
                  <a:pt x="144614" y="19330"/>
                </a:lnTo>
                <a:lnTo>
                  <a:pt x="144511" y="19636"/>
                </a:lnTo>
                <a:lnTo>
                  <a:pt x="141750" y="19739"/>
                </a:lnTo>
                <a:lnTo>
                  <a:pt x="141341" y="20045"/>
                </a:lnTo>
                <a:lnTo>
                  <a:pt x="142261" y="20864"/>
                </a:lnTo>
                <a:lnTo>
                  <a:pt x="142261" y="21784"/>
                </a:lnTo>
                <a:lnTo>
                  <a:pt x="140318" y="21375"/>
                </a:lnTo>
                <a:lnTo>
                  <a:pt x="139909" y="22398"/>
                </a:lnTo>
                <a:lnTo>
                  <a:pt x="140011" y="23318"/>
                </a:lnTo>
                <a:lnTo>
                  <a:pt x="140114" y="23932"/>
                </a:lnTo>
                <a:lnTo>
                  <a:pt x="139807" y="23932"/>
                </a:lnTo>
                <a:lnTo>
                  <a:pt x="140011" y="23318"/>
                </a:lnTo>
                <a:lnTo>
                  <a:pt x="138886" y="24545"/>
                </a:lnTo>
                <a:lnTo>
                  <a:pt x="138375" y="24239"/>
                </a:lnTo>
                <a:lnTo>
                  <a:pt x="134693" y="24750"/>
                </a:lnTo>
                <a:lnTo>
                  <a:pt x="135307" y="25261"/>
                </a:lnTo>
                <a:lnTo>
                  <a:pt x="134795" y="25057"/>
                </a:lnTo>
                <a:lnTo>
                  <a:pt x="134693" y="24750"/>
                </a:lnTo>
                <a:lnTo>
                  <a:pt x="133773" y="24443"/>
                </a:lnTo>
                <a:lnTo>
                  <a:pt x="132852" y="24955"/>
                </a:lnTo>
                <a:lnTo>
                  <a:pt x="131625" y="24443"/>
                </a:lnTo>
                <a:lnTo>
                  <a:pt x="131625" y="24136"/>
                </a:lnTo>
                <a:lnTo>
                  <a:pt x="131318" y="23830"/>
                </a:lnTo>
                <a:lnTo>
                  <a:pt x="131420" y="23420"/>
                </a:lnTo>
                <a:lnTo>
                  <a:pt x="131727" y="23216"/>
                </a:lnTo>
                <a:lnTo>
                  <a:pt x="131625" y="23114"/>
                </a:lnTo>
                <a:lnTo>
                  <a:pt x="132341" y="22500"/>
                </a:lnTo>
                <a:lnTo>
                  <a:pt x="131932" y="22398"/>
                </a:lnTo>
                <a:lnTo>
                  <a:pt x="132034" y="21273"/>
                </a:lnTo>
                <a:lnTo>
                  <a:pt x="132034" y="21273"/>
                </a:lnTo>
                <a:lnTo>
                  <a:pt x="130602" y="21886"/>
                </a:lnTo>
                <a:lnTo>
                  <a:pt x="130602" y="22193"/>
                </a:lnTo>
                <a:lnTo>
                  <a:pt x="131011" y="22295"/>
                </a:lnTo>
                <a:lnTo>
                  <a:pt x="130705" y="22398"/>
                </a:lnTo>
                <a:lnTo>
                  <a:pt x="130295" y="22398"/>
                </a:lnTo>
                <a:lnTo>
                  <a:pt x="130295" y="23318"/>
                </a:lnTo>
                <a:lnTo>
                  <a:pt x="130909" y="24341"/>
                </a:lnTo>
                <a:lnTo>
                  <a:pt x="130807" y="24545"/>
                </a:lnTo>
                <a:lnTo>
                  <a:pt x="131625" y="25261"/>
                </a:lnTo>
                <a:lnTo>
                  <a:pt x="131011" y="25057"/>
                </a:lnTo>
                <a:lnTo>
                  <a:pt x="130705" y="25466"/>
                </a:lnTo>
                <a:lnTo>
                  <a:pt x="128864" y="25466"/>
                </a:lnTo>
                <a:lnTo>
                  <a:pt x="127739" y="26080"/>
                </a:lnTo>
                <a:lnTo>
                  <a:pt x="127432" y="27205"/>
                </a:lnTo>
                <a:lnTo>
                  <a:pt x="127227" y="27205"/>
                </a:lnTo>
                <a:lnTo>
                  <a:pt x="127534" y="27409"/>
                </a:lnTo>
                <a:lnTo>
                  <a:pt x="127534" y="27409"/>
                </a:lnTo>
                <a:lnTo>
                  <a:pt x="126818" y="27307"/>
                </a:lnTo>
                <a:lnTo>
                  <a:pt x="126818" y="27307"/>
                </a:lnTo>
                <a:lnTo>
                  <a:pt x="127432" y="27409"/>
                </a:lnTo>
                <a:lnTo>
                  <a:pt x="125386" y="28023"/>
                </a:lnTo>
                <a:lnTo>
                  <a:pt x="124977" y="28841"/>
                </a:lnTo>
                <a:lnTo>
                  <a:pt x="124261" y="29148"/>
                </a:lnTo>
                <a:lnTo>
                  <a:pt x="124466" y="29352"/>
                </a:lnTo>
                <a:lnTo>
                  <a:pt x="123239" y="29455"/>
                </a:lnTo>
                <a:lnTo>
                  <a:pt x="123136" y="29148"/>
                </a:lnTo>
                <a:lnTo>
                  <a:pt x="122727" y="29352"/>
                </a:lnTo>
                <a:lnTo>
                  <a:pt x="123034" y="30170"/>
                </a:lnTo>
                <a:lnTo>
                  <a:pt x="120375" y="30375"/>
                </a:lnTo>
                <a:lnTo>
                  <a:pt x="120784" y="30477"/>
                </a:lnTo>
                <a:lnTo>
                  <a:pt x="120477" y="30580"/>
                </a:lnTo>
                <a:lnTo>
                  <a:pt x="120682" y="30682"/>
                </a:lnTo>
                <a:lnTo>
                  <a:pt x="120375" y="30784"/>
                </a:lnTo>
                <a:lnTo>
                  <a:pt x="122011" y="31193"/>
                </a:lnTo>
                <a:lnTo>
                  <a:pt x="121909" y="31295"/>
                </a:lnTo>
                <a:lnTo>
                  <a:pt x="122114" y="31295"/>
                </a:lnTo>
                <a:lnTo>
                  <a:pt x="122114" y="31398"/>
                </a:lnTo>
                <a:lnTo>
                  <a:pt x="122727" y="31602"/>
                </a:lnTo>
                <a:lnTo>
                  <a:pt x="122420" y="31705"/>
                </a:lnTo>
                <a:lnTo>
                  <a:pt x="122523" y="32114"/>
                </a:lnTo>
                <a:lnTo>
                  <a:pt x="123239" y="32523"/>
                </a:lnTo>
                <a:lnTo>
                  <a:pt x="123341" y="33136"/>
                </a:lnTo>
                <a:lnTo>
                  <a:pt x="123136" y="33034"/>
                </a:lnTo>
                <a:lnTo>
                  <a:pt x="123750" y="33852"/>
                </a:lnTo>
                <a:lnTo>
                  <a:pt x="123750" y="33852"/>
                </a:lnTo>
                <a:lnTo>
                  <a:pt x="123239" y="33341"/>
                </a:lnTo>
                <a:lnTo>
                  <a:pt x="123136" y="34261"/>
                </a:lnTo>
                <a:lnTo>
                  <a:pt x="123239" y="34159"/>
                </a:lnTo>
                <a:lnTo>
                  <a:pt x="123239" y="34261"/>
                </a:lnTo>
                <a:lnTo>
                  <a:pt x="122830" y="35386"/>
                </a:lnTo>
                <a:lnTo>
                  <a:pt x="117409" y="35284"/>
                </a:lnTo>
                <a:lnTo>
                  <a:pt x="117307" y="35489"/>
                </a:lnTo>
                <a:lnTo>
                  <a:pt x="116898" y="35591"/>
                </a:lnTo>
                <a:lnTo>
                  <a:pt x="116693" y="36307"/>
                </a:lnTo>
                <a:lnTo>
                  <a:pt x="116898" y="36307"/>
                </a:lnTo>
                <a:lnTo>
                  <a:pt x="116898" y="36614"/>
                </a:lnTo>
                <a:lnTo>
                  <a:pt x="117000" y="36614"/>
                </a:lnTo>
                <a:lnTo>
                  <a:pt x="116182" y="40091"/>
                </a:lnTo>
                <a:lnTo>
                  <a:pt x="116795" y="39784"/>
                </a:lnTo>
                <a:lnTo>
                  <a:pt x="116386" y="40295"/>
                </a:lnTo>
                <a:lnTo>
                  <a:pt x="116687" y="40446"/>
                </a:lnTo>
                <a:lnTo>
                  <a:pt x="116687" y="40446"/>
                </a:lnTo>
                <a:lnTo>
                  <a:pt x="116489" y="41932"/>
                </a:lnTo>
                <a:lnTo>
                  <a:pt x="118330" y="41625"/>
                </a:lnTo>
                <a:lnTo>
                  <a:pt x="118739" y="42136"/>
                </a:lnTo>
                <a:lnTo>
                  <a:pt x="118841" y="42034"/>
                </a:lnTo>
                <a:lnTo>
                  <a:pt x="119455" y="42955"/>
                </a:lnTo>
                <a:lnTo>
                  <a:pt x="122420" y="42034"/>
                </a:lnTo>
                <a:lnTo>
                  <a:pt x="122727" y="41625"/>
                </a:lnTo>
                <a:lnTo>
                  <a:pt x="123545" y="41318"/>
                </a:lnTo>
                <a:lnTo>
                  <a:pt x="123852" y="40500"/>
                </a:lnTo>
                <a:lnTo>
                  <a:pt x="124261" y="40193"/>
                </a:lnTo>
                <a:lnTo>
                  <a:pt x="123955" y="39784"/>
                </a:lnTo>
                <a:lnTo>
                  <a:pt x="124773" y="38045"/>
                </a:lnTo>
                <a:lnTo>
                  <a:pt x="126818" y="36920"/>
                </a:lnTo>
                <a:lnTo>
                  <a:pt x="126818" y="35693"/>
                </a:lnTo>
                <a:lnTo>
                  <a:pt x="129682" y="35591"/>
                </a:lnTo>
                <a:lnTo>
                  <a:pt x="131318" y="34466"/>
                </a:lnTo>
                <a:lnTo>
                  <a:pt x="136943" y="38864"/>
                </a:lnTo>
                <a:lnTo>
                  <a:pt x="137250" y="38864"/>
                </a:lnTo>
                <a:lnTo>
                  <a:pt x="137761" y="40091"/>
                </a:lnTo>
                <a:lnTo>
                  <a:pt x="137557" y="40193"/>
                </a:lnTo>
                <a:lnTo>
                  <a:pt x="137352" y="40807"/>
                </a:lnTo>
                <a:lnTo>
                  <a:pt x="137761" y="41011"/>
                </a:lnTo>
                <a:lnTo>
                  <a:pt x="138170" y="39989"/>
                </a:lnTo>
                <a:lnTo>
                  <a:pt x="138580" y="39886"/>
                </a:lnTo>
                <a:lnTo>
                  <a:pt x="138477" y="39375"/>
                </a:lnTo>
                <a:lnTo>
                  <a:pt x="138068" y="39170"/>
                </a:lnTo>
                <a:lnTo>
                  <a:pt x="138375" y="38455"/>
                </a:lnTo>
                <a:lnTo>
                  <a:pt x="139602" y="38966"/>
                </a:lnTo>
                <a:lnTo>
                  <a:pt x="137455" y="37432"/>
                </a:lnTo>
                <a:lnTo>
                  <a:pt x="137557" y="37023"/>
                </a:lnTo>
                <a:lnTo>
                  <a:pt x="136432" y="36818"/>
                </a:lnTo>
                <a:lnTo>
                  <a:pt x="134182" y="34057"/>
                </a:lnTo>
                <a:lnTo>
                  <a:pt x="134284" y="33341"/>
                </a:lnTo>
                <a:lnTo>
                  <a:pt x="135307" y="33239"/>
                </a:lnTo>
                <a:lnTo>
                  <a:pt x="135205" y="33750"/>
                </a:lnTo>
                <a:lnTo>
                  <a:pt x="135716" y="33750"/>
                </a:lnTo>
                <a:lnTo>
                  <a:pt x="135818" y="33545"/>
                </a:lnTo>
                <a:lnTo>
                  <a:pt x="136841" y="34670"/>
                </a:lnTo>
                <a:lnTo>
                  <a:pt x="136534" y="34670"/>
                </a:lnTo>
                <a:lnTo>
                  <a:pt x="138784" y="36102"/>
                </a:lnTo>
                <a:lnTo>
                  <a:pt x="138170" y="35898"/>
                </a:lnTo>
                <a:lnTo>
                  <a:pt x="140420" y="37330"/>
                </a:lnTo>
                <a:lnTo>
                  <a:pt x="140420" y="38557"/>
                </a:lnTo>
                <a:lnTo>
                  <a:pt x="140318" y="38557"/>
                </a:lnTo>
                <a:lnTo>
                  <a:pt x="141955" y="39989"/>
                </a:lnTo>
                <a:lnTo>
                  <a:pt x="141648" y="39989"/>
                </a:lnTo>
                <a:lnTo>
                  <a:pt x="141955" y="40398"/>
                </a:lnTo>
                <a:lnTo>
                  <a:pt x="143080" y="40500"/>
                </a:lnTo>
                <a:lnTo>
                  <a:pt x="143489" y="40807"/>
                </a:lnTo>
                <a:lnTo>
                  <a:pt x="143489" y="40909"/>
                </a:lnTo>
                <a:lnTo>
                  <a:pt x="142159" y="40909"/>
                </a:lnTo>
                <a:lnTo>
                  <a:pt x="142773" y="42239"/>
                </a:lnTo>
                <a:lnTo>
                  <a:pt x="143284" y="42545"/>
                </a:lnTo>
                <a:lnTo>
                  <a:pt x="143898" y="42545"/>
                </a:lnTo>
                <a:lnTo>
                  <a:pt x="143489" y="41318"/>
                </a:lnTo>
                <a:lnTo>
                  <a:pt x="144102" y="41523"/>
                </a:lnTo>
                <a:lnTo>
                  <a:pt x="144102" y="41523"/>
                </a:lnTo>
                <a:lnTo>
                  <a:pt x="143591" y="41011"/>
                </a:lnTo>
                <a:lnTo>
                  <a:pt x="144205" y="41011"/>
                </a:lnTo>
                <a:lnTo>
                  <a:pt x="144409" y="40807"/>
                </a:lnTo>
                <a:lnTo>
                  <a:pt x="143182" y="39989"/>
                </a:lnTo>
                <a:lnTo>
                  <a:pt x="143591" y="39784"/>
                </a:lnTo>
                <a:lnTo>
                  <a:pt x="143386" y="39682"/>
                </a:lnTo>
                <a:lnTo>
                  <a:pt x="143591" y="39580"/>
                </a:lnTo>
                <a:lnTo>
                  <a:pt x="143693" y="39784"/>
                </a:lnTo>
                <a:lnTo>
                  <a:pt x="143591" y="39477"/>
                </a:lnTo>
                <a:lnTo>
                  <a:pt x="143080" y="38761"/>
                </a:lnTo>
                <a:lnTo>
                  <a:pt x="143284" y="38352"/>
                </a:lnTo>
                <a:lnTo>
                  <a:pt x="143740" y="38678"/>
                </a:lnTo>
                <a:lnTo>
                  <a:pt x="143740" y="38678"/>
                </a:lnTo>
                <a:lnTo>
                  <a:pt x="144205" y="38864"/>
                </a:lnTo>
                <a:lnTo>
                  <a:pt x="144102" y="38557"/>
                </a:lnTo>
                <a:lnTo>
                  <a:pt x="144511" y="38761"/>
                </a:lnTo>
                <a:lnTo>
                  <a:pt x="144000" y="38250"/>
                </a:lnTo>
                <a:lnTo>
                  <a:pt x="145636" y="38045"/>
                </a:lnTo>
                <a:lnTo>
                  <a:pt x="145943" y="38250"/>
                </a:lnTo>
                <a:lnTo>
                  <a:pt x="146557" y="38250"/>
                </a:lnTo>
                <a:lnTo>
                  <a:pt x="146045" y="38864"/>
                </a:lnTo>
                <a:lnTo>
                  <a:pt x="146864" y="39989"/>
                </a:lnTo>
                <a:lnTo>
                  <a:pt x="146761" y="40295"/>
                </a:lnTo>
                <a:lnTo>
                  <a:pt x="147068" y="40398"/>
                </a:lnTo>
                <a:lnTo>
                  <a:pt x="146659" y="40602"/>
                </a:lnTo>
                <a:lnTo>
                  <a:pt x="146455" y="40295"/>
                </a:lnTo>
                <a:lnTo>
                  <a:pt x="146352" y="40705"/>
                </a:lnTo>
                <a:lnTo>
                  <a:pt x="146864" y="40807"/>
                </a:lnTo>
                <a:lnTo>
                  <a:pt x="147477" y="41727"/>
                </a:lnTo>
                <a:lnTo>
                  <a:pt x="147375" y="41830"/>
                </a:lnTo>
                <a:lnTo>
                  <a:pt x="147273" y="41932"/>
                </a:lnTo>
                <a:lnTo>
                  <a:pt x="148091" y="41932"/>
                </a:lnTo>
                <a:lnTo>
                  <a:pt x="147477" y="42239"/>
                </a:lnTo>
                <a:lnTo>
                  <a:pt x="147989" y="42239"/>
                </a:lnTo>
                <a:lnTo>
                  <a:pt x="147989" y="42341"/>
                </a:lnTo>
                <a:lnTo>
                  <a:pt x="148602" y="42239"/>
                </a:lnTo>
                <a:lnTo>
                  <a:pt x="149523" y="42852"/>
                </a:lnTo>
                <a:lnTo>
                  <a:pt x="150136" y="42648"/>
                </a:lnTo>
                <a:lnTo>
                  <a:pt x="150341" y="42136"/>
                </a:lnTo>
                <a:lnTo>
                  <a:pt x="152080" y="42955"/>
                </a:lnTo>
                <a:lnTo>
                  <a:pt x="152898" y="42852"/>
                </a:lnTo>
                <a:lnTo>
                  <a:pt x="153511" y="42239"/>
                </a:lnTo>
                <a:lnTo>
                  <a:pt x="154227" y="42443"/>
                </a:lnTo>
                <a:lnTo>
                  <a:pt x="154636" y="42136"/>
                </a:lnTo>
                <a:lnTo>
                  <a:pt x="154023" y="47659"/>
                </a:lnTo>
                <a:lnTo>
                  <a:pt x="152489" y="48068"/>
                </a:lnTo>
                <a:lnTo>
                  <a:pt x="152080" y="47864"/>
                </a:lnTo>
                <a:lnTo>
                  <a:pt x="151773" y="47864"/>
                </a:lnTo>
                <a:lnTo>
                  <a:pt x="151773" y="47761"/>
                </a:lnTo>
                <a:lnTo>
                  <a:pt x="151261" y="47557"/>
                </a:lnTo>
                <a:lnTo>
                  <a:pt x="150648" y="47761"/>
                </a:lnTo>
                <a:lnTo>
                  <a:pt x="150955" y="47557"/>
                </a:lnTo>
                <a:lnTo>
                  <a:pt x="150955" y="47557"/>
                </a:lnTo>
                <a:lnTo>
                  <a:pt x="149114" y="48170"/>
                </a:lnTo>
                <a:lnTo>
                  <a:pt x="146148" y="47659"/>
                </a:lnTo>
                <a:lnTo>
                  <a:pt x="145739" y="47148"/>
                </a:lnTo>
                <a:lnTo>
                  <a:pt x="144102" y="46739"/>
                </a:lnTo>
                <a:lnTo>
                  <a:pt x="144000" y="46432"/>
                </a:lnTo>
                <a:lnTo>
                  <a:pt x="143489" y="46227"/>
                </a:lnTo>
                <a:lnTo>
                  <a:pt x="141955" y="46534"/>
                </a:lnTo>
                <a:lnTo>
                  <a:pt x="141443" y="47250"/>
                </a:lnTo>
                <a:lnTo>
                  <a:pt x="141648" y="48170"/>
                </a:lnTo>
                <a:lnTo>
                  <a:pt x="140114" y="48580"/>
                </a:lnTo>
                <a:lnTo>
                  <a:pt x="133773" y="45818"/>
                </a:lnTo>
                <a:lnTo>
                  <a:pt x="133875" y="45818"/>
                </a:lnTo>
                <a:lnTo>
                  <a:pt x="132750" y="44898"/>
                </a:lnTo>
                <a:lnTo>
                  <a:pt x="133568" y="43670"/>
                </a:lnTo>
                <a:lnTo>
                  <a:pt x="133159" y="43057"/>
                </a:lnTo>
                <a:lnTo>
                  <a:pt x="133466" y="41932"/>
                </a:lnTo>
                <a:lnTo>
                  <a:pt x="132852" y="42136"/>
                </a:lnTo>
                <a:lnTo>
                  <a:pt x="132852" y="41830"/>
                </a:lnTo>
                <a:lnTo>
                  <a:pt x="132545" y="41727"/>
                </a:lnTo>
                <a:lnTo>
                  <a:pt x="132545" y="41625"/>
                </a:lnTo>
                <a:lnTo>
                  <a:pt x="130807" y="42136"/>
                </a:lnTo>
                <a:lnTo>
                  <a:pt x="130295" y="41830"/>
                </a:lnTo>
                <a:lnTo>
                  <a:pt x="122318" y="43977"/>
                </a:lnTo>
                <a:lnTo>
                  <a:pt x="121602" y="43670"/>
                </a:lnTo>
                <a:lnTo>
                  <a:pt x="120477" y="43875"/>
                </a:lnTo>
                <a:lnTo>
                  <a:pt x="119659" y="43057"/>
                </a:lnTo>
                <a:lnTo>
                  <a:pt x="115568" y="48477"/>
                </a:lnTo>
                <a:lnTo>
                  <a:pt x="115773" y="48784"/>
                </a:lnTo>
                <a:lnTo>
                  <a:pt x="114034" y="50932"/>
                </a:lnTo>
                <a:lnTo>
                  <a:pt x="112909" y="51239"/>
                </a:lnTo>
                <a:lnTo>
                  <a:pt x="109943" y="55739"/>
                </a:lnTo>
                <a:lnTo>
                  <a:pt x="109943" y="55739"/>
                </a:lnTo>
                <a:lnTo>
                  <a:pt x="110148" y="55534"/>
                </a:lnTo>
                <a:lnTo>
                  <a:pt x="110148" y="55534"/>
                </a:lnTo>
                <a:lnTo>
                  <a:pt x="108920" y="58602"/>
                </a:lnTo>
                <a:lnTo>
                  <a:pt x="109432" y="58807"/>
                </a:lnTo>
                <a:lnTo>
                  <a:pt x="109432" y="60034"/>
                </a:lnTo>
                <a:lnTo>
                  <a:pt x="109636" y="59932"/>
                </a:lnTo>
                <a:lnTo>
                  <a:pt x="109330" y="63716"/>
                </a:lnTo>
                <a:lnTo>
                  <a:pt x="108409" y="64841"/>
                </a:lnTo>
                <a:lnTo>
                  <a:pt x="109023" y="65659"/>
                </a:lnTo>
                <a:lnTo>
                  <a:pt x="109227" y="65557"/>
                </a:lnTo>
                <a:lnTo>
                  <a:pt x="109227" y="66170"/>
                </a:lnTo>
                <a:lnTo>
                  <a:pt x="110250" y="66170"/>
                </a:lnTo>
                <a:lnTo>
                  <a:pt x="109330" y="66375"/>
                </a:lnTo>
                <a:lnTo>
                  <a:pt x="109227" y="66273"/>
                </a:lnTo>
                <a:lnTo>
                  <a:pt x="109023" y="67091"/>
                </a:lnTo>
                <a:lnTo>
                  <a:pt x="109023" y="67091"/>
                </a:lnTo>
                <a:lnTo>
                  <a:pt x="109227" y="66989"/>
                </a:lnTo>
                <a:lnTo>
                  <a:pt x="109739" y="67909"/>
                </a:lnTo>
                <a:lnTo>
                  <a:pt x="110557" y="67705"/>
                </a:lnTo>
                <a:lnTo>
                  <a:pt x="110557" y="67705"/>
                </a:lnTo>
                <a:lnTo>
                  <a:pt x="110148" y="67909"/>
                </a:lnTo>
                <a:lnTo>
                  <a:pt x="110557" y="68114"/>
                </a:lnTo>
                <a:lnTo>
                  <a:pt x="110148" y="68318"/>
                </a:lnTo>
                <a:lnTo>
                  <a:pt x="110250" y="68318"/>
                </a:lnTo>
                <a:lnTo>
                  <a:pt x="110455" y="68523"/>
                </a:lnTo>
                <a:lnTo>
                  <a:pt x="110352" y="68727"/>
                </a:lnTo>
                <a:lnTo>
                  <a:pt x="110557" y="68625"/>
                </a:lnTo>
                <a:lnTo>
                  <a:pt x="110659" y="68932"/>
                </a:lnTo>
                <a:lnTo>
                  <a:pt x="110864" y="69034"/>
                </a:lnTo>
                <a:lnTo>
                  <a:pt x="110966" y="68932"/>
                </a:lnTo>
                <a:lnTo>
                  <a:pt x="111375" y="69648"/>
                </a:lnTo>
                <a:lnTo>
                  <a:pt x="111784" y="69852"/>
                </a:lnTo>
                <a:lnTo>
                  <a:pt x="111784" y="70261"/>
                </a:lnTo>
                <a:lnTo>
                  <a:pt x="112295" y="70875"/>
                </a:lnTo>
                <a:lnTo>
                  <a:pt x="112193" y="71182"/>
                </a:lnTo>
                <a:lnTo>
                  <a:pt x="112500" y="71182"/>
                </a:lnTo>
                <a:lnTo>
                  <a:pt x="112193" y="71284"/>
                </a:lnTo>
                <a:lnTo>
                  <a:pt x="117511" y="75477"/>
                </a:lnTo>
                <a:lnTo>
                  <a:pt x="119557" y="74761"/>
                </a:lnTo>
                <a:lnTo>
                  <a:pt x="119250" y="74761"/>
                </a:lnTo>
                <a:lnTo>
                  <a:pt x="120477" y="74659"/>
                </a:lnTo>
                <a:lnTo>
                  <a:pt x="119966" y="74659"/>
                </a:lnTo>
                <a:lnTo>
                  <a:pt x="121295" y="74557"/>
                </a:lnTo>
                <a:lnTo>
                  <a:pt x="121398" y="74761"/>
                </a:lnTo>
                <a:lnTo>
                  <a:pt x="127534" y="73227"/>
                </a:lnTo>
                <a:lnTo>
                  <a:pt x="127330" y="73432"/>
                </a:lnTo>
                <a:lnTo>
                  <a:pt x="129170" y="74455"/>
                </a:lnTo>
                <a:lnTo>
                  <a:pt x="129170" y="74761"/>
                </a:lnTo>
                <a:lnTo>
                  <a:pt x="129068" y="74761"/>
                </a:lnTo>
                <a:lnTo>
                  <a:pt x="129886" y="75477"/>
                </a:lnTo>
                <a:lnTo>
                  <a:pt x="130091" y="75477"/>
                </a:lnTo>
                <a:lnTo>
                  <a:pt x="130398" y="75580"/>
                </a:lnTo>
                <a:lnTo>
                  <a:pt x="130295" y="75170"/>
                </a:lnTo>
                <a:lnTo>
                  <a:pt x="130398" y="75477"/>
                </a:lnTo>
                <a:lnTo>
                  <a:pt x="130602" y="75170"/>
                </a:lnTo>
                <a:lnTo>
                  <a:pt x="131420" y="75375"/>
                </a:lnTo>
                <a:lnTo>
                  <a:pt x="131625" y="74966"/>
                </a:lnTo>
                <a:lnTo>
                  <a:pt x="132341" y="75784"/>
                </a:lnTo>
                <a:lnTo>
                  <a:pt x="132955" y="75886"/>
                </a:lnTo>
                <a:lnTo>
                  <a:pt x="132852" y="79466"/>
                </a:lnTo>
                <a:lnTo>
                  <a:pt x="132648" y="79568"/>
                </a:lnTo>
                <a:lnTo>
                  <a:pt x="133261" y="79875"/>
                </a:lnTo>
                <a:lnTo>
                  <a:pt x="133057" y="79977"/>
                </a:lnTo>
                <a:lnTo>
                  <a:pt x="132648" y="79670"/>
                </a:lnTo>
                <a:lnTo>
                  <a:pt x="132443" y="80591"/>
                </a:lnTo>
                <a:lnTo>
                  <a:pt x="132034" y="80693"/>
                </a:lnTo>
                <a:lnTo>
                  <a:pt x="132852" y="81716"/>
                </a:lnTo>
                <a:lnTo>
                  <a:pt x="132852" y="81716"/>
                </a:lnTo>
                <a:lnTo>
                  <a:pt x="132341" y="81409"/>
                </a:lnTo>
                <a:lnTo>
                  <a:pt x="132750" y="82023"/>
                </a:lnTo>
                <a:lnTo>
                  <a:pt x="132648" y="82023"/>
                </a:lnTo>
                <a:lnTo>
                  <a:pt x="133261" y="82636"/>
                </a:lnTo>
                <a:lnTo>
                  <a:pt x="132955" y="82534"/>
                </a:lnTo>
                <a:lnTo>
                  <a:pt x="135205" y="85909"/>
                </a:lnTo>
                <a:lnTo>
                  <a:pt x="136023" y="86114"/>
                </a:lnTo>
                <a:lnTo>
                  <a:pt x="135307" y="86318"/>
                </a:lnTo>
                <a:lnTo>
                  <a:pt x="135920" y="89284"/>
                </a:lnTo>
                <a:lnTo>
                  <a:pt x="136023" y="89182"/>
                </a:lnTo>
                <a:lnTo>
                  <a:pt x="136432" y="92557"/>
                </a:lnTo>
                <a:lnTo>
                  <a:pt x="134795" y="96648"/>
                </a:lnTo>
                <a:lnTo>
                  <a:pt x="137045" y="103602"/>
                </a:lnTo>
                <a:lnTo>
                  <a:pt x="136943" y="103602"/>
                </a:lnTo>
                <a:lnTo>
                  <a:pt x="140011" y="115364"/>
                </a:lnTo>
                <a:lnTo>
                  <a:pt x="146148" y="114955"/>
                </a:lnTo>
                <a:lnTo>
                  <a:pt x="146557" y="114648"/>
                </a:lnTo>
                <a:lnTo>
                  <a:pt x="147068" y="114648"/>
                </a:lnTo>
                <a:lnTo>
                  <a:pt x="152693" y="109125"/>
                </a:lnTo>
                <a:lnTo>
                  <a:pt x="153205" y="106977"/>
                </a:lnTo>
                <a:lnTo>
                  <a:pt x="153102" y="107080"/>
                </a:lnTo>
                <a:lnTo>
                  <a:pt x="153205" y="106875"/>
                </a:lnTo>
                <a:lnTo>
                  <a:pt x="153205" y="106977"/>
                </a:lnTo>
                <a:lnTo>
                  <a:pt x="155659" y="104523"/>
                </a:lnTo>
                <a:lnTo>
                  <a:pt x="155659" y="102784"/>
                </a:lnTo>
                <a:lnTo>
                  <a:pt x="155557" y="103091"/>
                </a:lnTo>
                <a:lnTo>
                  <a:pt x="155045" y="100330"/>
                </a:lnTo>
                <a:lnTo>
                  <a:pt x="160670" y="95932"/>
                </a:lnTo>
                <a:lnTo>
                  <a:pt x="160875" y="91125"/>
                </a:lnTo>
                <a:lnTo>
                  <a:pt x="160057" y="90307"/>
                </a:lnTo>
                <a:lnTo>
                  <a:pt x="159955" y="87136"/>
                </a:lnTo>
                <a:lnTo>
                  <a:pt x="159341" y="86523"/>
                </a:lnTo>
                <a:lnTo>
                  <a:pt x="161284" y="82125"/>
                </a:lnTo>
                <a:lnTo>
                  <a:pt x="161693" y="82023"/>
                </a:lnTo>
                <a:lnTo>
                  <a:pt x="170591" y="69341"/>
                </a:lnTo>
                <a:lnTo>
                  <a:pt x="170386" y="69136"/>
                </a:lnTo>
                <a:lnTo>
                  <a:pt x="170284" y="69341"/>
                </a:lnTo>
                <a:lnTo>
                  <a:pt x="170182" y="67807"/>
                </a:lnTo>
                <a:lnTo>
                  <a:pt x="164557" y="69341"/>
                </a:lnTo>
                <a:lnTo>
                  <a:pt x="162511" y="68114"/>
                </a:lnTo>
                <a:lnTo>
                  <a:pt x="163330" y="67602"/>
                </a:lnTo>
                <a:lnTo>
                  <a:pt x="162920" y="66784"/>
                </a:lnTo>
                <a:lnTo>
                  <a:pt x="162920" y="66886"/>
                </a:lnTo>
                <a:lnTo>
                  <a:pt x="159955" y="64125"/>
                </a:lnTo>
                <a:lnTo>
                  <a:pt x="159955" y="64534"/>
                </a:lnTo>
                <a:lnTo>
                  <a:pt x="157193" y="58295"/>
                </a:lnTo>
                <a:lnTo>
                  <a:pt x="157193" y="58295"/>
                </a:lnTo>
                <a:lnTo>
                  <a:pt x="157295" y="58398"/>
                </a:lnTo>
                <a:lnTo>
                  <a:pt x="156375" y="56761"/>
                </a:lnTo>
                <a:lnTo>
                  <a:pt x="155966" y="56557"/>
                </a:lnTo>
                <a:lnTo>
                  <a:pt x="155659" y="56148"/>
                </a:lnTo>
                <a:lnTo>
                  <a:pt x="155864" y="55432"/>
                </a:lnTo>
                <a:lnTo>
                  <a:pt x="152591" y="49193"/>
                </a:lnTo>
                <a:lnTo>
                  <a:pt x="152591" y="49193"/>
                </a:lnTo>
                <a:lnTo>
                  <a:pt x="153716" y="51136"/>
                </a:lnTo>
                <a:lnTo>
                  <a:pt x="154330" y="50830"/>
                </a:lnTo>
                <a:lnTo>
                  <a:pt x="154739" y="49602"/>
                </a:lnTo>
                <a:lnTo>
                  <a:pt x="154534" y="51136"/>
                </a:lnTo>
                <a:lnTo>
                  <a:pt x="158727" y="56557"/>
                </a:lnTo>
                <a:lnTo>
                  <a:pt x="158625" y="56557"/>
                </a:lnTo>
                <a:lnTo>
                  <a:pt x="162614" y="64330"/>
                </a:lnTo>
                <a:lnTo>
                  <a:pt x="162511" y="64227"/>
                </a:lnTo>
                <a:lnTo>
                  <a:pt x="162511" y="64227"/>
                </a:lnTo>
                <a:lnTo>
                  <a:pt x="163330" y="66989"/>
                </a:lnTo>
                <a:lnTo>
                  <a:pt x="171102" y="63818"/>
                </a:lnTo>
                <a:lnTo>
                  <a:pt x="171102" y="63409"/>
                </a:lnTo>
                <a:lnTo>
                  <a:pt x="173557" y="62489"/>
                </a:lnTo>
                <a:lnTo>
                  <a:pt x="173659" y="61977"/>
                </a:lnTo>
                <a:lnTo>
                  <a:pt x="174580" y="61568"/>
                </a:lnTo>
                <a:lnTo>
                  <a:pt x="174989" y="60750"/>
                </a:lnTo>
                <a:lnTo>
                  <a:pt x="175807" y="60443"/>
                </a:lnTo>
                <a:lnTo>
                  <a:pt x="175705" y="59625"/>
                </a:lnTo>
                <a:lnTo>
                  <a:pt x="176114" y="58807"/>
                </a:lnTo>
                <a:lnTo>
                  <a:pt x="176216" y="59114"/>
                </a:lnTo>
                <a:lnTo>
                  <a:pt x="177341" y="57170"/>
                </a:lnTo>
                <a:lnTo>
                  <a:pt x="174273" y="54920"/>
                </a:lnTo>
                <a:lnTo>
                  <a:pt x="173864" y="52977"/>
                </a:lnTo>
                <a:lnTo>
                  <a:pt x="172330" y="55023"/>
                </a:lnTo>
                <a:lnTo>
                  <a:pt x="170080" y="55330"/>
                </a:lnTo>
                <a:lnTo>
                  <a:pt x="169875" y="55023"/>
                </a:lnTo>
                <a:lnTo>
                  <a:pt x="169568" y="55023"/>
                </a:lnTo>
                <a:lnTo>
                  <a:pt x="169670" y="54818"/>
                </a:lnTo>
                <a:lnTo>
                  <a:pt x="169466" y="54716"/>
                </a:lnTo>
                <a:lnTo>
                  <a:pt x="169670" y="54000"/>
                </a:lnTo>
                <a:lnTo>
                  <a:pt x="169466" y="53284"/>
                </a:lnTo>
                <a:lnTo>
                  <a:pt x="169057" y="53795"/>
                </a:lnTo>
                <a:lnTo>
                  <a:pt x="169057" y="54511"/>
                </a:lnTo>
                <a:lnTo>
                  <a:pt x="168239" y="53182"/>
                </a:lnTo>
                <a:lnTo>
                  <a:pt x="168341" y="53182"/>
                </a:lnTo>
                <a:lnTo>
                  <a:pt x="168239" y="52568"/>
                </a:lnTo>
                <a:lnTo>
                  <a:pt x="168341" y="52568"/>
                </a:lnTo>
                <a:lnTo>
                  <a:pt x="165886" y="49807"/>
                </a:lnTo>
                <a:lnTo>
                  <a:pt x="166193" y="49602"/>
                </a:lnTo>
                <a:lnTo>
                  <a:pt x="165989" y="49193"/>
                </a:lnTo>
                <a:lnTo>
                  <a:pt x="166398" y="49295"/>
                </a:lnTo>
                <a:lnTo>
                  <a:pt x="166807" y="48682"/>
                </a:lnTo>
                <a:lnTo>
                  <a:pt x="166807" y="48784"/>
                </a:lnTo>
                <a:lnTo>
                  <a:pt x="171409" y="52568"/>
                </a:lnTo>
                <a:lnTo>
                  <a:pt x="172943" y="52466"/>
                </a:lnTo>
                <a:lnTo>
                  <a:pt x="173557" y="52057"/>
                </a:lnTo>
                <a:lnTo>
                  <a:pt x="174273" y="52364"/>
                </a:lnTo>
                <a:lnTo>
                  <a:pt x="174580" y="53182"/>
                </a:lnTo>
                <a:lnTo>
                  <a:pt x="177545" y="54000"/>
                </a:lnTo>
                <a:lnTo>
                  <a:pt x="177648" y="53898"/>
                </a:lnTo>
                <a:lnTo>
                  <a:pt x="177750" y="54000"/>
                </a:lnTo>
                <a:lnTo>
                  <a:pt x="182761" y="53898"/>
                </a:lnTo>
                <a:lnTo>
                  <a:pt x="182557" y="53795"/>
                </a:lnTo>
                <a:lnTo>
                  <a:pt x="182557" y="53795"/>
                </a:lnTo>
                <a:lnTo>
                  <a:pt x="182864" y="53898"/>
                </a:lnTo>
                <a:lnTo>
                  <a:pt x="182966" y="53898"/>
                </a:lnTo>
                <a:lnTo>
                  <a:pt x="184091" y="55432"/>
                </a:lnTo>
                <a:lnTo>
                  <a:pt x="184500" y="55636"/>
                </a:lnTo>
                <a:lnTo>
                  <a:pt x="184500" y="55534"/>
                </a:lnTo>
                <a:lnTo>
                  <a:pt x="185114" y="55534"/>
                </a:lnTo>
                <a:lnTo>
                  <a:pt x="184909" y="56045"/>
                </a:lnTo>
                <a:lnTo>
                  <a:pt x="185727" y="56557"/>
                </a:lnTo>
                <a:lnTo>
                  <a:pt x="186750" y="56250"/>
                </a:lnTo>
                <a:lnTo>
                  <a:pt x="185727" y="57068"/>
                </a:lnTo>
                <a:lnTo>
                  <a:pt x="185420" y="57068"/>
                </a:lnTo>
                <a:lnTo>
                  <a:pt x="187568" y="58602"/>
                </a:lnTo>
                <a:lnTo>
                  <a:pt x="188386" y="58193"/>
                </a:lnTo>
                <a:lnTo>
                  <a:pt x="188284" y="57170"/>
                </a:lnTo>
                <a:lnTo>
                  <a:pt x="188898" y="57170"/>
                </a:lnTo>
                <a:lnTo>
                  <a:pt x="188693" y="57682"/>
                </a:lnTo>
                <a:lnTo>
                  <a:pt x="189205" y="57682"/>
                </a:lnTo>
                <a:lnTo>
                  <a:pt x="188795" y="57989"/>
                </a:lnTo>
                <a:lnTo>
                  <a:pt x="188898" y="57989"/>
                </a:lnTo>
                <a:lnTo>
                  <a:pt x="189307" y="60239"/>
                </a:lnTo>
                <a:lnTo>
                  <a:pt x="189205" y="60239"/>
                </a:lnTo>
                <a:lnTo>
                  <a:pt x="189205" y="60545"/>
                </a:lnTo>
                <a:lnTo>
                  <a:pt x="189307" y="60341"/>
                </a:lnTo>
                <a:lnTo>
                  <a:pt x="190636" y="64227"/>
                </a:lnTo>
                <a:lnTo>
                  <a:pt x="190534" y="64227"/>
                </a:lnTo>
                <a:lnTo>
                  <a:pt x="193160" y="69965"/>
                </a:lnTo>
                <a:lnTo>
                  <a:pt x="194216" y="71693"/>
                </a:lnTo>
                <a:lnTo>
                  <a:pt x="195955" y="70568"/>
                </a:lnTo>
                <a:lnTo>
                  <a:pt x="195545" y="70261"/>
                </a:lnTo>
                <a:lnTo>
                  <a:pt x="195852" y="69443"/>
                </a:lnTo>
                <a:lnTo>
                  <a:pt x="196364" y="69239"/>
                </a:lnTo>
                <a:lnTo>
                  <a:pt x="196568" y="66375"/>
                </a:lnTo>
                <a:lnTo>
                  <a:pt x="196466" y="66170"/>
                </a:lnTo>
                <a:lnTo>
                  <a:pt x="196261" y="63920"/>
                </a:lnTo>
                <a:lnTo>
                  <a:pt x="196875" y="63818"/>
                </a:lnTo>
                <a:lnTo>
                  <a:pt x="200455" y="59830"/>
                </a:lnTo>
                <a:lnTo>
                  <a:pt x="200250" y="59932"/>
                </a:lnTo>
                <a:lnTo>
                  <a:pt x="200250" y="59932"/>
                </a:lnTo>
                <a:lnTo>
                  <a:pt x="201580" y="58705"/>
                </a:lnTo>
                <a:lnTo>
                  <a:pt x="201477" y="58091"/>
                </a:lnTo>
                <a:lnTo>
                  <a:pt x="202398" y="57580"/>
                </a:lnTo>
                <a:lnTo>
                  <a:pt x="202295" y="57068"/>
                </a:lnTo>
                <a:lnTo>
                  <a:pt x="202500" y="57580"/>
                </a:lnTo>
                <a:lnTo>
                  <a:pt x="202705" y="57682"/>
                </a:lnTo>
                <a:lnTo>
                  <a:pt x="202909" y="57273"/>
                </a:lnTo>
                <a:lnTo>
                  <a:pt x="203114" y="57886"/>
                </a:lnTo>
                <a:lnTo>
                  <a:pt x="203216" y="57682"/>
                </a:lnTo>
                <a:lnTo>
                  <a:pt x="203420" y="57784"/>
                </a:lnTo>
                <a:lnTo>
                  <a:pt x="203420" y="57784"/>
                </a:lnTo>
                <a:lnTo>
                  <a:pt x="203216" y="57477"/>
                </a:lnTo>
                <a:lnTo>
                  <a:pt x="203318" y="57273"/>
                </a:lnTo>
                <a:lnTo>
                  <a:pt x="203625" y="57682"/>
                </a:lnTo>
                <a:lnTo>
                  <a:pt x="203625" y="57170"/>
                </a:lnTo>
                <a:lnTo>
                  <a:pt x="203830" y="57682"/>
                </a:lnTo>
                <a:lnTo>
                  <a:pt x="204136" y="56966"/>
                </a:lnTo>
                <a:lnTo>
                  <a:pt x="204136" y="57375"/>
                </a:lnTo>
                <a:lnTo>
                  <a:pt x="204341" y="57273"/>
                </a:lnTo>
                <a:lnTo>
                  <a:pt x="204341" y="57580"/>
                </a:lnTo>
                <a:lnTo>
                  <a:pt x="204648" y="57170"/>
                </a:lnTo>
                <a:lnTo>
                  <a:pt x="204545" y="56250"/>
                </a:lnTo>
                <a:lnTo>
                  <a:pt x="204239" y="55943"/>
                </a:lnTo>
                <a:lnTo>
                  <a:pt x="204443" y="55943"/>
                </a:lnTo>
                <a:lnTo>
                  <a:pt x="204443" y="55739"/>
                </a:lnTo>
                <a:lnTo>
                  <a:pt x="205773" y="57068"/>
                </a:lnTo>
                <a:lnTo>
                  <a:pt x="206795" y="59216"/>
                </a:lnTo>
                <a:lnTo>
                  <a:pt x="206795" y="58909"/>
                </a:lnTo>
                <a:lnTo>
                  <a:pt x="207102" y="59011"/>
                </a:lnTo>
                <a:lnTo>
                  <a:pt x="207307" y="59625"/>
                </a:lnTo>
                <a:lnTo>
                  <a:pt x="207307" y="59420"/>
                </a:lnTo>
                <a:lnTo>
                  <a:pt x="207818" y="59523"/>
                </a:lnTo>
                <a:lnTo>
                  <a:pt x="208125" y="60136"/>
                </a:lnTo>
                <a:lnTo>
                  <a:pt x="207716" y="60136"/>
                </a:lnTo>
                <a:lnTo>
                  <a:pt x="208125" y="60648"/>
                </a:lnTo>
                <a:lnTo>
                  <a:pt x="208125" y="60239"/>
                </a:lnTo>
                <a:lnTo>
                  <a:pt x="208432" y="60750"/>
                </a:lnTo>
                <a:lnTo>
                  <a:pt x="208330" y="60750"/>
                </a:lnTo>
                <a:lnTo>
                  <a:pt x="208739" y="63614"/>
                </a:lnTo>
                <a:lnTo>
                  <a:pt x="209148" y="63102"/>
                </a:lnTo>
                <a:lnTo>
                  <a:pt x="209148" y="63716"/>
                </a:lnTo>
                <a:lnTo>
                  <a:pt x="209352" y="63409"/>
                </a:lnTo>
                <a:lnTo>
                  <a:pt x="210170" y="63409"/>
                </a:lnTo>
                <a:lnTo>
                  <a:pt x="210477" y="63205"/>
                </a:lnTo>
                <a:lnTo>
                  <a:pt x="210477" y="62795"/>
                </a:lnTo>
                <a:lnTo>
                  <a:pt x="210886" y="62898"/>
                </a:lnTo>
                <a:lnTo>
                  <a:pt x="210989" y="62182"/>
                </a:lnTo>
                <a:lnTo>
                  <a:pt x="211807" y="63000"/>
                </a:lnTo>
                <a:lnTo>
                  <a:pt x="212318" y="64943"/>
                </a:lnTo>
                <a:lnTo>
                  <a:pt x="212216" y="64943"/>
                </a:lnTo>
                <a:lnTo>
                  <a:pt x="212523" y="65966"/>
                </a:lnTo>
                <a:lnTo>
                  <a:pt x="212625" y="65659"/>
                </a:lnTo>
                <a:lnTo>
                  <a:pt x="213239" y="69750"/>
                </a:lnTo>
                <a:lnTo>
                  <a:pt x="213341" y="69545"/>
                </a:lnTo>
                <a:lnTo>
                  <a:pt x="213136" y="71386"/>
                </a:lnTo>
                <a:lnTo>
                  <a:pt x="218045" y="78545"/>
                </a:lnTo>
                <a:lnTo>
                  <a:pt x="218455" y="78545"/>
                </a:lnTo>
                <a:lnTo>
                  <a:pt x="218557" y="78341"/>
                </a:lnTo>
                <a:lnTo>
                  <a:pt x="218864" y="78341"/>
                </a:lnTo>
                <a:lnTo>
                  <a:pt x="217739" y="74659"/>
                </a:lnTo>
                <a:lnTo>
                  <a:pt x="215182" y="72307"/>
                </a:lnTo>
                <a:lnTo>
                  <a:pt x="215284" y="72614"/>
                </a:lnTo>
                <a:lnTo>
                  <a:pt x="214875" y="72102"/>
                </a:lnTo>
                <a:lnTo>
                  <a:pt x="215182" y="72307"/>
                </a:lnTo>
                <a:lnTo>
                  <a:pt x="214875" y="71284"/>
                </a:lnTo>
                <a:lnTo>
                  <a:pt x="214773" y="71386"/>
                </a:lnTo>
                <a:lnTo>
                  <a:pt x="213852" y="69852"/>
                </a:lnTo>
                <a:lnTo>
                  <a:pt x="214364" y="66580"/>
                </a:lnTo>
                <a:lnTo>
                  <a:pt x="214261" y="66375"/>
                </a:lnTo>
                <a:lnTo>
                  <a:pt x="215080" y="66273"/>
                </a:lnTo>
                <a:lnTo>
                  <a:pt x="215080" y="66784"/>
                </a:lnTo>
                <a:lnTo>
                  <a:pt x="216409" y="67398"/>
                </a:lnTo>
                <a:lnTo>
                  <a:pt x="216409" y="67295"/>
                </a:lnTo>
                <a:lnTo>
                  <a:pt x="216716" y="67602"/>
                </a:lnTo>
                <a:lnTo>
                  <a:pt x="216716" y="67500"/>
                </a:lnTo>
                <a:lnTo>
                  <a:pt x="217023" y="68011"/>
                </a:lnTo>
                <a:lnTo>
                  <a:pt x="217125" y="67909"/>
                </a:lnTo>
                <a:lnTo>
                  <a:pt x="217330" y="68625"/>
                </a:lnTo>
                <a:lnTo>
                  <a:pt x="217636" y="68625"/>
                </a:lnTo>
                <a:lnTo>
                  <a:pt x="217739" y="69034"/>
                </a:lnTo>
                <a:lnTo>
                  <a:pt x="219068" y="69648"/>
                </a:lnTo>
                <a:lnTo>
                  <a:pt x="218966" y="71182"/>
                </a:lnTo>
                <a:lnTo>
                  <a:pt x="218966" y="71182"/>
                </a:lnTo>
                <a:lnTo>
                  <a:pt x="219886" y="70568"/>
                </a:lnTo>
                <a:lnTo>
                  <a:pt x="219886" y="69750"/>
                </a:lnTo>
                <a:lnTo>
                  <a:pt x="220500" y="70159"/>
                </a:lnTo>
                <a:lnTo>
                  <a:pt x="220091" y="69545"/>
                </a:lnTo>
                <a:lnTo>
                  <a:pt x="220602" y="69852"/>
                </a:lnTo>
                <a:lnTo>
                  <a:pt x="220398" y="69443"/>
                </a:lnTo>
                <a:lnTo>
                  <a:pt x="222545" y="68318"/>
                </a:lnTo>
                <a:lnTo>
                  <a:pt x="222737" y="67743"/>
                </a:lnTo>
                <a:lnTo>
                  <a:pt x="222648" y="67295"/>
                </a:lnTo>
                <a:lnTo>
                  <a:pt x="222750" y="67295"/>
                </a:lnTo>
                <a:lnTo>
                  <a:pt x="222750" y="66886"/>
                </a:lnTo>
                <a:lnTo>
                  <a:pt x="222852" y="67091"/>
                </a:lnTo>
                <a:lnTo>
                  <a:pt x="222545" y="65864"/>
                </a:lnTo>
                <a:lnTo>
                  <a:pt x="219375" y="61773"/>
                </a:lnTo>
                <a:lnTo>
                  <a:pt x="219477" y="61773"/>
                </a:lnTo>
                <a:lnTo>
                  <a:pt x="218659" y="60239"/>
                </a:lnTo>
                <a:lnTo>
                  <a:pt x="219170" y="58398"/>
                </a:lnTo>
                <a:lnTo>
                  <a:pt x="219682" y="58500"/>
                </a:lnTo>
                <a:lnTo>
                  <a:pt x="220602" y="57477"/>
                </a:lnTo>
                <a:lnTo>
                  <a:pt x="221216" y="57989"/>
                </a:lnTo>
                <a:lnTo>
                  <a:pt x="221625" y="57682"/>
                </a:lnTo>
                <a:lnTo>
                  <a:pt x="221830" y="57886"/>
                </a:lnTo>
                <a:lnTo>
                  <a:pt x="221830" y="58500"/>
                </a:lnTo>
                <a:lnTo>
                  <a:pt x="222239" y="59011"/>
                </a:lnTo>
                <a:lnTo>
                  <a:pt x="222136" y="59011"/>
                </a:lnTo>
                <a:lnTo>
                  <a:pt x="222545" y="59114"/>
                </a:lnTo>
                <a:lnTo>
                  <a:pt x="222239" y="58500"/>
                </a:lnTo>
                <a:lnTo>
                  <a:pt x="222443" y="58091"/>
                </a:lnTo>
                <a:lnTo>
                  <a:pt x="224080" y="57477"/>
                </a:lnTo>
                <a:lnTo>
                  <a:pt x="224591" y="57477"/>
                </a:lnTo>
                <a:lnTo>
                  <a:pt x="224693" y="57170"/>
                </a:lnTo>
                <a:lnTo>
                  <a:pt x="225102" y="57068"/>
                </a:lnTo>
                <a:lnTo>
                  <a:pt x="224795" y="56455"/>
                </a:lnTo>
                <a:lnTo>
                  <a:pt x="225000" y="56250"/>
                </a:lnTo>
                <a:lnTo>
                  <a:pt x="225716" y="57068"/>
                </a:lnTo>
                <a:lnTo>
                  <a:pt x="226023" y="56659"/>
                </a:lnTo>
                <a:lnTo>
                  <a:pt x="226125" y="56761"/>
                </a:lnTo>
                <a:lnTo>
                  <a:pt x="226534" y="56659"/>
                </a:lnTo>
                <a:lnTo>
                  <a:pt x="226739" y="56659"/>
                </a:lnTo>
                <a:lnTo>
                  <a:pt x="226739" y="56557"/>
                </a:lnTo>
                <a:lnTo>
                  <a:pt x="227352" y="56455"/>
                </a:lnTo>
                <a:lnTo>
                  <a:pt x="227761" y="55739"/>
                </a:lnTo>
                <a:lnTo>
                  <a:pt x="228170" y="55739"/>
                </a:lnTo>
                <a:lnTo>
                  <a:pt x="228375" y="55534"/>
                </a:lnTo>
                <a:lnTo>
                  <a:pt x="228477" y="54920"/>
                </a:lnTo>
                <a:lnTo>
                  <a:pt x="229807" y="54000"/>
                </a:lnTo>
                <a:lnTo>
                  <a:pt x="229705" y="53386"/>
                </a:lnTo>
                <a:lnTo>
                  <a:pt x="229193" y="53182"/>
                </a:lnTo>
                <a:lnTo>
                  <a:pt x="229807" y="52977"/>
                </a:lnTo>
                <a:lnTo>
                  <a:pt x="229398" y="52466"/>
                </a:lnTo>
                <a:lnTo>
                  <a:pt x="229602" y="52466"/>
                </a:lnTo>
                <a:lnTo>
                  <a:pt x="229807" y="52670"/>
                </a:lnTo>
                <a:lnTo>
                  <a:pt x="230318" y="50932"/>
                </a:lnTo>
                <a:lnTo>
                  <a:pt x="230727" y="50932"/>
                </a:lnTo>
                <a:lnTo>
                  <a:pt x="230523" y="50318"/>
                </a:lnTo>
                <a:lnTo>
                  <a:pt x="230625" y="50318"/>
                </a:lnTo>
                <a:lnTo>
                  <a:pt x="230318" y="50114"/>
                </a:lnTo>
                <a:lnTo>
                  <a:pt x="230727" y="50114"/>
                </a:lnTo>
                <a:lnTo>
                  <a:pt x="230625" y="49602"/>
                </a:lnTo>
                <a:lnTo>
                  <a:pt x="230318" y="49705"/>
                </a:lnTo>
                <a:lnTo>
                  <a:pt x="230625" y="49295"/>
                </a:lnTo>
                <a:lnTo>
                  <a:pt x="229807" y="48886"/>
                </a:lnTo>
                <a:lnTo>
                  <a:pt x="229295" y="49091"/>
                </a:lnTo>
                <a:lnTo>
                  <a:pt x="228886" y="48989"/>
                </a:lnTo>
                <a:lnTo>
                  <a:pt x="230011" y="48273"/>
                </a:lnTo>
                <a:lnTo>
                  <a:pt x="229909" y="47966"/>
                </a:lnTo>
                <a:lnTo>
                  <a:pt x="228682" y="47148"/>
                </a:lnTo>
                <a:lnTo>
                  <a:pt x="228170" y="47250"/>
                </a:lnTo>
                <a:lnTo>
                  <a:pt x="228477" y="47045"/>
                </a:lnTo>
                <a:lnTo>
                  <a:pt x="229807" y="47455"/>
                </a:lnTo>
                <a:lnTo>
                  <a:pt x="226227" y="44080"/>
                </a:lnTo>
                <a:lnTo>
                  <a:pt x="226739" y="43057"/>
                </a:lnTo>
                <a:lnTo>
                  <a:pt x="226534" y="42750"/>
                </a:lnTo>
                <a:lnTo>
                  <a:pt x="226534" y="42750"/>
                </a:lnTo>
                <a:lnTo>
                  <a:pt x="226739" y="42955"/>
                </a:lnTo>
                <a:lnTo>
                  <a:pt x="227045" y="42545"/>
                </a:lnTo>
                <a:lnTo>
                  <a:pt x="226943" y="42341"/>
                </a:lnTo>
                <a:lnTo>
                  <a:pt x="228170" y="41932"/>
                </a:lnTo>
                <a:lnTo>
                  <a:pt x="228170" y="41523"/>
                </a:lnTo>
                <a:lnTo>
                  <a:pt x="225920" y="41216"/>
                </a:lnTo>
                <a:lnTo>
                  <a:pt x="225511" y="41830"/>
                </a:lnTo>
                <a:lnTo>
                  <a:pt x="225000" y="41625"/>
                </a:lnTo>
                <a:lnTo>
                  <a:pt x="224898" y="41216"/>
                </a:lnTo>
                <a:lnTo>
                  <a:pt x="223159" y="39989"/>
                </a:lnTo>
                <a:lnTo>
                  <a:pt x="224182" y="39580"/>
                </a:lnTo>
                <a:lnTo>
                  <a:pt x="224284" y="38966"/>
                </a:lnTo>
                <a:lnTo>
                  <a:pt x="224898" y="38659"/>
                </a:lnTo>
                <a:lnTo>
                  <a:pt x="225000" y="38250"/>
                </a:lnTo>
                <a:lnTo>
                  <a:pt x="225614" y="37943"/>
                </a:lnTo>
                <a:lnTo>
                  <a:pt x="226227" y="38557"/>
                </a:lnTo>
                <a:lnTo>
                  <a:pt x="226023" y="39477"/>
                </a:lnTo>
                <a:lnTo>
                  <a:pt x="226432" y="39477"/>
                </a:lnTo>
                <a:lnTo>
                  <a:pt x="226432" y="39784"/>
                </a:lnTo>
                <a:lnTo>
                  <a:pt x="226125" y="39989"/>
                </a:lnTo>
                <a:lnTo>
                  <a:pt x="226534" y="39989"/>
                </a:lnTo>
                <a:lnTo>
                  <a:pt x="226636" y="39886"/>
                </a:lnTo>
                <a:lnTo>
                  <a:pt x="228273" y="38864"/>
                </a:lnTo>
                <a:lnTo>
                  <a:pt x="228682" y="39273"/>
                </a:lnTo>
                <a:lnTo>
                  <a:pt x="228784" y="39068"/>
                </a:lnTo>
                <a:lnTo>
                  <a:pt x="229500" y="39580"/>
                </a:lnTo>
                <a:lnTo>
                  <a:pt x="229602" y="40091"/>
                </a:lnTo>
                <a:lnTo>
                  <a:pt x="229909" y="40193"/>
                </a:lnTo>
                <a:lnTo>
                  <a:pt x="229500" y="40807"/>
                </a:lnTo>
                <a:lnTo>
                  <a:pt x="230011" y="40807"/>
                </a:lnTo>
                <a:lnTo>
                  <a:pt x="229807" y="41011"/>
                </a:lnTo>
                <a:lnTo>
                  <a:pt x="230114" y="41114"/>
                </a:lnTo>
                <a:lnTo>
                  <a:pt x="230216" y="41216"/>
                </a:lnTo>
                <a:lnTo>
                  <a:pt x="230420" y="41114"/>
                </a:lnTo>
                <a:lnTo>
                  <a:pt x="230523" y="40909"/>
                </a:lnTo>
                <a:lnTo>
                  <a:pt x="231955" y="42136"/>
                </a:lnTo>
                <a:lnTo>
                  <a:pt x="231341" y="42136"/>
                </a:lnTo>
                <a:lnTo>
                  <a:pt x="232670" y="44182"/>
                </a:lnTo>
                <a:lnTo>
                  <a:pt x="232568" y="44284"/>
                </a:lnTo>
                <a:lnTo>
                  <a:pt x="232670" y="44386"/>
                </a:lnTo>
                <a:lnTo>
                  <a:pt x="232466" y="44386"/>
                </a:lnTo>
                <a:lnTo>
                  <a:pt x="232875" y="44795"/>
                </a:lnTo>
                <a:lnTo>
                  <a:pt x="233080" y="44591"/>
                </a:lnTo>
                <a:lnTo>
                  <a:pt x="233182" y="44284"/>
                </a:lnTo>
                <a:lnTo>
                  <a:pt x="233489" y="44489"/>
                </a:lnTo>
                <a:lnTo>
                  <a:pt x="233386" y="44284"/>
                </a:lnTo>
                <a:lnTo>
                  <a:pt x="233591" y="44284"/>
                </a:lnTo>
                <a:lnTo>
                  <a:pt x="233693" y="44080"/>
                </a:lnTo>
                <a:lnTo>
                  <a:pt x="234205" y="44182"/>
                </a:lnTo>
                <a:lnTo>
                  <a:pt x="234614" y="43875"/>
                </a:lnTo>
                <a:lnTo>
                  <a:pt x="234614" y="42955"/>
                </a:lnTo>
                <a:lnTo>
                  <a:pt x="231034" y="39170"/>
                </a:lnTo>
                <a:lnTo>
                  <a:pt x="232261" y="38045"/>
                </a:lnTo>
                <a:lnTo>
                  <a:pt x="232057" y="36205"/>
                </a:lnTo>
                <a:lnTo>
                  <a:pt x="232057" y="36205"/>
                </a:lnTo>
                <a:lnTo>
                  <a:pt x="232364" y="36307"/>
                </a:lnTo>
                <a:lnTo>
                  <a:pt x="232670" y="35591"/>
                </a:lnTo>
                <a:lnTo>
                  <a:pt x="232977" y="35591"/>
                </a:lnTo>
                <a:lnTo>
                  <a:pt x="234102" y="36102"/>
                </a:lnTo>
                <a:lnTo>
                  <a:pt x="235739" y="30273"/>
                </a:lnTo>
                <a:lnTo>
                  <a:pt x="232670" y="25773"/>
                </a:lnTo>
                <a:lnTo>
                  <a:pt x="232670" y="25466"/>
                </a:lnTo>
                <a:lnTo>
                  <a:pt x="229909" y="24545"/>
                </a:lnTo>
                <a:lnTo>
                  <a:pt x="230420" y="25159"/>
                </a:lnTo>
                <a:lnTo>
                  <a:pt x="230318" y="25364"/>
                </a:lnTo>
                <a:lnTo>
                  <a:pt x="230114" y="24955"/>
                </a:lnTo>
                <a:lnTo>
                  <a:pt x="230114" y="25159"/>
                </a:lnTo>
                <a:lnTo>
                  <a:pt x="229500" y="25261"/>
                </a:lnTo>
                <a:lnTo>
                  <a:pt x="229602" y="24955"/>
                </a:lnTo>
                <a:lnTo>
                  <a:pt x="228886" y="24648"/>
                </a:lnTo>
                <a:lnTo>
                  <a:pt x="229193" y="25057"/>
                </a:lnTo>
                <a:lnTo>
                  <a:pt x="226841" y="23830"/>
                </a:lnTo>
                <a:lnTo>
                  <a:pt x="228068" y="21068"/>
                </a:lnTo>
                <a:lnTo>
                  <a:pt x="227864" y="20761"/>
                </a:lnTo>
                <a:lnTo>
                  <a:pt x="228170" y="20455"/>
                </a:lnTo>
                <a:lnTo>
                  <a:pt x="228170" y="20045"/>
                </a:lnTo>
                <a:lnTo>
                  <a:pt x="231034" y="19841"/>
                </a:lnTo>
                <a:lnTo>
                  <a:pt x="231034" y="19636"/>
                </a:lnTo>
                <a:lnTo>
                  <a:pt x="232875" y="19841"/>
                </a:lnTo>
                <a:lnTo>
                  <a:pt x="232568" y="19534"/>
                </a:lnTo>
                <a:lnTo>
                  <a:pt x="232875" y="19636"/>
                </a:lnTo>
                <a:lnTo>
                  <a:pt x="232670" y="19432"/>
                </a:lnTo>
                <a:lnTo>
                  <a:pt x="233898" y="19534"/>
                </a:lnTo>
                <a:lnTo>
                  <a:pt x="233795" y="19636"/>
                </a:lnTo>
                <a:lnTo>
                  <a:pt x="235432" y="19841"/>
                </a:lnTo>
                <a:lnTo>
                  <a:pt x="234716" y="19943"/>
                </a:lnTo>
                <a:lnTo>
                  <a:pt x="236250" y="19943"/>
                </a:lnTo>
                <a:lnTo>
                  <a:pt x="236250" y="19841"/>
                </a:lnTo>
                <a:lnTo>
                  <a:pt x="236966" y="19943"/>
                </a:lnTo>
                <a:lnTo>
                  <a:pt x="237068" y="19841"/>
                </a:lnTo>
                <a:lnTo>
                  <a:pt x="237580" y="19841"/>
                </a:lnTo>
                <a:lnTo>
                  <a:pt x="236557" y="19636"/>
                </a:lnTo>
                <a:lnTo>
                  <a:pt x="236148" y="18818"/>
                </a:lnTo>
                <a:lnTo>
                  <a:pt x="236352" y="17489"/>
                </a:lnTo>
                <a:lnTo>
                  <a:pt x="238602" y="17693"/>
                </a:lnTo>
                <a:lnTo>
                  <a:pt x="239011" y="18205"/>
                </a:lnTo>
                <a:lnTo>
                  <a:pt x="239216" y="18102"/>
                </a:lnTo>
                <a:lnTo>
                  <a:pt x="239625" y="18511"/>
                </a:lnTo>
                <a:lnTo>
                  <a:pt x="239932" y="18409"/>
                </a:lnTo>
                <a:lnTo>
                  <a:pt x="240341" y="17591"/>
                </a:lnTo>
                <a:lnTo>
                  <a:pt x="240239" y="17489"/>
                </a:lnTo>
                <a:lnTo>
                  <a:pt x="240648" y="17693"/>
                </a:lnTo>
                <a:lnTo>
                  <a:pt x="239727" y="16773"/>
                </a:lnTo>
                <a:lnTo>
                  <a:pt x="241364" y="16875"/>
                </a:lnTo>
                <a:lnTo>
                  <a:pt x="240648" y="16875"/>
                </a:lnTo>
                <a:lnTo>
                  <a:pt x="241875" y="18307"/>
                </a:lnTo>
                <a:lnTo>
                  <a:pt x="241261" y="18614"/>
                </a:lnTo>
                <a:lnTo>
                  <a:pt x="241261" y="19432"/>
                </a:lnTo>
                <a:lnTo>
                  <a:pt x="241159" y="19534"/>
                </a:lnTo>
                <a:lnTo>
                  <a:pt x="241057" y="20966"/>
                </a:lnTo>
                <a:lnTo>
                  <a:pt x="240648" y="20966"/>
                </a:lnTo>
                <a:lnTo>
                  <a:pt x="240750" y="21170"/>
                </a:lnTo>
                <a:lnTo>
                  <a:pt x="240443" y="21273"/>
                </a:lnTo>
                <a:lnTo>
                  <a:pt x="240852" y="21784"/>
                </a:lnTo>
                <a:lnTo>
                  <a:pt x="240852" y="22398"/>
                </a:lnTo>
                <a:lnTo>
                  <a:pt x="246784" y="27716"/>
                </a:lnTo>
                <a:lnTo>
                  <a:pt x="247091" y="26898"/>
                </a:lnTo>
                <a:lnTo>
                  <a:pt x="246273" y="25773"/>
                </a:lnTo>
                <a:lnTo>
                  <a:pt x="246273" y="25773"/>
                </a:lnTo>
                <a:lnTo>
                  <a:pt x="246580" y="25977"/>
                </a:lnTo>
                <a:lnTo>
                  <a:pt x="247398" y="25773"/>
                </a:lnTo>
                <a:lnTo>
                  <a:pt x="246477" y="24852"/>
                </a:lnTo>
                <a:lnTo>
                  <a:pt x="246580" y="24341"/>
                </a:lnTo>
                <a:lnTo>
                  <a:pt x="247193" y="24341"/>
                </a:lnTo>
                <a:lnTo>
                  <a:pt x="246068" y="22705"/>
                </a:lnTo>
                <a:lnTo>
                  <a:pt x="246170" y="22398"/>
                </a:lnTo>
                <a:lnTo>
                  <a:pt x="246375" y="22807"/>
                </a:lnTo>
                <a:lnTo>
                  <a:pt x="246784" y="22705"/>
                </a:lnTo>
                <a:lnTo>
                  <a:pt x="245045" y="21170"/>
                </a:lnTo>
                <a:lnTo>
                  <a:pt x="244330" y="21068"/>
                </a:lnTo>
                <a:lnTo>
                  <a:pt x="244432" y="21273"/>
                </a:lnTo>
                <a:lnTo>
                  <a:pt x="243614" y="20761"/>
                </a:lnTo>
                <a:lnTo>
                  <a:pt x="243307" y="19943"/>
                </a:lnTo>
                <a:lnTo>
                  <a:pt x="243409" y="19943"/>
                </a:lnTo>
                <a:lnTo>
                  <a:pt x="242898" y="19227"/>
                </a:lnTo>
                <a:lnTo>
                  <a:pt x="244023" y="19227"/>
                </a:lnTo>
                <a:lnTo>
                  <a:pt x="243818" y="19023"/>
                </a:lnTo>
                <a:lnTo>
                  <a:pt x="244330" y="18716"/>
                </a:lnTo>
                <a:lnTo>
                  <a:pt x="244943" y="19227"/>
                </a:lnTo>
                <a:lnTo>
                  <a:pt x="244943" y="18920"/>
                </a:lnTo>
                <a:lnTo>
                  <a:pt x="245250" y="18716"/>
                </a:lnTo>
                <a:lnTo>
                  <a:pt x="247807" y="19125"/>
                </a:lnTo>
                <a:lnTo>
                  <a:pt x="247398" y="18716"/>
                </a:lnTo>
                <a:lnTo>
                  <a:pt x="247909" y="18102"/>
                </a:lnTo>
                <a:lnTo>
                  <a:pt x="247807" y="18000"/>
                </a:lnTo>
                <a:lnTo>
                  <a:pt x="247909" y="17898"/>
                </a:lnTo>
                <a:lnTo>
                  <a:pt x="248011" y="17898"/>
                </a:lnTo>
                <a:lnTo>
                  <a:pt x="247807" y="17693"/>
                </a:lnTo>
                <a:lnTo>
                  <a:pt x="248011" y="17795"/>
                </a:lnTo>
                <a:lnTo>
                  <a:pt x="248011" y="17489"/>
                </a:lnTo>
                <a:lnTo>
                  <a:pt x="249545" y="16773"/>
                </a:lnTo>
                <a:lnTo>
                  <a:pt x="249136" y="16568"/>
                </a:lnTo>
                <a:lnTo>
                  <a:pt x="251182" y="16977"/>
                </a:lnTo>
                <a:lnTo>
                  <a:pt x="251080" y="16670"/>
                </a:lnTo>
                <a:lnTo>
                  <a:pt x="249443" y="15852"/>
                </a:lnTo>
                <a:lnTo>
                  <a:pt x="249443" y="15852"/>
                </a:lnTo>
                <a:lnTo>
                  <a:pt x="249545" y="15955"/>
                </a:lnTo>
                <a:lnTo>
                  <a:pt x="249545" y="15955"/>
                </a:lnTo>
                <a:lnTo>
                  <a:pt x="249136" y="15750"/>
                </a:lnTo>
                <a:lnTo>
                  <a:pt x="249239" y="15750"/>
                </a:lnTo>
                <a:lnTo>
                  <a:pt x="248011" y="15034"/>
                </a:lnTo>
                <a:lnTo>
                  <a:pt x="248114" y="15239"/>
                </a:lnTo>
                <a:lnTo>
                  <a:pt x="245045" y="14830"/>
                </a:lnTo>
                <a:lnTo>
                  <a:pt x="246682" y="14625"/>
                </a:lnTo>
                <a:lnTo>
                  <a:pt x="245761" y="14420"/>
                </a:lnTo>
                <a:lnTo>
                  <a:pt x="248318" y="14420"/>
                </a:lnTo>
                <a:lnTo>
                  <a:pt x="237375" y="10125"/>
                </a:lnTo>
                <a:lnTo>
                  <a:pt x="237477" y="10227"/>
                </a:lnTo>
                <a:lnTo>
                  <a:pt x="235330" y="10023"/>
                </a:lnTo>
                <a:lnTo>
                  <a:pt x="236864" y="11148"/>
                </a:lnTo>
                <a:lnTo>
                  <a:pt x="236864" y="11148"/>
                </a:lnTo>
                <a:lnTo>
                  <a:pt x="234000" y="10330"/>
                </a:lnTo>
                <a:lnTo>
                  <a:pt x="233795" y="10432"/>
                </a:lnTo>
                <a:lnTo>
                  <a:pt x="230523" y="10432"/>
                </a:lnTo>
                <a:lnTo>
                  <a:pt x="231136" y="11352"/>
                </a:lnTo>
                <a:lnTo>
                  <a:pt x="231136" y="11352"/>
                </a:lnTo>
                <a:lnTo>
                  <a:pt x="222034" y="9205"/>
                </a:lnTo>
                <a:lnTo>
                  <a:pt x="222239" y="9205"/>
                </a:lnTo>
                <a:lnTo>
                  <a:pt x="219375" y="8591"/>
                </a:lnTo>
                <a:lnTo>
                  <a:pt x="219886" y="8489"/>
                </a:lnTo>
                <a:lnTo>
                  <a:pt x="217636" y="8080"/>
                </a:lnTo>
                <a:lnTo>
                  <a:pt x="217330" y="8591"/>
                </a:lnTo>
                <a:lnTo>
                  <a:pt x="216614" y="8489"/>
                </a:lnTo>
                <a:lnTo>
                  <a:pt x="217023" y="8489"/>
                </a:lnTo>
                <a:lnTo>
                  <a:pt x="216716" y="8182"/>
                </a:lnTo>
                <a:lnTo>
                  <a:pt x="215693" y="8182"/>
                </a:lnTo>
                <a:lnTo>
                  <a:pt x="216920" y="8080"/>
                </a:lnTo>
                <a:lnTo>
                  <a:pt x="212727" y="7670"/>
                </a:lnTo>
                <a:lnTo>
                  <a:pt x="213341" y="7875"/>
                </a:lnTo>
                <a:lnTo>
                  <a:pt x="212420" y="8080"/>
                </a:lnTo>
                <a:lnTo>
                  <a:pt x="213239" y="8182"/>
                </a:lnTo>
                <a:lnTo>
                  <a:pt x="213034" y="8284"/>
                </a:lnTo>
                <a:lnTo>
                  <a:pt x="212932" y="8386"/>
                </a:lnTo>
                <a:lnTo>
                  <a:pt x="213852" y="8795"/>
                </a:lnTo>
                <a:lnTo>
                  <a:pt x="212830" y="8795"/>
                </a:lnTo>
                <a:lnTo>
                  <a:pt x="213034" y="9000"/>
                </a:lnTo>
                <a:lnTo>
                  <a:pt x="212830" y="9000"/>
                </a:lnTo>
                <a:lnTo>
                  <a:pt x="213034" y="9102"/>
                </a:lnTo>
                <a:lnTo>
                  <a:pt x="210886" y="8693"/>
                </a:lnTo>
                <a:lnTo>
                  <a:pt x="210580" y="8898"/>
                </a:lnTo>
                <a:lnTo>
                  <a:pt x="208739" y="8591"/>
                </a:lnTo>
                <a:lnTo>
                  <a:pt x="209045" y="9000"/>
                </a:lnTo>
                <a:lnTo>
                  <a:pt x="209045" y="9409"/>
                </a:lnTo>
                <a:lnTo>
                  <a:pt x="208534" y="9307"/>
                </a:lnTo>
                <a:lnTo>
                  <a:pt x="206591" y="8693"/>
                </a:lnTo>
                <a:lnTo>
                  <a:pt x="206898" y="8591"/>
                </a:lnTo>
                <a:lnTo>
                  <a:pt x="205057" y="8080"/>
                </a:lnTo>
                <a:lnTo>
                  <a:pt x="206386" y="8284"/>
                </a:lnTo>
                <a:lnTo>
                  <a:pt x="205364" y="7977"/>
                </a:lnTo>
                <a:lnTo>
                  <a:pt x="205773" y="7773"/>
                </a:lnTo>
                <a:lnTo>
                  <a:pt x="201068" y="7057"/>
                </a:lnTo>
                <a:lnTo>
                  <a:pt x="201682" y="7364"/>
                </a:lnTo>
                <a:lnTo>
                  <a:pt x="201170" y="7568"/>
                </a:lnTo>
                <a:lnTo>
                  <a:pt x="201477" y="7670"/>
                </a:lnTo>
                <a:lnTo>
                  <a:pt x="198205" y="7159"/>
                </a:lnTo>
                <a:lnTo>
                  <a:pt x="195034" y="7159"/>
                </a:lnTo>
                <a:lnTo>
                  <a:pt x="195443" y="7261"/>
                </a:lnTo>
                <a:lnTo>
                  <a:pt x="195545" y="7568"/>
                </a:lnTo>
                <a:lnTo>
                  <a:pt x="195955" y="7875"/>
                </a:lnTo>
                <a:lnTo>
                  <a:pt x="195545" y="7670"/>
                </a:lnTo>
                <a:lnTo>
                  <a:pt x="195545" y="7568"/>
                </a:lnTo>
                <a:lnTo>
                  <a:pt x="194830" y="7159"/>
                </a:lnTo>
                <a:lnTo>
                  <a:pt x="194830" y="6955"/>
                </a:lnTo>
                <a:lnTo>
                  <a:pt x="194216" y="6750"/>
                </a:lnTo>
                <a:lnTo>
                  <a:pt x="194011" y="6955"/>
                </a:lnTo>
                <a:lnTo>
                  <a:pt x="193193" y="6750"/>
                </a:lnTo>
                <a:lnTo>
                  <a:pt x="193295" y="6750"/>
                </a:lnTo>
                <a:lnTo>
                  <a:pt x="192989" y="6648"/>
                </a:lnTo>
                <a:lnTo>
                  <a:pt x="193091" y="6750"/>
                </a:lnTo>
                <a:lnTo>
                  <a:pt x="192375" y="6955"/>
                </a:lnTo>
                <a:lnTo>
                  <a:pt x="193193" y="6955"/>
                </a:lnTo>
                <a:lnTo>
                  <a:pt x="190432" y="7773"/>
                </a:lnTo>
                <a:lnTo>
                  <a:pt x="191966" y="6648"/>
                </a:lnTo>
                <a:lnTo>
                  <a:pt x="191966" y="6443"/>
                </a:lnTo>
                <a:lnTo>
                  <a:pt x="193193" y="5830"/>
                </a:lnTo>
                <a:lnTo>
                  <a:pt x="192068" y="5216"/>
                </a:lnTo>
                <a:lnTo>
                  <a:pt x="192068" y="5216"/>
                </a:lnTo>
                <a:lnTo>
                  <a:pt x="192989" y="5523"/>
                </a:lnTo>
                <a:lnTo>
                  <a:pt x="191966" y="4909"/>
                </a:lnTo>
                <a:lnTo>
                  <a:pt x="191966" y="5114"/>
                </a:lnTo>
                <a:lnTo>
                  <a:pt x="188489" y="4602"/>
                </a:lnTo>
                <a:lnTo>
                  <a:pt x="188489" y="4602"/>
                </a:lnTo>
                <a:lnTo>
                  <a:pt x="188591" y="4705"/>
                </a:lnTo>
                <a:lnTo>
                  <a:pt x="187670" y="4705"/>
                </a:lnTo>
                <a:lnTo>
                  <a:pt x="187977" y="4398"/>
                </a:lnTo>
                <a:lnTo>
                  <a:pt x="185830" y="4295"/>
                </a:lnTo>
                <a:lnTo>
                  <a:pt x="186648" y="4091"/>
                </a:lnTo>
                <a:lnTo>
                  <a:pt x="185114" y="3784"/>
                </a:lnTo>
                <a:close/>
                <a:moveTo>
                  <a:pt x="252818" y="91125"/>
                </a:moveTo>
                <a:lnTo>
                  <a:pt x="252307" y="92455"/>
                </a:lnTo>
                <a:lnTo>
                  <a:pt x="252205" y="92352"/>
                </a:lnTo>
                <a:lnTo>
                  <a:pt x="252000" y="92966"/>
                </a:lnTo>
                <a:lnTo>
                  <a:pt x="252102" y="93170"/>
                </a:lnTo>
                <a:lnTo>
                  <a:pt x="250364" y="97875"/>
                </a:lnTo>
                <a:lnTo>
                  <a:pt x="249341" y="98080"/>
                </a:lnTo>
                <a:lnTo>
                  <a:pt x="246375" y="95727"/>
                </a:lnTo>
                <a:lnTo>
                  <a:pt x="246170" y="95011"/>
                </a:lnTo>
                <a:lnTo>
                  <a:pt x="246886" y="93580"/>
                </a:lnTo>
                <a:lnTo>
                  <a:pt x="247091" y="93682"/>
                </a:lnTo>
                <a:lnTo>
                  <a:pt x="247705" y="92761"/>
                </a:lnTo>
                <a:lnTo>
                  <a:pt x="247193" y="92455"/>
                </a:lnTo>
                <a:lnTo>
                  <a:pt x="247091" y="92864"/>
                </a:lnTo>
                <a:lnTo>
                  <a:pt x="246784" y="92352"/>
                </a:lnTo>
                <a:lnTo>
                  <a:pt x="246886" y="92148"/>
                </a:lnTo>
                <a:lnTo>
                  <a:pt x="246886" y="92148"/>
                </a:lnTo>
                <a:lnTo>
                  <a:pt x="246170" y="92557"/>
                </a:lnTo>
                <a:lnTo>
                  <a:pt x="244227" y="91841"/>
                </a:lnTo>
                <a:lnTo>
                  <a:pt x="244023" y="91841"/>
                </a:lnTo>
                <a:lnTo>
                  <a:pt x="243716" y="91534"/>
                </a:lnTo>
                <a:lnTo>
                  <a:pt x="243307" y="91534"/>
                </a:lnTo>
                <a:lnTo>
                  <a:pt x="243818" y="91841"/>
                </a:lnTo>
                <a:lnTo>
                  <a:pt x="243920" y="92455"/>
                </a:lnTo>
                <a:lnTo>
                  <a:pt x="243614" y="92659"/>
                </a:lnTo>
                <a:lnTo>
                  <a:pt x="242591" y="92455"/>
                </a:lnTo>
                <a:lnTo>
                  <a:pt x="242182" y="92966"/>
                </a:lnTo>
                <a:lnTo>
                  <a:pt x="241977" y="92864"/>
                </a:lnTo>
                <a:lnTo>
                  <a:pt x="241977" y="93068"/>
                </a:lnTo>
                <a:lnTo>
                  <a:pt x="241773" y="93068"/>
                </a:lnTo>
                <a:lnTo>
                  <a:pt x="241466" y="93375"/>
                </a:lnTo>
                <a:lnTo>
                  <a:pt x="241466" y="93784"/>
                </a:lnTo>
                <a:lnTo>
                  <a:pt x="241159" y="93989"/>
                </a:lnTo>
                <a:lnTo>
                  <a:pt x="240852" y="95011"/>
                </a:lnTo>
                <a:lnTo>
                  <a:pt x="240955" y="95318"/>
                </a:lnTo>
                <a:lnTo>
                  <a:pt x="240750" y="95625"/>
                </a:lnTo>
                <a:lnTo>
                  <a:pt x="239420" y="95727"/>
                </a:lnTo>
                <a:lnTo>
                  <a:pt x="239318" y="95727"/>
                </a:lnTo>
                <a:lnTo>
                  <a:pt x="239318" y="95011"/>
                </a:lnTo>
                <a:lnTo>
                  <a:pt x="238500" y="94193"/>
                </a:lnTo>
                <a:lnTo>
                  <a:pt x="238295" y="94500"/>
                </a:lnTo>
                <a:lnTo>
                  <a:pt x="237784" y="94602"/>
                </a:lnTo>
                <a:lnTo>
                  <a:pt x="237375" y="95114"/>
                </a:lnTo>
                <a:lnTo>
                  <a:pt x="237273" y="95011"/>
                </a:lnTo>
                <a:lnTo>
                  <a:pt x="237273" y="94705"/>
                </a:lnTo>
                <a:lnTo>
                  <a:pt x="236557" y="95932"/>
                </a:lnTo>
                <a:lnTo>
                  <a:pt x="236250" y="95727"/>
                </a:lnTo>
                <a:lnTo>
                  <a:pt x="235943" y="96443"/>
                </a:lnTo>
                <a:lnTo>
                  <a:pt x="236148" y="96341"/>
                </a:lnTo>
                <a:lnTo>
                  <a:pt x="236045" y="96545"/>
                </a:lnTo>
                <a:lnTo>
                  <a:pt x="235841" y="96648"/>
                </a:lnTo>
                <a:lnTo>
                  <a:pt x="236148" y="96955"/>
                </a:lnTo>
                <a:lnTo>
                  <a:pt x="235023" y="97057"/>
                </a:lnTo>
                <a:lnTo>
                  <a:pt x="235125" y="97670"/>
                </a:lnTo>
                <a:lnTo>
                  <a:pt x="234818" y="98080"/>
                </a:lnTo>
                <a:lnTo>
                  <a:pt x="234614" y="97364"/>
                </a:lnTo>
                <a:lnTo>
                  <a:pt x="234307" y="97159"/>
                </a:lnTo>
                <a:lnTo>
                  <a:pt x="233795" y="97568"/>
                </a:lnTo>
                <a:lnTo>
                  <a:pt x="233489" y="98795"/>
                </a:lnTo>
                <a:lnTo>
                  <a:pt x="225511" y="103193"/>
                </a:lnTo>
                <a:lnTo>
                  <a:pt x="225614" y="102477"/>
                </a:lnTo>
                <a:lnTo>
                  <a:pt x="224591" y="105034"/>
                </a:lnTo>
                <a:lnTo>
                  <a:pt x="224795" y="106466"/>
                </a:lnTo>
                <a:lnTo>
                  <a:pt x="224386" y="106977"/>
                </a:lnTo>
                <a:lnTo>
                  <a:pt x="224386" y="107386"/>
                </a:lnTo>
                <a:lnTo>
                  <a:pt x="224080" y="106875"/>
                </a:lnTo>
                <a:lnTo>
                  <a:pt x="223977" y="106977"/>
                </a:lnTo>
                <a:lnTo>
                  <a:pt x="223875" y="106977"/>
                </a:lnTo>
                <a:lnTo>
                  <a:pt x="224284" y="113318"/>
                </a:lnTo>
                <a:lnTo>
                  <a:pt x="222955" y="115261"/>
                </a:lnTo>
                <a:lnTo>
                  <a:pt x="223159" y="115364"/>
                </a:lnTo>
                <a:lnTo>
                  <a:pt x="223568" y="115773"/>
                </a:lnTo>
                <a:lnTo>
                  <a:pt x="228989" y="114852"/>
                </a:lnTo>
                <a:lnTo>
                  <a:pt x="229193" y="114955"/>
                </a:lnTo>
                <a:lnTo>
                  <a:pt x="237068" y="112500"/>
                </a:lnTo>
                <a:lnTo>
                  <a:pt x="239932" y="113216"/>
                </a:lnTo>
                <a:lnTo>
                  <a:pt x="240136" y="113523"/>
                </a:lnTo>
                <a:lnTo>
                  <a:pt x="240034" y="113727"/>
                </a:lnTo>
                <a:lnTo>
                  <a:pt x="240341" y="115364"/>
                </a:lnTo>
                <a:lnTo>
                  <a:pt x="240034" y="115568"/>
                </a:lnTo>
                <a:lnTo>
                  <a:pt x="240341" y="115977"/>
                </a:lnTo>
                <a:lnTo>
                  <a:pt x="240648" y="115977"/>
                </a:lnTo>
                <a:lnTo>
                  <a:pt x="240648" y="115670"/>
                </a:lnTo>
                <a:lnTo>
                  <a:pt x="243205" y="113523"/>
                </a:lnTo>
                <a:lnTo>
                  <a:pt x="241261" y="116284"/>
                </a:lnTo>
                <a:lnTo>
                  <a:pt x="242795" y="115159"/>
                </a:lnTo>
                <a:lnTo>
                  <a:pt x="242795" y="115977"/>
                </a:lnTo>
                <a:lnTo>
                  <a:pt x="242182" y="116693"/>
                </a:lnTo>
                <a:lnTo>
                  <a:pt x="242182" y="116693"/>
                </a:lnTo>
                <a:lnTo>
                  <a:pt x="242898" y="116489"/>
                </a:lnTo>
                <a:lnTo>
                  <a:pt x="243000" y="116591"/>
                </a:lnTo>
                <a:lnTo>
                  <a:pt x="243102" y="116591"/>
                </a:lnTo>
                <a:lnTo>
                  <a:pt x="243102" y="116693"/>
                </a:lnTo>
                <a:lnTo>
                  <a:pt x="243000" y="116591"/>
                </a:lnTo>
                <a:lnTo>
                  <a:pt x="242898" y="116591"/>
                </a:lnTo>
                <a:lnTo>
                  <a:pt x="243000" y="119148"/>
                </a:lnTo>
                <a:lnTo>
                  <a:pt x="244739" y="119864"/>
                </a:lnTo>
                <a:lnTo>
                  <a:pt x="246273" y="119352"/>
                </a:lnTo>
                <a:lnTo>
                  <a:pt x="246170" y="119352"/>
                </a:lnTo>
                <a:lnTo>
                  <a:pt x="246784" y="119148"/>
                </a:lnTo>
                <a:lnTo>
                  <a:pt x="246784" y="119148"/>
                </a:lnTo>
                <a:lnTo>
                  <a:pt x="246273" y="119557"/>
                </a:lnTo>
                <a:lnTo>
                  <a:pt x="246989" y="119557"/>
                </a:lnTo>
                <a:lnTo>
                  <a:pt x="246784" y="119761"/>
                </a:lnTo>
                <a:lnTo>
                  <a:pt x="247193" y="120375"/>
                </a:lnTo>
                <a:lnTo>
                  <a:pt x="247500" y="120068"/>
                </a:lnTo>
                <a:lnTo>
                  <a:pt x="247295" y="120068"/>
                </a:lnTo>
                <a:lnTo>
                  <a:pt x="254148" y="115057"/>
                </a:lnTo>
                <a:lnTo>
                  <a:pt x="254045" y="114955"/>
                </a:lnTo>
                <a:lnTo>
                  <a:pt x="258648" y="109432"/>
                </a:lnTo>
                <a:lnTo>
                  <a:pt x="259261" y="106773"/>
                </a:lnTo>
                <a:lnTo>
                  <a:pt x="258648" y="104932"/>
                </a:lnTo>
                <a:lnTo>
                  <a:pt x="258034" y="104420"/>
                </a:lnTo>
                <a:lnTo>
                  <a:pt x="257932" y="103193"/>
                </a:lnTo>
                <a:lnTo>
                  <a:pt x="257318" y="103193"/>
                </a:lnTo>
                <a:lnTo>
                  <a:pt x="257318" y="103091"/>
                </a:lnTo>
                <a:lnTo>
                  <a:pt x="257114" y="103091"/>
                </a:lnTo>
                <a:lnTo>
                  <a:pt x="256909" y="101148"/>
                </a:lnTo>
                <a:lnTo>
                  <a:pt x="254966" y="99614"/>
                </a:lnTo>
                <a:lnTo>
                  <a:pt x="254761" y="95318"/>
                </a:lnTo>
                <a:lnTo>
                  <a:pt x="254250" y="94807"/>
                </a:lnTo>
                <a:lnTo>
                  <a:pt x="253739" y="94909"/>
                </a:lnTo>
                <a:lnTo>
                  <a:pt x="252920" y="91227"/>
                </a:lnTo>
                <a:lnTo>
                  <a:pt x="252818" y="91125"/>
                </a:lnTo>
                <a:close/>
                <a:moveTo>
                  <a:pt x="272352" y="115466"/>
                </a:moveTo>
                <a:lnTo>
                  <a:pt x="272352" y="116591"/>
                </a:lnTo>
                <a:lnTo>
                  <a:pt x="272659" y="116386"/>
                </a:lnTo>
                <a:lnTo>
                  <a:pt x="272352" y="116693"/>
                </a:lnTo>
                <a:lnTo>
                  <a:pt x="272352" y="117511"/>
                </a:lnTo>
                <a:lnTo>
                  <a:pt x="272557" y="117000"/>
                </a:lnTo>
                <a:lnTo>
                  <a:pt x="272557" y="117307"/>
                </a:lnTo>
                <a:lnTo>
                  <a:pt x="272659" y="117205"/>
                </a:lnTo>
                <a:lnTo>
                  <a:pt x="272455" y="117716"/>
                </a:lnTo>
                <a:lnTo>
                  <a:pt x="272352" y="117614"/>
                </a:lnTo>
                <a:lnTo>
                  <a:pt x="272352" y="118125"/>
                </a:lnTo>
                <a:lnTo>
                  <a:pt x="272659" y="118227"/>
                </a:lnTo>
                <a:lnTo>
                  <a:pt x="272352" y="118330"/>
                </a:lnTo>
                <a:lnTo>
                  <a:pt x="272352" y="118227"/>
                </a:lnTo>
                <a:lnTo>
                  <a:pt x="270920" y="120170"/>
                </a:lnTo>
                <a:lnTo>
                  <a:pt x="270205" y="120477"/>
                </a:lnTo>
                <a:lnTo>
                  <a:pt x="270716" y="121398"/>
                </a:lnTo>
                <a:lnTo>
                  <a:pt x="269386" y="122523"/>
                </a:lnTo>
                <a:lnTo>
                  <a:pt x="269591" y="122420"/>
                </a:lnTo>
                <a:lnTo>
                  <a:pt x="269489" y="122625"/>
                </a:lnTo>
                <a:lnTo>
                  <a:pt x="270102" y="122625"/>
                </a:lnTo>
                <a:lnTo>
                  <a:pt x="275216" y="118739"/>
                </a:lnTo>
                <a:lnTo>
                  <a:pt x="274091" y="119148"/>
                </a:lnTo>
                <a:lnTo>
                  <a:pt x="273273" y="118739"/>
                </a:lnTo>
                <a:lnTo>
                  <a:pt x="273580" y="117818"/>
                </a:lnTo>
                <a:lnTo>
                  <a:pt x="273477" y="117818"/>
                </a:lnTo>
                <a:lnTo>
                  <a:pt x="273477" y="117614"/>
                </a:lnTo>
                <a:lnTo>
                  <a:pt x="273170" y="118330"/>
                </a:lnTo>
                <a:lnTo>
                  <a:pt x="272659" y="117920"/>
                </a:lnTo>
                <a:lnTo>
                  <a:pt x="273273" y="116284"/>
                </a:lnTo>
                <a:lnTo>
                  <a:pt x="273068" y="116386"/>
                </a:lnTo>
                <a:lnTo>
                  <a:pt x="272761" y="115875"/>
                </a:lnTo>
                <a:lnTo>
                  <a:pt x="272557" y="115977"/>
                </a:lnTo>
                <a:lnTo>
                  <a:pt x="272557" y="115977"/>
                </a:lnTo>
                <a:lnTo>
                  <a:pt x="272659" y="115466"/>
                </a:lnTo>
                <a:close/>
                <a:moveTo>
                  <a:pt x="246959" y="123166"/>
                </a:moveTo>
                <a:lnTo>
                  <a:pt x="246901" y="123224"/>
                </a:lnTo>
                <a:lnTo>
                  <a:pt x="246901" y="123224"/>
                </a:lnTo>
                <a:lnTo>
                  <a:pt x="246959" y="123166"/>
                </a:lnTo>
                <a:close/>
                <a:moveTo>
                  <a:pt x="246901" y="123224"/>
                </a:moveTo>
                <a:lnTo>
                  <a:pt x="246886" y="123239"/>
                </a:lnTo>
                <a:lnTo>
                  <a:pt x="246784" y="123443"/>
                </a:lnTo>
                <a:lnTo>
                  <a:pt x="246784" y="123443"/>
                </a:lnTo>
                <a:lnTo>
                  <a:pt x="246901" y="123224"/>
                </a:lnTo>
                <a:close/>
                <a:moveTo>
                  <a:pt x="244841" y="121807"/>
                </a:moveTo>
                <a:lnTo>
                  <a:pt x="244330" y="123341"/>
                </a:lnTo>
                <a:lnTo>
                  <a:pt x="244432" y="123341"/>
                </a:lnTo>
                <a:lnTo>
                  <a:pt x="244330" y="123648"/>
                </a:lnTo>
                <a:lnTo>
                  <a:pt x="244227" y="123443"/>
                </a:lnTo>
                <a:lnTo>
                  <a:pt x="244330" y="124466"/>
                </a:lnTo>
                <a:lnTo>
                  <a:pt x="244023" y="124670"/>
                </a:lnTo>
                <a:lnTo>
                  <a:pt x="244739" y="124670"/>
                </a:lnTo>
                <a:lnTo>
                  <a:pt x="245659" y="123955"/>
                </a:lnTo>
                <a:lnTo>
                  <a:pt x="245557" y="124159"/>
                </a:lnTo>
                <a:lnTo>
                  <a:pt x="245557" y="124159"/>
                </a:lnTo>
                <a:lnTo>
                  <a:pt x="245966" y="124057"/>
                </a:lnTo>
                <a:lnTo>
                  <a:pt x="245761" y="124364"/>
                </a:lnTo>
                <a:lnTo>
                  <a:pt x="246901" y="123224"/>
                </a:lnTo>
                <a:lnTo>
                  <a:pt x="247602" y="121909"/>
                </a:lnTo>
                <a:lnTo>
                  <a:pt x="246375" y="122318"/>
                </a:lnTo>
                <a:lnTo>
                  <a:pt x="244841" y="121807"/>
                </a:lnTo>
                <a:close/>
                <a:moveTo>
                  <a:pt x="265623" y="124957"/>
                </a:moveTo>
                <a:lnTo>
                  <a:pt x="265500" y="124977"/>
                </a:lnTo>
                <a:lnTo>
                  <a:pt x="265705" y="124977"/>
                </a:lnTo>
                <a:lnTo>
                  <a:pt x="265623" y="124957"/>
                </a:lnTo>
                <a:close/>
                <a:moveTo>
                  <a:pt x="268568" y="121705"/>
                </a:moveTo>
                <a:lnTo>
                  <a:pt x="265091" y="124057"/>
                </a:lnTo>
                <a:lnTo>
                  <a:pt x="265193" y="123852"/>
                </a:lnTo>
                <a:lnTo>
                  <a:pt x="265193" y="123852"/>
                </a:lnTo>
                <a:lnTo>
                  <a:pt x="264784" y="124159"/>
                </a:lnTo>
                <a:lnTo>
                  <a:pt x="264580" y="124261"/>
                </a:lnTo>
                <a:lnTo>
                  <a:pt x="264375" y="124261"/>
                </a:lnTo>
                <a:lnTo>
                  <a:pt x="264375" y="124364"/>
                </a:lnTo>
                <a:lnTo>
                  <a:pt x="260489" y="126102"/>
                </a:lnTo>
                <a:lnTo>
                  <a:pt x="260489" y="126102"/>
                </a:lnTo>
                <a:lnTo>
                  <a:pt x="260591" y="126000"/>
                </a:lnTo>
                <a:lnTo>
                  <a:pt x="259466" y="126818"/>
                </a:lnTo>
                <a:lnTo>
                  <a:pt x="259670" y="126818"/>
                </a:lnTo>
                <a:lnTo>
                  <a:pt x="259364" y="126920"/>
                </a:lnTo>
                <a:lnTo>
                  <a:pt x="259568" y="126920"/>
                </a:lnTo>
                <a:lnTo>
                  <a:pt x="259063" y="127173"/>
                </a:lnTo>
                <a:lnTo>
                  <a:pt x="259063" y="127173"/>
                </a:lnTo>
                <a:lnTo>
                  <a:pt x="259159" y="127125"/>
                </a:lnTo>
                <a:lnTo>
                  <a:pt x="258955" y="127330"/>
                </a:lnTo>
                <a:lnTo>
                  <a:pt x="259261" y="127227"/>
                </a:lnTo>
                <a:lnTo>
                  <a:pt x="258955" y="127432"/>
                </a:lnTo>
                <a:lnTo>
                  <a:pt x="259670" y="127636"/>
                </a:lnTo>
                <a:lnTo>
                  <a:pt x="259875" y="127841"/>
                </a:lnTo>
                <a:lnTo>
                  <a:pt x="265295" y="124875"/>
                </a:lnTo>
                <a:lnTo>
                  <a:pt x="265623" y="124957"/>
                </a:lnTo>
                <a:lnTo>
                  <a:pt x="265623" y="124957"/>
                </a:lnTo>
                <a:lnTo>
                  <a:pt x="266114" y="124875"/>
                </a:lnTo>
                <a:lnTo>
                  <a:pt x="266011" y="124670"/>
                </a:lnTo>
                <a:lnTo>
                  <a:pt x="265909" y="124670"/>
                </a:lnTo>
                <a:lnTo>
                  <a:pt x="269284" y="122318"/>
                </a:lnTo>
                <a:lnTo>
                  <a:pt x="268875" y="122420"/>
                </a:lnTo>
                <a:lnTo>
                  <a:pt x="268875" y="122420"/>
                </a:lnTo>
                <a:lnTo>
                  <a:pt x="269080" y="122318"/>
                </a:lnTo>
                <a:lnTo>
                  <a:pt x="269284" y="122216"/>
                </a:lnTo>
                <a:lnTo>
                  <a:pt x="269284" y="122216"/>
                </a:lnTo>
                <a:lnTo>
                  <a:pt x="268670" y="122420"/>
                </a:lnTo>
                <a:lnTo>
                  <a:pt x="269080" y="122114"/>
                </a:lnTo>
                <a:lnTo>
                  <a:pt x="268159" y="122420"/>
                </a:lnTo>
                <a:lnTo>
                  <a:pt x="268261" y="122011"/>
                </a:lnTo>
                <a:lnTo>
                  <a:pt x="268568" y="121705"/>
                </a:lnTo>
                <a:close/>
                <a:moveTo>
                  <a:pt x="76909" y="132648"/>
                </a:moveTo>
                <a:lnTo>
                  <a:pt x="77216" y="132852"/>
                </a:lnTo>
                <a:lnTo>
                  <a:pt x="77011" y="132955"/>
                </a:lnTo>
                <a:lnTo>
                  <a:pt x="77216" y="133057"/>
                </a:lnTo>
                <a:lnTo>
                  <a:pt x="76807" y="133261"/>
                </a:lnTo>
                <a:lnTo>
                  <a:pt x="77625" y="133057"/>
                </a:lnTo>
                <a:lnTo>
                  <a:pt x="77830" y="132750"/>
                </a:lnTo>
                <a:lnTo>
                  <a:pt x="76909" y="132648"/>
                </a:lnTo>
                <a:close/>
                <a:moveTo>
                  <a:pt x="78136" y="132545"/>
                </a:moveTo>
                <a:lnTo>
                  <a:pt x="78136" y="133261"/>
                </a:lnTo>
                <a:lnTo>
                  <a:pt x="78648" y="133364"/>
                </a:lnTo>
                <a:lnTo>
                  <a:pt x="78545" y="133159"/>
                </a:lnTo>
                <a:lnTo>
                  <a:pt x="78852" y="133057"/>
                </a:lnTo>
                <a:lnTo>
                  <a:pt x="78955" y="132852"/>
                </a:lnTo>
                <a:lnTo>
                  <a:pt x="79057" y="132750"/>
                </a:lnTo>
                <a:lnTo>
                  <a:pt x="78750" y="132852"/>
                </a:lnTo>
                <a:lnTo>
                  <a:pt x="78443" y="132648"/>
                </a:lnTo>
                <a:lnTo>
                  <a:pt x="78545" y="132648"/>
                </a:lnTo>
                <a:lnTo>
                  <a:pt x="78136" y="132545"/>
                </a:lnTo>
                <a:close/>
                <a:moveTo>
                  <a:pt x="78136" y="133261"/>
                </a:moveTo>
                <a:lnTo>
                  <a:pt x="78136" y="133568"/>
                </a:lnTo>
                <a:lnTo>
                  <a:pt x="78341" y="133364"/>
                </a:lnTo>
                <a:lnTo>
                  <a:pt x="78136" y="133261"/>
                </a:lnTo>
                <a:close/>
                <a:moveTo>
                  <a:pt x="68830" y="133875"/>
                </a:moveTo>
                <a:lnTo>
                  <a:pt x="67970" y="133970"/>
                </a:lnTo>
                <a:lnTo>
                  <a:pt x="67970" y="133970"/>
                </a:lnTo>
                <a:lnTo>
                  <a:pt x="68114" y="133875"/>
                </a:lnTo>
                <a:close/>
                <a:moveTo>
                  <a:pt x="63920" y="8386"/>
                </a:moveTo>
                <a:lnTo>
                  <a:pt x="62795" y="8795"/>
                </a:lnTo>
                <a:lnTo>
                  <a:pt x="63000" y="8795"/>
                </a:lnTo>
                <a:lnTo>
                  <a:pt x="62182" y="9000"/>
                </a:lnTo>
                <a:lnTo>
                  <a:pt x="61568" y="10330"/>
                </a:lnTo>
                <a:lnTo>
                  <a:pt x="62693" y="10534"/>
                </a:lnTo>
                <a:lnTo>
                  <a:pt x="62693" y="10636"/>
                </a:lnTo>
                <a:lnTo>
                  <a:pt x="62386" y="10739"/>
                </a:lnTo>
                <a:lnTo>
                  <a:pt x="62591" y="10636"/>
                </a:lnTo>
                <a:lnTo>
                  <a:pt x="61977" y="10841"/>
                </a:lnTo>
                <a:lnTo>
                  <a:pt x="62080" y="10841"/>
                </a:lnTo>
                <a:lnTo>
                  <a:pt x="61568" y="11148"/>
                </a:lnTo>
                <a:lnTo>
                  <a:pt x="62182" y="11250"/>
                </a:lnTo>
                <a:lnTo>
                  <a:pt x="60136" y="12068"/>
                </a:lnTo>
                <a:lnTo>
                  <a:pt x="59727" y="12784"/>
                </a:lnTo>
                <a:lnTo>
                  <a:pt x="59216" y="12784"/>
                </a:lnTo>
                <a:lnTo>
                  <a:pt x="59216" y="13091"/>
                </a:lnTo>
                <a:lnTo>
                  <a:pt x="59114" y="12682"/>
                </a:lnTo>
                <a:lnTo>
                  <a:pt x="59420" y="12682"/>
                </a:lnTo>
                <a:lnTo>
                  <a:pt x="59727" y="12477"/>
                </a:lnTo>
                <a:lnTo>
                  <a:pt x="59420" y="12477"/>
                </a:lnTo>
                <a:lnTo>
                  <a:pt x="60239" y="11557"/>
                </a:lnTo>
                <a:lnTo>
                  <a:pt x="59523" y="11761"/>
                </a:lnTo>
                <a:lnTo>
                  <a:pt x="59523" y="11761"/>
                </a:lnTo>
                <a:lnTo>
                  <a:pt x="59932" y="11557"/>
                </a:lnTo>
                <a:lnTo>
                  <a:pt x="59523" y="11557"/>
                </a:lnTo>
                <a:lnTo>
                  <a:pt x="59420" y="11352"/>
                </a:lnTo>
                <a:lnTo>
                  <a:pt x="58602" y="11455"/>
                </a:lnTo>
                <a:lnTo>
                  <a:pt x="58500" y="11864"/>
                </a:lnTo>
                <a:lnTo>
                  <a:pt x="59114" y="11966"/>
                </a:lnTo>
                <a:lnTo>
                  <a:pt x="58500" y="12068"/>
                </a:lnTo>
                <a:lnTo>
                  <a:pt x="58295" y="11761"/>
                </a:lnTo>
                <a:lnTo>
                  <a:pt x="58295" y="11966"/>
                </a:lnTo>
                <a:lnTo>
                  <a:pt x="54307" y="11557"/>
                </a:lnTo>
                <a:lnTo>
                  <a:pt x="53795" y="11045"/>
                </a:lnTo>
                <a:lnTo>
                  <a:pt x="51750" y="11557"/>
                </a:lnTo>
                <a:lnTo>
                  <a:pt x="54000" y="11250"/>
                </a:lnTo>
                <a:lnTo>
                  <a:pt x="54000" y="11250"/>
                </a:lnTo>
                <a:lnTo>
                  <a:pt x="52057" y="11966"/>
                </a:lnTo>
                <a:lnTo>
                  <a:pt x="51239" y="13193"/>
                </a:lnTo>
                <a:lnTo>
                  <a:pt x="50932" y="12068"/>
                </a:lnTo>
                <a:lnTo>
                  <a:pt x="50727" y="11966"/>
                </a:lnTo>
                <a:lnTo>
                  <a:pt x="50625" y="11864"/>
                </a:lnTo>
                <a:lnTo>
                  <a:pt x="46943" y="11864"/>
                </a:lnTo>
                <a:lnTo>
                  <a:pt x="48375" y="11455"/>
                </a:lnTo>
                <a:lnTo>
                  <a:pt x="42341" y="10636"/>
                </a:lnTo>
                <a:lnTo>
                  <a:pt x="42852" y="10330"/>
                </a:lnTo>
                <a:lnTo>
                  <a:pt x="43057" y="9920"/>
                </a:lnTo>
                <a:lnTo>
                  <a:pt x="42545" y="10023"/>
                </a:lnTo>
                <a:lnTo>
                  <a:pt x="42750" y="10125"/>
                </a:lnTo>
                <a:lnTo>
                  <a:pt x="41420" y="10636"/>
                </a:lnTo>
                <a:lnTo>
                  <a:pt x="41420" y="9920"/>
                </a:lnTo>
                <a:lnTo>
                  <a:pt x="40909" y="9716"/>
                </a:lnTo>
                <a:lnTo>
                  <a:pt x="40909" y="9716"/>
                </a:lnTo>
                <a:lnTo>
                  <a:pt x="41011" y="9818"/>
                </a:lnTo>
                <a:lnTo>
                  <a:pt x="41114" y="9818"/>
                </a:lnTo>
                <a:lnTo>
                  <a:pt x="39580" y="10330"/>
                </a:lnTo>
                <a:lnTo>
                  <a:pt x="39989" y="10125"/>
                </a:lnTo>
                <a:lnTo>
                  <a:pt x="37841" y="10739"/>
                </a:lnTo>
                <a:lnTo>
                  <a:pt x="38045" y="10534"/>
                </a:lnTo>
                <a:lnTo>
                  <a:pt x="37739" y="10636"/>
                </a:lnTo>
                <a:lnTo>
                  <a:pt x="37841" y="10636"/>
                </a:lnTo>
                <a:lnTo>
                  <a:pt x="36409" y="11045"/>
                </a:lnTo>
                <a:lnTo>
                  <a:pt x="36102" y="11045"/>
                </a:lnTo>
                <a:lnTo>
                  <a:pt x="35898" y="11148"/>
                </a:lnTo>
                <a:lnTo>
                  <a:pt x="35898" y="11045"/>
                </a:lnTo>
                <a:lnTo>
                  <a:pt x="36102" y="11045"/>
                </a:lnTo>
                <a:lnTo>
                  <a:pt x="39682" y="9920"/>
                </a:lnTo>
                <a:lnTo>
                  <a:pt x="37330" y="10330"/>
                </a:lnTo>
                <a:lnTo>
                  <a:pt x="37432" y="10330"/>
                </a:lnTo>
                <a:lnTo>
                  <a:pt x="35795" y="10739"/>
                </a:lnTo>
                <a:lnTo>
                  <a:pt x="36307" y="10534"/>
                </a:lnTo>
                <a:lnTo>
                  <a:pt x="34466" y="10841"/>
                </a:lnTo>
                <a:lnTo>
                  <a:pt x="34670" y="10943"/>
                </a:lnTo>
                <a:lnTo>
                  <a:pt x="34364" y="11045"/>
                </a:lnTo>
                <a:lnTo>
                  <a:pt x="34568" y="11148"/>
                </a:lnTo>
                <a:lnTo>
                  <a:pt x="25466" y="9716"/>
                </a:lnTo>
                <a:lnTo>
                  <a:pt x="25773" y="9614"/>
                </a:lnTo>
                <a:lnTo>
                  <a:pt x="25466" y="9614"/>
                </a:lnTo>
                <a:lnTo>
                  <a:pt x="25466" y="9511"/>
                </a:lnTo>
                <a:lnTo>
                  <a:pt x="25364" y="9511"/>
                </a:lnTo>
                <a:lnTo>
                  <a:pt x="25773" y="9409"/>
                </a:lnTo>
                <a:lnTo>
                  <a:pt x="24239" y="9307"/>
                </a:lnTo>
                <a:lnTo>
                  <a:pt x="24341" y="9205"/>
                </a:lnTo>
                <a:lnTo>
                  <a:pt x="23318" y="9409"/>
                </a:lnTo>
                <a:lnTo>
                  <a:pt x="23318" y="9307"/>
                </a:lnTo>
                <a:lnTo>
                  <a:pt x="24034" y="9102"/>
                </a:lnTo>
                <a:lnTo>
                  <a:pt x="23625" y="9000"/>
                </a:lnTo>
                <a:lnTo>
                  <a:pt x="23727" y="8898"/>
                </a:lnTo>
                <a:lnTo>
                  <a:pt x="23727" y="8898"/>
                </a:lnTo>
                <a:lnTo>
                  <a:pt x="21068" y="9409"/>
                </a:lnTo>
                <a:lnTo>
                  <a:pt x="21068" y="9409"/>
                </a:lnTo>
                <a:lnTo>
                  <a:pt x="21273" y="9307"/>
                </a:lnTo>
                <a:lnTo>
                  <a:pt x="20455" y="9511"/>
                </a:lnTo>
                <a:lnTo>
                  <a:pt x="20761" y="9614"/>
                </a:lnTo>
                <a:lnTo>
                  <a:pt x="20148" y="9818"/>
                </a:lnTo>
                <a:lnTo>
                  <a:pt x="20045" y="9818"/>
                </a:lnTo>
                <a:lnTo>
                  <a:pt x="20455" y="9614"/>
                </a:lnTo>
                <a:lnTo>
                  <a:pt x="18637" y="9901"/>
                </a:lnTo>
                <a:lnTo>
                  <a:pt x="18637" y="9901"/>
                </a:lnTo>
                <a:lnTo>
                  <a:pt x="13295" y="11455"/>
                </a:lnTo>
                <a:lnTo>
                  <a:pt x="13398" y="11455"/>
                </a:lnTo>
                <a:lnTo>
                  <a:pt x="13193" y="11557"/>
                </a:lnTo>
                <a:lnTo>
                  <a:pt x="14011" y="12273"/>
                </a:lnTo>
                <a:lnTo>
                  <a:pt x="13909" y="12682"/>
                </a:lnTo>
                <a:lnTo>
                  <a:pt x="14625" y="12580"/>
                </a:lnTo>
                <a:lnTo>
                  <a:pt x="14625" y="12580"/>
                </a:lnTo>
                <a:lnTo>
                  <a:pt x="14523" y="12682"/>
                </a:lnTo>
                <a:lnTo>
                  <a:pt x="14932" y="12682"/>
                </a:lnTo>
                <a:lnTo>
                  <a:pt x="14523" y="12989"/>
                </a:lnTo>
                <a:lnTo>
                  <a:pt x="15341" y="13091"/>
                </a:lnTo>
                <a:lnTo>
                  <a:pt x="14727" y="13193"/>
                </a:lnTo>
                <a:lnTo>
                  <a:pt x="14523" y="12989"/>
                </a:lnTo>
                <a:lnTo>
                  <a:pt x="14420" y="12886"/>
                </a:lnTo>
                <a:lnTo>
                  <a:pt x="14420" y="12784"/>
                </a:lnTo>
                <a:lnTo>
                  <a:pt x="14114" y="12989"/>
                </a:lnTo>
                <a:lnTo>
                  <a:pt x="14114" y="13295"/>
                </a:lnTo>
                <a:lnTo>
                  <a:pt x="14523" y="13295"/>
                </a:lnTo>
                <a:lnTo>
                  <a:pt x="14420" y="13398"/>
                </a:lnTo>
                <a:lnTo>
                  <a:pt x="12375" y="13398"/>
                </a:lnTo>
                <a:lnTo>
                  <a:pt x="12886" y="13091"/>
                </a:lnTo>
                <a:lnTo>
                  <a:pt x="11250" y="13398"/>
                </a:lnTo>
                <a:lnTo>
                  <a:pt x="11352" y="13398"/>
                </a:lnTo>
                <a:lnTo>
                  <a:pt x="9205" y="13909"/>
                </a:lnTo>
                <a:lnTo>
                  <a:pt x="9818" y="14216"/>
                </a:lnTo>
                <a:lnTo>
                  <a:pt x="9102" y="14318"/>
                </a:lnTo>
                <a:lnTo>
                  <a:pt x="9205" y="14523"/>
                </a:lnTo>
                <a:lnTo>
                  <a:pt x="9102" y="14932"/>
                </a:lnTo>
                <a:lnTo>
                  <a:pt x="11045" y="14932"/>
                </a:lnTo>
                <a:lnTo>
                  <a:pt x="11045" y="15034"/>
                </a:lnTo>
                <a:lnTo>
                  <a:pt x="12580" y="14625"/>
                </a:lnTo>
                <a:lnTo>
                  <a:pt x="12784" y="14830"/>
                </a:lnTo>
                <a:lnTo>
                  <a:pt x="12068" y="15034"/>
                </a:lnTo>
                <a:lnTo>
                  <a:pt x="11659" y="15648"/>
                </a:lnTo>
                <a:lnTo>
                  <a:pt x="10534" y="15852"/>
                </a:lnTo>
                <a:lnTo>
                  <a:pt x="8795" y="16261"/>
                </a:lnTo>
                <a:lnTo>
                  <a:pt x="8489" y="16159"/>
                </a:lnTo>
                <a:lnTo>
                  <a:pt x="7745" y="16624"/>
                </a:lnTo>
                <a:lnTo>
                  <a:pt x="7745" y="16624"/>
                </a:lnTo>
                <a:lnTo>
                  <a:pt x="5727" y="17489"/>
                </a:lnTo>
                <a:lnTo>
                  <a:pt x="5830" y="17489"/>
                </a:lnTo>
                <a:lnTo>
                  <a:pt x="5420" y="17693"/>
                </a:lnTo>
                <a:lnTo>
                  <a:pt x="5625" y="17693"/>
                </a:lnTo>
                <a:lnTo>
                  <a:pt x="5318" y="17898"/>
                </a:lnTo>
                <a:lnTo>
                  <a:pt x="5420" y="17898"/>
                </a:lnTo>
                <a:lnTo>
                  <a:pt x="5318" y="18102"/>
                </a:lnTo>
                <a:lnTo>
                  <a:pt x="5318" y="18102"/>
                </a:lnTo>
                <a:lnTo>
                  <a:pt x="5727" y="17898"/>
                </a:lnTo>
                <a:lnTo>
                  <a:pt x="5625" y="18000"/>
                </a:lnTo>
                <a:lnTo>
                  <a:pt x="5727" y="18000"/>
                </a:lnTo>
                <a:lnTo>
                  <a:pt x="5625" y="18102"/>
                </a:lnTo>
                <a:lnTo>
                  <a:pt x="5830" y="18102"/>
                </a:lnTo>
                <a:lnTo>
                  <a:pt x="5420" y="18205"/>
                </a:lnTo>
                <a:lnTo>
                  <a:pt x="6545" y="18307"/>
                </a:lnTo>
                <a:lnTo>
                  <a:pt x="6239" y="18307"/>
                </a:lnTo>
                <a:lnTo>
                  <a:pt x="6443" y="18409"/>
                </a:lnTo>
                <a:lnTo>
                  <a:pt x="6034" y="18614"/>
                </a:lnTo>
                <a:lnTo>
                  <a:pt x="6034" y="18614"/>
                </a:lnTo>
                <a:lnTo>
                  <a:pt x="6136" y="18409"/>
                </a:lnTo>
                <a:lnTo>
                  <a:pt x="5625" y="18511"/>
                </a:lnTo>
                <a:lnTo>
                  <a:pt x="5625" y="18307"/>
                </a:lnTo>
                <a:lnTo>
                  <a:pt x="4807" y="18614"/>
                </a:lnTo>
                <a:lnTo>
                  <a:pt x="5011" y="18614"/>
                </a:lnTo>
                <a:lnTo>
                  <a:pt x="5011" y="19227"/>
                </a:lnTo>
                <a:lnTo>
                  <a:pt x="7466" y="18511"/>
                </a:lnTo>
                <a:lnTo>
                  <a:pt x="7466" y="18511"/>
                </a:lnTo>
                <a:lnTo>
                  <a:pt x="5727" y="19943"/>
                </a:lnTo>
                <a:lnTo>
                  <a:pt x="5932" y="19943"/>
                </a:lnTo>
                <a:lnTo>
                  <a:pt x="5011" y="20352"/>
                </a:lnTo>
                <a:lnTo>
                  <a:pt x="6750" y="20045"/>
                </a:lnTo>
                <a:lnTo>
                  <a:pt x="7159" y="20352"/>
                </a:lnTo>
                <a:lnTo>
                  <a:pt x="8386" y="20045"/>
                </a:lnTo>
                <a:lnTo>
                  <a:pt x="8386" y="20045"/>
                </a:lnTo>
                <a:lnTo>
                  <a:pt x="7875" y="20352"/>
                </a:lnTo>
                <a:lnTo>
                  <a:pt x="7875" y="20352"/>
                </a:lnTo>
                <a:lnTo>
                  <a:pt x="9511" y="19943"/>
                </a:lnTo>
                <a:lnTo>
                  <a:pt x="8080" y="20761"/>
                </a:lnTo>
                <a:lnTo>
                  <a:pt x="8182" y="20864"/>
                </a:lnTo>
                <a:lnTo>
                  <a:pt x="5523" y="22193"/>
                </a:lnTo>
                <a:lnTo>
                  <a:pt x="5523" y="22091"/>
                </a:lnTo>
                <a:lnTo>
                  <a:pt x="3375" y="22909"/>
                </a:lnTo>
                <a:lnTo>
                  <a:pt x="3375" y="23114"/>
                </a:lnTo>
                <a:lnTo>
                  <a:pt x="3170" y="23011"/>
                </a:lnTo>
                <a:lnTo>
                  <a:pt x="2966" y="23114"/>
                </a:lnTo>
                <a:lnTo>
                  <a:pt x="2966" y="23114"/>
                </a:lnTo>
                <a:lnTo>
                  <a:pt x="3170" y="22909"/>
                </a:lnTo>
                <a:lnTo>
                  <a:pt x="2864" y="23011"/>
                </a:lnTo>
                <a:lnTo>
                  <a:pt x="2864" y="23011"/>
                </a:lnTo>
                <a:lnTo>
                  <a:pt x="2966" y="22909"/>
                </a:lnTo>
                <a:lnTo>
                  <a:pt x="1120" y="23634"/>
                </a:lnTo>
                <a:lnTo>
                  <a:pt x="1120" y="23634"/>
                </a:lnTo>
                <a:lnTo>
                  <a:pt x="1023" y="23830"/>
                </a:lnTo>
                <a:lnTo>
                  <a:pt x="2276" y="23472"/>
                </a:lnTo>
                <a:lnTo>
                  <a:pt x="2276" y="23472"/>
                </a:lnTo>
                <a:lnTo>
                  <a:pt x="3886" y="23114"/>
                </a:lnTo>
                <a:lnTo>
                  <a:pt x="3682" y="23318"/>
                </a:lnTo>
                <a:lnTo>
                  <a:pt x="5069" y="22823"/>
                </a:lnTo>
                <a:lnTo>
                  <a:pt x="5069" y="22823"/>
                </a:lnTo>
                <a:lnTo>
                  <a:pt x="5216" y="22602"/>
                </a:lnTo>
                <a:lnTo>
                  <a:pt x="5932" y="22398"/>
                </a:lnTo>
                <a:lnTo>
                  <a:pt x="5830" y="22398"/>
                </a:lnTo>
                <a:lnTo>
                  <a:pt x="10534" y="20761"/>
                </a:lnTo>
                <a:lnTo>
                  <a:pt x="10432" y="20761"/>
                </a:lnTo>
                <a:lnTo>
                  <a:pt x="11352" y="20352"/>
                </a:lnTo>
                <a:lnTo>
                  <a:pt x="11455" y="19943"/>
                </a:lnTo>
                <a:lnTo>
                  <a:pt x="12580" y="19330"/>
                </a:lnTo>
                <a:lnTo>
                  <a:pt x="12580" y="19432"/>
                </a:lnTo>
                <a:lnTo>
                  <a:pt x="12886" y="19330"/>
                </a:lnTo>
                <a:lnTo>
                  <a:pt x="12886" y="19227"/>
                </a:lnTo>
                <a:lnTo>
                  <a:pt x="17386" y="17693"/>
                </a:lnTo>
                <a:lnTo>
                  <a:pt x="16568" y="18102"/>
                </a:lnTo>
                <a:lnTo>
                  <a:pt x="16875" y="18205"/>
                </a:lnTo>
                <a:lnTo>
                  <a:pt x="16875" y="18307"/>
                </a:lnTo>
                <a:lnTo>
                  <a:pt x="14011" y="19125"/>
                </a:lnTo>
                <a:lnTo>
                  <a:pt x="14318" y="19330"/>
                </a:lnTo>
                <a:lnTo>
                  <a:pt x="13193" y="19841"/>
                </a:lnTo>
                <a:lnTo>
                  <a:pt x="15443" y="19227"/>
                </a:lnTo>
                <a:lnTo>
                  <a:pt x="15443" y="19227"/>
                </a:lnTo>
                <a:lnTo>
                  <a:pt x="15341" y="19330"/>
                </a:lnTo>
                <a:lnTo>
                  <a:pt x="15852" y="19023"/>
                </a:lnTo>
                <a:lnTo>
                  <a:pt x="15852" y="19125"/>
                </a:lnTo>
                <a:lnTo>
                  <a:pt x="17284" y="18614"/>
                </a:lnTo>
                <a:lnTo>
                  <a:pt x="16875" y="18614"/>
                </a:lnTo>
                <a:lnTo>
                  <a:pt x="17284" y="18409"/>
                </a:lnTo>
                <a:lnTo>
                  <a:pt x="17182" y="18409"/>
                </a:lnTo>
                <a:lnTo>
                  <a:pt x="17554" y="18186"/>
                </a:lnTo>
                <a:lnTo>
                  <a:pt x="17554" y="18186"/>
                </a:lnTo>
                <a:lnTo>
                  <a:pt x="18205" y="18000"/>
                </a:lnTo>
                <a:lnTo>
                  <a:pt x="18205" y="18000"/>
                </a:lnTo>
                <a:lnTo>
                  <a:pt x="17795" y="18307"/>
                </a:lnTo>
                <a:lnTo>
                  <a:pt x="19125" y="18102"/>
                </a:lnTo>
                <a:lnTo>
                  <a:pt x="18614" y="18409"/>
                </a:lnTo>
                <a:lnTo>
                  <a:pt x="18818" y="18409"/>
                </a:lnTo>
                <a:lnTo>
                  <a:pt x="18818" y="18511"/>
                </a:lnTo>
                <a:lnTo>
                  <a:pt x="19125" y="18511"/>
                </a:lnTo>
                <a:lnTo>
                  <a:pt x="18818" y="18716"/>
                </a:lnTo>
                <a:lnTo>
                  <a:pt x="19227" y="18716"/>
                </a:lnTo>
                <a:lnTo>
                  <a:pt x="19841" y="18511"/>
                </a:lnTo>
                <a:lnTo>
                  <a:pt x="19432" y="18920"/>
                </a:lnTo>
                <a:lnTo>
                  <a:pt x="19636" y="19125"/>
                </a:lnTo>
                <a:lnTo>
                  <a:pt x="21682" y="19023"/>
                </a:lnTo>
                <a:lnTo>
                  <a:pt x="21682" y="19023"/>
                </a:lnTo>
                <a:lnTo>
                  <a:pt x="21477" y="19227"/>
                </a:lnTo>
                <a:lnTo>
                  <a:pt x="23216" y="19227"/>
                </a:lnTo>
                <a:lnTo>
                  <a:pt x="22295" y="19534"/>
                </a:lnTo>
                <a:lnTo>
                  <a:pt x="22909" y="19943"/>
                </a:lnTo>
                <a:lnTo>
                  <a:pt x="22807" y="19943"/>
                </a:lnTo>
                <a:lnTo>
                  <a:pt x="23216" y="20659"/>
                </a:lnTo>
                <a:lnTo>
                  <a:pt x="23830" y="20659"/>
                </a:lnTo>
                <a:lnTo>
                  <a:pt x="23830" y="20455"/>
                </a:lnTo>
                <a:lnTo>
                  <a:pt x="24034" y="20352"/>
                </a:lnTo>
                <a:lnTo>
                  <a:pt x="23625" y="20148"/>
                </a:lnTo>
                <a:lnTo>
                  <a:pt x="24545" y="20045"/>
                </a:lnTo>
                <a:lnTo>
                  <a:pt x="24443" y="20148"/>
                </a:lnTo>
                <a:lnTo>
                  <a:pt x="24648" y="20148"/>
                </a:lnTo>
                <a:lnTo>
                  <a:pt x="24136" y="20659"/>
                </a:lnTo>
                <a:lnTo>
                  <a:pt x="24545" y="20761"/>
                </a:lnTo>
                <a:lnTo>
                  <a:pt x="25466" y="19636"/>
                </a:lnTo>
                <a:lnTo>
                  <a:pt x="24955" y="20557"/>
                </a:lnTo>
                <a:lnTo>
                  <a:pt x="25159" y="20761"/>
                </a:lnTo>
                <a:lnTo>
                  <a:pt x="25670" y="20557"/>
                </a:lnTo>
                <a:lnTo>
                  <a:pt x="25159" y="20966"/>
                </a:lnTo>
                <a:lnTo>
                  <a:pt x="25568" y="21170"/>
                </a:lnTo>
                <a:lnTo>
                  <a:pt x="24750" y="21784"/>
                </a:lnTo>
                <a:lnTo>
                  <a:pt x="25159" y="21886"/>
                </a:lnTo>
                <a:lnTo>
                  <a:pt x="25159" y="22193"/>
                </a:lnTo>
                <a:lnTo>
                  <a:pt x="25057" y="22295"/>
                </a:lnTo>
                <a:lnTo>
                  <a:pt x="25364" y="22705"/>
                </a:lnTo>
                <a:lnTo>
                  <a:pt x="24648" y="23114"/>
                </a:lnTo>
                <a:lnTo>
                  <a:pt x="24545" y="23420"/>
                </a:lnTo>
                <a:lnTo>
                  <a:pt x="25670" y="22807"/>
                </a:lnTo>
                <a:lnTo>
                  <a:pt x="24750" y="24136"/>
                </a:lnTo>
                <a:lnTo>
                  <a:pt x="26284" y="23011"/>
                </a:lnTo>
                <a:lnTo>
                  <a:pt x="26284" y="23011"/>
                </a:lnTo>
                <a:lnTo>
                  <a:pt x="25568" y="23830"/>
                </a:lnTo>
                <a:lnTo>
                  <a:pt x="25568" y="23830"/>
                </a:lnTo>
                <a:lnTo>
                  <a:pt x="26182" y="23318"/>
                </a:lnTo>
                <a:lnTo>
                  <a:pt x="26182" y="23495"/>
                </a:lnTo>
                <a:lnTo>
                  <a:pt x="26182" y="23495"/>
                </a:lnTo>
                <a:lnTo>
                  <a:pt x="24750" y="24545"/>
                </a:lnTo>
                <a:lnTo>
                  <a:pt x="25159" y="24648"/>
                </a:lnTo>
                <a:lnTo>
                  <a:pt x="24443" y="25364"/>
                </a:lnTo>
                <a:lnTo>
                  <a:pt x="24443" y="25568"/>
                </a:lnTo>
                <a:lnTo>
                  <a:pt x="25261" y="25261"/>
                </a:lnTo>
                <a:lnTo>
                  <a:pt x="25364" y="25159"/>
                </a:lnTo>
                <a:lnTo>
                  <a:pt x="25773" y="25057"/>
                </a:lnTo>
                <a:lnTo>
                  <a:pt x="25364" y="25261"/>
                </a:lnTo>
                <a:lnTo>
                  <a:pt x="25773" y="25568"/>
                </a:lnTo>
                <a:lnTo>
                  <a:pt x="25261" y="25261"/>
                </a:lnTo>
                <a:lnTo>
                  <a:pt x="24955" y="25466"/>
                </a:lnTo>
                <a:lnTo>
                  <a:pt x="25364" y="25977"/>
                </a:lnTo>
                <a:lnTo>
                  <a:pt x="24750" y="26489"/>
                </a:lnTo>
                <a:lnTo>
                  <a:pt x="24750" y="26489"/>
                </a:lnTo>
                <a:lnTo>
                  <a:pt x="25159" y="26284"/>
                </a:lnTo>
                <a:lnTo>
                  <a:pt x="24545" y="26693"/>
                </a:lnTo>
                <a:lnTo>
                  <a:pt x="24443" y="27000"/>
                </a:lnTo>
                <a:lnTo>
                  <a:pt x="26080" y="25977"/>
                </a:lnTo>
                <a:lnTo>
                  <a:pt x="25670" y="26386"/>
                </a:lnTo>
                <a:lnTo>
                  <a:pt x="25773" y="26795"/>
                </a:lnTo>
                <a:lnTo>
                  <a:pt x="25568" y="26489"/>
                </a:lnTo>
                <a:lnTo>
                  <a:pt x="24852" y="26795"/>
                </a:lnTo>
                <a:lnTo>
                  <a:pt x="24955" y="26795"/>
                </a:lnTo>
                <a:lnTo>
                  <a:pt x="24545" y="27307"/>
                </a:lnTo>
                <a:lnTo>
                  <a:pt x="25466" y="27102"/>
                </a:lnTo>
                <a:lnTo>
                  <a:pt x="24341" y="27614"/>
                </a:lnTo>
                <a:lnTo>
                  <a:pt x="25159" y="27818"/>
                </a:lnTo>
                <a:lnTo>
                  <a:pt x="25057" y="27920"/>
                </a:lnTo>
                <a:lnTo>
                  <a:pt x="25159" y="28023"/>
                </a:lnTo>
                <a:lnTo>
                  <a:pt x="24852" y="28125"/>
                </a:lnTo>
                <a:lnTo>
                  <a:pt x="25364" y="28125"/>
                </a:lnTo>
                <a:lnTo>
                  <a:pt x="24852" y="28227"/>
                </a:lnTo>
                <a:lnTo>
                  <a:pt x="25977" y="28227"/>
                </a:lnTo>
                <a:lnTo>
                  <a:pt x="26284" y="27920"/>
                </a:lnTo>
                <a:lnTo>
                  <a:pt x="25773" y="28841"/>
                </a:lnTo>
                <a:lnTo>
                  <a:pt x="26591" y="28636"/>
                </a:lnTo>
                <a:lnTo>
                  <a:pt x="26489" y="29148"/>
                </a:lnTo>
                <a:lnTo>
                  <a:pt x="26182" y="29352"/>
                </a:lnTo>
                <a:lnTo>
                  <a:pt x="26182" y="29352"/>
                </a:lnTo>
                <a:lnTo>
                  <a:pt x="26795" y="29148"/>
                </a:lnTo>
                <a:lnTo>
                  <a:pt x="26489" y="29455"/>
                </a:lnTo>
                <a:lnTo>
                  <a:pt x="26898" y="29455"/>
                </a:lnTo>
                <a:lnTo>
                  <a:pt x="26489" y="29659"/>
                </a:lnTo>
                <a:lnTo>
                  <a:pt x="26489" y="29864"/>
                </a:lnTo>
                <a:lnTo>
                  <a:pt x="26591" y="30068"/>
                </a:lnTo>
                <a:lnTo>
                  <a:pt x="26693" y="30068"/>
                </a:lnTo>
                <a:lnTo>
                  <a:pt x="26386" y="30375"/>
                </a:lnTo>
                <a:lnTo>
                  <a:pt x="26386" y="30682"/>
                </a:lnTo>
                <a:lnTo>
                  <a:pt x="26489" y="30682"/>
                </a:lnTo>
                <a:lnTo>
                  <a:pt x="26386" y="30784"/>
                </a:lnTo>
                <a:lnTo>
                  <a:pt x="26386" y="30682"/>
                </a:lnTo>
                <a:lnTo>
                  <a:pt x="26080" y="31295"/>
                </a:lnTo>
                <a:lnTo>
                  <a:pt x="25670" y="31500"/>
                </a:lnTo>
                <a:lnTo>
                  <a:pt x="25568" y="31602"/>
                </a:lnTo>
                <a:lnTo>
                  <a:pt x="25568" y="31500"/>
                </a:lnTo>
                <a:lnTo>
                  <a:pt x="25670" y="31500"/>
                </a:lnTo>
                <a:lnTo>
                  <a:pt x="26182" y="30886"/>
                </a:lnTo>
                <a:lnTo>
                  <a:pt x="26182" y="30886"/>
                </a:lnTo>
                <a:lnTo>
                  <a:pt x="25466" y="31398"/>
                </a:lnTo>
                <a:lnTo>
                  <a:pt x="25875" y="30989"/>
                </a:lnTo>
                <a:lnTo>
                  <a:pt x="25875" y="31091"/>
                </a:lnTo>
                <a:lnTo>
                  <a:pt x="26182" y="30682"/>
                </a:lnTo>
                <a:lnTo>
                  <a:pt x="24852" y="30477"/>
                </a:lnTo>
                <a:lnTo>
                  <a:pt x="24341" y="31909"/>
                </a:lnTo>
                <a:lnTo>
                  <a:pt x="24545" y="31909"/>
                </a:lnTo>
                <a:lnTo>
                  <a:pt x="24136" y="32420"/>
                </a:lnTo>
                <a:lnTo>
                  <a:pt x="24136" y="32216"/>
                </a:lnTo>
                <a:lnTo>
                  <a:pt x="23932" y="32523"/>
                </a:lnTo>
                <a:lnTo>
                  <a:pt x="24545" y="32727"/>
                </a:lnTo>
                <a:lnTo>
                  <a:pt x="24034" y="32625"/>
                </a:lnTo>
                <a:lnTo>
                  <a:pt x="21989" y="35489"/>
                </a:lnTo>
                <a:lnTo>
                  <a:pt x="22091" y="35489"/>
                </a:lnTo>
                <a:lnTo>
                  <a:pt x="20557" y="38250"/>
                </a:lnTo>
                <a:lnTo>
                  <a:pt x="20557" y="38148"/>
                </a:lnTo>
                <a:lnTo>
                  <a:pt x="20250" y="38659"/>
                </a:lnTo>
                <a:lnTo>
                  <a:pt x="20348" y="40709"/>
                </a:lnTo>
                <a:lnTo>
                  <a:pt x="20348" y="40709"/>
                </a:lnTo>
                <a:lnTo>
                  <a:pt x="20148" y="40909"/>
                </a:lnTo>
                <a:lnTo>
                  <a:pt x="20455" y="41011"/>
                </a:lnTo>
                <a:lnTo>
                  <a:pt x="20761" y="40807"/>
                </a:lnTo>
                <a:lnTo>
                  <a:pt x="21477" y="40807"/>
                </a:lnTo>
                <a:lnTo>
                  <a:pt x="20761" y="40909"/>
                </a:lnTo>
                <a:lnTo>
                  <a:pt x="20761" y="41420"/>
                </a:lnTo>
                <a:lnTo>
                  <a:pt x="20557" y="41114"/>
                </a:lnTo>
                <a:lnTo>
                  <a:pt x="20352" y="41727"/>
                </a:lnTo>
                <a:lnTo>
                  <a:pt x="20557" y="42341"/>
                </a:lnTo>
                <a:lnTo>
                  <a:pt x="20352" y="42648"/>
                </a:lnTo>
                <a:lnTo>
                  <a:pt x="20864" y="43875"/>
                </a:lnTo>
                <a:lnTo>
                  <a:pt x="20761" y="44284"/>
                </a:lnTo>
                <a:lnTo>
                  <a:pt x="21068" y="44591"/>
                </a:lnTo>
                <a:lnTo>
                  <a:pt x="21477" y="44693"/>
                </a:lnTo>
                <a:lnTo>
                  <a:pt x="23011" y="47250"/>
                </a:lnTo>
                <a:lnTo>
                  <a:pt x="22909" y="47455"/>
                </a:lnTo>
                <a:lnTo>
                  <a:pt x="23216" y="49295"/>
                </a:lnTo>
                <a:lnTo>
                  <a:pt x="23932" y="50114"/>
                </a:lnTo>
                <a:lnTo>
                  <a:pt x="23932" y="51341"/>
                </a:lnTo>
                <a:lnTo>
                  <a:pt x="24034" y="51341"/>
                </a:lnTo>
                <a:lnTo>
                  <a:pt x="24034" y="51545"/>
                </a:lnTo>
                <a:lnTo>
                  <a:pt x="23830" y="51341"/>
                </a:lnTo>
                <a:lnTo>
                  <a:pt x="23216" y="51443"/>
                </a:lnTo>
                <a:lnTo>
                  <a:pt x="23830" y="52159"/>
                </a:lnTo>
                <a:lnTo>
                  <a:pt x="24648" y="52364"/>
                </a:lnTo>
                <a:lnTo>
                  <a:pt x="25261" y="54818"/>
                </a:lnTo>
                <a:lnTo>
                  <a:pt x="26795" y="56455"/>
                </a:lnTo>
                <a:lnTo>
                  <a:pt x="26898" y="55432"/>
                </a:lnTo>
                <a:lnTo>
                  <a:pt x="26386" y="55227"/>
                </a:lnTo>
                <a:lnTo>
                  <a:pt x="25773" y="52364"/>
                </a:lnTo>
                <a:lnTo>
                  <a:pt x="25773" y="52670"/>
                </a:lnTo>
                <a:lnTo>
                  <a:pt x="25261" y="50830"/>
                </a:lnTo>
                <a:lnTo>
                  <a:pt x="25057" y="50727"/>
                </a:lnTo>
                <a:lnTo>
                  <a:pt x="24341" y="48068"/>
                </a:lnTo>
                <a:lnTo>
                  <a:pt x="24545" y="47250"/>
                </a:lnTo>
                <a:lnTo>
                  <a:pt x="25159" y="47659"/>
                </a:lnTo>
                <a:lnTo>
                  <a:pt x="25364" y="47557"/>
                </a:lnTo>
                <a:lnTo>
                  <a:pt x="25466" y="47761"/>
                </a:lnTo>
                <a:lnTo>
                  <a:pt x="25875" y="47966"/>
                </a:lnTo>
                <a:lnTo>
                  <a:pt x="26591" y="51034"/>
                </a:lnTo>
                <a:lnTo>
                  <a:pt x="27205" y="51341"/>
                </a:lnTo>
                <a:lnTo>
                  <a:pt x="27000" y="51852"/>
                </a:lnTo>
                <a:lnTo>
                  <a:pt x="28023" y="53080"/>
                </a:lnTo>
                <a:lnTo>
                  <a:pt x="27920" y="52977"/>
                </a:lnTo>
                <a:lnTo>
                  <a:pt x="28125" y="53591"/>
                </a:lnTo>
                <a:lnTo>
                  <a:pt x="27920" y="53795"/>
                </a:lnTo>
                <a:lnTo>
                  <a:pt x="28636" y="54307"/>
                </a:lnTo>
                <a:lnTo>
                  <a:pt x="28432" y="54205"/>
                </a:lnTo>
                <a:lnTo>
                  <a:pt x="29045" y="54920"/>
                </a:lnTo>
                <a:lnTo>
                  <a:pt x="28841" y="54920"/>
                </a:lnTo>
                <a:lnTo>
                  <a:pt x="29761" y="56148"/>
                </a:lnTo>
                <a:lnTo>
                  <a:pt x="30477" y="58091"/>
                </a:lnTo>
                <a:lnTo>
                  <a:pt x="29966" y="59216"/>
                </a:lnTo>
                <a:lnTo>
                  <a:pt x="37534" y="63920"/>
                </a:lnTo>
                <a:lnTo>
                  <a:pt x="39068" y="63307"/>
                </a:lnTo>
                <a:lnTo>
                  <a:pt x="39170" y="63307"/>
                </a:lnTo>
                <a:lnTo>
                  <a:pt x="39784" y="63614"/>
                </a:lnTo>
                <a:lnTo>
                  <a:pt x="39784" y="63614"/>
                </a:lnTo>
                <a:lnTo>
                  <a:pt x="39375" y="63307"/>
                </a:lnTo>
                <a:lnTo>
                  <a:pt x="39375" y="63307"/>
                </a:lnTo>
                <a:lnTo>
                  <a:pt x="44284" y="66375"/>
                </a:lnTo>
                <a:lnTo>
                  <a:pt x="45000" y="66273"/>
                </a:lnTo>
                <a:lnTo>
                  <a:pt x="45409" y="66682"/>
                </a:lnTo>
                <a:lnTo>
                  <a:pt x="45307" y="66989"/>
                </a:lnTo>
                <a:lnTo>
                  <a:pt x="46534" y="68830"/>
                </a:lnTo>
                <a:lnTo>
                  <a:pt x="46534" y="69443"/>
                </a:lnTo>
                <a:lnTo>
                  <a:pt x="47148" y="70159"/>
                </a:lnTo>
                <a:lnTo>
                  <a:pt x="47352" y="69852"/>
                </a:lnTo>
                <a:lnTo>
                  <a:pt x="47045" y="69443"/>
                </a:lnTo>
                <a:lnTo>
                  <a:pt x="47045" y="69443"/>
                </a:lnTo>
                <a:lnTo>
                  <a:pt x="48784" y="71386"/>
                </a:lnTo>
                <a:lnTo>
                  <a:pt x="48784" y="71386"/>
                </a:lnTo>
                <a:lnTo>
                  <a:pt x="48580" y="71080"/>
                </a:lnTo>
                <a:lnTo>
                  <a:pt x="49091" y="71693"/>
                </a:lnTo>
                <a:lnTo>
                  <a:pt x="49705" y="71489"/>
                </a:lnTo>
                <a:lnTo>
                  <a:pt x="50625" y="72205"/>
                </a:lnTo>
                <a:lnTo>
                  <a:pt x="50727" y="71898"/>
                </a:lnTo>
                <a:lnTo>
                  <a:pt x="51136" y="72614"/>
                </a:lnTo>
                <a:lnTo>
                  <a:pt x="51648" y="72307"/>
                </a:lnTo>
                <a:lnTo>
                  <a:pt x="51341" y="71693"/>
                </a:lnTo>
                <a:lnTo>
                  <a:pt x="52670" y="70773"/>
                </a:lnTo>
                <a:lnTo>
                  <a:pt x="53182" y="71489"/>
                </a:lnTo>
                <a:lnTo>
                  <a:pt x="53182" y="71284"/>
                </a:lnTo>
                <a:lnTo>
                  <a:pt x="53386" y="71386"/>
                </a:lnTo>
                <a:lnTo>
                  <a:pt x="53489" y="71284"/>
                </a:lnTo>
                <a:lnTo>
                  <a:pt x="53693" y="71693"/>
                </a:lnTo>
                <a:lnTo>
                  <a:pt x="53386" y="71386"/>
                </a:lnTo>
                <a:lnTo>
                  <a:pt x="53182" y="71795"/>
                </a:lnTo>
                <a:lnTo>
                  <a:pt x="53795" y="75682"/>
                </a:lnTo>
                <a:lnTo>
                  <a:pt x="53898" y="75682"/>
                </a:lnTo>
                <a:lnTo>
                  <a:pt x="53898" y="75989"/>
                </a:lnTo>
                <a:lnTo>
                  <a:pt x="54000" y="75886"/>
                </a:lnTo>
                <a:lnTo>
                  <a:pt x="54205" y="75989"/>
                </a:lnTo>
                <a:lnTo>
                  <a:pt x="53489" y="77216"/>
                </a:lnTo>
                <a:lnTo>
                  <a:pt x="52977" y="77523"/>
                </a:lnTo>
                <a:lnTo>
                  <a:pt x="52773" y="78239"/>
                </a:lnTo>
                <a:lnTo>
                  <a:pt x="52364" y="78341"/>
                </a:lnTo>
                <a:lnTo>
                  <a:pt x="52568" y="78750"/>
                </a:lnTo>
                <a:lnTo>
                  <a:pt x="51648" y="79159"/>
                </a:lnTo>
                <a:lnTo>
                  <a:pt x="51239" y="80693"/>
                </a:lnTo>
                <a:lnTo>
                  <a:pt x="51034" y="80591"/>
                </a:lnTo>
                <a:lnTo>
                  <a:pt x="50727" y="81307"/>
                </a:lnTo>
                <a:lnTo>
                  <a:pt x="50727" y="82227"/>
                </a:lnTo>
                <a:lnTo>
                  <a:pt x="51034" y="82739"/>
                </a:lnTo>
                <a:lnTo>
                  <a:pt x="51545" y="82432"/>
                </a:lnTo>
                <a:lnTo>
                  <a:pt x="51648" y="82125"/>
                </a:lnTo>
                <a:lnTo>
                  <a:pt x="51750" y="82841"/>
                </a:lnTo>
                <a:lnTo>
                  <a:pt x="50318" y="84886"/>
                </a:lnTo>
                <a:lnTo>
                  <a:pt x="50830" y="85909"/>
                </a:lnTo>
                <a:lnTo>
                  <a:pt x="50625" y="86011"/>
                </a:lnTo>
                <a:lnTo>
                  <a:pt x="60852" y="98693"/>
                </a:lnTo>
                <a:lnTo>
                  <a:pt x="61977" y="118125"/>
                </a:lnTo>
                <a:lnTo>
                  <a:pt x="61670" y="118330"/>
                </a:lnTo>
                <a:lnTo>
                  <a:pt x="63102" y="122932"/>
                </a:lnTo>
                <a:lnTo>
                  <a:pt x="64125" y="122625"/>
                </a:lnTo>
                <a:lnTo>
                  <a:pt x="63818" y="123136"/>
                </a:lnTo>
                <a:lnTo>
                  <a:pt x="64125" y="123136"/>
                </a:lnTo>
                <a:lnTo>
                  <a:pt x="64330" y="123648"/>
                </a:lnTo>
                <a:lnTo>
                  <a:pt x="64023" y="123648"/>
                </a:lnTo>
                <a:lnTo>
                  <a:pt x="64227" y="125284"/>
                </a:lnTo>
                <a:lnTo>
                  <a:pt x="64636" y="125489"/>
                </a:lnTo>
                <a:lnTo>
                  <a:pt x="64534" y="126511"/>
                </a:lnTo>
                <a:lnTo>
                  <a:pt x="64943" y="126716"/>
                </a:lnTo>
                <a:lnTo>
                  <a:pt x="64330" y="126716"/>
                </a:lnTo>
                <a:lnTo>
                  <a:pt x="64636" y="127432"/>
                </a:lnTo>
                <a:lnTo>
                  <a:pt x="64534" y="127739"/>
                </a:lnTo>
                <a:lnTo>
                  <a:pt x="64330" y="127023"/>
                </a:lnTo>
                <a:lnTo>
                  <a:pt x="64023" y="127432"/>
                </a:lnTo>
                <a:lnTo>
                  <a:pt x="64023" y="127432"/>
                </a:lnTo>
                <a:lnTo>
                  <a:pt x="64227" y="127023"/>
                </a:lnTo>
                <a:lnTo>
                  <a:pt x="64023" y="126614"/>
                </a:lnTo>
                <a:lnTo>
                  <a:pt x="64023" y="127023"/>
                </a:lnTo>
                <a:lnTo>
                  <a:pt x="63409" y="127125"/>
                </a:lnTo>
                <a:lnTo>
                  <a:pt x="63614" y="127432"/>
                </a:lnTo>
                <a:lnTo>
                  <a:pt x="63205" y="127943"/>
                </a:lnTo>
                <a:lnTo>
                  <a:pt x="63205" y="127943"/>
                </a:lnTo>
                <a:lnTo>
                  <a:pt x="63716" y="127739"/>
                </a:lnTo>
                <a:lnTo>
                  <a:pt x="64227" y="128148"/>
                </a:lnTo>
                <a:lnTo>
                  <a:pt x="64227" y="128045"/>
                </a:lnTo>
                <a:lnTo>
                  <a:pt x="64534" y="128250"/>
                </a:lnTo>
                <a:lnTo>
                  <a:pt x="64534" y="128455"/>
                </a:lnTo>
                <a:lnTo>
                  <a:pt x="64432" y="128659"/>
                </a:lnTo>
                <a:lnTo>
                  <a:pt x="64636" y="129068"/>
                </a:lnTo>
                <a:lnTo>
                  <a:pt x="65148" y="128864"/>
                </a:lnTo>
                <a:lnTo>
                  <a:pt x="65557" y="129477"/>
                </a:lnTo>
                <a:lnTo>
                  <a:pt x="64534" y="129273"/>
                </a:lnTo>
                <a:lnTo>
                  <a:pt x="65148" y="129682"/>
                </a:lnTo>
                <a:lnTo>
                  <a:pt x="65455" y="130705"/>
                </a:lnTo>
                <a:lnTo>
                  <a:pt x="65352" y="130295"/>
                </a:lnTo>
                <a:lnTo>
                  <a:pt x="65455" y="130295"/>
                </a:lnTo>
                <a:lnTo>
                  <a:pt x="65864" y="131216"/>
                </a:lnTo>
                <a:lnTo>
                  <a:pt x="65352" y="131420"/>
                </a:lnTo>
                <a:lnTo>
                  <a:pt x="66068" y="131727"/>
                </a:lnTo>
                <a:lnTo>
                  <a:pt x="65864" y="131727"/>
                </a:lnTo>
                <a:lnTo>
                  <a:pt x="66170" y="132034"/>
                </a:lnTo>
                <a:lnTo>
                  <a:pt x="66273" y="131727"/>
                </a:lnTo>
                <a:lnTo>
                  <a:pt x="66375" y="131932"/>
                </a:lnTo>
                <a:lnTo>
                  <a:pt x="66375" y="132239"/>
                </a:lnTo>
                <a:lnTo>
                  <a:pt x="66170" y="132034"/>
                </a:lnTo>
                <a:lnTo>
                  <a:pt x="65557" y="131625"/>
                </a:lnTo>
                <a:lnTo>
                  <a:pt x="65250" y="131932"/>
                </a:lnTo>
                <a:lnTo>
                  <a:pt x="67193" y="133261"/>
                </a:lnTo>
                <a:lnTo>
                  <a:pt x="67398" y="133159"/>
                </a:lnTo>
                <a:lnTo>
                  <a:pt x="67091" y="132750"/>
                </a:lnTo>
                <a:lnTo>
                  <a:pt x="67705" y="133057"/>
                </a:lnTo>
                <a:lnTo>
                  <a:pt x="67398" y="133159"/>
                </a:lnTo>
                <a:lnTo>
                  <a:pt x="67500" y="133261"/>
                </a:lnTo>
                <a:lnTo>
                  <a:pt x="67602" y="133159"/>
                </a:lnTo>
                <a:lnTo>
                  <a:pt x="67807" y="133568"/>
                </a:lnTo>
                <a:lnTo>
                  <a:pt x="67807" y="133568"/>
                </a:lnTo>
                <a:lnTo>
                  <a:pt x="67500" y="133261"/>
                </a:lnTo>
                <a:lnTo>
                  <a:pt x="67295" y="133364"/>
                </a:lnTo>
                <a:lnTo>
                  <a:pt x="66477" y="133364"/>
                </a:lnTo>
                <a:lnTo>
                  <a:pt x="66886" y="133773"/>
                </a:lnTo>
                <a:lnTo>
                  <a:pt x="67500" y="133670"/>
                </a:lnTo>
                <a:lnTo>
                  <a:pt x="67295" y="134080"/>
                </a:lnTo>
                <a:lnTo>
                  <a:pt x="67705" y="134284"/>
                </a:lnTo>
                <a:lnTo>
                  <a:pt x="67807" y="134080"/>
                </a:lnTo>
                <a:lnTo>
                  <a:pt x="67926" y="134000"/>
                </a:lnTo>
                <a:lnTo>
                  <a:pt x="67926" y="134000"/>
                </a:lnTo>
                <a:lnTo>
                  <a:pt x="68420" y="134693"/>
                </a:lnTo>
                <a:lnTo>
                  <a:pt x="69136" y="133977"/>
                </a:lnTo>
                <a:lnTo>
                  <a:pt x="69136" y="134284"/>
                </a:lnTo>
                <a:lnTo>
                  <a:pt x="68932" y="134489"/>
                </a:lnTo>
                <a:lnTo>
                  <a:pt x="68932" y="134693"/>
                </a:lnTo>
                <a:lnTo>
                  <a:pt x="68727" y="134795"/>
                </a:lnTo>
                <a:lnTo>
                  <a:pt x="69750" y="134795"/>
                </a:lnTo>
                <a:lnTo>
                  <a:pt x="69545" y="134182"/>
                </a:lnTo>
                <a:lnTo>
                  <a:pt x="69767" y="133988"/>
                </a:lnTo>
                <a:lnTo>
                  <a:pt x="69767" y="133988"/>
                </a:lnTo>
                <a:lnTo>
                  <a:pt x="70057" y="134182"/>
                </a:lnTo>
                <a:lnTo>
                  <a:pt x="69852" y="134284"/>
                </a:lnTo>
                <a:lnTo>
                  <a:pt x="70568" y="134591"/>
                </a:lnTo>
                <a:lnTo>
                  <a:pt x="70364" y="135000"/>
                </a:lnTo>
                <a:lnTo>
                  <a:pt x="71489" y="135614"/>
                </a:lnTo>
                <a:lnTo>
                  <a:pt x="71386" y="135716"/>
                </a:lnTo>
                <a:lnTo>
                  <a:pt x="70159" y="135205"/>
                </a:lnTo>
                <a:lnTo>
                  <a:pt x="70364" y="135205"/>
                </a:lnTo>
                <a:lnTo>
                  <a:pt x="70057" y="135000"/>
                </a:lnTo>
                <a:lnTo>
                  <a:pt x="69955" y="135102"/>
                </a:lnTo>
                <a:lnTo>
                  <a:pt x="70568" y="135716"/>
                </a:lnTo>
                <a:lnTo>
                  <a:pt x="70057" y="135511"/>
                </a:lnTo>
                <a:lnTo>
                  <a:pt x="69443" y="135716"/>
                </a:lnTo>
                <a:lnTo>
                  <a:pt x="69545" y="135818"/>
                </a:lnTo>
                <a:lnTo>
                  <a:pt x="73943" y="136125"/>
                </a:lnTo>
                <a:lnTo>
                  <a:pt x="74557" y="135818"/>
                </a:lnTo>
                <a:lnTo>
                  <a:pt x="71489" y="134489"/>
                </a:lnTo>
                <a:lnTo>
                  <a:pt x="71591" y="134284"/>
                </a:lnTo>
                <a:lnTo>
                  <a:pt x="71080" y="133875"/>
                </a:lnTo>
                <a:lnTo>
                  <a:pt x="69782" y="133975"/>
                </a:lnTo>
                <a:lnTo>
                  <a:pt x="69782" y="133975"/>
                </a:lnTo>
                <a:lnTo>
                  <a:pt x="70364" y="133466"/>
                </a:lnTo>
                <a:lnTo>
                  <a:pt x="71080" y="133568"/>
                </a:lnTo>
                <a:lnTo>
                  <a:pt x="71080" y="133568"/>
                </a:lnTo>
                <a:lnTo>
                  <a:pt x="70057" y="132852"/>
                </a:lnTo>
                <a:lnTo>
                  <a:pt x="70364" y="132750"/>
                </a:lnTo>
                <a:lnTo>
                  <a:pt x="69852" y="132341"/>
                </a:lnTo>
                <a:lnTo>
                  <a:pt x="70159" y="131318"/>
                </a:lnTo>
                <a:lnTo>
                  <a:pt x="69750" y="131216"/>
                </a:lnTo>
                <a:lnTo>
                  <a:pt x="69955" y="131216"/>
                </a:lnTo>
                <a:lnTo>
                  <a:pt x="69955" y="131011"/>
                </a:lnTo>
                <a:lnTo>
                  <a:pt x="70670" y="131216"/>
                </a:lnTo>
                <a:lnTo>
                  <a:pt x="70670" y="131216"/>
                </a:lnTo>
                <a:lnTo>
                  <a:pt x="70466" y="130500"/>
                </a:lnTo>
                <a:lnTo>
                  <a:pt x="71591" y="129170"/>
                </a:lnTo>
                <a:lnTo>
                  <a:pt x="71182" y="129068"/>
                </a:lnTo>
                <a:lnTo>
                  <a:pt x="71284" y="128455"/>
                </a:lnTo>
                <a:lnTo>
                  <a:pt x="69443" y="127330"/>
                </a:lnTo>
                <a:lnTo>
                  <a:pt x="69852" y="126409"/>
                </a:lnTo>
                <a:lnTo>
                  <a:pt x="70159" y="126205"/>
                </a:lnTo>
                <a:lnTo>
                  <a:pt x="70670" y="126205"/>
                </a:lnTo>
                <a:lnTo>
                  <a:pt x="70568" y="124670"/>
                </a:lnTo>
                <a:lnTo>
                  <a:pt x="71182" y="124159"/>
                </a:lnTo>
                <a:lnTo>
                  <a:pt x="70568" y="123852"/>
                </a:lnTo>
                <a:lnTo>
                  <a:pt x="70977" y="123750"/>
                </a:lnTo>
                <a:lnTo>
                  <a:pt x="71284" y="124057"/>
                </a:lnTo>
                <a:lnTo>
                  <a:pt x="71284" y="124057"/>
                </a:lnTo>
                <a:lnTo>
                  <a:pt x="70977" y="123443"/>
                </a:lnTo>
                <a:lnTo>
                  <a:pt x="70773" y="123545"/>
                </a:lnTo>
                <a:lnTo>
                  <a:pt x="70364" y="123239"/>
                </a:lnTo>
                <a:lnTo>
                  <a:pt x="69955" y="122318"/>
                </a:lnTo>
                <a:lnTo>
                  <a:pt x="70057" y="122011"/>
                </a:lnTo>
                <a:lnTo>
                  <a:pt x="71182" y="122318"/>
                </a:lnTo>
                <a:lnTo>
                  <a:pt x="72205" y="122011"/>
                </a:lnTo>
                <a:lnTo>
                  <a:pt x="72000" y="121193"/>
                </a:lnTo>
                <a:lnTo>
                  <a:pt x="72102" y="120886"/>
                </a:lnTo>
                <a:lnTo>
                  <a:pt x="71898" y="120580"/>
                </a:lnTo>
                <a:lnTo>
                  <a:pt x="72000" y="120580"/>
                </a:lnTo>
                <a:lnTo>
                  <a:pt x="71693" y="120170"/>
                </a:lnTo>
                <a:lnTo>
                  <a:pt x="75477" y="119250"/>
                </a:lnTo>
                <a:lnTo>
                  <a:pt x="75886" y="117716"/>
                </a:lnTo>
                <a:lnTo>
                  <a:pt x="73739" y="114545"/>
                </a:lnTo>
                <a:lnTo>
                  <a:pt x="73739" y="114034"/>
                </a:lnTo>
                <a:lnTo>
                  <a:pt x="73943" y="114034"/>
                </a:lnTo>
                <a:lnTo>
                  <a:pt x="73841" y="113420"/>
                </a:lnTo>
                <a:lnTo>
                  <a:pt x="74045" y="113932"/>
                </a:lnTo>
                <a:lnTo>
                  <a:pt x="73841" y="114341"/>
                </a:lnTo>
                <a:lnTo>
                  <a:pt x="74557" y="115466"/>
                </a:lnTo>
                <a:lnTo>
                  <a:pt x="77216" y="115875"/>
                </a:lnTo>
                <a:lnTo>
                  <a:pt x="79466" y="111580"/>
                </a:lnTo>
                <a:lnTo>
                  <a:pt x="79568" y="111682"/>
                </a:lnTo>
                <a:lnTo>
                  <a:pt x="79568" y="111273"/>
                </a:lnTo>
                <a:lnTo>
                  <a:pt x="79466" y="110966"/>
                </a:lnTo>
                <a:lnTo>
                  <a:pt x="79773" y="111273"/>
                </a:lnTo>
                <a:lnTo>
                  <a:pt x="79875" y="111273"/>
                </a:lnTo>
                <a:lnTo>
                  <a:pt x="79364" y="112500"/>
                </a:lnTo>
                <a:lnTo>
                  <a:pt x="79773" y="112193"/>
                </a:lnTo>
                <a:lnTo>
                  <a:pt x="80080" y="111170"/>
                </a:lnTo>
                <a:lnTo>
                  <a:pt x="79875" y="111273"/>
                </a:lnTo>
                <a:lnTo>
                  <a:pt x="79875" y="111273"/>
                </a:lnTo>
                <a:lnTo>
                  <a:pt x="81409" y="107898"/>
                </a:lnTo>
                <a:lnTo>
                  <a:pt x="81102" y="106159"/>
                </a:lnTo>
                <a:lnTo>
                  <a:pt x="81614" y="106057"/>
                </a:lnTo>
                <a:lnTo>
                  <a:pt x="81511" y="106159"/>
                </a:lnTo>
                <a:lnTo>
                  <a:pt x="85398" y="103705"/>
                </a:lnTo>
                <a:lnTo>
                  <a:pt x="85807" y="103602"/>
                </a:lnTo>
                <a:lnTo>
                  <a:pt x="85909" y="103398"/>
                </a:lnTo>
                <a:lnTo>
                  <a:pt x="86114" y="103705"/>
                </a:lnTo>
                <a:lnTo>
                  <a:pt x="86830" y="103602"/>
                </a:lnTo>
                <a:lnTo>
                  <a:pt x="86932" y="103091"/>
                </a:lnTo>
                <a:lnTo>
                  <a:pt x="87750" y="102580"/>
                </a:lnTo>
                <a:lnTo>
                  <a:pt x="89080" y="94398"/>
                </a:lnTo>
                <a:lnTo>
                  <a:pt x="89080" y="93170"/>
                </a:lnTo>
                <a:lnTo>
                  <a:pt x="89284" y="93068"/>
                </a:lnTo>
                <a:lnTo>
                  <a:pt x="89489" y="93375"/>
                </a:lnTo>
                <a:lnTo>
                  <a:pt x="90409" y="91534"/>
                </a:lnTo>
                <a:lnTo>
                  <a:pt x="90409" y="91739"/>
                </a:lnTo>
                <a:lnTo>
                  <a:pt x="92557" y="87136"/>
                </a:lnTo>
                <a:lnTo>
                  <a:pt x="91943" y="85398"/>
                </a:lnTo>
                <a:lnTo>
                  <a:pt x="84273" y="82739"/>
                </a:lnTo>
                <a:lnTo>
                  <a:pt x="84068" y="82943"/>
                </a:lnTo>
                <a:lnTo>
                  <a:pt x="83966" y="82534"/>
                </a:lnTo>
                <a:lnTo>
                  <a:pt x="83557" y="83352"/>
                </a:lnTo>
                <a:lnTo>
                  <a:pt x="83557" y="83352"/>
                </a:lnTo>
                <a:lnTo>
                  <a:pt x="83659" y="82636"/>
                </a:lnTo>
                <a:lnTo>
                  <a:pt x="83557" y="82330"/>
                </a:lnTo>
                <a:lnTo>
                  <a:pt x="83557" y="81818"/>
                </a:lnTo>
                <a:lnTo>
                  <a:pt x="80591" y="80795"/>
                </a:lnTo>
                <a:lnTo>
                  <a:pt x="79057" y="82739"/>
                </a:lnTo>
                <a:lnTo>
                  <a:pt x="79364" y="81818"/>
                </a:lnTo>
                <a:lnTo>
                  <a:pt x="78341" y="82125"/>
                </a:lnTo>
                <a:lnTo>
                  <a:pt x="77932" y="81307"/>
                </a:lnTo>
                <a:lnTo>
                  <a:pt x="77625" y="81205"/>
                </a:lnTo>
                <a:lnTo>
                  <a:pt x="77011" y="81614"/>
                </a:lnTo>
                <a:lnTo>
                  <a:pt x="76295" y="81614"/>
                </a:lnTo>
                <a:lnTo>
                  <a:pt x="78852" y="78750"/>
                </a:lnTo>
                <a:lnTo>
                  <a:pt x="77216" y="75375"/>
                </a:lnTo>
                <a:lnTo>
                  <a:pt x="77011" y="75580"/>
                </a:lnTo>
                <a:lnTo>
                  <a:pt x="76807" y="75068"/>
                </a:lnTo>
                <a:lnTo>
                  <a:pt x="76705" y="75170"/>
                </a:lnTo>
                <a:lnTo>
                  <a:pt x="75273" y="74148"/>
                </a:lnTo>
                <a:lnTo>
                  <a:pt x="75068" y="74557"/>
                </a:lnTo>
                <a:lnTo>
                  <a:pt x="74455" y="73841"/>
                </a:lnTo>
                <a:lnTo>
                  <a:pt x="73432" y="74148"/>
                </a:lnTo>
                <a:lnTo>
                  <a:pt x="72614" y="73943"/>
                </a:lnTo>
                <a:lnTo>
                  <a:pt x="72307" y="74352"/>
                </a:lnTo>
                <a:lnTo>
                  <a:pt x="72307" y="73739"/>
                </a:lnTo>
                <a:lnTo>
                  <a:pt x="71284" y="72920"/>
                </a:lnTo>
                <a:lnTo>
                  <a:pt x="70977" y="73432"/>
                </a:lnTo>
                <a:lnTo>
                  <a:pt x="70977" y="73432"/>
                </a:lnTo>
                <a:lnTo>
                  <a:pt x="71080" y="72307"/>
                </a:lnTo>
                <a:lnTo>
                  <a:pt x="69852" y="71284"/>
                </a:lnTo>
                <a:lnTo>
                  <a:pt x="68420" y="71182"/>
                </a:lnTo>
                <a:lnTo>
                  <a:pt x="68830" y="70875"/>
                </a:lnTo>
                <a:lnTo>
                  <a:pt x="69034" y="70568"/>
                </a:lnTo>
                <a:lnTo>
                  <a:pt x="68932" y="70159"/>
                </a:lnTo>
                <a:lnTo>
                  <a:pt x="68420" y="69852"/>
                </a:lnTo>
                <a:lnTo>
                  <a:pt x="68318" y="69955"/>
                </a:lnTo>
                <a:lnTo>
                  <a:pt x="68318" y="70159"/>
                </a:lnTo>
                <a:lnTo>
                  <a:pt x="67909" y="69852"/>
                </a:lnTo>
                <a:lnTo>
                  <a:pt x="67807" y="69955"/>
                </a:lnTo>
                <a:lnTo>
                  <a:pt x="67602" y="69545"/>
                </a:lnTo>
                <a:lnTo>
                  <a:pt x="67398" y="69648"/>
                </a:lnTo>
                <a:lnTo>
                  <a:pt x="67295" y="69239"/>
                </a:lnTo>
                <a:lnTo>
                  <a:pt x="68216" y="69034"/>
                </a:lnTo>
                <a:lnTo>
                  <a:pt x="66068" y="69136"/>
                </a:lnTo>
                <a:lnTo>
                  <a:pt x="66068" y="69239"/>
                </a:lnTo>
                <a:lnTo>
                  <a:pt x="66580" y="69239"/>
                </a:lnTo>
                <a:lnTo>
                  <a:pt x="65045" y="69648"/>
                </a:lnTo>
                <a:lnTo>
                  <a:pt x="64636" y="69443"/>
                </a:lnTo>
                <a:lnTo>
                  <a:pt x="64432" y="69136"/>
                </a:lnTo>
                <a:lnTo>
                  <a:pt x="62489" y="69136"/>
                </a:lnTo>
                <a:lnTo>
                  <a:pt x="62284" y="68523"/>
                </a:lnTo>
                <a:lnTo>
                  <a:pt x="61466" y="68216"/>
                </a:lnTo>
                <a:lnTo>
                  <a:pt x="61159" y="67705"/>
                </a:lnTo>
                <a:lnTo>
                  <a:pt x="60750" y="67705"/>
                </a:lnTo>
                <a:lnTo>
                  <a:pt x="61159" y="68114"/>
                </a:lnTo>
                <a:lnTo>
                  <a:pt x="59727" y="68727"/>
                </a:lnTo>
                <a:lnTo>
                  <a:pt x="59523" y="69239"/>
                </a:lnTo>
                <a:lnTo>
                  <a:pt x="59932" y="70057"/>
                </a:lnTo>
                <a:lnTo>
                  <a:pt x="59625" y="70670"/>
                </a:lnTo>
                <a:lnTo>
                  <a:pt x="59216" y="70364"/>
                </a:lnTo>
                <a:lnTo>
                  <a:pt x="59114" y="69648"/>
                </a:lnTo>
                <a:lnTo>
                  <a:pt x="59420" y="69239"/>
                </a:lnTo>
                <a:lnTo>
                  <a:pt x="59318" y="68727"/>
                </a:lnTo>
                <a:lnTo>
                  <a:pt x="59420" y="68727"/>
                </a:lnTo>
                <a:lnTo>
                  <a:pt x="59216" y="68114"/>
                </a:lnTo>
                <a:lnTo>
                  <a:pt x="59830" y="67807"/>
                </a:lnTo>
                <a:lnTo>
                  <a:pt x="59625" y="67295"/>
                </a:lnTo>
                <a:lnTo>
                  <a:pt x="56966" y="68932"/>
                </a:lnTo>
                <a:lnTo>
                  <a:pt x="56966" y="68727"/>
                </a:lnTo>
                <a:lnTo>
                  <a:pt x="56557" y="68625"/>
                </a:lnTo>
                <a:lnTo>
                  <a:pt x="55739" y="69648"/>
                </a:lnTo>
                <a:lnTo>
                  <a:pt x="55841" y="69545"/>
                </a:lnTo>
                <a:lnTo>
                  <a:pt x="55534" y="70364"/>
                </a:lnTo>
                <a:lnTo>
                  <a:pt x="54614" y="71182"/>
                </a:lnTo>
                <a:lnTo>
                  <a:pt x="54511" y="71898"/>
                </a:lnTo>
                <a:lnTo>
                  <a:pt x="52977" y="70364"/>
                </a:lnTo>
                <a:lnTo>
                  <a:pt x="52057" y="70261"/>
                </a:lnTo>
                <a:lnTo>
                  <a:pt x="51034" y="70875"/>
                </a:lnTo>
                <a:lnTo>
                  <a:pt x="50011" y="70670"/>
                </a:lnTo>
                <a:lnTo>
                  <a:pt x="50011" y="70670"/>
                </a:lnTo>
                <a:lnTo>
                  <a:pt x="50114" y="70875"/>
                </a:lnTo>
                <a:lnTo>
                  <a:pt x="48375" y="68420"/>
                </a:lnTo>
                <a:lnTo>
                  <a:pt x="48580" y="67602"/>
                </a:lnTo>
                <a:lnTo>
                  <a:pt x="48682" y="67705"/>
                </a:lnTo>
                <a:lnTo>
                  <a:pt x="48784" y="66989"/>
                </a:lnTo>
                <a:lnTo>
                  <a:pt x="48784" y="67193"/>
                </a:lnTo>
                <a:lnTo>
                  <a:pt x="49193" y="64739"/>
                </a:lnTo>
                <a:lnTo>
                  <a:pt x="48989" y="64330"/>
                </a:lnTo>
                <a:lnTo>
                  <a:pt x="48580" y="64125"/>
                </a:lnTo>
                <a:lnTo>
                  <a:pt x="48886" y="64227"/>
                </a:lnTo>
                <a:lnTo>
                  <a:pt x="48273" y="63716"/>
                </a:lnTo>
                <a:lnTo>
                  <a:pt x="44284" y="63614"/>
                </a:lnTo>
                <a:lnTo>
                  <a:pt x="45000" y="62795"/>
                </a:lnTo>
                <a:lnTo>
                  <a:pt x="45102" y="61159"/>
                </a:lnTo>
                <a:lnTo>
                  <a:pt x="45409" y="60648"/>
                </a:lnTo>
                <a:lnTo>
                  <a:pt x="45511" y="61261"/>
                </a:lnTo>
                <a:lnTo>
                  <a:pt x="46023" y="60136"/>
                </a:lnTo>
                <a:lnTo>
                  <a:pt x="45818" y="60239"/>
                </a:lnTo>
                <a:lnTo>
                  <a:pt x="46125" y="59932"/>
                </a:lnTo>
                <a:lnTo>
                  <a:pt x="46125" y="59625"/>
                </a:lnTo>
                <a:lnTo>
                  <a:pt x="46534" y="58807"/>
                </a:lnTo>
                <a:lnTo>
                  <a:pt x="46432" y="57989"/>
                </a:lnTo>
                <a:lnTo>
                  <a:pt x="43875" y="58295"/>
                </a:lnTo>
                <a:lnTo>
                  <a:pt x="42955" y="60239"/>
                </a:lnTo>
                <a:lnTo>
                  <a:pt x="42341" y="60648"/>
                </a:lnTo>
                <a:lnTo>
                  <a:pt x="42545" y="60648"/>
                </a:lnTo>
                <a:lnTo>
                  <a:pt x="42443" y="60955"/>
                </a:lnTo>
                <a:lnTo>
                  <a:pt x="39477" y="61261"/>
                </a:lnTo>
                <a:lnTo>
                  <a:pt x="38557" y="60750"/>
                </a:lnTo>
                <a:lnTo>
                  <a:pt x="38557" y="60750"/>
                </a:lnTo>
                <a:lnTo>
                  <a:pt x="38659" y="60852"/>
                </a:lnTo>
                <a:lnTo>
                  <a:pt x="38659" y="60852"/>
                </a:lnTo>
                <a:lnTo>
                  <a:pt x="38352" y="60648"/>
                </a:lnTo>
                <a:lnTo>
                  <a:pt x="38352" y="60648"/>
                </a:lnTo>
                <a:lnTo>
                  <a:pt x="38557" y="60750"/>
                </a:lnTo>
                <a:lnTo>
                  <a:pt x="37432" y="57989"/>
                </a:lnTo>
                <a:lnTo>
                  <a:pt x="37432" y="58193"/>
                </a:lnTo>
                <a:lnTo>
                  <a:pt x="37227" y="57375"/>
                </a:lnTo>
                <a:lnTo>
                  <a:pt x="37432" y="57989"/>
                </a:lnTo>
                <a:lnTo>
                  <a:pt x="38455" y="52159"/>
                </a:lnTo>
                <a:lnTo>
                  <a:pt x="38250" y="51750"/>
                </a:lnTo>
                <a:lnTo>
                  <a:pt x="38761" y="51545"/>
                </a:lnTo>
                <a:lnTo>
                  <a:pt x="38761" y="51341"/>
                </a:lnTo>
                <a:lnTo>
                  <a:pt x="39068" y="51136"/>
                </a:lnTo>
                <a:lnTo>
                  <a:pt x="38966" y="51136"/>
                </a:lnTo>
                <a:lnTo>
                  <a:pt x="39170" y="51034"/>
                </a:lnTo>
                <a:lnTo>
                  <a:pt x="39375" y="50830"/>
                </a:lnTo>
                <a:lnTo>
                  <a:pt x="39682" y="50727"/>
                </a:lnTo>
                <a:lnTo>
                  <a:pt x="39580" y="50523"/>
                </a:lnTo>
                <a:lnTo>
                  <a:pt x="40091" y="50625"/>
                </a:lnTo>
                <a:lnTo>
                  <a:pt x="41216" y="49909"/>
                </a:lnTo>
                <a:lnTo>
                  <a:pt x="41216" y="49705"/>
                </a:lnTo>
                <a:lnTo>
                  <a:pt x="41420" y="49398"/>
                </a:lnTo>
                <a:lnTo>
                  <a:pt x="41420" y="49602"/>
                </a:lnTo>
                <a:lnTo>
                  <a:pt x="41625" y="49602"/>
                </a:lnTo>
                <a:lnTo>
                  <a:pt x="41318" y="49807"/>
                </a:lnTo>
                <a:lnTo>
                  <a:pt x="42341" y="49193"/>
                </a:lnTo>
                <a:lnTo>
                  <a:pt x="43773" y="49602"/>
                </a:lnTo>
                <a:lnTo>
                  <a:pt x="43977" y="49398"/>
                </a:lnTo>
                <a:lnTo>
                  <a:pt x="44489" y="49602"/>
                </a:lnTo>
                <a:lnTo>
                  <a:pt x="44489" y="49909"/>
                </a:lnTo>
                <a:lnTo>
                  <a:pt x="44386" y="49909"/>
                </a:lnTo>
                <a:lnTo>
                  <a:pt x="45205" y="50114"/>
                </a:lnTo>
                <a:lnTo>
                  <a:pt x="45409" y="49705"/>
                </a:lnTo>
                <a:lnTo>
                  <a:pt x="45920" y="50216"/>
                </a:lnTo>
                <a:lnTo>
                  <a:pt x="46125" y="50216"/>
                </a:lnTo>
                <a:lnTo>
                  <a:pt x="45818" y="49705"/>
                </a:lnTo>
                <a:lnTo>
                  <a:pt x="46227" y="49091"/>
                </a:lnTo>
                <a:lnTo>
                  <a:pt x="46227" y="49091"/>
                </a:lnTo>
                <a:lnTo>
                  <a:pt x="45920" y="49295"/>
                </a:lnTo>
                <a:lnTo>
                  <a:pt x="46023" y="48989"/>
                </a:lnTo>
                <a:lnTo>
                  <a:pt x="45307" y="49091"/>
                </a:lnTo>
                <a:lnTo>
                  <a:pt x="47557" y="48477"/>
                </a:lnTo>
                <a:lnTo>
                  <a:pt x="47557" y="48477"/>
                </a:lnTo>
                <a:lnTo>
                  <a:pt x="47455" y="48989"/>
                </a:lnTo>
                <a:lnTo>
                  <a:pt x="47966" y="48784"/>
                </a:lnTo>
                <a:lnTo>
                  <a:pt x="47966" y="48886"/>
                </a:lnTo>
                <a:lnTo>
                  <a:pt x="48477" y="48580"/>
                </a:lnTo>
                <a:lnTo>
                  <a:pt x="48477" y="48580"/>
                </a:lnTo>
                <a:lnTo>
                  <a:pt x="48170" y="48886"/>
                </a:lnTo>
                <a:lnTo>
                  <a:pt x="48886" y="48784"/>
                </a:lnTo>
                <a:lnTo>
                  <a:pt x="49602" y="48886"/>
                </a:lnTo>
                <a:lnTo>
                  <a:pt x="49500" y="49091"/>
                </a:lnTo>
                <a:lnTo>
                  <a:pt x="49655" y="49401"/>
                </a:lnTo>
                <a:lnTo>
                  <a:pt x="49655" y="49401"/>
                </a:lnTo>
                <a:lnTo>
                  <a:pt x="51239" y="49500"/>
                </a:lnTo>
                <a:lnTo>
                  <a:pt x="51750" y="50216"/>
                </a:lnTo>
                <a:lnTo>
                  <a:pt x="51443" y="51545"/>
                </a:lnTo>
                <a:lnTo>
                  <a:pt x="51648" y="51239"/>
                </a:lnTo>
                <a:lnTo>
                  <a:pt x="51852" y="51341"/>
                </a:lnTo>
                <a:lnTo>
                  <a:pt x="51443" y="51750"/>
                </a:lnTo>
                <a:lnTo>
                  <a:pt x="52670" y="54102"/>
                </a:lnTo>
                <a:lnTo>
                  <a:pt x="52875" y="54102"/>
                </a:lnTo>
                <a:lnTo>
                  <a:pt x="53485" y="53390"/>
                </a:lnTo>
                <a:lnTo>
                  <a:pt x="53485" y="53390"/>
                </a:lnTo>
                <a:lnTo>
                  <a:pt x="53403" y="50915"/>
                </a:lnTo>
                <a:lnTo>
                  <a:pt x="53591" y="50727"/>
                </a:lnTo>
                <a:lnTo>
                  <a:pt x="53489" y="47761"/>
                </a:lnTo>
                <a:lnTo>
                  <a:pt x="53693" y="47659"/>
                </a:lnTo>
                <a:lnTo>
                  <a:pt x="54307" y="46636"/>
                </a:lnTo>
                <a:lnTo>
                  <a:pt x="54307" y="46841"/>
                </a:lnTo>
                <a:lnTo>
                  <a:pt x="54409" y="46739"/>
                </a:lnTo>
                <a:lnTo>
                  <a:pt x="54409" y="46636"/>
                </a:lnTo>
                <a:lnTo>
                  <a:pt x="55841" y="45716"/>
                </a:lnTo>
                <a:lnTo>
                  <a:pt x="55841" y="45818"/>
                </a:lnTo>
                <a:lnTo>
                  <a:pt x="57170" y="44898"/>
                </a:lnTo>
                <a:lnTo>
                  <a:pt x="57170" y="45102"/>
                </a:lnTo>
                <a:lnTo>
                  <a:pt x="57784" y="44284"/>
                </a:lnTo>
                <a:lnTo>
                  <a:pt x="58705" y="44080"/>
                </a:lnTo>
                <a:lnTo>
                  <a:pt x="58193" y="43875"/>
                </a:lnTo>
                <a:lnTo>
                  <a:pt x="58602" y="43875"/>
                </a:lnTo>
                <a:lnTo>
                  <a:pt x="58295" y="43466"/>
                </a:lnTo>
                <a:lnTo>
                  <a:pt x="59420" y="43364"/>
                </a:lnTo>
                <a:lnTo>
                  <a:pt x="59523" y="43057"/>
                </a:lnTo>
                <a:lnTo>
                  <a:pt x="59523" y="43057"/>
                </a:lnTo>
                <a:lnTo>
                  <a:pt x="59216" y="43364"/>
                </a:lnTo>
                <a:lnTo>
                  <a:pt x="58705" y="43057"/>
                </a:lnTo>
                <a:lnTo>
                  <a:pt x="58807" y="42750"/>
                </a:lnTo>
                <a:lnTo>
                  <a:pt x="59216" y="42852"/>
                </a:lnTo>
                <a:lnTo>
                  <a:pt x="59318" y="42750"/>
                </a:lnTo>
                <a:lnTo>
                  <a:pt x="59523" y="42852"/>
                </a:lnTo>
                <a:lnTo>
                  <a:pt x="59523" y="42545"/>
                </a:lnTo>
                <a:lnTo>
                  <a:pt x="59420" y="42034"/>
                </a:lnTo>
                <a:lnTo>
                  <a:pt x="59216" y="41932"/>
                </a:lnTo>
                <a:lnTo>
                  <a:pt x="58705" y="41625"/>
                </a:lnTo>
                <a:lnTo>
                  <a:pt x="59114" y="41727"/>
                </a:lnTo>
                <a:lnTo>
                  <a:pt x="59216" y="41932"/>
                </a:lnTo>
                <a:lnTo>
                  <a:pt x="59216" y="41932"/>
                </a:lnTo>
                <a:lnTo>
                  <a:pt x="59114" y="41420"/>
                </a:lnTo>
                <a:lnTo>
                  <a:pt x="59420" y="41420"/>
                </a:lnTo>
                <a:lnTo>
                  <a:pt x="59523" y="41318"/>
                </a:lnTo>
                <a:lnTo>
                  <a:pt x="59011" y="40705"/>
                </a:lnTo>
                <a:lnTo>
                  <a:pt x="59523" y="41216"/>
                </a:lnTo>
                <a:lnTo>
                  <a:pt x="59523" y="40807"/>
                </a:lnTo>
                <a:lnTo>
                  <a:pt x="58909" y="40500"/>
                </a:lnTo>
                <a:lnTo>
                  <a:pt x="59318" y="39989"/>
                </a:lnTo>
                <a:lnTo>
                  <a:pt x="59011" y="40500"/>
                </a:lnTo>
                <a:lnTo>
                  <a:pt x="59216" y="40398"/>
                </a:lnTo>
                <a:lnTo>
                  <a:pt x="59216" y="40602"/>
                </a:lnTo>
                <a:lnTo>
                  <a:pt x="59318" y="40500"/>
                </a:lnTo>
                <a:lnTo>
                  <a:pt x="59625" y="40807"/>
                </a:lnTo>
                <a:lnTo>
                  <a:pt x="59523" y="40295"/>
                </a:lnTo>
                <a:lnTo>
                  <a:pt x="59727" y="40500"/>
                </a:lnTo>
                <a:lnTo>
                  <a:pt x="59830" y="39580"/>
                </a:lnTo>
                <a:lnTo>
                  <a:pt x="60034" y="39477"/>
                </a:lnTo>
                <a:lnTo>
                  <a:pt x="60034" y="39580"/>
                </a:lnTo>
                <a:lnTo>
                  <a:pt x="60136" y="39375"/>
                </a:lnTo>
                <a:lnTo>
                  <a:pt x="60136" y="39477"/>
                </a:lnTo>
                <a:lnTo>
                  <a:pt x="60443" y="39273"/>
                </a:lnTo>
                <a:lnTo>
                  <a:pt x="60443" y="39375"/>
                </a:lnTo>
                <a:lnTo>
                  <a:pt x="60341" y="39477"/>
                </a:lnTo>
                <a:lnTo>
                  <a:pt x="60443" y="39477"/>
                </a:lnTo>
                <a:lnTo>
                  <a:pt x="60034" y="39784"/>
                </a:lnTo>
                <a:lnTo>
                  <a:pt x="60136" y="39784"/>
                </a:lnTo>
                <a:lnTo>
                  <a:pt x="59830" y="40193"/>
                </a:lnTo>
                <a:lnTo>
                  <a:pt x="60136" y="40295"/>
                </a:lnTo>
                <a:lnTo>
                  <a:pt x="60136" y="40500"/>
                </a:lnTo>
                <a:lnTo>
                  <a:pt x="60034" y="40705"/>
                </a:lnTo>
                <a:lnTo>
                  <a:pt x="60034" y="40909"/>
                </a:lnTo>
                <a:lnTo>
                  <a:pt x="60136" y="40909"/>
                </a:lnTo>
                <a:lnTo>
                  <a:pt x="59727" y="41830"/>
                </a:lnTo>
                <a:lnTo>
                  <a:pt x="60750" y="40500"/>
                </a:lnTo>
                <a:lnTo>
                  <a:pt x="60750" y="39375"/>
                </a:lnTo>
                <a:lnTo>
                  <a:pt x="61057" y="39886"/>
                </a:lnTo>
                <a:lnTo>
                  <a:pt x="62182" y="38864"/>
                </a:lnTo>
                <a:lnTo>
                  <a:pt x="62386" y="38455"/>
                </a:lnTo>
                <a:lnTo>
                  <a:pt x="62284" y="38250"/>
                </a:lnTo>
                <a:lnTo>
                  <a:pt x="62591" y="37636"/>
                </a:lnTo>
                <a:lnTo>
                  <a:pt x="62489" y="38148"/>
                </a:lnTo>
                <a:lnTo>
                  <a:pt x="64943" y="37125"/>
                </a:lnTo>
                <a:lnTo>
                  <a:pt x="65045" y="37227"/>
                </a:lnTo>
                <a:lnTo>
                  <a:pt x="65148" y="37125"/>
                </a:lnTo>
                <a:lnTo>
                  <a:pt x="65148" y="37125"/>
                </a:lnTo>
                <a:lnTo>
                  <a:pt x="65045" y="37432"/>
                </a:lnTo>
                <a:lnTo>
                  <a:pt x="65557" y="37227"/>
                </a:lnTo>
                <a:lnTo>
                  <a:pt x="65557" y="37227"/>
                </a:lnTo>
                <a:lnTo>
                  <a:pt x="65455" y="37330"/>
                </a:lnTo>
                <a:lnTo>
                  <a:pt x="66068" y="37227"/>
                </a:lnTo>
                <a:lnTo>
                  <a:pt x="65966" y="36818"/>
                </a:lnTo>
                <a:lnTo>
                  <a:pt x="65761" y="37125"/>
                </a:lnTo>
                <a:lnTo>
                  <a:pt x="65455" y="36614"/>
                </a:lnTo>
                <a:lnTo>
                  <a:pt x="66784" y="35080"/>
                </a:lnTo>
                <a:lnTo>
                  <a:pt x="66886" y="35182"/>
                </a:lnTo>
                <a:lnTo>
                  <a:pt x="66989" y="34977"/>
                </a:lnTo>
                <a:lnTo>
                  <a:pt x="66989" y="35080"/>
                </a:lnTo>
                <a:lnTo>
                  <a:pt x="67091" y="34875"/>
                </a:lnTo>
                <a:lnTo>
                  <a:pt x="67091" y="35080"/>
                </a:lnTo>
                <a:lnTo>
                  <a:pt x="67193" y="34977"/>
                </a:lnTo>
                <a:lnTo>
                  <a:pt x="68011" y="34364"/>
                </a:lnTo>
                <a:lnTo>
                  <a:pt x="68011" y="34466"/>
                </a:lnTo>
                <a:lnTo>
                  <a:pt x="67909" y="34568"/>
                </a:lnTo>
                <a:lnTo>
                  <a:pt x="68114" y="34670"/>
                </a:lnTo>
                <a:lnTo>
                  <a:pt x="68216" y="34364"/>
                </a:lnTo>
                <a:lnTo>
                  <a:pt x="68523" y="34568"/>
                </a:lnTo>
                <a:lnTo>
                  <a:pt x="69136" y="34261"/>
                </a:lnTo>
                <a:lnTo>
                  <a:pt x="69545" y="33648"/>
                </a:lnTo>
                <a:lnTo>
                  <a:pt x="70568" y="33443"/>
                </a:lnTo>
                <a:lnTo>
                  <a:pt x="70466" y="33545"/>
                </a:lnTo>
                <a:lnTo>
                  <a:pt x="71795" y="32932"/>
                </a:lnTo>
                <a:lnTo>
                  <a:pt x="72102" y="33034"/>
                </a:lnTo>
                <a:lnTo>
                  <a:pt x="71386" y="33443"/>
                </a:lnTo>
                <a:lnTo>
                  <a:pt x="72716" y="33443"/>
                </a:lnTo>
                <a:lnTo>
                  <a:pt x="71898" y="33852"/>
                </a:lnTo>
                <a:lnTo>
                  <a:pt x="71898" y="33545"/>
                </a:lnTo>
                <a:lnTo>
                  <a:pt x="71795" y="33545"/>
                </a:lnTo>
                <a:lnTo>
                  <a:pt x="70568" y="34261"/>
                </a:lnTo>
                <a:lnTo>
                  <a:pt x="70568" y="34261"/>
                </a:lnTo>
                <a:lnTo>
                  <a:pt x="70364" y="34364"/>
                </a:lnTo>
                <a:lnTo>
                  <a:pt x="69955" y="35182"/>
                </a:lnTo>
                <a:lnTo>
                  <a:pt x="70261" y="35386"/>
                </a:lnTo>
                <a:lnTo>
                  <a:pt x="71795" y="34364"/>
                </a:lnTo>
                <a:lnTo>
                  <a:pt x="71795" y="34466"/>
                </a:lnTo>
                <a:lnTo>
                  <a:pt x="71898" y="34261"/>
                </a:lnTo>
                <a:lnTo>
                  <a:pt x="74250" y="33648"/>
                </a:lnTo>
                <a:lnTo>
                  <a:pt x="74250" y="33443"/>
                </a:lnTo>
                <a:lnTo>
                  <a:pt x="74250" y="33136"/>
                </a:lnTo>
                <a:lnTo>
                  <a:pt x="73943" y="32932"/>
                </a:lnTo>
                <a:lnTo>
                  <a:pt x="73227" y="33239"/>
                </a:lnTo>
                <a:lnTo>
                  <a:pt x="73330" y="33136"/>
                </a:lnTo>
                <a:lnTo>
                  <a:pt x="72307" y="32830"/>
                </a:lnTo>
                <a:lnTo>
                  <a:pt x="72511" y="32727"/>
                </a:lnTo>
                <a:lnTo>
                  <a:pt x="72000" y="32420"/>
                </a:lnTo>
                <a:lnTo>
                  <a:pt x="72000" y="31807"/>
                </a:lnTo>
                <a:lnTo>
                  <a:pt x="71693" y="31705"/>
                </a:lnTo>
                <a:lnTo>
                  <a:pt x="72409" y="31091"/>
                </a:lnTo>
                <a:lnTo>
                  <a:pt x="72146" y="31003"/>
                </a:lnTo>
                <a:lnTo>
                  <a:pt x="72146" y="31003"/>
                </a:lnTo>
                <a:lnTo>
                  <a:pt x="71795" y="31091"/>
                </a:lnTo>
                <a:lnTo>
                  <a:pt x="70875" y="30784"/>
                </a:lnTo>
                <a:lnTo>
                  <a:pt x="72102" y="30784"/>
                </a:lnTo>
                <a:lnTo>
                  <a:pt x="72818" y="29966"/>
                </a:lnTo>
                <a:lnTo>
                  <a:pt x="70568" y="29966"/>
                </a:lnTo>
                <a:lnTo>
                  <a:pt x="63307" y="33852"/>
                </a:lnTo>
                <a:lnTo>
                  <a:pt x="63307" y="33852"/>
                </a:lnTo>
                <a:lnTo>
                  <a:pt x="68114" y="31091"/>
                </a:lnTo>
                <a:lnTo>
                  <a:pt x="67602" y="30375"/>
                </a:lnTo>
                <a:lnTo>
                  <a:pt x="79977" y="27205"/>
                </a:lnTo>
                <a:lnTo>
                  <a:pt x="80795" y="26489"/>
                </a:lnTo>
                <a:lnTo>
                  <a:pt x="80591" y="26284"/>
                </a:lnTo>
                <a:lnTo>
                  <a:pt x="81000" y="26080"/>
                </a:lnTo>
                <a:lnTo>
                  <a:pt x="81205" y="25466"/>
                </a:lnTo>
                <a:lnTo>
                  <a:pt x="80898" y="25159"/>
                </a:lnTo>
                <a:lnTo>
                  <a:pt x="80080" y="25364"/>
                </a:lnTo>
                <a:lnTo>
                  <a:pt x="79977" y="25261"/>
                </a:lnTo>
                <a:lnTo>
                  <a:pt x="80386" y="24852"/>
                </a:lnTo>
                <a:lnTo>
                  <a:pt x="79875" y="24750"/>
                </a:lnTo>
                <a:lnTo>
                  <a:pt x="77727" y="25568"/>
                </a:lnTo>
                <a:lnTo>
                  <a:pt x="78034" y="25364"/>
                </a:lnTo>
                <a:lnTo>
                  <a:pt x="77830" y="25261"/>
                </a:lnTo>
                <a:lnTo>
                  <a:pt x="80182" y="24545"/>
                </a:lnTo>
                <a:lnTo>
                  <a:pt x="80182" y="24034"/>
                </a:lnTo>
                <a:lnTo>
                  <a:pt x="79773" y="24136"/>
                </a:lnTo>
                <a:lnTo>
                  <a:pt x="79261" y="23727"/>
                </a:lnTo>
                <a:lnTo>
                  <a:pt x="78648" y="24034"/>
                </a:lnTo>
                <a:lnTo>
                  <a:pt x="79159" y="23727"/>
                </a:lnTo>
                <a:lnTo>
                  <a:pt x="78852" y="23625"/>
                </a:lnTo>
                <a:lnTo>
                  <a:pt x="78239" y="23830"/>
                </a:lnTo>
                <a:lnTo>
                  <a:pt x="78648" y="23523"/>
                </a:lnTo>
                <a:lnTo>
                  <a:pt x="78648" y="23114"/>
                </a:lnTo>
                <a:lnTo>
                  <a:pt x="78545" y="23216"/>
                </a:lnTo>
                <a:lnTo>
                  <a:pt x="78443" y="23011"/>
                </a:lnTo>
                <a:lnTo>
                  <a:pt x="77932" y="22909"/>
                </a:lnTo>
                <a:lnTo>
                  <a:pt x="78136" y="22705"/>
                </a:lnTo>
                <a:lnTo>
                  <a:pt x="77830" y="22705"/>
                </a:lnTo>
                <a:lnTo>
                  <a:pt x="78136" y="22602"/>
                </a:lnTo>
                <a:lnTo>
                  <a:pt x="77727" y="22500"/>
                </a:lnTo>
                <a:lnTo>
                  <a:pt x="77932" y="22398"/>
                </a:lnTo>
                <a:lnTo>
                  <a:pt x="77523" y="22193"/>
                </a:lnTo>
                <a:lnTo>
                  <a:pt x="78341" y="22091"/>
                </a:lnTo>
                <a:lnTo>
                  <a:pt x="77727" y="21477"/>
                </a:lnTo>
                <a:lnTo>
                  <a:pt x="78341" y="21170"/>
                </a:lnTo>
                <a:lnTo>
                  <a:pt x="78034" y="20864"/>
                </a:lnTo>
                <a:lnTo>
                  <a:pt x="77420" y="20966"/>
                </a:lnTo>
                <a:lnTo>
                  <a:pt x="77420" y="20966"/>
                </a:lnTo>
                <a:lnTo>
                  <a:pt x="78136" y="20557"/>
                </a:lnTo>
                <a:lnTo>
                  <a:pt x="77318" y="20659"/>
                </a:lnTo>
                <a:lnTo>
                  <a:pt x="77318" y="20659"/>
                </a:lnTo>
                <a:lnTo>
                  <a:pt x="77932" y="20455"/>
                </a:lnTo>
                <a:lnTo>
                  <a:pt x="77727" y="20148"/>
                </a:lnTo>
                <a:lnTo>
                  <a:pt x="77932" y="20045"/>
                </a:lnTo>
                <a:lnTo>
                  <a:pt x="77318" y="20045"/>
                </a:lnTo>
                <a:lnTo>
                  <a:pt x="77727" y="19943"/>
                </a:lnTo>
                <a:lnTo>
                  <a:pt x="77523" y="19636"/>
                </a:lnTo>
                <a:lnTo>
                  <a:pt x="77727" y="19534"/>
                </a:lnTo>
                <a:lnTo>
                  <a:pt x="77625" y="19330"/>
                </a:lnTo>
                <a:lnTo>
                  <a:pt x="77420" y="19330"/>
                </a:lnTo>
                <a:lnTo>
                  <a:pt x="77216" y="19125"/>
                </a:lnTo>
                <a:lnTo>
                  <a:pt x="77216" y="18818"/>
                </a:lnTo>
                <a:lnTo>
                  <a:pt x="76705" y="19739"/>
                </a:lnTo>
                <a:lnTo>
                  <a:pt x="76398" y="19739"/>
                </a:lnTo>
                <a:lnTo>
                  <a:pt x="76295" y="20045"/>
                </a:lnTo>
                <a:lnTo>
                  <a:pt x="75580" y="20557"/>
                </a:lnTo>
                <a:lnTo>
                  <a:pt x="75477" y="20250"/>
                </a:lnTo>
                <a:lnTo>
                  <a:pt x="74148" y="21068"/>
                </a:lnTo>
                <a:lnTo>
                  <a:pt x="74250" y="20659"/>
                </a:lnTo>
                <a:lnTo>
                  <a:pt x="73943" y="20864"/>
                </a:lnTo>
                <a:lnTo>
                  <a:pt x="73841" y="20761"/>
                </a:lnTo>
                <a:lnTo>
                  <a:pt x="73739" y="20761"/>
                </a:lnTo>
                <a:lnTo>
                  <a:pt x="73943" y="20250"/>
                </a:lnTo>
                <a:lnTo>
                  <a:pt x="72716" y="20250"/>
                </a:lnTo>
                <a:lnTo>
                  <a:pt x="73534" y="19739"/>
                </a:lnTo>
                <a:lnTo>
                  <a:pt x="73330" y="19739"/>
                </a:lnTo>
                <a:lnTo>
                  <a:pt x="73534" y="19330"/>
                </a:lnTo>
                <a:lnTo>
                  <a:pt x="72920" y="19125"/>
                </a:lnTo>
                <a:lnTo>
                  <a:pt x="73636" y="19023"/>
                </a:lnTo>
                <a:lnTo>
                  <a:pt x="74148" y="18102"/>
                </a:lnTo>
                <a:lnTo>
                  <a:pt x="74148" y="18102"/>
                </a:lnTo>
                <a:lnTo>
                  <a:pt x="73841" y="18307"/>
                </a:lnTo>
                <a:lnTo>
                  <a:pt x="72716" y="17795"/>
                </a:lnTo>
                <a:lnTo>
                  <a:pt x="73023" y="17591"/>
                </a:lnTo>
                <a:lnTo>
                  <a:pt x="72511" y="17591"/>
                </a:lnTo>
                <a:lnTo>
                  <a:pt x="72000" y="16875"/>
                </a:lnTo>
                <a:lnTo>
                  <a:pt x="70364" y="17080"/>
                </a:lnTo>
                <a:lnTo>
                  <a:pt x="70466" y="16977"/>
                </a:lnTo>
                <a:lnTo>
                  <a:pt x="68932" y="16875"/>
                </a:lnTo>
                <a:lnTo>
                  <a:pt x="68727" y="17693"/>
                </a:lnTo>
                <a:lnTo>
                  <a:pt x="67909" y="18307"/>
                </a:lnTo>
                <a:lnTo>
                  <a:pt x="68318" y="18307"/>
                </a:lnTo>
                <a:lnTo>
                  <a:pt x="67909" y="19023"/>
                </a:lnTo>
                <a:lnTo>
                  <a:pt x="68114" y="19125"/>
                </a:lnTo>
                <a:lnTo>
                  <a:pt x="66580" y="20250"/>
                </a:lnTo>
                <a:lnTo>
                  <a:pt x="67193" y="21784"/>
                </a:lnTo>
                <a:lnTo>
                  <a:pt x="63511" y="24239"/>
                </a:lnTo>
                <a:lnTo>
                  <a:pt x="63716" y="24750"/>
                </a:lnTo>
                <a:lnTo>
                  <a:pt x="63614" y="24750"/>
                </a:lnTo>
                <a:lnTo>
                  <a:pt x="63716" y="25057"/>
                </a:lnTo>
                <a:lnTo>
                  <a:pt x="63307" y="26591"/>
                </a:lnTo>
                <a:lnTo>
                  <a:pt x="62693" y="27000"/>
                </a:lnTo>
                <a:lnTo>
                  <a:pt x="62795" y="27307"/>
                </a:lnTo>
                <a:lnTo>
                  <a:pt x="62489" y="27614"/>
                </a:lnTo>
                <a:lnTo>
                  <a:pt x="62386" y="27205"/>
                </a:lnTo>
                <a:lnTo>
                  <a:pt x="61977" y="27511"/>
                </a:lnTo>
                <a:lnTo>
                  <a:pt x="61977" y="28023"/>
                </a:lnTo>
                <a:lnTo>
                  <a:pt x="60955" y="27716"/>
                </a:lnTo>
                <a:lnTo>
                  <a:pt x="61364" y="27000"/>
                </a:lnTo>
                <a:lnTo>
                  <a:pt x="60648" y="26591"/>
                </a:lnTo>
                <a:lnTo>
                  <a:pt x="61466" y="24341"/>
                </a:lnTo>
                <a:lnTo>
                  <a:pt x="60852" y="23625"/>
                </a:lnTo>
                <a:lnTo>
                  <a:pt x="59420" y="23830"/>
                </a:lnTo>
                <a:lnTo>
                  <a:pt x="59216" y="23216"/>
                </a:lnTo>
                <a:lnTo>
                  <a:pt x="57682" y="22091"/>
                </a:lnTo>
                <a:lnTo>
                  <a:pt x="55227" y="21989"/>
                </a:lnTo>
                <a:lnTo>
                  <a:pt x="55330" y="21886"/>
                </a:lnTo>
                <a:lnTo>
                  <a:pt x="54920" y="22091"/>
                </a:lnTo>
                <a:lnTo>
                  <a:pt x="55636" y="20761"/>
                </a:lnTo>
                <a:lnTo>
                  <a:pt x="55534" y="20250"/>
                </a:lnTo>
                <a:lnTo>
                  <a:pt x="54614" y="20761"/>
                </a:lnTo>
                <a:lnTo>
                  <a:pt x="54920" y="20352"/>
                </a:lnTo>
                <a:lnTo>
                  <a:pt x="54716" y="20045"/>
                </a:lnTo>
                <a:lnTo>
                  <a:pt x="57580" y="17489"/>
                </a:lnTo>
                <a:lnTo>
                  <a:pt x="57580" y="17284"/>
                </a:lnTo>
                <a:lnTo>
                  <a:pt x="58091" y="16875"/>
                </a:lnTo>
                <a:lnTo>
                  <a:pt x="58398" y="17080"/>
                </a:lnTo>
                <a:lnTo>
                  <a:pt x="58398" y="16875"/>
                </a:lnTo>
                <a:lnTo>
                  <a:pt x="59114" y="16670"/>
                </a:lnTo>
                <a:lnTo>
                  <a:pt x="59216" y="16466"/>
                </a:lnTo>
                <a:lnTo>
                  <a:pt x="60136" y="16364"/>
                </a:lnTo>
                <a:lnTo>
                  <a:pt x="60239" y="15852"/>
                </a:lnTo>
                <a:lnTo>
                  <a:pt x="59830" y="15648"/>
                </a:lnTo>
                <a:lnTo>
                  <a:pt x="59420" y="15852"/>
                </a:lnTo>
                <a:lnTo>
                  <a:pt x="59727" y="15648"/>
                </a:lnTo>
                <a:lnTo>
                  <a:pt x="59011" y="15443"/>
                </a:lnTo>
                <a:lnTo>
                  <a:pt x="58909" y="15239"/>
                </a:lnTo>
                <a:lnTo>
                  <a:pt x="59932" y="15545"/>
                </a:lnTo>
                <a:lnTo>
                  <a:pt x="59932" y="15648"/>
                </a:lnTo>
                <a:lnTo>
                  <a:pt x="64227" y="14318"/>
                </a:lnTo>
                <a:lnTo>
                  <a:pt x="61670" y="13602"/>
                </a:lnTo>
                <a:lnTo>
                  <a:pt x="62693" y="13705"/>
                </a:lnTo>
                <a:lnTo>
                  <a:pt x="64330" y="14114"/>
                </a:lnTo>
                <a:lnTo>
                  <a:pt x="65455" y="13602"/>
                </a:lnTo>
                <a:lnTo>
                  <a:pt x="65250" y="13193"/>
                </a:lnTo>
                <a:lnTo>
                  <a:pt x="66170" y="13091"/>
                </a:lnTo>
                <a:lnTo>
                  <a:pt x="66375" y="13398"/>
                </a:lnTo>
                <a:lnTo>
                  <a:pt x="66784" y="13295"/>
                </a:lnTo>
                <a:lnTo>
                  <a:pt x="67091" y="13091"/>
                </a:lnTo>
                <a:lnTo>
                  <a:pt x="66580" y="12784"/>
                </a:lnTo>
                <a:lnTo>
                  <a:pt x="66580" y="12784"/>
                </a:lnTo>
                <a:lnTo>
                  <a:pt x="67091" y="12886"/>
                </a:lnTo>
                <a:lnTo>
                  <a:pt x="67398" y="13295"/>
                </a:lnTo>
                <a:lnTo>
                  <a:pt x="69545" y="12273"/>
                </a:lnTo>
                <a:lnTo>
                  <a:pt x="69443" y="11659"/>
                </a:lnTo>
                <a:lnTo>
                  <a:pt x="69955" y="11045"/>
                </a:lnTo>
                <a:lnTo>
                  <a:pt x="70568" y="10841"/>
                </a:lnTo>
                <a:lnTo>
                  <a:pt x="69955" y="10739"/>
                </a:lnTo>
                <a:lnTo>
                  <a:pt x="69852" y="10534"/>
                </a:lnTo>
                <a:lnTo>
                  <a:pt x="70159" y="10432"/>
                </a:lnTo>
                <a:lnTo>
                  <a:pt x="68216" y="10227"/>
                </a:lnTo>
                <a:lnTo>
                  <a:pt x="67909" y="10739"/>
                </a:lnTo>
                <a:lnTo>
                  <a:pt x="68114" y="10943"/>
                </a:lnTo>
                <a:lnTo>
                  <a:pt x="67807" y="11045"/>
                </a:lnTo>
                <a:lnTo>
                  <a:pt x="68011" y="11148"/>
                </a:lnTo>
                <a:lnTo>
                  <a:pt x="65352" y="12580"/>
                </a:lnTo>
                <a:lnTo>
                  <a:pt x="65148" y="11761"/>
                </a:lnTo>
                <a:lnTo>
                  <a:pt x="65352" y="11557"/>
                </a:lnTo>
                <a:lnTo>
                  <a:pt x="65455" y="11557"/>
                </a:lnTo>
                <a:lnTo>
                  <a:pt x="65864" y="11045"/>
                </a:lnTo>
                <a:lnTo>
                  <a:pt x="64841" y="11045"/>
                </a:lnTo>
                <a:lnTo>
                  <a:pt x="64023" y="11557"/>
                </a:lnTo>
                <a:lnTo>
                  <a:pt x="64023" y="11557"/>
                </a:lnTo>
                <a:lnTo>
                  <a:pt x="64125" y="10739"/>
                </a:lnTo>
                <a:lnTo>
                  <a:pt x="64739" y="10534"/>
                </a:lnTo>
                <a:lnTo>
                  <a:pt x="64125" y="10534"/>
                </a:lnTo>
                <a:lnTo>
                  <a:pt x="64432" y="10432"/>
                </a:lnTo>
                <a:lnTo>
                  <a:pt x="63307" y="10330"/>
                </a:lnTo>
                <a:lnTo>
                  <a:pt x="64125" y="10023"/>
                </a:lnTo>
                <a:lnTo>
                  <a:pt x="63818" y="10023"/>
                </a:lnTo>
                <a:lnTo>
                  <a:pt x="64330" y="9920"/>
                </a:lnTo>
                <a:lnTo>
                  <a:pt x="64125" y="9409"/>
                </a:lnTo>
                <a:lnTo>
                  <a:pt x="64432" y="9000"/>
                </a:lnTo>
                <a:lnTo>
                  <a:pt x="64227" y="8591"/>
                </a:lnTo>
                <a:lnTo>
                  <a:pt x="63920" y="8386"/>
                </a:lnTo>
                <a:close/>
              </a:path>
            </a:pathLst>
          </a:custGeom>
          <a:gradFill>
            <a:gsLst>
              <a:gs pos="0">
                <a:schemeClr val="lt1"/>
              </a:gs>
              <a:gs pos="100000">
                <a:schemeClr val="lt2"/>
              </a:gs>
            </a:gsLst>
            <a:lin ang="5400012" scaled="0"/>
          </a:gradFill>
          <a:ln>
            <a:noFill/>
          </a:ln>
          <a:effectLst>
            <a:outerShdw blurRad="214313" dist="19050" dir="5400000" algn="bl" rotWithShape="0">
              <a:schemeClr val="dk1">
                <a:alpha val="50000"/>
              </a:scheme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2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6</a:t>
            </a:fld>
            <a:endParaRPr/>
          </a:p>
        </p:txBody>
      </p:sp>
      <p:sp>
        <p:nvSpPr>
          <p:cNvPr id="208" name="Google Shape;208;p25"/>
          <p:cNvSpPr txBox="1">
            <a:spLocks noGrp="1"/>
          </p:cNvSpPr>
          <p:nvPr>
            <p:ph type="title" idx="4294967295"/>
          </p:nvPr>
        </p:nvSpPr>
        <p:spPr>
          <a:xfrm>
            <a:off x="945573" y="245395"/>
            <a:ext cx="6961188" cy="395287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CASE is GLOBAL</a:t>
            </a:r>
            <a:endParaRPr>
              <a:solidFill>
                <a:schemeClr val="lt1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11" name="Google Shape;211;p25"/>
          <p:cNvSpPr txBox="1">
            <a:spLocks noGrp="1"/>
          </p:cNvSpPr>
          <p:nvPr>
            <p:ph type="body" idx="4294967295"/>
          </p:nvPr>
        </p:nvSpPr>
        <p:spPr>
          <a:xfrm>
            <a:off x="52837" y="4656343"/>
            <a:ext cx="7718425" cy="182562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b="1">
                <a:solidFill>
                  <a:schemeClr val="l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Find more maps at </a:t>
            </a:r>
            <a:r>
              <a:rPr lang="en" sz="900" u="sng">
                <a:solidFill>
                  <a:schemeClr val="lt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slidescarnival.com/extra-free-resources-icons-and-maps</a:t>
            </a:r>
            <a:endParaRPr sz="900">
              <a:solidFill>
                <a:schemeClr val="lt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lvl="0" indent="0" algn="ctr" rtl="0">
              <a:spcBef>
                <a:spcPts val="800"/>
              </a:spcBef>
              <a:spcAft>
                <a:spcPts val="800"/>
              </a:spcAft>
              <a:buNone/>
            </a:pPr>
            <a:endParaRPr sz="900" b="1">
              <a:solidFill>
                <a:schemeClr val="lt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09" name="Google Shape;209;p25"/>
          <p:cNvSpPr/>
          <p:nvPr/>
        </p:nvSpPr>
        <p:spPr>
          <a:xfrm>
            <a:off x="1325759" y="1741908"/>
            <a:ext cx="716119" cy="303091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tx1"/>
                </a:solidFill>
                <a:latin typeface="Fira Sans"/>
                <a:ea typeface="Fira Sans"/>
                <a:cs typeface="Fira Sans"/>
                <a:sym typeface="Fira Sans"/>
              </a:rPr>
              <a:t>North America</a:t>
            </a:r>
            <a:endParaRPr sz="800">
              <a:solidFill>
                <a:schemeClr val="tx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212" name="Google Shape;212;p25"/>
          <p:cNvSpPr/>
          <p:nvPr/>
        </p:nvSpPr>
        <p:spPr>
          <a:xfrm rot="8100000">
            <a:off x="2354806" y="1871898"/>
            <a:ext cx="143401" cy="143401"/>
          </a:xfrm>
          <a:prstGeom prst="teardrop">
            <a:avLst>
              <a:gd name="adj" fmla="val 127539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3" name="Google Shape;213;p25"/>
          <p:cNvSpPr/>
          <p:nvPr/>
        </p:nvSpPr>
        <p:spPr>
          <a:xfrm rot="8100000">
            <a:off x="2978400" y="3495649"/>
            <a:ext cx="143401" cy="143401"/>
          </a:xfrm>
          <a:prstGeom prst="teardrop">
            <a:avLst>
              <a:gd name="adj" fmla="val 127539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25"/>
          <p:cNvSpPr/>
          <p:nvPr/>
        </p:nvSpPr>
        <p:spPr>
          <a:xfrm rot="8100000">
            <a:off x="3941750" y="1781499"/>
            <a:ext cx="143401" cy="143401"/>
          </a:xfrm>
          <a:prstGeom prst="teardrop">
            <a:avLst>
              <a:gd name="adj" fmla="val 127539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5" name="Google Shape;215;p25"/>
          <p:cNvSpPr/>
          <p:nvPr/>
        </p:nvSpPr>
        <p:spPr>
          <a:xfrm rot="8100000">
            <a:off x="4625450" y="3737524"/>
            <a:ext cx="143401" cy="143401"/>
          </a:xfrm>
          <a:prstGeom prst="teardrop">
            <a:avLst>
              <a:gd name="adj" fmla="val 127539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6" name="Google Shape;216;p25"/>
          <p:cNvSpPr/>
          <p:nvPr/>
        </p:nvSpPr>
        <p:spPr>
          <a:xfrm rot="8100000">
            <a:off x="6525551" y="2288221"/>
            <a:ext cx="143401" cy="143401"/>
          </a:xfrm>
          <a:prstGeom prst="teardrop">
            <a:avLst>
              <a:gd name="adj" fmla="val 127539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25"/>
          <p:cNvSpPr/>
          <p:nvPr/>
        </p:nvSpPr>
        <p:spPr>
          <a:xfrm rot="8100000">
            <a:off x="7139350" y="3790649"/>
            <a:ext cx="143401" cy="143401"/>
          </a:xfrm>
          <a:prstGeom prst="teardrop">
            <a:avLst>
              <a:gd name="adj" fmla="val 127539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209;p25">
            <a:extLst>
              <a:ext uri="{FF2B5EF4-FFF2-40B4-BE49-F238E27FC236}">
                <a16:creationId xmlns:a16="http://schemas.microsoft.com/office/drawing/2014/main" id="{F01A6D78-0959-45AF-8210-C5A4404BBC93}"/>
              </a:ext>
            </a:extLst>
          </p:cNvPr>
          <p:cNvSpPr/>
          <p:nvPr/>
        </p:nvSpPr>
        <p:spPr>
          <a:xfrm>
            <a:off x="2865280" y="3007562"/>
            <a:ext cx="716119" cy="303091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tx1"/>
                </a:solidFill>
                <a:latin typeface="Fira Sans"/>
                <a:ea typeface="Fira Sans"/>
                <a:cs typeface="Fira Sans"/>
                <a:sym typeface="Fira Sans"/>
              </a:rPr>
              <a:t>Latin America</a:t>
            </a:r>
            <a:endParaRPr sz="800">
              <a:solidFill>
                <a:schemeClr val="tx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4" name="Google Shape;209;p25">
            <a:extLst>
              <a:ext uri="{FF2B5EF4-FFF2-40B4-BE49-F238E27FC236}">
                <a16:creationId xmlns:a16="http://schemas.microsoft.com/office/drawing/2014/main" id="{68FD5D7E-120E-4CDD-8683-700C5ECC9935}"/>
              </a:ext>
            </a:extLst>
          </p:cNvPr>
          <p:cNvSpPr/>
          <p:nvPr/>
        </p:nvSpPr>
        <p:spPr>
          <a:xfrm>
            <a:off x="6961188" y="2258521"/>
            <a:ext cx="716119" cy="303091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tx1"/>
                </a:solidFill>
                <a:latin typeface="Fira Sans"/>
                <a:ea typeface="Fira Sans"/>
                <a:cs typeface="Fira Sans"/>
                <a:sym typeface="Fira Sans"/>
              </a:rPr>
              <a:t>Asia Pacific</a:t>
            </a:r>
            <a:endParaRPr sz="800">
              <a:solidFill>
                <a:schemeClr val="tx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5" name="Google Shape;209;p25">
            <a:extLst>
              <a:ext uri="{FF2B5EF4-FFF2-40B4-BE49-F238E27FC236}">
                <a16:creationId xmlns:a16="http://schemas.microsoft.com/office/drawing/2014/main" id="{C34D27E0-883A-42C5-A452-49FA32AAB06C}"/>
              </a:ext>
            </a:extLst>
          </p:cNvPr>
          <p:cNvSpPr/>
          <p:nvPr/>
        </p:nvSpPr>
        <p:spPr>
          <a:xfrm>
            <a:off x="3948710" y="1373103"/>
            <a:ext cx="716119" cy="303091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tx1"/>
                </a:solidFill>
                <a:latin typeface="Fira Sans"/>
                <a:ea typeface="Fira Sans"/>
                <a:cs typeface="Fira Sans"/>
                <a:sym typeface="Fira Sans"/>
              </a:rPr>
              <a:t>Europe</a:t>
            </a:r>
            <a:endParaRPr sz="800">
              <a:solidFill>
                <a:schemeClr val="tx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16" name="Google Shape;209;p25">
            <a:extLst>
              <a:ext uri="{FF2B5EF4-FFF2-40B4-BE49-F238E27FC236}">
                <a16:creationId xmlns:a16="http://schemas.microsoft.com/office/drawing/2014/main" id="{C85C8BB5-B00F-4A2C-AEA8-B5AB3E4040DB}"/>
              </a:ext>
            </a:extLst>
          </p:cNvPr>
          <p:cNvSpPr/>
          <p:nvPr/>
        </p:nvSpPr>
        <p:spPr>
          <a:xfrm>
            <a:off x="4697150" y="2044999"/>
            <a:ext cx="840613" cy="556601"/>
          </a:xfrm>
          <a:prstGeom prst="wedgeRectCallout">
            <a:avLst>
              <a:gd name="adj1" fmla="val -21428"/>
              <a:gd name="adj2" fmla="val 84287"/>
            </a:avLst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chemeClr val="tx1"/>
                </a:solidFill>
                <a:latin typeface="Fira Sans"/>
                <a:ea typeface="Fira Sans"/>
                <a:cs typeface="Fira Sans"/>
                <a:sym typeface="Fira Sans"/>
              </a:rPr>
              <a:t>Emerging in Middle East and Africa</a:t>
            </a:r>
            <a:endParaRPr sz="800">
              <a:solidFill>
                <a:schemeClr val="tx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7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7</a:t>
            </a:fld>
            <a:endParaRPr/>
          </a:p>
        </p:txBody>
      </p:sp>
      <p:sp>
        <p:nvSpPr>
          <p:cNvPr id="229" name="Google Shape;229;p27"/>
          <p:cNvSpPr txBox="1">
            <a:spLocks noGrp="1"/>
          </p:cNvSpPr>
          <p:nvPr>
            <p:ph type="ctrTitle" idx="4294967295"/>
          </p:nvPr>
        </p:nvSpPr>
        <p:spPr>
          <a:xfrm>
            <a:off x="635002" y="571500"/>
            <a:ext cx="7432675" cy="89535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4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97,000</a:t>
            </a:r>
            <a:endParaRPr sz="4800">
              <a:solidFill>
                <a:schemeClr val="accent4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30" name="Google Shape;230;p27"/>
          <p:cNvSpPr txBox="1">
            <a:spLocks noGrp="1"/>
          </p:cNvSpPr>
          <p:nvPr>
            <p:ph type="subTitle" idx="4294967295"/>
          </p:nvPr>
        </p:nvSpPr>
        <p:spPr>
          <a:xfrm>
            <a:off x="635002" y="1411288"/>
            <a:ext cx="7432675" cy="46355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24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Advancement practitioners</a:t>
            </a:r>
            <a:endParaRPr sz="240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31" name="Google Shape;231;p27"/>
          <p:cNvSpPr txBox="1">
            <a:spLocks noGrp="1"/>
          </p:cNvSpPr>
          <p:nvPr>
            <p:ph type="ctrTitle" idx="4294967295"/>
          </p:nvPr>
        </p:nvSpPr>
        <p:spPr>
          <a:xfrm>
            <a:off x="635002" y="3200400"/>
            <a:ext cx="7432675" cy="89535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2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80</a:t>
            </a:r>
            <a:endParaRPr sz="4800">
              <a:solidFill>
                <a:schemeClr val="accent2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32" name="Google Shape;232;p27"/>
          <p:cNvSpPr txBox="1">
            <a:spLocks noGrp="1"/>
          </p:cNvSpPr>
          <p:nvPr>
            <p:ph type="subTitle" idx="4294967295"/>
          </p:nvPr>
        </p:nvSpPr>
        <p:spPr>
          <a:xfrm>
            <a:off x="635002" y="4040188"/>
            <a:ext cx="7432675" cy="46355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24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Countries</a:t>
            </a:r>
            <a:endParaRPr sz="240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33" name="Google Shape;233;p27"/>
          <p:cNvSpPr txBox="1">
            <a:spLocks noGrp="1"/>
          </p:cNvSpPr>
          <p:nvPr>
            <p:ph type="ctrTitle" idx="4294967295"/>
          </p:nvPr>
        </p:nvSpPr>
        <p:spPr>
          <a:xfrm>
            <a:off x="635002" y="1885950"/>
            <a:ext cx="7432675" cy="89535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>
                <a:solidFill>
                  <a:schemeClr val="accent3"/>
                </a:solidFill>
                <a:latin typeface="Lato Black" panose="020F0502020204030203" pitchFamily="34" charset="0"/>
                <a:ea typeface="Lato Black" panose="020F0502020204030203" pitchFamily="34" charset="0"/>
                <a:cs typeface="Lato Black" panose="020F0502020204030203" pitchFamily="34" charset="0"/>
              </a:rPr>
              <a:t>3,100</a:t>
            </a:r>
            <a:endParaRPr sz="4800">
              <a:solidFill>
                <a:schemeClr val="accent3"/>
              </a:solidFill>
              <a:latin typeface="Lato Black" panose="020F0502020204030203" pitchFamily="34" charset="0"/>
              <a:ea typeface="Lato Black" panose="020F0502020204030203" pitchFamily="34" charset="0"/>
              <a:cs typeface="Lato Black" panose="020F0502020204030203" pitchFamily="34" charset="0"/>
            </a:endParaRPr>
          </a:p>
        </p:txBody>
      </p:sp>
      <p:sp>
        <p:nvSpPr>
          <p:cNvPr id="234" name="Google Shape;234;p27"/>
          <p:cNvSpPr txBox="1">
            <a:spLocks noGrp="1"/>
          </p:cNvSpPr>
          <p:nvPr>
            <p:ph type="subTitle" idx="4294967295"/>
          </p:nvPr>
        </p:nvSpPr>
        <p:spPr>
          <a:xfrm>
            <a:off x="635002" y="2725738"/>
            <a:ext cx="7432675" cy="46355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800"/>
              </a:spcAft>
              <a:buNone/>
            </a:pPr>
            <a:r>
              <a:rPr lang="en" sz="240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Member institutions</a:t>
            </a:r>
            <a:endParaRPr sz="240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1"/>
          <p:cNvPicPr preferRelativeResize="0"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839"/>
          <a:stretch/>
        </p:blipFill>
        <p:spPr>
          <a:xfrm>
            <a:off x="4581766" y="0"/>
            <a:ext cx="3898799" cy="514350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cubicBezTo>
                  <a:pt x="3358" y="3729"/>
                  <a:pt x="5435" y="8863"/>
                  <a:pt x="5435" y="14535"/>
                </a:cubicBezTo>
                <a:cubicBezTo>
                  <a:pt x="5437" y="16944"/>
                  <a:pt x="5056" y="19336"/>
                  <a:pt x="4309" y="21600"/>
                </a:cubicBezTo>
                <a:lnTo>
                  <a:pt x="216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</p:pic>
      <p:sp>
        <p:nvSpPr>
          <p:cNvPr id="168" name="Google Shape;168;p21"/>
          <p:cNvSpPr txBox="1">
            <a:spLocks noGrp="1"/>
          </p:cNvSpPr>
          <p:nvPr>
            <p:ph type="title"/>
          </p:nvPr>
        </p:nvSpPr>
        <p:spPr>
          <a:xfrm>
            <a:off x="597259" y="3983970"/>
            <a:ext cx="33525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Sue Cunningham </a:t>
            </a:r>
            <a:br>
              <a:rPr lang="en" sz="2400"/>
            </a:br>
            <a:r>
              <a:rPr lang="en" sz="1400"/>
              <a:t>President and CEO of CASE</a:t>
            </a:r>
            <a:endParaRPr sz="1400"/>
          </a:p>
        </p:txBody>
      </p:sp>
      <p:sp>
        <p:nvSpPr>
          <p:cNvPr id="169" name="Google Shape;169;p21"/>
          <p:cNvSpPr txBox="1">
            <a:spLocks noGrp="1"/>
          </p:cNvSpPr>
          <p:nvPr>
            <p:ph type="body" idx="1"/>
          </p:nvPr>
        </p:nvSpPr>
        <p:spPr>
          <a:xfrm>
            <a:off x="629430" y="1314996"/>
            <a:ext cx="3352500" cy="1779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dirty="0"/>
              <a:t>“No matter how we might reimagine ourselves, our capacity to connect all those who care about advancing education &amp; research will be at the core of what we do.”</a:t>
            </a:r>
          </a:p>
        </p:txBody>
      </p:sp>
      <p:sp>
        <p:nvSpPr>
          <p:cNvPr id="170" name="Google Shape;170;p21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8</a:t>
            </a:fld>
            <a:endParaRPr/>
          </a:p>
        </p:txBody>
      </p:sp>
      <p:sp>
        <p:nvSpPr>
          <p:cNvPr id="9" name="Google Shape;28;p4">
            <a:extLst>
              <a:ext uri="{FF2B5EF4-FFF2-40B4-BE49-F238E27FC236}">
                <a16:creationId xmlns:a16="http://schemas.microsoft.com/office/drawing/2014/main" id="{3345C6E8-EC8C-42AD-A401-26E8D6195982}"/>
              </a:ext>
            </a:extLst>
          </p:cNvPr>
          <p:cNvSpPr/>
          <p:nvPr/>
        </p:nvSpPr>
        <p:spPr>
          <a:xfrm>
            <a:off x="7366600" y="-49"/>
            <a:ext cx="1777412" cy="5143500"/>
          </a:xfrm>
          <a:custGeom>
            <a:avLst/>
            <a:gdLst/>
            <a:ahLst/>
            <a:cxnLst/>
            <a:rect l="l" t="t" r="r" b="b"/>
            <a:pathLst>
              <a:path w="2369883" h="6858000" extrusionOk="0">
                <a:moveTo>
                  <a:pt x="0" y="0"/>
                </a:moveTo>
                <a:cubicBezTo>
                  <a:pt x="1144905" y="1173671"/>
                  <a:pt x="1850327" y="2777998"/>
                  <a:pt x="1850327" y="4547172"/>
                </a:cubicBezTo>
                <a:cubicBezTo>
                  <a:pt x="1851215" y="5336680"/>
                  <a:pt x="1708277" y="6119749"/>
                  <a:pt x="1428432" y="6858000"/>
                </a:cubicBezTo>
                <a:lnTo>
                  <a:pt x="2369883" y="6858000"/>
                </a:lnTo>
                <a:lnTo>
                  <a:pt x="236988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29;p4">
            <a:extLst>
              <a:ext uri="{FF2B5EF4-FFF2-40B4-BE49-F238E27FC236}">
                <a16:creationId xmlns:a16="http://schemas.microsoft.com/office/drawing/2014/main" id="{262DAEAC-03EF-4A5A-AC9E-6D982E2069EE}"/>
              </a:ext>
            </a:extLst>
          </p:cNvPr>
          <p:cNvSpPr/>
          <p:nvPr/>
        </p:nvSpPr>
        <p:spPr>
          <a:xfrm>
            <a:off x="7765441" y="0"/>
            <a:ext cx="1378553" cy="1394079"/>
          </a:xfrm>
          <a:custGeom>
            <a:avLst/>
            <a:gdLst/>
            <a:ahLst/>
            <a:cxnLst/>
            <a:rect l="l" t="t" r="r" b="b"/>
            <a:pathLst>
              <a:path w="1838070" h="1858772" extrusionOk="0">
                <a:moveTo>
                  <a:pt x="1838071" y="1858772"/>
                </a:moveTo>
                <a:lnTo>
                  <a:pt x="1838071" y="0"/>
                </a:lnTo>
                <a:lnTo>
                  <a:pt x="0" y="0"/>
                </a:lnTo>
                <a:cubicBezTo>
                  <a:pt x="731393" y="489734"/>
                  <a:pt x="1356551" y="1121924"/>
                  <a:pt x="1838071" y="1858772"/>
                </a:cubicBezTo>
                <a:close/>
              </a:path>
            </a:pathLst>
          </a:custGeom>
          <a:solidFill>
            <a:schemeClr val="tx2">
              <a:lumMod val="2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" name="Picture 13" descr="Logo, icon&#10;&#10;Description automatically generated with medium confidence">
            <a:extLst>
              <a:ext uri="{FF2B5EF4-FFF2-40B4-BE49-F238E27FC236}">
                <a16:creationId xmlns:a16="http://schemas.microsoft.com/office/drawing/2014/main" id="{95F3FA64-AC49-44B4-9FAC-524A8C015F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81335" y="117763"/>
            <a:ext cx="447949" cy="44334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>
            <a:spLocks noGrp="1"/>
          </p:cNvSpPr>
          <p:nvPr>
            <p:ph type="title"/>
          </p:nvPr>
        </p:nvSpPr>
        <p:spPr>
          <a:xfrm>
            <a:off x="856485" y="861216"/>
            <a:ext cx="6962100" cy="3963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CASE’s Vision and Mission</a:t>
            </a:r>
            <a:endParaRPr/>
          </a:p>
        </p:txBody>
      </p:sp>
      <p:sp>
        <p:nvSpPr>
          <p:cNvPr id="148" name="Google Shape;148;p19"/>
          <p:cNvSpPr txBox="1">
            <a:spLocks noGrp="1"/>
          </p:cNvSpPr>
          <p:nvPr>
            <p:ph type="body" idx="1"/>
          </p:nvPr>
        </p:nvSpPr>
        <p:spPr>
          <a:xfrm>
            <a:off x="779100" y="2406825"/>
            <a:ext cx="3252900" cy="829943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1600" indent="0">
              <a:buNone/>
            </a:pPr>
            <a:r>
              <a:rPr lang="en-US">
                <a:solidFill>
                  <a:schemeClr val="bg2"/>
                </a:solidFill>
                <a:latin typeface="Lato Black" panose="020B0604020202020204" charset="0"/>
                <a:ea typeface="Lato Black" panose="020B0604020202020204" charset="0"/>
                <a:cs typeface="Lato Black" panose="020B0604020202020204" charset="0"/>
              </a:rPr>
              <a:t>Advancing education to transform lives and society.</a:t>
            </a:r>
            <a:endParaRPr lang="en-US" sz="1800">
              <a:solidFill>
                <a:schemeClr val="bg2"/>
              </a:solidFill>
              <a:latin typeface="Lato Black" panose="020B0604020202020204" charset="0"/>
              <a:ea typeface="Lato Black" panose="020B0604020202020204" charset="0"/>
              <a:cs typeface="Lato Black" panose="020B0604020202020204" charset="0"/>
            </a:endParaRPr>
          </a:p>
        </p:txBody>
      </p:sp>
      <p:sp>
        <p:nvSpPr>
          <p:cNvPr id="150" name="Google Shape;150;p19"/>
          <p:cNvSpPr txBox="1">
            <a:spLocks noGrp="1"/>
          </p:cNvSpPr>
          <p:nvPr>
            <p:ph type="body" idx="2"/>
          </p:nvPr>
        </p:nvSpPr>
        <p:spPr>
          <a:xfrm>
            <a:off x="4337535" y="1575552"/>
            <a:ext cx="3252900" cy="292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101600" indent="0">
              <a:buNone/>
            </a:pPr>
            <a:r>
              <a:rPr lang="en-US" dirty="0">
                <a:solidFill>
                  <a:schemeClr val="bg2"/>
                </a:solidFill>
                <a:ea typeface="Calibri" panose="020F0502020204030204" pitchFamily="34" charset="0"/>
                <a:cs typeface="Arial" panose="020B0604020202020204" pitchFamily="34" charset="0"/>
              </a:rPr>
              <a:t>As a catalyst for advancing education worldwide, we </a:t>
            </a:r>
            <a:r>
              <a:rPr lang="en-US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inspire</a:t>
            </a:r>
            <a:r>
              <a:rPr lang="en-US" dirty="0">
                <a:solidFill>
                  <a:schemeClr val="bg2"/>
                </a:solidFill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challenge</a:t>
            </a:r>
            <a:r>
              <a:rPr lang="en-US" dirty="0">
                <a:solidFill>
                  <a:schemeClr val="bg2"/>
                </a:solidFill>
                <a:ea typeface="Calibri" panose="020F0502020204030204" pitchFamily="34" charset="0"/>
                <a:cs typeface="Arial" panose="020B0604020202020204" pitchFamily="34" charset="0"/>
              </a:rPr>
              <a:t>, and </a:t>
            </a:r>
            <a:r>
              <a:rPr lang="en-US" dirty="0">
                <a:solidFill>
                  <a:schemeClr val="accent1"/>
                </a:solidFill>
                <a:ea typeface="Calibri" panose="020F0502020204030204" pitchFamily="34" charset="0"/>
                <a:cs typeface="Arial" panose="020B0604020202020204" pitchFamily="34" charset="0"/>
              </a:rPr>
              <a:t>equip</a:t>
            </a:r>
            <a:r>
              <a:rPr lang="en-US" dirty="0">
                <a:solidFill>
                  <a:schemeClr val="bg2"/>
                </a:solidFill>
                <a:ea typeface="Calibri" panose="020F0502020204030204" pitchFamily="34" charset="0"/>
                <a:cs typeface="Arial" panose="020B0604020202020204" pitchFamily="34" charset="0"/>
              </a:rPr>
              <a:t> communities of professionals to act effectively and with integrity to champion the success of their institutions.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151" name="Google Shape;151;p1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lonso templat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ASE_1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84600ED1AEDB49AE64BC6D1CBA1ACC" ma:contentTypeVersion="12" ma:contentTypeDescription="Create a new document." ma:contentTypeScope="" ma:versionID="bbf4d0a0c791259e642602f48236b110">
  <xsd:schema xmlns:xsd="http://www.w3.org/2001/XMLSchema" xmlns:xs="http://www.w3.org/2001/XMLSchema" xmlns:p="http://schemas.microsoft.com/office/2006/metadata/properties" xmlns:ns2="436fd5c5-65d0-4613-82b3-83f4cc02c1c3" xmlns:ns3="920a8d07-f696-4475-966d-341c144c473d" targetNamespace="http://schemas.microsoft.com/office/2006/metadata/properties" ma:root="true" ma:fieldsID="5b72099cd55533dd0e21b4d5a3a9df2f" ns2:_="" ns3:_="">
    <xsd:import namespace="436fd5c5-65d0-4613-82b3-83f4cc02c1c3"/>
    <xsd:import namespace="920a8d07-f696-4475-966d-341c144c47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3:SharedWithUsers" minOccurs="0"/>
                <xsd:element ref="ns3:SharedWithDetail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fd5c5-65d0-4613-82b3-83f4cc02c1c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0a8d07-f696-4475-966d-341c144c473d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4E6418B-FE33-4443-A453-73B17372B9D9}">
  <ds:schemaRefs>
    <ds:schemaRef ds:uri="920a8d07-f696-4475-966d-341c144c473d"/>
    <ds:schemaRef ds:uri="http://schemas.openxmlformats.org/package/2006/metadata/core-properties"/>
    <ds:schemaRef ds:uri="http://www.w3.org/XML/1998/namespace"/>
    <ds:schemaRef ds:uri="http://purl.org/dc/terms/"/>
    <ds:schemaRef ds:uri="http://purl.org/dc/dcmitype/"/>
    <ds:schemaRef ds:uri="http://schemas.microsoft.com/office/2006/metadata/properties"/>
    <ds:schemaRef ds:uri="http://purl.org/dc/elements/1.1/"/>
    <ds:schemaRef ds:uri="http://schemas.microsoft.com/office/infopath/2007/PartnerControls"/>
    <ds:schemaRef ds:uri="http://schemas.microsoft.com/office/2006/documentManagement/types"/>
    <ds:schemaRef ds:uri="436fd5c5-65d0-4613-82b3-83f4cc02c1c3"/>
  </ds:schemaRefs>
</ds:datastoreItem>
</file>

<file path=customXml/itemProps2.xml><?xml version="1.0" encoding="utf-8"?>
<ds:datastoreItem xmlns:ds="http://schemas.openxmlformats.org/officeDocument/2006/customXml" ds:itemID="{054A7D77-6BAC-4906-B3B5-E3D7961330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4061A1-3D97-4F06-A554-2F88D86CA3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6fd5c5-65d0-4613-82b3-83f4cc02c1c3"/>
    <ds:schemaRef ds:uri="920a8d07-f696-4475-966d-341c144c47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1445</Words>
  <Application>Microsoft Office PowerPoint</Application>
  <PresentationFormat>On-screen Show (16:9)</PresentationFormat>
  <Paragraphs>252</Paragraphs>
  <Slides>31</Slides>
  <Notes>28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3" baseType="lpstr">
      <vt:lpstr>Lato Semibold</vt:lpstr>
      <vt:lpstr>Calibri</vt:lpstr>
      <vt:lpstr>Lato Black</vt:lpstr>
      <vt:lpstr>Lato Light</vt:lpstr>
      <vt:lpstr>Fira Sans Light</vt:lpstr>
      <vt:lpstr>Fira Sans Medium</vt:lpstr>
      <vt:lpstr>Fira Sans</vt:lpstr>
      <vt:lpstr>Arial</vt:lpstr>
      <vt:lpstr>Fira Sans SemiBold</vt:lpstr>
      <vt:lpstr>Lucida Grande</vt:lpstr>
      <vt:lpstr>Lato</vt:lpstr>
      <vt:lpstr>Alonso template</vt:lpstr>
      <vt:lpstr>CASE Update for the Central Europe Advancement Directors Summit (CEADS)</vt:lpstr>
      <vt:lpstr>A little bit about me</vt:lpstr>
      <vt:lpstr>Today’s Session</vt:lpstr>
      <vt:lpstr>Championing Advancement  2022-2027</vt:lpstr>
      <vt:lpstr>PowerPoint Presentation</vt:lpstr>
      <vt:lpstr>CASE is GLOBAL</vt:lpstr>
      <vt:lpstr>97,000</vt:lpstr>
      <vt:lpstr>Sue Cunningham  President and CEO of CASE</vt:lpstr>
      <vt:lpstr>CASE’s Vision and Mission</vt:lpstr>
      <vt:lpstr>Find your connection.</vt:lpstr>
      <vt:lpstr>Welcome to a global community</vt:lpstr>
      <vt:lpstr>Find your inner leader.</vt:lpstr>
      <vt:lpstr>Professional Development</vt:lpstr>
      <vt:lpstr>Find data that drives decisions.</vt:lpstr>
      <vt:lpstr>Data and research</vt:lpstr>
      <vt:lpstr>Find your next great idea.</vt:lpstr>
      <vt:lpstr>Publications and Learning</vt:lpstr>
      <vt:lpstr>Find your diverse team.</vt:lpstr>
      <vt:lpstr>Diversity, Equity, Inclusion, Belonging</vt:lpstr>
      <vt:lpstr>Find your voice.</vt:lpstr>
      <vt:lpstr>Advocacy and Public Policy</vt:lpstr>
      <vt:lpstr>Research at CASE</vt:lpstr>
      <vt:lpstr>Research at CASE</vt:lpstr>
      <vt:lpstr>PowerPoint Presentation</vt:lpstr>
      <vt:lpstr>Updates since June-2020</vt:lpstr>
      <vt:lpstr>Sample Complimentary GPS Reports (members)</vt:lpstr>
      <vt:lpstr>European Participation in CASE Research</vt:lpstr>
      <vt:lpstr>What’s next?</vt:lpstr>
      <vt:lpstr>What’s next for CASE?</vt:lpstr>
      <vt:lpstr>Reality check…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Genji Lawson</dc:creator>
  <cp:lastModifiedBy>Maarten  Vervaat</cp:lastModifiedBy>
  <cp:revision>11</cp:revision>
  <dcterms:modified xsi:type="dcterms:W3CDTF">2022-06-21T06:55:01Z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0x0101002784600ED1AEDB49AE64BC6D1CBA1ACC</vt:lpwstr>
  </property>
</Properties>
</file>