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1" r:id="rId1"/>
  </p:sldMasterIdLst>
  <p:notesMasterIdLst>
    <p:notesMasterId r:id="rId13"/>
  </p:notesMasterIdLst>
  <p:sldIdLst>
    <p:sldId id="256" r:id="rId2"/>
    <p:sldId id="260" r:id="rId3"/>
    <p:sldId id="270" r:id="rId4"/>
    <p:sldId id="258" r:id="rId5"/>
    <p:sldId id="265" r:id="rId6"/>
    <p:sldId id="278" r:id="rId7"/>
    <p:sldId id="269" r:id="rId8"/>
    <p:sldId id="268" r:id="rId9"/>
    <p:sldId id="266" r:id="rId10"/>
    <p:sldId id="267" r:id="rId11"/>
    <p:sldId id="274" r:id="rId12"/>
  </p:sldIdLst>
  <p:sldSz cx="9144000" cy="5143500" type="screen16x9"/>
  <p:notesSz cx="6858000" cy="9144000"/>
  <p:embeddedFontLst>
    <p:embeddedFont>
      <p:font typeface="Arial Black" panose="020B0604020202020204" pitchFamily="34" charset="0"/>
      <p:regular r:id="rId14"/>
      <p:bold r:id="rId15"/>
    </p:embeddedFont>
    <p:embeddedFont>
      <p:font typeface="Calibri" panose="020F0502020204030204" pitchFamily="34" charset="0"/>
      <p:regular r:id="rId16"/>
      <p:bold r:id="rId17"/>
      <p:italic r:id="rId18"/>
      <p:boldItalic r:id="rId19"/>
    </p:embeddedFont>
    <p:embeddedFont>
      <p:font typeface="Franklin Gothic" panose="020B0603020102020204" pitchFamily="34" charset="0"/>
      <p:regular r:id="rId20"/>
      <p:bold r:id="rId21"/>
      <p:italic r:id="rId22"/>
      <p:boldItalic r:id="rId23"/>
    </p:embeddedFont>
    <p:embeddedFont>
      <p:font typeface="Helvetica Neue" panose="02000503000000020004" pitchFamily="2" charset="0"/>
      <p:regular r:id="rId24"/>
      <p:bold r:id="rId25"/>
      <p:italic r:id="rId26"/>
      <p:boldItalic r:id="rId27"/>
    </p:embeddedFont>
    <p:embeddedFont>
      <p:font typeface="IBM Plex Sans" panose="020B0503050203000203" pitchFamily="34" charset="0"/>
      <p:regular r:id="rId28"/>
      <p:bold r:id="rId29"/>
      <p:italic r:id="rId30"/>
      <p:boldItalic r:id="rId31"/>
    </p:embeddedFont>
    <p:embeddedFont>
      <p:font typeface="Libre Franklin" pitchFamily="2" charset="77"/>
      <p:regular r:id="rId32"/>
      <p:bold r:id="rId33"/>
      <p:italic r:id="rId34"/>
      <p:boldItalic r:id="rId35"/>
    </p:embeddedFont>
    <p:embeddedFont>
      <p:font typeface="Libre Franklin Medium" pitchFamily="2" charset="77"/>
      <p:regular r:id="rId36"/>
      <p:italic r:id="rId37"/>
    </p:embeddedFont>
    <p:embeddedFont>
      <p:font typeface="Libre Franklin Thin" pitchFamily="2" charset="77"/>
      <p:regular r:id="rId38"/>
      <p: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4"/>
    <p:restoredTop sz="78846"/>
  </p:normalViewPr>
  <p:slideViewPr>
    <p:cSldViewPr snapToGrid="0" snapToObjects="1">
      <p:cViewPr varScale="1">
        <p:scale>
          <a:sx n="101" d="100"/>
          <a:sy n="101" d="100"/>
        </p:scale>
        <p:origin x="140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9" Type="http://schemas.openxmlformats.org/officeDocument/2006/relationships/font" Target="fonts/font26.fntdata"/><Relationship Id="rId21" Type="http://schemas.openxmlformats.org/officeDocument/2006/relationships/font" Target="fonts/font8.fntdata"/><Relationship Id="rId34" Type="http://schemas.openxmlformats.org/officeDocument/2006/relationships/font" Target="fonts/font21.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37" Type="http://schemas.openxmlformats.org/officeDocument/2006/relationships/font" Target="fonts/font24.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font" Target="fonts/font23.fnt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font" Target="fonts/font22.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font" Target="fonts/font20.fntdata"/><Relationship Id="rId38" Type="http://schemas.openxmlformats.org/officeDocument/2006/relationships/font" Target="fonts/font2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notes"/>
          <p:cNvSpPr txBox="1">
            <a:spLocks noGrp="1"/>
          </p:cNvSpPr>
          <p:nvPr>
            <p:ph type="body" idx="1"/>
          </p:nvPr>
        </p:nvSpPr>
        <p:spPr>
          <a:xfrm>
            <a:off x="914400" y="4343400"/>
            <a:ext cx="5029200" cy="4114800"/>
          </a:xfrm>
          <a:prstGeom prst="rect">
            <a:avLst/>
          </a:prstGeom>
          <a:noFill/>
          <a:ln>
            <a:noFill/>
          </a:ln>
        </p:spPr>
        <p:txBody>
          <a:bodyPr spcFirstLastPara="1" wrap="square" lIns="91425" tIns="91425" rIns="91425" bIns="91425" anchor="t" anchorCtr="0">
            <a:noAutofit/>
          </a:bodyPr>
          <a:lstStyle/>
          <a:p>
            <a:pPr marL="152400" lvl="0" indent="0" algn="l" rtl="0">
              <a:lnSpc>
                <a:spcPct val="115000"/>
              </a:lnSpc>
              <a:spcBef>
                <a:spcPts val="0"/>
              </a:spcBef>
              <a:spcAft>
                <a:spcPts val="0"/>
              </a:spcAft>
              <a:buSzPts val="1100"/>
              <a:buNone/>
            </a:pPr>
            <a:r>
              <a:rPr lang="de-DE" sz="1200" dirty="0" err="1"/>
              <a:t>How</a:t>
            </a:r>
            <a:r>
              <a:rPr lang="de-DE" sz="1200" dirty="0"/>
              <a:t> and </a:t>
            </a:r>
            <a:r>
              <a:rPr lang="de-DE" sz="1200" dirty="0" err="1"/>
              <a:t>to</a:t>
            </a:r>
            <a:r>
              <a:rPr lang="de-DE" sz="1200" dirty="0"/>
              <a:t> </a:t>
            </a:r>
            <a:r>
              <a:rPr lang="de-DE" sz="1200" dirty="0" err="1"/>
              <a:t>whom</a:t>
            </a:r>
            <a:r>
              <a:rPr lang="de-DE" sz="1200" dirty="0"/>
              <a:t> do </a:t>
            </a:r>
            <a:r>
              <a:rPr lang="de-DE" sz="1200" dirty="0" err="1"/>
              <a:t>you</a:t>
            </a:r>
            <a:r>
              <a:rPr lang="de-DE" sz="1200" dirty="0"/>
              <a:t> </a:t>
            </a:r>
            <a:r>
              <a:rPr lang="de-DE" sz="1200" dirty="0" err="1"/>
              <a:t>communicate</a:t>
            </a:r>
            <a:r>
              <a:rPr lang="de-DE" sz="1200" dirty="0"/>
              <a:t> </a:t>
            </a:r>
            <a:r>
              <a:rPr lang="de-DE" sz="1200" dirty="0" err="1"/>
              <a:t>what</a:t>
            </a:r>
            <a:r>
              <a:rPr lang="de-DE" sz="1200" dirty="0"/>
              <a:t> </a:t>
            </a:r>
            <a:r>
              <a:rPr lang="de-DE" sz="1200" dirty="0" err="1"/>
              <a:t>you</a:t>
            </a:r>
            <a:r>
              <a:rPr lang="de-DE" sz="1200" dirty="0"/>
              <a:t> </a:t>
            </a:r>
            <a:r>
              <a:rPr lang="de-DE" sz="1200" dirty="0" err="1"/>
              <a:t>can</a:t>
            </a:r>
            <a:r>
              <a:rPr lang="de-DE" sz="1200" dirty="0"/>
              <a:t> do </a:t>
            </a:r>
            <a:r>
              <a:rPr lang="de-DE" sz="1200" dirty="0" err="1"/>
              <a:t>for</a:t>
            </a:r>
            <a:r>
              <a:rPr lang="de-DE" sz="1200" dirty="0"/>
              <a:t> </a:t>
            </a:r>
            <a:r>
              <a:rPr lang="de-DE" sz="1200" dirty="0" err="1"/>
              <a:t>your</a:t>
            </a:r>
            <a:r>
              <a:rPr lang="de-DE" sz="1200" dirty="0"/>
              <a:t> University / </a:t>
            </a:r>
            <a:r>
              <a:rPr lang="de-DE" sz="1200" dirty="0" err="1"/>
              <a:t>institute</a:t>
            </a:r>
            <a:r>
              <a:rPr lang="de-DE" sz="1200" dirty="0"/>
              <a:t> / </a:t>
            </a:r>
            <a:r>
              <a:rPr lang="de-DE" sz="1200" dirty="0" err="1"/>
              <a:t>organisation</a:t>
            </a:r>
            <a:r>
              <a:rPr lang="de-DE" sz="1200" dirty="0"/>
              <a:t>? </a:t>
            </a:r>
          </a:p>
          <a:p>
            <a:pPr marL="152400" lvl="0" indent="0" algn="l" rtl="0">
              <a:lnSpc>
                <a:spcPct val="115000"/>
              </a:lnSpc>
              <a:spcBef>
                <a:spcPts val="0"/>
              </a:spcBef>
              <a:spcAft>
                <a:spcPts val="0"/>
              </a:spcAft>
              <a:buSzPts val="1100"/>
              <a:buNone/>
            </a:pPr>
            <a:r>
              <a:rPr lang="de-DE" sz="1200" dirty="0"/>
              <a:t>Do </a:t>
            </a:r>
            <a:r>
              <a:rPr lang="de-DE" sz="1200" dirty="0" err="1"/>
              <a:t>you</a:t>
            </a:r>
            <a:r>
              <a:rPr lang="de-DE" sz="1200" dirty="0"/>
              <a:t> </a:t>
            </a:r>
            <a:r>
              <a:rPr lang="de-DE" sz="1200" dirty="0" err="1"/>
              <a:t>use</a:t>
            </a:r>
            <a:r>
              <a:rPr lang="de-DE" sz="1200" dirty="0"/>
              <a:t> </a:t>
            </a:r>
            <a:r>
              <a:rPr lang="de-DE" sz="1200" dirty="0" err="1"/>
              <a:t>your</a:t>
            </a:r>
            <a:r>
              <a:rPr lang="de-DE" sz="1200" dirty="0"/>
              <a:t> </a:t>
            </a:r>
            <a:r>
              <a:rPr lang="de-DE" sz="1200" dirty="0" err="1"/>
              <a:t>institute‘s</a:t>
            </a:r>
            <a:r>
              <a:rPr lang="de-DE" sz="1200" dirty="0"/>
              <a:t> own </a:t>
            </a:r>
            <a:r>
              <a:rPr lang="de-DE" sz="1200" dirty="0" err="1"/>
              <a:t>language</a:t>
            </a:r>
            <a:r>
              <a:rPr lang="de-DE" sz="1200" dirty="0"/>
              <a:t> and </a:t>
            </a:r>
            <a:r>
              <a:rPr lang="de-DE" sz="1200" dirty="0" err="1"/>
              <a:t>priorities</a:t>
            </a:r>
            <a:r>
              <a:rPr lang="de-DE" sz="1200" dirty="0"/>
              <a:t>?</a:t>
            </a:r>
          </a:p>
          <a:p>
            <a:pPr marL="152400" lvl="0" indent="0" algn="l" rtl="0">
              <a:lnSpc>
                <a:spcPct val="115000"/>
              </a:lnSpc>
              <a:spcBef>
                <a:spcPts val="0"/>
              </a:spcBef>
              <a:spcAft>
                <a:spcPts val="0"/>
              </a:spcAft>
              <a:buSzPts val="1100"/>
              <a:buNone/>
            </a:pPr>
            <a:r>
              <a:rPr lang="de-DE" sz="1200" dirty="0" err="1"/>
              <a:t>How</a:t>
            </a:r>
            <a:r>
              <a:rPr lang="de-DE" sz="1200" dirty="0"/>
              <a:t> do </a:t>
            </a:r>
            <a:r>
              <a:rPr lang="de-DE" sz="1200" dirty="0" err="1"/>
              <a:t>you</a:t>
            </a:r>
            <a:r>
              <a:rPr lang="de-DE" sz="1200" dirty="0"/>
              <a:t> </a:t>
            </a:r>
            <a:r>
              <a:rPr lang="de-DE" sz="1200" dirty="0" err="1"/>
              <a:t>set</a:t>
            </a:r>
            <a:r>
              <a:rPr lang="de-DE" sz="1200" dirty="0"/>
              <a:t> </a:t>
            </a:r>
            <a:r>
              <a:rPr lang="de-DE" sz="1200" dirty="0" err="1"/>
              <a:t>your</a:t>
            </a:r>
            <a:r>
              <a:rPr lang="de-DE" sz="1200" dirty="0"/>
              <a:t> </a:t>
            </a:r>
            <a:r>
              <a:rPr lang="de-DE" sz="1200" dirty="0" err="1"/>
              <a:t>goals</a:t>
            </a:r>
            <a:r>
              <a:rPr lang="de-DE" sz="1200" dirty="0"/>
              <a:t>? And </a:t>
            </a:r>
            <a:r>
              <a:rPr lang="de-DE" sz="1200" dirty="0" err="1"/>
              <a:t>are</a:t>
            </a:r>
            <a:r>
              <a:rPr lang="de-DE" sz="1200" dirty="0"/>
              <a:t> </a:t>
            </a:r>
            <a:r>
              <a:rPr lang="de-DE" sz="1200" dirty="0" err="1"/>
              <a:t>you</a:t>
            </a:r>
            <a:r>
              <a:rPr lang="de-DE" sz="1200" dirty="0"/>
              <a:t> </a:t>
            </a:r>
            <a:r>
              <a:rPr lang="de-DE" sz="1200" dirty="0" err="1"/>
              <a:t>measuring</a:t>
            </a:r>
            <a:r>
              <a:rPr lang="de-DE" sz="1200" dirty="0"/>
              <a:t> </a:t>
            </a:r>
            <a:r>
              <a:rPr lang="de-DE" sz="1200" dirty="0" err="1"/>
              <a:t>your</a:t>
            </a:r>
            <a:r>
              <a:rPr lang="de-DE" sz="1200" dirty="0"/>
              <a:t> </a:t>
            </a:r>
            <a:r>
              <a:rPr lang="de-DE" sz="1200" dirty="0" err="1"/>
              <a:t>alumni</a:t>
            </a:r>
            <a:r>
              <a:rPr lang="de-DE" sz="1200" dirty="0"/>
              <a:t> </a:t>
            </a:r>
            <a:r>
              <a:rPr lang="de-DE" sz="1200" dirty="0" err="1"/>
              <a:t>engagement</a:t>
            </a:r>
            <a:r>
              <a:rPr lang="de-DE" sz="1200" dirty="0"/>
              <a:t> </a:t>
            </a:r>
            <a:r>
              <a:rPr lang="de-DE" sz="1200" dirty="0" err="1"/>
              <a:t>metrics</a:t>
            </a:r>
            <a:r>
              <a:rPr lang="de-DE" sz="1200" dirty="0"/>
              <a:t>?</a:t>
            </a:r>
          </a:p>
          <a:p>
            <a:pPr marL="152400" lvl="0" indent="0" algn="l" rtl="0">
              <a:lnSpc>
                <a:spcPct val="115000"/>
              </a:lnSpc>
              <a:spcBef>
                <a:spcPts val="0"/>
              </a:spcBef>
              <a:spcAft>
                <a:spcPts val="0"/>
              </a:spcAft>
              <a:buSzPts val="1100"/>
              <a:buNone/>
            </a:pPr>
            <a:endParaRPr sz="1200" dirty="0"/>
          </a:p>
          <a:p>
            <a:pPr marL="158750" lvl="0" indent="0" algn="l" rtl="0">
              <a:lnSpc>
                <a:spcPct val="100000"/>
              </a:lnSpc>
              <a:spcBef>
                <a:spcPts val="0"/>
              </a:spcBef>
              <a:spcAft>
                <a:spcPts val="0"/>
              </a:spcAft>
              <a:buSzPts val="1100"/>
              <a:buNone/>
            </a:pPr>
            <a:endParaRPr dirty="0"/>
          </a:p>
        </p:txBody>
      </p:sp>
      <p:sp>
        <p:nvSpPr>
          <p:cNvPr id="217" name="Google Shape;21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1" name="Google Shape;44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8659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8" name="Google Shape;548;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5" name="Google Shape;32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a:solidFill>
                  <a:schemeClr val="lt1"/>
                </a:solidFill>
                <a:latin typeface="Helvetica Neue"/>
                <a:ea typeface="Helvetica Neue"/>
                <a:cs typeface="Helvetica Neue"/>
                <a:sym typeface="Helvetica Neue"/>
              </a:rPr>
              <a:t>This </a:t>
            </a:r>
            <a:r>
              <a:rPr lang="de-DE" dirty="0" err="1">
                <a:solidFill>
                  <a:schemeClr val="lt1"/>
                </a:solidFill>
                <a:latin typeface="Helvetica Neue"/>
                <a:ea typeface="Helvetica Neue"/>
                <a:cs typeface="Helvetica Neue"/>
                <a:sym typeface="Helvetica Neue"/>
              </a:rPr>
              <a:t>is</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how</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we</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describe</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our</a:t>
            </a:r>
            <a:r>
              <a:rPr lang="de-DE" dirty="0">
                <a:solidFill>
                  <a:schemeClr val="lt1"/>
                </a:solidFill>
                <a:latin typeface="Helvetica Neue"/>
                <a:ea typeface="Helvetica Neue"/>
                <a:cs typeface="Helvetica Neue"/>
                <a:sym typeface="Helvetica Neue"/>
              </a:rPr>
              <a:t> operational </a:t>
            </a:r>
            <a:r>
              <a:rPr lang="de-DE" dirty="0" err="1">
                <a:solidFill>
                  <a:schemeClr val="lt1"/>
                </a:solidFill>
                <a:latin typeface="Helvetica Neue"/>
                <a:ea typeface="Helvetica Neue"/>
                <a:cs typeface="Helvetica Neue"/>
                <a:sym typeface="Helvetica Neue"/>
              </a:rPr>
              <a:t>set</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up</a:t>
            </a:r>
            <a:r>
              <a:rPr lang="de-DE" dirty="0">
                <a:solidFill>
                  <a:schemeClr val="lt1"/>
                </a:solidFill>
                <a:latin typeface="Helvetica Neue"/>
                <a:ea typeface="Helvetica Neue"/>
                <a:cs typeface="Helvetica Neue"/>
                <a:sym typeface="Helvetica Neue"/>
              </a:rPr>
              <a:t>.</a:t>
            </a:r>
          </a:p>
          <a:p>
            <a:pPr marL="0" lvl="0" indent="0" algn="l" rtl="0">
              <a:lnSpc>
                <a:spcPct val="100000"/>
              </a:lnSpc>
              <a:spcBef>
                <a:spcPts val="0"/>
              </a:spcBef>
              <a:spcAft>
                <a:spcPts val="0"/>
              </a:spcAft>
              <a:buSzPts val="1400"/>
              <a:buNone/>
            </a:pPr>
            <a:r>
              <a:rPr lang="de-DE" dirty="0">
                <a:solidFill>
                  <a:schemeClr val="lt1"/>
                </a:solidFill>
                <a:latin typeface="Helvetica Neue"/>
                <a:ea typeface="Helvetica Neue"/>
                <a:cs typeface="Helvetica Neue"/>
                <a:sym typeface="Helvetica Neue"/>
              </a:rPr>
              <a:t>The </a:t>
            </a:r>
            <a:r>
              <a:rPr lang="de-DE" dirty="0" err="1">
                <a:solidFill>
                  <a:schemeClr val="lt1"/>
                </a:solidFill>
                <a:latin typeface="Helvetica Neue"/>
                <a:ea typeface="Helvetica Neue"/>
                <a:cs typeface="Helvetica Neue"/>
                <a:sym typeface="Helvetica Neue"/>
              </a:rPr>
              <a:t>visual</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is</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taken</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from</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the</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new</a:t>
            </a:r>
            <a:r>
              <a:rPr lang="de-DE" dirty="0">
                <a:solidFill>
                  <a:schemeClr val="lt1"/>
                </a:solidFill>
                <a:latin typeface="Helvetica Neue"/>
                <a:ea typeface="Helvetica Neue"/>
                <a:cs typeface="Helvetica Neue"/>
                <a:sym typeface="Helvetica Neue"/>
              </a:rPr>
              <a:t> EMBL </a:t>
            </a:r>
            <a:r>
              <a:rPr lang="de-DE" dirty="0" err="1">
                <a:solidFill>
                  <a:schemeClr val="lt1"/>
                </a:solidFill>
                <a:latin typeface="Helvetica Neue"/>
                <a:ea typeface="Helvetica Neue"/>
                <a:cs typeface="Helvetica Neue"/>
                <a:sym typeface="Helvetica Neue"/>
              </a:rPr>
              <a:t>scientific</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programme</a:t>
            </a:r>
            <a:r>
              <a:rPr lang="de-DE" dirty="0">
                <a:solidFill>
                  <a:schemeClr val="lt1"/>
                </a:solidFill>
                <a:latin typeface="Helvetica Neue"/>
                <a:ea typeface="Helvetica Neue"/>
                <a:cs typeface="Helvetica Neue"/>
                <a:sym typeface="Helvetica Neue"/>
              </a:rPr>
              <a:t>.</a:t>
            </a:r>
          </a:p>
          <a:p>
            <a:pPr marL="0" lvl="0" indent="0" algn="l" rtl="0">
              <a:lnSpc>
                <a:spcPct val="100000"/>
              </a:lnSpc>
              <a:spcBef>
                <a:spcPts val="0"/>
              </a:spcBef>
              <a:spcAft>
                <a:spcPts val="0"/>
              </a:spcAft>
              <a:buSzPts val="1400"/>
              <a:buNone/>
            </a:pPr>
            <a:r>
              <a:rPr lang="de-DE" dirty="0" err="1">
                <a:solidFill>
                  <a:schemeClr val="lt1"/>
                </a:solidFill>
                <a:latin typeface="Helvetica Neue"/>
                <a:ea typeface="Helvetica Neue"/>
                <a:cs typeface="Helvetica Neue"/>
                <a:sym typeface="Helvetica Neue"/>
              </a:rPr>
              <a:t>It</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shows</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the</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focus</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of</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our</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work</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which</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is</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managing</a:t>
            </a:r>
            <a:r>
              <a:rPr lang="de-DE" dirty="0">
                <a:solidFill>
                  <a:schemeClr val="lt1"/>
                </a:solidFill>
                <a:latin typeface="Helvetica Neue"/>
                <a:ea typeface="Helvetica Neue"/>
                <a:cs typeface="Helvetica Neue"/>
                <a:sym typeface="Helvetica Neue"/>
              </a:rPr>
              <a:t> a </a:t>
            </a:r>
            <a:r>
              <a:rPr lang="de-DE" dirty="0" err="1">
                <a:solidFill>
                  <a:schemeClr val="lt1"/>
                </a:solidFill>
                <a:latin typeface="Helvetica Neue"/>
                <a:ea typeface="Helvetica Neue"/>
                <a:cs typeface="Helvetica Neue"/>
                <a:sym typeface="Helvetica Neue"/>
              </a:rPr>
              <a:t>portfolio</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of</a:t>
            </a:r>
            <a:r>
              <a:rPr lang="de-DE" dirty="0">
                <a:solidFill>
                  <a:schemeClr val="lt1"/>
                </a:solidFill>
                <a:latin typeface="Helvetica Neue"/>
                <a:ea typeface="Helvetica Neue"/>
                <a:cs typeface="Helvetica Neue"/>
                <a:sym typeface="Helvetica Neue"/>
              </a:rPr>
              <a:t> 10,000 </a:t>
            </a:r>
            <a:r>
              <a:rPr lang="de-DE" dirty="0" err="1">
                <a:solidFill>
                  <a:schemeClr val="lt1"/>
                </a:solidFill>
                <a:latin typeface="Helvetica Neue"/>
                <a:ea typeface="Helvetica Neue"/>
                <a:cs typeface="Helvetica Neue"/>
                <a:sym typeface="Helvetica Neue"/>
              </a:rPr>
              <a:t>alumni</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data</a:t>
            </a:r>
            <a:r>
              <a:rPr lang="de-DE" dirty="0">
                <a:solidFill>
                  <a:schemeClr val="lt1"/>
                </a:solidFill>
                <a:latin typeface="Helvetica Neue"/>
                <a:ea typeface="Helvetica Neue"/>
                <a:cs typeface="Helvetica Neue"/>
                <a:sym typeface="Helvetica Neue"/>
              </a:rPr>
              <a:t> and </a:t>
            </a:r>
            <a:r>
              <a:rPr lang="de-DE" dirty="0" err="1">
                <a:solidFill>
                  <a:schemeClr val="lt1"/>
                </a:solidFill>
                <a:latin typeface="Helvetica Neue"/>
                <a:ea typeface="Helvetica Neue"/>
                <a:cs typeface="Helvetica Neue"/>
                <a:sym typeface="Helvetica Neue"/>
              </a:rPr>
              <a:t>relationship</a:t>
            </a:r>
            <a:r>
              <a:rPr lang="de-DE" dirty="0">
                <a:solidFill>
                  <a:schemeClr val="lt1"/>
                </a:solidFill>
                <a:latin typeface="Helvetica Neue"/>
                <a:ea typeface="Helvetica Neue"/>
                <a:cs typeface="Helvetica Neue"/>
                <a:sym typeface="Helvetica Neue"/>
              </a:rPr>
              <a:t>.</a:t>
            </a:r>
          </a:p>
          <a:p>
            <a:pPr marL="0" lvl="0" indent="0" algn="l" rtl="0">
              <a:lnSpc>
                <a:spcPct val="100000"/>
              </a:lnSpc>
              <a:spcBef>
                <a:spcPts val="0"/>
              </a:spcBef>
              <a:spcAft>
                <a:spcPts val="0"/>
              </a:spcAft>
              <a:buSzPts val="1400"/>
              <a:buNone/>
            </a:pPr>
            <a:r>
              <a:rPr lang="de-DE" dirty="0" err="1">
                <a:solidFill>
                  <a:schemeClr val="lt1"/>
                </a:solidFill>
                <a:latin typeface="Helvetica Neue"/>
                <a:ea typeface="Helvetica Neue"/>
                <a:cs typeface="Helvetica Neue"/>
                <a:sym typeface="Helvetica Neue"/>
              </a:rPr>
              <a:t>It</a:t>
            </a:r>
            <a:r>
              <a:rPr lang="de-DE" dirty="0">
                <a:solidFill>
                  <a:schemeClr val="lt1"/>
                </a:solidFill>
                <a:latin typeface="Helvetica Neue"/>
                <a:ea typeface="Helvetica Neue"/>
                <a:cs typeface="Helvetica Neue"/>
                <a:sym typeface="Helvetica Neue"/>
              </a:rPr>
              <a:t> also </a:t>
            </a:r>
            <a:r>
              <a:rPr lang="de-DE" dirty="0" err="1">
                <a:solidFill>
                  <a:schemeClr val="lt1"/>
                </a:solidFill>
                <a:latin typeface="Helvetica Neue"/>
                <a:ea typeface="Helvetica Neue"/>
                <a:cs typeface="Helvetica Neue"/>
                <a:sym typeface="Helvetica Neue"/>
              </a:rPr>
              <a:t>shows</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the</a:t>
            </a:r>
            <a:r>
              <a:rPr lang="de-DE" dirty="0">
                <a:solidFill>
                  <a:schemeClr val="lt1"/>
                </a:solidFill>
                <a:latin typeface="Helvetica Neue"/>
                <a:ea typeface="Helvetica Neue"/>
                <a:cs typeface="Helvetica Neue"/>
                <a:sym typeface="Helvetica Neue"/>
              </a:rPr>
              <a:t> 4 </a:t>
            </a:r>
            <a:r>
              <a:rPr lang="de-DE" dirty="0" err="1">
                <a:solidFill>
                  <a:schemeClr val="lt1"/>
                </a:solidFill>
                <a:latin typeface="Helvetica Neue"/>
                <a:ea typeface="Helvetica Neue"/>
                <a:cs typeface="Helvetica Neue"/>
                <a:sym typeface="Helvetica Neue"/>
              </a:rPr>
              <a:t>pillars</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that</a:t>
            </a:r>
            <a:r>
              <a:rPr lang="de-DE" dirty="0">
                <a:solidFill>
                  <a:schemeClr val="lt1"/>
                </a:solidFill>
                <a:latin typeface="Helvetica Neue"/>
                <a:ea typeface="Helvetica Neue"/>
                <a:cs typeface="Helvetica Neue"/>
                <a:sym typeface="Helvetica Neue"/>
              </a:rPr>
              <a:t> </a:t>
            </a:r>
            <a:r>
              <a:rPr lang="de-DE" dirty="0" err="1">
                <a:solidFill>
                  <a:schemeClr val="lt1"/>
                </a:solidFill>
                <a:latin typeface="Helvetica Neue"/>
                <a:ea typeface="Helvetica Neue"/>
                <a:cs typeface="Helvetica Neue"/>
                <a:sym typeface="Helvetica Neue"/>
              </a:rPr>
              <a:t>shape</a:t>
            </a:r>
            <a:r>
              <a:rPr lang="de-DE" dirty="0">
                <a:solidFill>
                  <a:schemeClr val="lt1"/>
                </a:solidFill>
                <a:latin typeface="Helvetica Neue"/>
                <a:ea typeface="Helvetica Neue"/>
                <a:cs typeface="Helvetica Neue"/>
                <a:sym typeface="Helvetica Neue"/>
              </a:rPr>
              <a:t> EMBL Alumni Relations.</a:t>
            </a:r>
            <a:endParaRPr dirty="0">
              <a:solidFill>
                <a:schemeClr val="lt1"/>
              </a:solidFill>
              <a:latin typeface="Helvetica Neue"/>
              <a:ea typeface="Helvetica Neue"/>
              <a:cs typeface="Helvetica Neue"/>
              <a:sym typeface="Helvetica Neue"/>
            </a:endParaRPr>
          </a:p>
        </p:txBody>
      </p:sp>
      <p:sp>
        <p:nvSpPr>
          <p:cNvPr id="326" name="Google Shape;32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27924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de-DE" dirty="0" err="1"/>
              <a:t>When</a:t>
            </a:r>
            <a:r>
              <a:rPr lang="de-DE" dirty="0"/>
              <a:t> </a:t>
            </a:r>
            <a:r>
              <a:rPr lang="de-DE" dirty="0" err="1"/>
              <a:t>management</a:t>
            </a:r>
            <a:r>
              <a:rPr lang="de-DE" dirty="0"/>
              <a:t> </a:t>
            </a:r>
            <a:r>
              <a:rPr lang="de-DE" dirty="0" err="1"/>
              <a:t>talks</a:t>
            </a:r>
            <a:r>
              <a:rPr lang="de-DE" dirty="0"/>
              <a:t> </a:t>
            </a:r>
            <a:r>
              <a:rPr lang="de-DE" dirty="0" err="1"/>
              <a:t>about</a:t>
            </a:r>
            <a:r>
              <a:rPr lang="de-DE" dirty="0"/>
              <a:t> </a:t>
            </a:r>
            <a:r>
              <a:rPr lang="de-DE" dirty="0" err="1"/>
              <a:t>EMBL‘s</a:t>
            </a:r>
            <a:r>
              <a:rPr lang="de-DE" dirty="0"/>
              <a:t> </a:t>
            </a:r>
            <a:r>
              <a:rPr lang="de-DE" dirty="0" err="1"/>
              <a:t>mission</a:t>
            </a:r>
            <a:r>
              <a:rPr lang="de-DE" dirty="0"/>
              <a:t>, </a:t>
            </a:r>
            <a:r>
              <a:rPr lang="de-DE" dirty="0" err="1"/>
              <a:t>they</a:t>
            </a:r>
            <a:r>
              <a:rPr lang="de-DE" dirty="0"/>
              <a:t> </a:t>
            </a:r>
            <a:r>
              <a:rPr lang="de-DE" dirty="0" err="1"/>
              <a:t>focus</a:t>
            </a:r>
            <a:r>
              <a:rPr lang="de-DE" dirty="0"/>
              <a:t> on </a:t>
            </a:r>
            <a:r>
              <a:rPr lang="de-DE" dirty="0" err="1"/>
              <a:t>the</a:t>
            </a:r>
            <a:r>
              <a:rPr lang="de-DE" dirty="0"/>
              <a:t> 5 </a:t>
            </a:r>
            <a:r>
              <a:rPr lang="de-DE" dirty="0" err="1"/>
              <a:t>missions</a:t>
            </a:r>
            <a:r>
              <a:rPr lang="de-DE" dirty="0"/>
              <a:t>.</a:t>
            </a:r>
          </a:p>
          <a:p>
            <a:pPr marL="0" lvl="0" indent="0" algn="l" rtl="0">
              <a:lnSpc>
                <a:spcPct val="100000"/>
              </a:lnSpc>
              <a:spcBef>
                <a:spcPts val="0"/>
              </a:spcBef>
              <a:spcAft>
                <a:spcPts val="0"/>
              </a:spcAft>
              <a:buSzPts val="1400"/>
              <a:buNone/>
            </a:pPr>
            <a:r>
              <a:rPr lang="de-DE" dirty="0"/>
              <a:t>In AR, </a:t>
            </a:r>
            <a:r>
              <a:rPr lang="de-DE" dirty="0" err="1"/>
              <a:t>we</a:t>
            </a:r>
            <a:r>
              <a:rPr lang="de-DE" dirty="0"/>
              <a:t> </a:t>
            </a:r>
            <a:r>
              <a:rPr lang="de-DE" dirty="0" err="1"/>
              <a:t>take</a:t>
            </a:r>
            <a:r>
              <a:rPr lang="de-DE" dirty="0"/>
              <a:t> </a:t>
            </a:r>
            <a:r>
              <a:rPr lang="de-DE" dirty="0" err="1"/>
              <a:t>the</a:t>
            </a:r>
            <a:r>
              <a:rPr lang="de-DE" dirty="0"/>
              <a:t> </a:t>
            </a:r>
            <a:r>
              <a:rPr lang="de-DE" dirty="0" err="1"/>
              <a:t>broad</a:t>
            </a:r>
            <a:r>
              <a:rPr lang="de-DE" dirty="0"/>
              <a:t> </a:t>
            </a:r>
            <a:r>
              <a:rPr lang="de-DE" dirty="0" err="1"/>
              <a:t>mission</a:t>
            </a:r>
            <a:r>
              <a:rPr lang="de-DE" dirty="0"/>
              <a:t> </a:t>
            </a:r>
            <a:r>
              <a:rPr lang="de-DE" dirty="0" err="1"/>
              <a:t>as</a:t>
            </a:r>
            <a:r>
              <a:rPr lang="de-DE" dirty="0"/>
              <a:t> </a:t>
            </a:r>
            <a:r>
              <a:rPr lang="de-DE" dirty="0" err="1"/>
              <a:t>our</a:t>
            </a:r>
            <a:r>
              <a:rPr lang="de-DE" dirty="0"/>
              <a:t> </a:t>
            </a:r>
            <a:r>
              <a:rPr lang="de-DE" dirty="0" err="1"/>
              <a:t>focus</a:t>
            </a:r>
            <a:r>
              <a:rPr lang="de-DE" dirty="0"/>
              <a:t>.</a:t>
            </a:r>
            <a:endParaRPr dirty="0"/>
          </a:p>
        </p:txBody>
      </p:sp>
      <p:sp>
        <p:nvSpPr>
          <p:cNvPr id="487" name="Google Shape;48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92378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0" algn="l" rtl="0">
              <a:lnSpc>
                <a:spcPct val="115000"/>
              </a:lnSpc>
              <a:spcBef>
                <a:spcPts val="0"/>
              </a:spcBef>
              <a:spcAft>
                <a:spcPts val="0"/>
              </a:spcAft>
              <a:buClr>
                <a:schemeClr val="dk1"/>
              </a:buClr>
              <a:buSzPts val="1100"/>
              <a:buFont typeface="Arial"/>
              <a:buNone/>
            </a:pPr>
            <a:r>
              <a:rPr lang="de-DE" sz="1200" dirty="0" err="1"/>
              <a:t>Our</a:t>
            </a:r>
            <a:r>
              <a:rPr lang="de-DE" sz="1200" dirty="0"/>
              <a:t> </a:t>
            </a:r>
            <a:r>
              <a:rPr lang="de-DE" sz="1200" dirty="0" err="1"/>
              <a:t>mission</a:t>
            </a:r>
            <a:r>
              <a:rPr lang="de-DE" sz="1200" dirty="0"/>
              <a:t> </a:t>
            </a:r>
            <a:r>
              <a:rPr lang="de-DE" sz="1200" dirty="0" err="1"/>
              <a:t>acknowledges</a:t>
            </a:r>
            <a:r>
              <a:rPr lang="de-DE" sz="1200" dirty="0"/>
              <a:t> </a:t>
            </a:r>
            <a:r>
              <a:rPr lang="de-DE" sz="1200" dirty="0" err="1"/>
              <a:t>that</a:t>
            </a:r>
            <a:r>
              <a:rPr lang="de-DE" sz="1200" dirty="0"/>
              <a:t> </a:t>
            </a:r>
            <a:r>
              <a:rPr lang="de-DE" sz="1200" dirty="0" err="1"/>
              <a:t>our</a:t>
            </a:r>
            <a:r>
              <a:rPr lang="de-DE" sz="1200" dirty="0"/>
              <a:t> global </a:t>
            </a:r>
            <a:r>
              <a:rPr lang="de-DE" sz="1200" dirty="0" err="1"/>
              <a:t>community</a:t>
            </a:r>
            <a:r>
              <a:rPr lang="de-DE" sz="1200" dirty="0"/>
              <a:t> </a:t>
            </a:r>
            <a:r>
              <a:rPr lang="de-DE" sz="1200" dirty="0" err="1"/>
              <a:t>are</a:t>
            </a:r>
            <a:r>
              <a:rPr lang="de-DE" sz="1200" dirty="0"/>
              <a:t> well-</a:t>
            </a:r>
            <a:r>
              <a:rPr lang="de-DE" sz="1200" dirty="0" err="1"/>
              <a:t>placed</a:t>
            </a:r>
            <a:r>
              <a:rPr lang="de-DE" sz="1200" dirty="0"/>
              <a:t> </a:t>
            </a:r>
            <a:r>
              <a:rPr lang="de-DE" sz="1200" dirty="0" err="1"/>
              <a:t>to</a:t>
            </a:r>
            <a:r>
              <a:rPr lang="de-DE" sz="1200" dirty="0"/>
              <a:t> support EMBL </a:t>
            </a:r>
            <a:r>
              <a:rPr lang="de-DE" sz="1200" dirty="0" err="1"/>
              <a:t>themselves</a:t>
            </a:r>
            <a:r>
              <a:rPr lang="de-DE" sz="1200" dirty="0"/>
              <a:t> and </a:t>
            </a:r>
            <a:r>
              <a:rPr lang="de-DE" sz="1200" dirty="0" err="1"/>
              <a:t>through</a:t>
            </a:r>
            <a:r>
              <a:rPr lang="de-DE" sz="1200" dirty="0"/>
              <a:t> </a:t>
            </a:r>
            <a:r>
              <a:rPr lang="de-DE" sz="1200" dirty="0" err="1"/>
              <a:t>their</a:t>
            </a:r>
            <a:r>
              <a:rPr lang="de-DE" sz="1200" dirty="0"/>
              <a:t> </a:t>
            </a:r>
            <a:r>
              <a:rPr lang="de-DE" sz="1200" dirty="0" err="1"/>
              <a:t>networks</a:t>
            </a:r>
            <a:r>
              <a:rPr lang="de-DE" sz="1200" dirty="0"/>
              <a:t>. </a:t>
            </a:r>
            <a:endParaRPr sz="1200" dirty="0"/>
          </a:p>
          <a:p>
            <a:pPr marL="228600" marR="0" lvl="0" indent="0" algn="l" rtl="0">
              <a:lnSpc>
                <a:spcPct val="100000"/>
              </a:lnSpc>
              <a:spcBef>
                <a:spcPts val="0"/>
              </a:spcBef>
              <a:spcAft>
                <a:spcPts val="0"/>
              </a:spcAft>
              <a:buSzPts val="1400"/>
              <a:buNone/>
            </a:pPr>
            <a:endParaRPr dirty="0"/>
          </a:p>
        </p:txBody>
      </p:sp>
      <p:sp>
        <p:nvSpPr>
          <p:cNvPr id="253" name="Google Shape;253;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24157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DE" sz="1200" dirty="0" err="1"/>
              <a:t>Here’s</a:t>
            </a:r>
            <a:r>
              <a:rPr lang="de-DE" sz="1200" dirty="0"/>
              <a:t> an </a:t>
            </a:r>
            <a:r>
              <a:rPr lang="de-DE" sz="1200" dirty="0" err="1"/>
              <a:t>overview</a:t>
            </a:r>
            <a:r>
              <a:rPr lang="de-DE" sz="1200" dirty="0"/>
              <a:t> </a:t>
            </a:r>
            <a:r>
              <a:rPr lang="de-DE" sz="1200" dirty="0" err="1"/>
              <a:t>of</a:t>
            </a:r>
            <a:r>
              <a:rPr lang="de-DE" sz="1200" dirty="0"/>
              <a:t> </a:t>
            </a:r>
            <a:r>
              <a:rPr lang="de-DE" sz="1200" dirty="0" err="1"/>
              <a:t>our</a:t>
            </a:r>
            <a:r>
              <a:rPr lang="de-DE" sz="1200" dirty="0"/>
              <a:t> 6 </a:t>
            </a:r>
            <a:r>
              <a:rPr lang="de-DE" sz="1200" dirty="0" err="1"/>
              <a:t>goals</a:t>
            </a:r>
            <a:r>
              <a:rPr lang="de-DE" sz="1200" dirty="0"/>
              <a:t> </a:t>
            </a:r>
            <a:r>
              <a:rPr lang="de-DE" sz="1200" dirty="0" err="1"/>
              <a:t>which</a:t>
            </a:r>
            <a:r>
              <a:rPr lang="de-DE" sz="1200" dirty="0"/>
              <a:t> </a:t>
            </a:r>
            <a:r>
              <a:rPr lang="de-DE" sz="1200" dirty="0" err="1"/>
              <a:t>haven‘t</a:t>
            </a:r>
            <a:r>
              <a:rPr lang="de-DE" sz="1200" dirty="0"/>
              <a:t> </a:t>
            </a:r>
            <a:r>
              <a:rPr lang="de-DE" sz="1200" dirty="0" err="1"/>
              <a:t>changed</a:t>
            </a:r>
            <a:r>
              <a:rPr lang="de-DE" sz="1200" dirty="0"/>
              <a:t> </a:t>
            </a:r>
            <a:r>
              <a:rPr lang="de-DE" sz="1200" dirty="0" err="1"/>
              <a:t>over</a:t>
            </a:r>
            <a:r>
              <a:rPr lang="de-DE" sz="1200" dirty="0"/>
              <a:t> </a:t>
            </a:r>
            <a:r>
              <a:rPr lang="de-DE" sz="1200" dirty="0" err="1"/>
              <a:t>the</a:t>
            </a:r>
            <a:r>
              <a:rPr lang="de-DE" sz="1200" dirty="0"/>
              <a:t> </a:t>
            </a:r>
            <a:r>
              <a:rPr lang="de-DE" sz="1200" dirty="0" err="1"/>
              <a:t>years</a:t>
            </a:r>
            <a:r>
              <a:rPr lang="de-DE" sz="1200" dirty="0"/>
              <a:t>, </a:t>
            </a:r>
            <a:r>
              <a:rPr lang="de-DE" sz="1200" dirty="0" err="1"/>
              <a:t>while</a:t>
            </a:r>
            <a:r>
              <a:rPr lang="de-DE" sz="1200" dirty="0"/>
              <a:t> </a:t>
            </a:r>
            <a:r>
              <a:rPr lang="de-DE" sz="1200" dirty="0" err="1"/>
              <a:t>the</a:t>
            </a:r>
            <a:r>
              <a:rPr lang="de-DE" sz="1200" dirty="0"/>
              <a:t> </a:t>
            </a:r>
            <a:r>
              <a:rPr lang="de-DE" sz="1200" dirty="0" err="1"/>
              <a:t>projects</a:t>
            </a:r>
            <a:r>
              <a:rPr lang="de-DE" sz="1200" dirty="0"/>
              <a:t> and initiatives </a:t>
            </a:r>
            <a:r>
              <a:rPr lang="de-DE" sz="1200" dirty="0" err="1"/>
              <a:t>that</a:t>
            </a:r>
            <a:r>
              <a:rPr lang="de-DE" sz="1200" dirty="0"/>
              <a:t> support </a:t>
            </a:r>
            <a:r>
              <a:rPr lang="de-DE" sz="1200" dirty="0" err="1"/>
              <a:t>them</a:t>
            </a:r>
            <a:r>
              <a:rPr lang="de-DE" sz="1200" dirty="0"/>
              <a:t> </a:t>
            </a:r>
            <a:r>
              <a:rPr lang="de-DE" sz="1200" dirty="0" err="1"/>
              <a:t>are</a:t>
            </a:r>
            <a:r>
              <a:rPr lang="de-DE" sz="1200" dirty="0"/>
              <a:t> </a:t>
            </a:r>
            <a:r>
              <a:rPr lang="de-DE" sz="1200" dirty="0" err="1"/>
              <a:t>always</a:t>
            </a:r>
            <a:r>
              <a:rPr lang="de-DE" sz="1200" dirty="0"/>
              <a:t> </a:t>
            </a:r>
            <a:r>
              <a:rPr lang="de-DE" sz="1200" dirty="0" err="1"/>
              <a:t>evolving</a:t>
            </a:r>
            <a:r>
              <a:rPr lang="de-DE" sz="1200" dirty="0"/>
              <a:t>.</a:t>
            </a:r>
          </a:p>
          <a:p>
            <a:pPr marL="0" lvl="0" indent="0" algn="l" rtl="0">
              <a:lnSpc>
                <a:spcPct val="115000"/>
              </a:lnSpc>
              <a:spcBef>
                <a:spcPts val="0"/>
              </a:spcBef>
              <a:spcAft>
                <a:spcPts val="0"/>
              </a:spcAft>
              <a:buClr>
                <a:schemeClr val="dk1"/>
              </a:buClr>
              <a:buSzPts val="1100"/>
              <a:buFont typeface="Arial"/>
              <a:buNone/>
            </a:pPr>
            <a:r>
              <a:rPr lang="de-DE" sz="1200" dirty="0"/>
              <a:t>This – </a:t>
            </a:r>
            <a:r>
              <a:rPr lang="de-DE" sz="1200" dirty="0" err="1"/>
              <a:t>to</a:t>
            </a:r>
            <a:r>
              <a:rPr lang="de-DE" sz="1200" dirty="0"/>
              <a:t> </a:t>
            </a:r>
            <a:r>
              <a:rPr lang="de-DE" sz="1200" dirty="0" err="1"/>
              <a:t>me</a:t>
            </a:r>
            <a:r>
              <a:rPr lang="de-DE" sz="1200" dirty="0"/>
              <a:t> – </a:t>
            </a:r>
            <a:r>
              <a:rPr lang="de-DE" sz="1200" dirty="0" err="1"/>
              <a:t>makes</a:t>
            </a:r>
            <a:r>
              <a:rPr lang="de-DE" sz="1200" dirty="0"/>
              <a:t> EMBL Alumni Relations </a:t>
            </a:r>
            <a:r>
              <a:rPr lang="de-DE" sz="1200" dirty="0" err="1"/>
              <a:t>very</a:t>
            </a:r>
            <a:r>
              <a:rPr lang="de-DE" sz="1200" dirty="0"/>
              <a:t> integral </a:t>
            </a:r>
            <a:r>
              <a:rPr lang="de-DE" sz="1200" dirty="0" err="1"/>
              <a:t>to</a:t>
            </a:r>
            <a:r>
              <a:rPr lang="de-DE" sz="1200" dirty="0"/>
              <a:t> </a:t>
            </a:r>
            <a:r>
              <a:rPr lang="de-DE" sz="1200" dirty="0" err="1"/>
              <a:t>the</a:t>
            </a:r>
            <a:r>
              <a:rPr lang="de-DE" sz="1200" dirty="0"/>
              <a:t> </a:t>
            </a:r>
            <a:r>
              <a:rPr lang="de-DE" sz="1200" dirty="0" err="1"/>
              <a:t>institute</a:t>
            </a:r>
            <a:r>
              <a:rPr lang="de-DE" sz="1200" dirty="0"/>
              <a:t>. I </a:t>
            </a:r>
            <a:r>
              <a:rPr lang="de-DE" sz="1200" dirty="0" err="1"/>
              <a:t>could</a:t>
            </a:r>
            <a:r>
              <a:rPr lang="de-DE" sz="1200" dirty="0"/>
              <a:t> </a:t>
            </a:r>
            <a:r>
              <a:rPr lang="de-DE" sz="1200" dirty="0" err="1"/>
              <a:t>go</a:t>
            </a:r>
            <a:r>
              <a:rPr lang="de-DE" sz="1200" dirty="0"/>
              <a:t> </a:t>
            </a:r>
            <a:r>
              <a:rPr lang="de-DE" sz="1200" dirty="0" err="1"/>
              <a:t>into</a:t>
            </a:r>
            <a:r>
              <a:rPr lang="de-DE" sz="1200" dirty="0"/>
              <a:t> </a:t>
            </a:r>
            <a:r>
              <a:rPr lang="de-DE" sz="1200" dirty="0" err="1"/>
              <a:t>detail</a:t>
            </a:r>
            <a:r>
              <a:rPr lang="de-DE" sz="1200" dirty="0"/>
              <a:t> </a:t>
            </a:r>
            <a:r>
              <a:rPr lang="de-DE" sz="1200" dirty="0" err="1"/>
              <a:t>for</a:t>
            </a:r>
            <a:r>
              <a:rPr lang="de-DE" sz="1200" dirty="0"/>
              <a:t> all </a:t>
            </a:r>
            <a:r>
              <a:rPr lang="de-DE" sz="1200" dirty="0" err="1"/>
              <a:t>of</a:t>
            </a:r>
            <a:r>
              <a:rPr lang="de-DE" sz="1200" dirty="0"/>
              <a:t> </a:t>
            </a:r>
            <a:r>
              <a:rPr lang="de-DE" sz="1200" dirty="0" err="1"/>
              <a:t>these</a:t>
            </a:r>
            <a:r>
              <a:rPr lang="de-DE" sz="1200" dirty="0"/>
              <a:t>, but </a:t>
            </a:r>
            <a:r>
              <a:rPr lang="de-DE" sz="1200" dirty="0" err="1"/>
              <a:t>would</a:t>
            </a:r>
            <a:r>
              <a:rPr lang="de-DE" sz="1200" dirty="0"/>
              <a:t> </a:t>
            </a:r>
            <a:r>
              <a:rPr lang="de-DE" sz="1200" dirty="0" err="1"/>
              <a:t>rathe</a:t>
            </a:r>
            <a:r>
              <a:rPr lang="de-DE" sz="1200" dirty="0"/>
              <a:t> </a:t>
            </a:r>
            <a:r>
              <a:rPr lang="de-DE" sz="1200" dirty="0" err="1"/>
              <a:t>stop</a:t>
            </a:r>
            <a:r>
              <a:rPr lang="de-DE" sz="1200" dirty="0"/>
              <a:t> </a:t>
            </a:r>
            <a:r>
              <a:rPr lang="de-DE" sz="1200" dirty="0" err="1"/>
              <a:t>here</a:t>
            </a:r>
            <a:r>
              <a:rPr lang="de-DE" sz="1200" dirty="0"/>
              <a:t>, and do a </a:t>
            </a:r>
            <a:r>
              <a:rPr lang="de-DE" sz="1200" dirty="0" err="1"/>
              <a:t>little</a:t>
            </a:r>
            <a:r>
              <a:rPr lang="de-DE" sz="1200" dirty="0"/>
              <a:t> </a:t>
            </a:r>
            <a:r>
              <a:rPr lang="de-DE" sz="1200" dirty="0" err="1"/>
              <a:t>exercise</a:t>
            </a:r>
            <a:r>
              <a:rPr lang="de-DE" sz="1200" dirty="0"/>
              <a:t>.</a:t>
            </a:r>
            <a:endParaRPr sz="1200" dirty="0"/>
          </a:p>
        </p:txBody>
      </p:sp>
    </p:spTree>
    <p:extLst>
      <p:ext uri="{BB962C8B-B14F-4D97-AF65-F5344CB8AC3E}">
        <p14:creationId xmlns:p14="http://schemas.microsoft.com/office/powerpoint/2010/main" val="2481883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2. Strategy, International Relations, Equality, Diversity and Inclusion, Careers: EMBL</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3. EMBL: Volunteer programme, Ambassadors, Institutional memory &amp; </a:t>
            </a:r>
            <a:r>
              <a:rPr lang="en-GB" dirty="0" err="1"/>
              <a:t>impac</a:t>
            </a:r>
            <a:endParaRPr lang="en-GB"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de-DE" sz="1200" b="0" i="0" u="none" strike="noStrike" cap="none" smtClean="0">
                <a:solidFill>
                  <a:schemeClr val="dk1"/>
                </a:solidFill>
                <a:latin typeface="Calibri"/>
                <a:ea typeface="Calibri"/>
                <a:cs typeface="Calibri"/>
                <a:sym typeface="Calibri"/>
              </a:rPr>
              <a:t>6</a:t>
            </a:fld>
            <a:endParaRPr lang="de-DE"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7839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4" name="Google Shape;474;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de-DE"/>
              <a:t>Whole of EMBL and six sites across EMBL, to capture data </a:t>
            </a:r>
            <a:endParaRPr/>
          </a:p>
          <a:p>
            <a:pPr marL="457200" marR="0" lvl="0" indent="-228600" algn="l" rtl="0">
              <a:lnSpc>
                <a:spcPct val="100000"/>
              </a:lnSpc>
              <a:spcBef>
                <a:spcPts val="0"/>
              </a:spcBef>
              <a:spcAft>
                <a:spcPts val="0"/>
              </a:spcAft>
              <a:buSzPts val="1400"/>
              <a:buNone/>
            </a:pPr>
            <a:endParaRPr/>
          </a:p>
        </p:txBody>
      </p:sp>
      <p:sp>
        <p:nvSpPr>
          <p:cNvPr id="475" name="Google Shape;475;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57563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1" name="Google Shape;46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de-DE"/>
              <a:t>Whole of EMBL and six sites across EMBL, to capture data </a:t>
            </a:r>
            <a:endParaRPr/>
          </a:p>
          <a:p>
            <a:pPr marL="457200" marR="0" lvl="0" indent="-228600" algn="l" rtl="0">
              <a:lnSpc>
                <a:spcPct val="100000"/>
              </a:lnSpc>
              <a:spcBef>
                <a:spcPts val="0"/>
              </a:spcBef>
              <a:spcAft>
                <a:spcPts val="0"/>
              </a:spcAft>
              <a:buSzPts val="1400"/>
              <a:buNone/>
            </a:pPr>
            <a:endParaRPr/>
          </a:p>
        </p:txBody>
      </p:sp>
      <p:sp>
        <p:nvSpPr>
          <p:cNvPr id="462" name="Google Shape;46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de-DE"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80133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Font typeface="Arial"/>
              <a:buNone/>
            </a:pPr>
            <a:r>
              <a:rPr lang="de-DE" b="1"/>
              <a:t>Volunteer programme</a:t>
            </a:r>
            <a:r>
              <a:rPr lang="de-DE"/>
              <a:t>: dedicated staff just to run this:  recruitment, stewardship and metrics for whole organisation</a:t>
            </a:r>
            <a:endParaRPr/>
          </a:p>
          <a:p>
            <a:pPr marL="0" lvl="0" indent="0" algn="l" rtl="0">
              <a:lnSpc>
                <a:spcPct val="100000"/>
              </a:lnSpc>
              <a:spcBef>
                <a:spcPts val="0"/>
              </a:spcBef>
              <a:spcAft>
                <a:spcPts val="0"/>
              </a:spcAft>
              <a:buSzPts val="1400"/>
              <a:buFont typeface="Arial"/>
              <a:buNone/>
            </a:pPr>
            <a:r>
              <a:rPr lang="de-DE" b="1"/>
              <a:t>Friends of EMBL</a:t>
            </a:r>
            <a:r>
              <a:rPr lang="de-DE"/>
              <a:t>: aiming for 10 members per year – to grow and internatinalise the programme; internal support.</a:t>
            </a:r>
            <a:endParaRPr/>
          </a:p>
          <a:p>
            <a:pPr marL="0" lvl="0" indent="0" algn="l" rtl="0">
              <a:lnSpc>
                <a:spcPct val="100000"/>
              </a:lnSpc>
              <a:spcBef>
                <a:spcPts val="0"/>
              </a:spcBef>
              <a:spcAft>
                <a:spcPts val="0"/>
              </a:spcAft>
              <a:buSzPts val="1400"/>
              <a:buFont typeface="Arial"/>
              <a:buNone/>
            </a:pPr>
            <a:r>
              <a:rPr lang="de-DE" b="1"/>
              <a:t>ERI</a:t>
            </a:r>
            <a:r>
              <a:rPr lang="de-DE"/>
              <a:t>: aiming to fund one catalyst project worth €20,000 (a quarter has been raised so far); internal support</a:t>
            </a:r>
            <a:endParaRPr/>
          </a:p>
          <a:p>
            <a:pPr marL="0" lvl="0" indent="0" algn="l" rtl="0">
              <a:lnSpc>
                <a:spcPct val="100000"/>
              </a:lnSpc>
              <a:spcBef>
                <a:spcPts val="0"/>
              </a:spcBef>
              <a:spcAft>
                <a:spcPts val="0"/>
              </a:spcAft>
              <a:buSzPts val="1400"/>
              <a:buFont typeface="Arial"/>
              <a:buNone/>
            </a:pPr>
            <a:r>
              <a:rPr lang="de-DE" b="1"/>
              <a:t>EMBL in events</a:t>
            </a:r>
            <a:r>
              <a:rPr lang="de-DE"/>
              <a:t>: strategy behind them, what we need to plan next with input from EMBL </a:t>
            </a:r>
            <a:r>
              <a:rPr lang="de-DE" b="1"/>
              <a:t>- see separate slide</a:t>
            </a:r>
            <a:endParaRPr b="1"/>
          </a:p>
          <a:p>
            <a:pPr marL="0" lvl="0" indent="0" algn="l" rtl="0">
              <a:lnSpc>
                <a:spcPct val="100000"/>
              </a:lnSpc>
              <a:spcBef>
                <a:spcPts val="0"/>
              </a:spcBef>
              <a:spcAft>
                <a:spcPts val="0"/>
              </a:spcAft>
              <a:buSzPts val="1400"/>
              <a:buFont typeface="Arial"/>
              <a:buNone/>
            </a:pPr>
            <a:r>
              <a:rPr lang="de-DE" b="1"/>
              <a:t>Coffee with EMBL</a:t>
            </a:r>
            <a:r>
              <a:rPr lang="de-DE"/>
              <a:t>: creating ambassadors; a close global community</a:t>
            </a:r>
            <a:endParaRPr/>
          </a:p>
          <a:p>
            <a:pPr marL="0" lvl="0" indent="0" algn="l" rtl="0">
              <a:lnSpc>
                <a:spcPct val="100000"/>
              </a:lnSpc>
              <a:spcBef>
                <a:spcPts val="0"/>
              </a:spcBef>
              <a:spcAft>
                <a:spcPts val="0"/>
              </a:spcAft>
              <a:buSzPts val="1400"/>
              <a:buFont typeface="Arial"/>
              <a:buNone/>
            </a:pPr>
            <a:r>
              <a:rPr lang="de-DE" b="1"/>
              <a:t>Kafatos Lecture</a:t>
            </a:r>
            <a:r>
              <a:rPr lang="de-DE"/>
              <a:t>: reaching the public</a:t>
            </a:r>
            <a:endParaRPr/>
          </a:p>
          <a:p>
            <a:pPr marL="0" lvl="0" indent="0" algn="l" rtl="0">
              <a:lnSpc>
                <a:spcPct val="100000"/>
              </a:lnSpc>
              <a:spcBef>
                <a:spcPts val="0"/>
              </a:spcBef>
              <a:spcAft>
                <a:spcPts val="0"/>
              </a:spcAft>
              <a:buSzPts val="1400"/>
              <a:buFont typeface="Arial"/>
              <a:buNone/>
            </a:pPr>
            <a:r>
              <a:rPr lang="de-DE" b="1"/>
              <a:t>YouTube channel</a:t>
            </a:r>
            <a:r>
              <a:rPr lang="de-DE"/>
              <a:t>: to house existing and new content</a:t>
            </a:r>
            <a:endParaRPr/>
          </a:p>
          <a:p>
            <a:pPr marL="0" lvl="0" indent="0" algn="l" rtl="0">
              <a:lnSpc>
                <a:spcPct val="100000"/>
              </a:lnSpc>
              <a:spcBef>
                <a:spcPts val="0"/>
              </a:spcBef>
              <a:spcAft>
                <a:spcPts val="0"/>
              </a:spcAft>
              <a:buSzPts val="1400"/>
              <a:buFont typeface="Arial"/>
              <a:buNone/>
            </a:pPr>
            <a:r>
              <a:rPr lang="de-DE" b="1"/>
              <a:t>Mentorship Programe</a:t>
            </a:r>
            <a:r>
              <a:rPr lang="de-DE"/>
              <a:t>: see </a:t>
            </a:r>
            <a:r>
              <a:rPr lang="de-DE" b="1"/>
              <a:t>separate slide </a:t>
            </a:r>
            <a:r>
              <a:rPr lang="de-DE"/>
              <a:t>– open to staff?</a:t>
            </a:r>
            <a:endParaRPr/>
          </a:p>
          <a:p>
            <a:pPr marL="0" lvl="0" indent="0" algn="l" rtl="0">
              <a:lnSpc>
                <a:spcPct val="100000"/>
              </a:lnSpc>
              <a:spcBef>
                <a:spcPts val="0"/>
              </a:spcBef>
              <a:spcAft>
                <a:spcPts val="0"/>
              </a:spcAft>
              <a:buSzPts val="1400"/>
              <a:buFont typeface="Arial"/>
              <a:buNone/>
            </a:pPr>
            <a:r>
              <a:rPr lang="de-DE"/>
              <a:t>Careers: </a:t>
            </a:r>
            <a:endParaRPr sz="2400" b="1">
              <a:solidFill>
                <a:srgbClr val="007F81"/>
              </a:solidFill>
              <a:latin typeface="IBM Plex Sans"/>
              <a:ea typeface="IBM Plex Sans"/>
              <a:cs typeface="IBM Plex Sans"/>
              <a:sym typeface="IBM Plex Sans"/>
            </a:endParaRPr>
          </a:p>
          <a:p>
            <a:pPr marL="457200" marR="0" lvl="0" indent="-228600" algn="l" rtl="0">
              <a:lnSpc>
                <a:spcPct val="100000"/>
              </a:lnSpc>
              <a:spcBef>
                <a:spcPts val="0"/>
              </a:spcBef>
              <a:spcAft>
                <a:spcPts val="0"/>
              </a:spcAft>
              <a:buSzPts val="1400"/>
              <a:buNone/>
            </a:pPr>
            <a:r>
              <a:rPr lang="de-DE" b="1">
                <a:latin typeface="IBM Plex Sans"/>
                <a:ea typeface="IBM Plex Sans"/>
                <a:cs typeface="IBM Plex Sans"/>
                <a:sym typeface="IBM Plex Sans"/>
              </a:rPr>
              <a:t>EDI: </a:t>
            </a:r>
            <a:r>
              <a:rPr lang="de-DE">
                <a:latin typeface="IBM Plex Sans"/>
                <a:ea typeface="IBM Plex Sans"/>
                <a:cs typeface="IBM Plex Sans"/>
                <a:sym typeface="IBM Plex Sans"/>
              </a:rPr>
              <a:t>LEAP Mentors (64 alumni – 100%), EDI Reflections (2 – 50%), Events (5 – 75%) , LEAP 2 Mentors (90+ - 100%) </a:t>
            </a:r>
            <a:endParaRPr/>
          </a:p>
          <a:p>
            <a:pPr marL="457200" marR="0" lvl="0" indent="-228600" algn="l" rtl="0">
              <a:lnSpc>
                <a:spcPct val="100000"/>
              </a:lnSpc>
              <a:spcBef>
                <a:spcPts val="0"/>
              </a:spcBef>
              <a:spcAft>
                <a:spcPts val="0"/>
              </a:spcAft>
              <a:buSzPts val="1400"/>
              <a:buNone/>
            </a:pPr>
            <a:r>
              <a:rPr lang="de-DE" b="1">
                <a:latin typeface="IBM Plex Sans"/>
                <a:ea typeface="IBM Plex Sans"/>
                <a:cs typeface="IBM Plex Sans"/>
                <a:sym typeface="IBM Plex Sans"/>
              </a:rPr>
              <a:t>EMBL Fellows’ Career Services: </a:t>
            </a:r>
            <a:r>
              <a:rPr lang="de-DE">
                <a:latin typeface="IBM Plex Sans"/>
                <a:ea typeface="IBM Plex Sans"/>
                <a:cs typeface="IBM Plex Sans"/>
                <a:sym typeface="IBM Plex Sans"/>
              </a:rPr>
              <a:t>Careers Blog, Career Day, Webinars </a:t>
            </a:r>
            <a:endParaRPr/>
          </a:p>
          <a:p>
            <a:pPr marL="0" lvl="0" indent="0" algn="l" rtl="0">
              <a:lnSpc>
                <a:spcPct val="100000"/>
              </a:lnSpc>
              <a:spcBef>
                <a:spcPts val="0"/>
              </a:spcBef>
              <a:spcAft>
                <a:spcPts val="0"/>
              </a:spcAft>
              <a:buSzPts val="1400"/>
              <a:buFont typeface="Arial"/>
              <a:buNone/>
            </a:pPr>
            <a:endParaRPr/>
          </a:p>
        </p:txBody>
      </p:sp>
      <p:sp>
        <p:nvSpPr>
          <p:cNvPr id="421" name="Google Shape;42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755995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_Slide_10">
  <p:cSld name="Title_Slide_10">
    <p:spTree>
      <p:nvGrpSpPr>
        <p:cNvPr id="1" name="Shape 16"/>
        <p:cNvGrpSpPr/>
        <p:nvPr/>
      </p:nvGrpSpPr>
      <p:grpSpPr>
        <a:xfrm>
          <a:off x="0" y="0"/>
          <a:ext cx="0" cy="0"/>
          <a:chOff x="0" y="0"/>
          <a:chExt cx="0" cy="0"/>
        </a:xfrm>
      </p:grpSpPr>
      <p:pic>
        <p:nvPicPr>
          <p:cNvPr id="17" name="Google Shape;17;p2"/>
          <p:cNvPicPr preferRelativeResize="0"/>
          <p:nvPr/>
        </p:nvPicPr>
        <p:blipFill rotWithShape="1">
          <a:blip r:embed="rId2">
            <a:alphaModFix/>
          </a:blip>
          <a:srcRect t="8622" b="8630"/>
          <a:stretch/>
        </p:blipFill>
        <p:spPr>
          <a:xfrm>
            <a:off x="0" y="0"/>
            <a:ext cx="9144003" cy="3277075"/>
          </a:xfrm>
          <a:prstGeom prst="rect">
            <a:avLst/>
          </a:prstGeom>
          <a:noFill/>
          <a:ln>
            <a:noFill/>
          </a:ln>
        </p:spPr>
      </p:pic>
      <p:sp>
        <p:nvSpPr>
          <p:cNvPr id="18" name="Google Shape;18;p2"/>
          <p:cNvSpPr txBox="1">
            <a:spLocks noGrp="1"/>
          </p:cNvSpPr>
          <p:nvPr>
            <p:ph type="body" idx="1"/>
          </p:nvPr>
        </p:nvSpPr>
        <p:spPr>
          <a:xfrm>
            <a:off x="869864" y="753271"/>
            <a:ext cx="5368800" cy="479400"/>
          </a:xfrm>
          <a:prstGeom prst="rect">
            <a:avLst/>
          </a:prstGeom>
          <a:noFill/>
          <a:ln>
            <a:noFill/>
          </a:ln>
        </p:spPr>
        <p:txBody>
          <a:bodyPr spcFirstLastPara="1" wrap="square" lIns="0" tIns="72000" rIns="0" bIns="0" anchor="t" anchorCtr="0">
            <a:noAutofit/>
          </a:bodyPr>
          <a:lstStyle>
            <a:lvl1pPr marL="457200" lvl="0" indent="-228600" algn="l">
              <a:lnSpc>
                <a:spcPct val="90000"/>
              </a:lnSpc>
              <a:spcBef>
                <a:spcPts val="0"/>
              </a:spcBef>
              <a:spcAft>
                <a:spcPts val="0"/>
              </a:spcAft>
              <a:buSzPts val="3000"/>
              <a:buFont typeface="Arial"/>
              <a:buNone/>
              <a:defRPr sz="3000" b="1" i="0">
                <a:solidFill>
                  <a:schemeClr val="lt1"/>
                </a:solidFill>
                <a:latin typeface="Arial"/>
                <a:ea typeface="Arial"/>
                <a:cs typeface="Arial"/>
                <a:sym typeface="Arial"/>
              </a:defRPr>
            </a:lvl1pPr>
            <a:lvl2pPr marL="914400" lvl="1" indent="-228600" algn="l">
              <a:lnSpc>
                <a:spcPct val="90000"/>
              </a:lnSpc>
              <a:spcBef>
                <a:spcPts val="270"/>
              </a:spcBef>
              <a:spcAft>
                <a:spcPts val="0"/>
              </a:spcAft>
              <a:buSzPts val="1350"/>
              <a:buFont typeface="Arial"/>
              <a:buNone/>
              <a:defRPr/>
            </a:lvl2pPr>
            <a:lvl3pPr marL="1371600" lvl="2" indent="-228600" algn="l">
              <a:lnSpc>
                <a:spcPct val="90000"/>
              </a:lnSpc>
              <a:spcBef>
                <a:spcPts val="400"/>
              </a:spcBef>
              <a:spcAft>
                <a:spcPts val="0"/>
              </a:spcAft>
              <a:buSzPts val="2000"/>
              <a:buFont typeface="Arial"/>
              <a:buNone/>
              <a:defRPr/>
            </a:lvl3pPr>
            <a:lvl4pPr marL="1828800" lvl="3" indent="-228600" algn="l">
              <a:lnSpc>
                <a:spcPct val="90000"/>
              </a:lnSpc>
              <a:spcBef>
                <a:spcPts val="400"/>
              </a:spcBef>
              <a:spcAft>
                <a:spcPts val="0"/>
              </a:spcAft>
              <a:buSzPts val="2000"/>
              <a:buFont typeface="Arial"/>
              <a:buNone/>
              <a:defRPr/>
            </a:lvl4pPr>
            <a:lvl5pPr marL="2286000" lvl="4" indent="-228600" algn="l">
              <a:lnSpc>
                <a:spcPct val="90000"/>
              </a:lnSpc>
              <a:spcBef>
                <a:spcPts val="400"/>
              </a:spcBef>
              <a:spcAft>
                <a:spcPts val="0"/>
              </a:spcAft>
              <a:buSzPts val="2000"/>
              <a:buFont typeface="Arial"/>
              <a:buNone/>
              <a:defRPr/>
            </a:lvl5pPr>
            <a:lvl6pPr marL="2743200" lvl="5" indent="-342900" algn="l">
              <a:lnSpc>
                <a:spcPct val="90000"/>
              </a:lnSpc>
              <a:spcBef>
                <a:spcPts val="360"/>
              </a:spcBef>
              <a:spcAft>
                <a:spcPts val="0"/>
              </a:spcAft>
              <a:buSzPts val="1800"/>
              <a:buChar char="■"/>
              <a:defRPr/>
            </a:lvl6pPr>
            <a:lvl7pPr marL="3200400" lvl="6" indent="-342900" algn="l">
              <a:lnSpc>
                <a:spcPct val="90000"/>
              </a:lnSpc>
              <a:spcBef>
                <a:spcPts val="360"/>
              </a:spcBef>
              <a:spcAft>
                <a:spcPts val="0"/>
              </a:spcAft>
              <a:buSzPts val="1800"/>
              <a:buChar char="●"/>
              <a:defRPr/>
            </a:lvl7pPr>
            <a:lvl8pPr marL="3657600" lvl="7" indent="-342900" algn="l">
              <a:lnSpc>
                <a:spcPct val="90000"/>
              </a:lnSpc>
              <a:spcBef>
                <a:spcPts val="360"/>
              </a:spcBef>
              <a:spcAft>
                <a:spcPts val="0"/>
              </a:spcAft>
              <a:buSzPts val="1800"/>
              <a:buChar char="○"/>
              <a:defRPr/>
            </a:lvl8pPr>
            <a:lvl9pPr marL="4114800" lvl="8" indent="-342900" algn="l">
              <a:lnSpc>
                <a:spcPct val="90000"/>
              </a:lnSpc>
              <a:spcBef>
                <a:spcPts val="360"/>
              </a:spcBef>
              <a:spcAft>
                <a:spcPts val="0"/>
              </a:spcAft>
              <a:buSzPts val="1800"/>
              <a:buChar char="■"/>
              <a:defRPr/>
            </a:lvl9pPr>
          </a:lstStyle>
          <a:p>
            <a:endParaRPr/>
          </a:p>
        </p:txBody>
      </p:sp>
      <p:pic>
        <p:nvPicPr>
          <p:cNvPr id="19" name="Google Shape;19;p2"/>
          <p:cNvPicPr preferRelativeResize="0"/>
          <p:nvPr/>
        </p:nvPicPr>
        <p:blipFill rotWithShape="1">
          <a:blip r:embed="rId3">
            <a:alphaModFix/>
          </a:blip>
          <a:srcRect/>
          <a:stretch/>
        </p:blipFill>
        <p:spPr>
          <a:xfrm>
            <a:off x="7162294" y="4161408"/>
            <a:ext cx="1610399" cy="7703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064">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Eight Elements_grey">
  <p:cSld name="Eight Elements_grey">
    <p:spTree>
      <p:nvGrpSpPr>
        <p:cNvPr id="1" name="Shape 141"/>
        <p:cNvGrpSpPr/>
        <p:nvPr/>
      </p:nvGrpSpPr>
      <p:grpSpPr>
        <a:xfrm>
          <a:off x="0" y="0"/>
          <a:ext cx="0" cy="0"/>
          <a:chOff x="0" y="0"/>
          <a:chExt cx="0" cy="0"/>
        </a:xfrm>
      </p:grpSpPr>
      <p:sp>
        <p:nvSpPr>
          <p:cNvPr id="142" name="Google Shape;142;p18"/>
          <p:cNvSpPr>
            <a:spLocks noGrp="1"/>
          </p:cNvSpPr>
          <p:nvPr>
            <p:ph type="pic" idx="2"/>
          </p:nvPr>
        </p:nvSpPr>
        <p:spPr>
          <a:xfrm>
            <a:off x="0" y="879477"/>
            <a:ext cx="2276100" cy="1871663"/>
          </a:xfrm>
          <a:prstGeom prst="rect">
            <a:avLst/>
          </a:prstGeom>
          <a:noFill/>
          <a:ln>
            <a:noFill/>
          </a:ln>
        </p:spPr>
      </p:sp>
      <p:sp>
        <p:nvSpPr>
          <p:cNvPr id="143" name="Google Shape;143;p18"/>
          <p:cNvSpPr>
            <a:spLocks noGrp="1"/>
          </p:cNvSpPr>
          <p:nvPr>
            <p:ph type="pic" idx="3"/>
          </p:nvPr>
        </p:nvSpPr>
        <p:spPr>
          <a:xfrm>
            <a:off x="2289300" y="879477"/>
            <a:ext cx="2276100" cy="1871663"/>
          </a:xfrm>
          <a:prstGeom prst="rect">
            <a:avLst/>
          </a:prstGeom>
          <a:noFill/>
          <a:ln>
            <a:noFill/>
          </a:ln>
        </p:spPr>
      </p:sp>
      <p:sp>
        <p:nvSpPr>
          <p:cNvPr id="144" name="Google Shape;144;p18"/>
          <p:cNvSpPr>
            <a:spLocks noGrp="1"/>
          </p:cNvSpPr>
          <p:nvPr>
            <p:ph type="pic" idx="4"/>
          </p:nvPr>
        </p:nvSpPr>
        <p:spPr>
          <a:xfrm>
            <a:off x="4578599" y="879477"/>
            <a:ext cx="2279821" cy="1871663"/>
          </a:xfrm>
          <a:prstGeom prst="rect">
            <a:avLst/>
          </a:prstGeom>
          <a:noFill/>
          <a:ln>
            <a:noFill/>
          </a:ln>
        </p:spPr>
      </p:sp>
      <p:sp>
        <p:nvSpPr>
          <p:cNvPr id="145" name="Google Shape;145;p18"/>
          <p:cNvSpPr>
            <a:spLocks noGrp="1"/>
          </p:cNvSpPr>
          <p:nvPr>
            <p:ph type="pic" idx="5"/>
          </p:nvPr>
        </p:nvSpPr>
        <p:spPr>
          <a:xfrm>
            <a:off x="6867900" y="879477"/>
            <a:ext cx="2276100" cy="1871663"/>
          </a:xfrm>
          <a:prstGeom prst="rect">
            <a:avLst/>
          </a:prstGeom>
          <a:noFill/>
          <a:ln>
            <a:noFill/>
          </a:ln>
        </p:spPr>
      </p:sp>
      <p:sp>
        <p:nvSpPr>
          <p:cNvPr id="146" name="Google Shape;146;p18"/>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18"/>
          <p:cNvSpPr txBox="1">
            <a:spLocks noGrp="1"/>
          </p:cNvSpPr>
          <p:nvPr>
            <p:ph type="body" idx="1"/>
          </p:nvPr>
        </p:nvSpPr>
        <p:spPr>
          <a:xfrm>
            <a:off x="1" y="2761060"/>
            <a:ext cx="2279822" cy="1850232"/>
          </a:xfrm>
          <a:prstGeom prst="rect">
            <a:avLst/>
          </a:prstGeom>
          <a:solidFill>
            <a:srgbClr val="A8ABAA"/>
          </a:solidFill>
          <a:ln>
            <a:noFill/>
          </a:ln>
        </p:spPr>
        <p:txBody>
          <a:bodyPr spcFirstLastPara="1" wrap="square" lIns="0" tIns="45700" rIns="91425" bIns="45700" anchor="ctr" anchorCtr="0">
            <a:noAutofit/>
          </a:bodyPr>
          <a:lstStyle>
            <a:lvl1pPr marL="457200" lvl="0" indent="-228600" algn="ctr">
              <a:lnSpc>
                <a:spcPct val="90000"/>
              </a:lnSpc>
              <a:spcBef>
                <a:spcPts val="750"/>
              </a:spcBef>
              <a:spcAft>
                <a:spcPts val="0"/>
              </a:spcAft>
              <a:buSzPts val="1650"/>
              <a:buNone/>
              <a:defRPr>
                <a:solidFill>
                  <a:schemeClr val="lt1"/>
                </a:solidFill>
              </a:defRPr>
            </a:lvl1pPr>
            <a:lvl2pPr marL="914400" lvl="1" indent="-309562" algn="ctr">
              <a:lnSpc>
                <a:spcPct val="90000"/>
              </a:lnSpc>
              <a:spcBef>
                <a:spcPts val="375"/>
              </a:spcBef>
              <a:spcAft>
                <a:spcPts val="0"/>
              </a:spcAft>
              <a:buSzPts val="1275"/>
              <a:buChar char="•"/>
              <a:defRPr>
                <a:solidFill>
                  <a:schemeClr val="lt1"/>
                </a:solidFill>
              </a:defRPr>
            </a:lvl2pPr>
            <a:lvl3pPr marL="1371600" lvl="2" indent="-309562" algn="ctr">
              <a:lnSpc>
                <a:spcPct val="90000"/>
              </a:lnSpc>
              <a:spcBef>
                <a:spcPts val="375"/>
              </a:spcBef>
              <a:spcAft>
                <a:spcPts val="0"/>
              </a:spcAft>
              <a:buSzPts val="1275"/>
              <a:buChar char="•"/>
              <a:defRPr>
                <a:solidFill>
                  <a:schemeClr val="lt1"/>
                </a:solidFill>
              </a:defRPr>
            </a:lvl3pPr>
            <a:lvl4pPr marL="1828800" lvl="3" indent="-309562" algn="ctr">
              <a:lnSpc>
                <a:spcPct val="90000"/>
              </a:lnSpc>
              <a:spcBef>
                <a:spcPts val="375"/>
              </a:spcBef>
              <a:spcAft>
                <a:spcPts val="0"/>
              </a:spcAft>
              <a:buSzPts val="1275"/>
              <a:buChar char="•"/>
              <a:defRPr>
                <a:solidFill>
                  <a:schemeClr val="lt1"/>
                </a:solidFill>
              </a:defRPr>
            </a:lvl4pPr>
            <a:lvl5pPr marL="2286000" lvl="4" indent="-309562" algn="ctr">
              <a:lnSpc>
                <a:spcPct val="90000"/>
              </a:lnSpc>
              <a:spcBef>
                <a:spcPts val="375"/>
              </a:spcBef>
              <a:spcAft>
                <a:spcPts val="0"/>
              </a:spcAft>
              <a:buSzPts val="1275"/>
              <a:buChar char="•"/>
              <a:defRPr>
                <a:solidFill>
                  <a:schemeClr val="lt1"/>
                </a:solidFill>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48" name="Google Shape;148;p18"/>
          <p:cNvSpPr txBox="1">
            <a:spLocks noGrp="1"/>
          </p:cNvSpPr>
          <p:nvPr>
            <p:ph type="body" idx="6"/>
          </p:nvPr>
        </p:nvSpPr>
        <p:spPr>
          <a:xfrm>
            <a:off x="2288060" y="2761060"/>
            <a:ext cx="2279822" cy="1850232"/>
          </a:xfrm>
          <a:prstGeom prst="rect">
            <a:avLst/>
          </a:prstGeom>
          <a:solidFill>
            <a:schemeClr val="lt2"/>
          </a:solidFill>
          <a:ln>
            <a:noFill/>
          </a:ln>
        </p:spPr>
        <p:txBody>
          <a:bodyPr spcFirstLastPara="1" wrap="square" lIns="0" tIns="45700" rIns="91425" bIns="45700" anchor="ctr" anchorCtr="0">
            <a:noAutofit/>
          </a:bodyPr>
          <a:lstStyle>
            <a:lvl1pPr marL="457200" lvl="0" indent="-228600" algn="ctr">
              <a:lnSpc>
                <a:spcPct val="90000"/>
              </a:lnSpc>
              <a:spcBef>
                <a:spcPts val="750"/>
              </a:spcBef>
              <a:spcAft>
                <a:spcPts val="0"/>
              </a:spcAft>
              <a:buSzPts val="1650"/>
              <a:buNone/>
              <a:defRPr>
                <a:solidFill>
                  <a:schemeClr val="lt1"/>
                </a:solidFill>
              </a:defRPr>
            </a:lvl1pPr>
            <a:lvl2pPr marL="914400" lvl="1" indent="-309562" algn="ctr">
              <a:lnSpc>
                <a:spcPct val="90000"/>
              </a:lnSpc>
              <a:spcBef>
                <a:spcPts val="375"/>
              </a:spcBef>
              <a:spcAft>
                <a:spcPts val="0"/>
              </a:spcAft>
              <a:buSzPts val="1275"/>
              <a:buChar char="•"/>
              <a:defRPr>
                <a:solidFill>
                  <a:schemeClr val="lt1"/>
                </a:solidFill>
              </a:defRPr>
            </a:lvl2pPr>
            <a:lvl3pPr marL="1371600" lvl="2" indent="-309562" algn="ctr">
              <a:lnSpc>
                <a:spcPct val="90000"/>
              </a:lnSpc>
              <a:spcBef>
                <a:spcPts val="375"/>
              </a:spcBef>
              <a:spcAft>
                <a:spcPts val="0"/>
              </a:spcAft>
              <a:buSzPts val="1275"/>
              <a:buChar char="•"/>
              <a:defRPr>
                <a:solidFill>
                  <a:schemeClr val="lt1"/>
                </a:solidFill>
              </a:defRPr>
            </a:lvl3pPr>
            <a:lvl4pPr marL="1828800" lvl="3" indent="-309562" algn="ctr">
              <a:lnSpc>
                <a:spcPct val="90000"/>
              </a:lnSpc>
              <a:spcBef>
                <a:spcPts val="375"/>
              </a:spcBef>
              <a:spcAft>
                <a:spcPts val="0"/>
              </a:spcAft>
              <a:buSzPts val="1275"/>
              <a:buChar char="•"/>
              <a:defRPr>
                <a:solidFill>
                  <a:schemeClr val="lt1"/>
                </a:solidFill>
              </a:defRPr>
            </a:lvl4pPr>
            <a:lvl5pPr marL="2286000" lvl="4" indent="-309562" algn="ctr">
              <a:lnSpc>
                <a:spcPct val="90000"/>
              </a:lnSpc>
              <a:spcBef>
                <a:spcPts val="375"/>
              </a:spcBef>
              <a:spcAft>
                <a:spcPts val="0"/>
              </a:spcAft>
              <a:buSzPts val="1275"/>
              <a:buChar char="•"/>
              <a:defRPr>
                <a:solidFill>
                  <a:schemeClr val="lt1"/>
                </a:solidFill>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49" name="Google Shape;149;p18"/>
          <p:cNvSpPr txBox="1">
            <a:spLocks noGrp="1"/>
          </p:cNvSpPr>
          <p:nvPr>
            <p:ph type="body" idx="7"/>
          </p:nvPr>
        </p:nvSpPr>
        <p:spPr>
          <a:xfrm>
            <a:off x="4576119" y="2761060"/>
            <a:ext cx="2279822" cy="1850232"/>
          </a:xfrm>
          <a:prstGeom prst="rect">
            <a:avLst/>
          </a:prstGeom>
          <a:solidFill>
            <a:srgbClr val="A8ABAA"/>
          </a:solidFill>
          <a:ln>
            <a:noFill/>
          </a:ln>
        </p:spPr>
        <p:txBody>
          <a:bodyPr spcFirstLastPara="1" wrap="square" lIns="0" tIns="45700" rIns="91425" bIns="45700" anchor="ctr" anchorCtr="0">
            <a:noAutofit/>
          </a:bodyPr>
          <a:lstStyle>
            <a:lvl1pPr marL="457200" lvl="0" indent="-228600" algn="ctr">
              <a:lnSpc>
                <a:spcPct val="90000"/>
              </a:lnSpc>
              <a:spcBef>
                <a:spcPts val="750"/>
              </a:spcBef>
              <a:spcAft>
                <a:spcPts val="0"/>
              </a:spcAft>
              <a:buSzPts val="1650"/>
              <a:buNone/>
              <a:defRPr>
                <a:solidFill>
                  <a:schemeClr val="lt1"/>
                </a:solidFill>
              </a:defRPr>
            </a:lvl1pPr>
            <a:lvl2pPr marL="914400" lvl="1" indent="-309562" algn="ctr">
              <a:lnSpc>
                <a:spcPct val="90000"/>
              </a:lnSpc>
              <a:spcBef>
                <a:spcPts val="375"/>
              </a:spcBef>
              <a:spcAft>
                <a:spcPts val="0"/>
              </a:spcAft>
              <a:buSzPts val="1275"/>
              <a:buChar char="•"/>
              <a:defRPr>
                <a:solidFill>
                  <a:schemeClr val="lt1"/>
                </a:solidFill>
              </a:defRPr>
            </a:lvl2pPr>
            <a:lvl3pPr marL="1371600" lvl="2" indent="-309562" algn="ctr">
              <a:lnSpc>
                <a:spcPct val="90000"/>
              </a:lnSpc>
              <a:spcBef>
                <a:spcPts val="375"/>
              </a:spcBef>
              <a:spcAft>
                <a:spcPts val="0"/>
              </a:spcAft>
              <a:buSzPts val="1275"/>
              <a:buChar char="•"/>
              <a:defRPr>
                <a:solidFill>
                  <a:schemeClr val="lt1"/>
                </a:solidFill>
              </a:defRPr>
            </a:lvl3pPr>
            <a:lvl4pPr marL="1828800" lvl="3" indent="-309562" algn="ctr">
              <a:lnSpc>
                <a:spcPct val="90000"/>
              </a:lnSpc>
              <a:spcBef>
                <a:spcPts val="375"/>
              </a:spcBef>
              <a:spcAft>
                <a:spcPts val="0"/>
              </a:spcAft>
              <a:buSzPts val="1275"/>
              <a:buChar char="•"/>
              <a:defRPr>
                <a:solidFill>
                  <a:schemeClr val="lt1"/>
                </a:solidFill>
              </a:defRPr>
            </a:lvl4pPr>
            <a:lvl5pPr marL="2286000" lvl="4" indent="-309562" algn="ctr">
              <a:lnSpc>
                <a:spcPct val="90000"/>
              </a:lnSpc>
              <a:spcBef>
                <a:spcPts val="375"/>
              </a:spcBef>
              <a:spcAft>
                <a:spcPts val="0"/>
              </a:spcAft>
              <a:buSzPts val="1275"/>
              <a:buChar char="•"/>
              <a:defRPr>
                <a:solidFill>
                  <a:schemeClr val="lt1"/>
                </a:solidFill>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50" name="Google Shape;150;p18"/>
          <p:cNvSpPr txBox="1">
            <a:spLocks noGrp="1"/>
          </p:cNvSpPr>
          <p:nvPr>
            <p:ph type="body" idx="8"/>
          </p:nvPr>
        </p:nvSpPr>
        <p:spPr>
          <a:xfrm>
            <a:off x="6864178" y="2761060"/>
            <a:ext cx="2279822" cy="1850232"/>
          </a:xfrm>
          <a:prstGeom prst="rect">
            <a:avLst/>
          </a:prstGeom>
          <a:solidFill>
            <a:schemeClr val="lt2"/>
          </a:solidFill>
          <a:ln>
            <a:noFill/>
          </a:ln>
        </p:spPr>
        <p:txBody>
          <a:bodyPr spcFirstLastPara="1" wrap="square" lIns="0" tIns="45700" rIns="91425" bIns="45700" anchor="ctr" anchorCtr="0">
            <a:noAutofit/>
          </a:bodyPr>
          <a:lstStyle>
            <a:lvl1pPr marL="457200" lvl="0" indent="-228600" algn="ctr">
              <a:lnSpc>
                <a:spcPct val="90000"/>
              </a:lnSpc>
              <a:spcBef>
                <a:spcPts val="750"/>
              </a:spcBef>
              <a:spcAft>
                <a:spcPts val="0"/>
              </a:spcAft>
              <a:buSzPts val="1650"/>
              <a:buNone/>
              <a:defRPr>
                <a:solidFill>
                  <a:schemeClr val="lt1"/>
                </a:solidFill>
              </a:defRPr>
            </a:lvl1pPr>
            <a:lvl2pPr marL="914400" lvl="1" indent="-309562" algn="ctr">
              <a:lnSpc>
                <a:spcPct val="90000"/>
              </a:lnSpc>
              <a:spcBef>
                <a:spcPts val="375"/>
              </a:spcBef>
              <a:spcAft>
                <a:spcPts val="0"/>
              </a:spcAft>
              <a:buSzPts val="1275"/>
              <a:buChar char="•"/>
              <a:defRPr>
                <a:solidFill>
                  <a:schemeClr val="lt1"/>
                </a:solidFill>
              </a:defRPr>
            </a:lvl2pPr>
            <a:lvl3pPr marL="1371600" lvl="2" indent="-309562" algn="ctr">
              <a:lnSpc>
                <a:spcPct val="90000"/>
              </a:lnSpc>
              <a:spcBef>
                <a:spcPts val="375"/>
              </a:spcBef>
              <a:spcAft>
                <a:spcPts val="0"/>
              </a:spcAft>
              <a:buSzPts val="1275"/>
              <a:buChar char="•"/>
              <a:defRPr>
                <a:solidFill>
                  <a:schemeClr val="lt1"/>
                </a:solidFill>
              </a:defRPr>
            </a:lvl3pPr>
            <a:lvl4pPr marL="1828800" lvl="3" indent="-309562" algn="ctr">
              <a:lnSpc>
                <a:spcPct val="90000"/>
              </a:lnSpc>
              <a:spcBef>
                <a:spcPts val="375"/>
              </a:spcBef>
              <a:spcAft>
                <a:spcPts val="0"/>
              </a:spcAft>
              <a:buSzPts val="1275"/>
              <a:buChar char="•"/>
              <a:defRPr>
                <a:solidFill>
                  <a:schemeClr val="lt1"/>
                </a:solidFill>
              </a:defRPr>
            </a:lvl4pPr>
            <a:lvl5pPr marL="2286000" lvl="4" indent="-309562" algn="ctr">
              <a:lnSpc>
                <a:spcPct val="90000"/>
              </a:lnSpc>
              <a:spcBef>
                <a:spcPts val="375"/>
              </a:spcBef>
              <a:spcAft>
                <a:spcPts val="0"/>
              </a:spcAft>
              <a:buSzPts val="1275"/>
              <a:buChar char="•"/>
              <a:defRPr>
                <a:solidFill>
                  <a:schemeClr val="lt1"/>
                </a:solidFill>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cxnSp>
        <p:nvCxnSpPr>
          <p:cNvPr id="151" name="Google Shape;151;p18"/>
          <p:cNvCxnSpPr/>
          <p:nvPr/>
        </p:nvCxnSpPr>
        <p:spPr>
          <a:xfrm>
            <a:off x="2285095" y="2742235"/>
            <a:ext cx="0" cy="1875235"/>
          </a:xfrm>
          <a:prstGeom prst="straightConnector1">
            <a:avLst/>
          </a:prstGeom>
          <a:noFill/>
          <a:ln w="12700" cap="flat" cmpd="sng">
            <a:solidFill>
              <a:schemeClr val="lt1"/>
            </a:solidFill>
            <a:prstDash val="solid"/>
            <a:miter lim="800000"/>
            <a:headEnd type="none" w="sm" len="sm"/>
            <a:tailEnd type="none" w="sm" len="sm"/>
          </a:ln>
        </p:spPr>
      </p:cxnSp>
      <p:cxnSp>
        <p:nvCxnSpPr>
          <p:cNvPr id="152" name="Google Shape;152;p18"/>
          <p:cNvCxnSpPr/>
          <p:nvPr/>
        </p:nvCxnSpPr>
        <p:spPr>
          <a:xfrm>
            <a:off x="4571578" y="2742235"/>
            <a:ext cx="0" cy="1875235"/>
          </a:xfrm>
          <a:prstGeom prst="straightConnector1">
            <a:avLst/>
          </a:prstGeom>
          <a:noFill/>
          <a:ln w="12700" cap="flat" cmpd="sng">
            <a:solidFill>
              <a:schemeClr val="lt1"/>
            </a:solidFill>
            <a:prstDash val="solid"/>
            <a:miter lim="800000"/>
            <a:headEnd type="none" w="sm" len="sm"/>
            <a:tailEnd type="none" w="sm" len="sm"/>
          </a:ln>
        </p:spPr>
      </p:cxnSp>
      <p:cxnSp>
        <p:nvCxnSpPr>
          <p:cNvPr id="153" name="Google Shape;153;p18"/>
          <p:cNvCxnSpPr/>
          <p:nvPr/>
        </p:nvCxnSpPr>
        <p:spPr>
          <a:xfrm>
            <a:off x="6869932" y="2742235"/>
            <a:ext cx="0" cy="1875235"/>
          </a:xfrm>
          <a:prstGeom prst="straightConnector1">
            <a:avLst/>
          </a:prstGeom>
          <a:noFill/>
          <a:ln w="12700" cap="flat" cmpd="sng">
            <a:solidFill>
              <a:schemeClr val="lt1"/>
            </a:solidFill>
            <a:prstDash val="solid"/>
            <a:miter lim="800000"/>
            <a:headEnd type="none" w="sm" len="sm"/>
            <a:tailEnd type="none" w="sm" len="sm"/>
          </a:ln>
        </p:spPr>
      </p:cxnSp>
      <p:sp>
        <p:nvSpPr>
          <p:cNvPr id="154" name="Google Shape;154;p18"/>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155" name="Google Shape;155;p18"/>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18"/>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line_2">
  <p:cSld name="Section Headline_2">
    <p:spTree>
      <p:nvGrpSpPr>
        <p:cNvPr id="1" name="Shape 157"/>
        <p:cNvGrpSpPr/>
        <p:nvPr/>
      </p:nvGrpSpPr>
      <p:grpSpPr>
        <a:xfrm>
          <a:off x="0" y="0"/>
          <a:ext cx="0" cy="0"/>
          <a:chOff x="0" y="0"/>
          <a:chExt cx="0" cy="0"/>
        </a:xfrm>
      </p:grpSpPr>
      <p:pic>
        <p:nvPicPr>
          <p:cNvPr id="158" name="Google Shape;158;p19"/>
          <p:cNvPicPr preferRelativeResize="0"/>
          <p:nvPr/>
        </p:nvPicPr>
        <p:blipFill rotWithShape="1">
          <a:blip r:embed="rId2">
            <a:alphaModFix/>
          </a:blip>
          <a:srcRect/>
          <a:stretch/>
        </p:blipFill>
        <p:spPr>
          <a:xfrm>
            <a:off x="-2" y="1"/>
            <a:ext cx="9144002" cy="5143500"/>
          </a:xfrm>
          <a:prstGeom prst="rect">
            <a:avLst/>
          </a:prstGeom>
          <a:noFill/>
          <a:ln>
            <a:noFill/>
          </a:ln>
        </p:spPr>
      </p:pic>
      <p:sp>
        <p:nvSpPr>
          <p:cNvPr id="159" name="Google Shape;159;p19"/>
          <p:cNvSpPr txBox="1">
            <a:spLocks noGrp="1"/>
          </p:cNvSpPr>
          <p:nvPr>
            <p:ph type="body" idx="1"/>
          </p:nvPr>
        </p:nvSpPr>
        <p:spPr>
          <a:xfrm>
            <a:off x="4939075" y="3225498"/>
            <a:ext cx="931500" cy="931500"/>
          </a:xfrm>
          <a:prstGeom prst="rect">
            <a:avLst/>
          </a:prstGeom>
          <a:solidFill>
            <a:srgbClr val="009E49"/>
          </a:solidFill>
          <a:ln>
            <a:noFill/>
          </a:ln>
        </p:spPr>
        <p:txBody>
          <a:bodyPr spcFirstLastPara="1" wrap="square" lIns="0" tIns="0" rIns="91425" bIns="45700" anchor="ctr" anchorCtr="0">
            <a:noAutofit/>
          </a:bodyPr>
          <a:lstStyle>
            <a:lvl1pPr marL="457200" lvl="0" indent="-228600" algn="ctr">
              <a:lnSpc>
                <a:spcPct val="90000"/>
              </a:lnSpc>
              <a:spcBef>
                <a:spcPts val="750"/>
              </a:spcBef>
              <a:spcAft>
                <a:spcPts val="0"/>
              </a:spcAft>
              <a:buSzPts val="1800"/>
              <a:buNone/>
              <a:defRPr sz="1800" b="0">
                <a:solidFill>
                  <a:schemeClr val="lt1"/>
                </a:solidFill>
                <a:latin typeface="Arial Black"/>
                <a:ea typeface="Arial Black"/>
                <a:cs typeface="Arial Black"/>
                <a:sym typeface="Arial Black"/>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228600" algn="l">
              <a:lnSpc>
                <a:spcPct val="90000"/>
              </a:lnSpc>
              <a:spcBef>
                <a:spcPts val="375"/>
              </a:spcBef>
              <a:spcAft>
                <a:spcPts val="0"/>
              </a:spcAft>
              <a:buSzPts val="1275"/>
              <a:buNone/>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60" name="Google Shape;160;p19"/>
          <p:cNvSpPr txBox="1">
            <a:spLocks noGrp="1"/>
          </p:cNvSpPr>
          <p:nvPr>
            <p:ph type="body" idx="2"/>
          </p:nvPr>
        </p:nvSpPr>
        <p:spPr>
          <a:xfrm>
            <a:off x="5870575" y="3225498"/>
            <a:ext cx="2808000" cy="931500"/>
          </a:xfrm>
          <a:prstGeom prst="rect">
            <a:avLst/>
          </a:prstGeom>
          <a:solidFill>
            <a:schemeClr val="lt1"/>
          </a:solidFill>
          <a:ln>
            <a:noFill/>
          </a:ln>
        </p:spPr>
        <p:txBody>
          <a:bodyPr spcFirstLastPara="1" wrap="square" lIns="288000" tIns="0" rIns="91425" bIns="45700" anchor="ctr" anchorCtr="0">
            <a:noAutofit/>
          </a:bodyPr>
          <a:lstStyle>
            <a:lvl1pPr marL="457200" marR="0" lvl="0" indent="-228600" algn="l">
              <a:lnSpc>
                <a:spcPct val="100000"/>
              </a:lnSpc>
              <a:spcBef>
                <a:spcPts val="300"/>
              </a:spcBef>
              <a:spcAft>
                <a:spcPts val="0"/>
              </a:spcAft>
              <a:buClr>
                <a:srgbClr val="529A43"/>
              </a:buClr>
              <a:buSzPts val="1500"/>
              <a:buFont typeface="Arial"/>
              <a:buNone/>
              <a:defRPr sz="1500"/>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line_5">
  <p:cSld name="Section Headline_5">
    <p:spTree>
      <p:nvGrpSpPr>
        <p:cNvPr id="1" name="Shape 161"/>
        <p:cNvGrpSpPr/>
        <p:nvPr/>
      </p:nvGrpSpPr>
      <p:grpSpPr>
        <a:xfrm>
          <a:off x="0" y="0"/>
          <a:ext cx="0" cy="0"/>
          <a:chOff x="0" y="0"/>
          <a:chExt cx="0" cy="0"/>
        </a:xfrm>
      </p:grpSpPr>
      <p:sp>
        <p:nvSpPr>
          <p:cNvPr id="162" name="Google Shape;162;p20"/>
          <p:cNvSpPr/>
          <p:nvPr/>
        </p:nvSpPr>
        <p:spPr>
          <a:xfrm>
            <a:off x="0" y="0"/>
            <a:ext cx="9144000" cy="5143500"/>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163" name="Google Shape;163;p20"/>
          <p:cNvSpPr>
            <a:spLocks noGrp="1"/>
          </p:cNvSpPr>
          <p:nvPr>
            <p:ph type="pic" idx="2"/>
          </p:nvPr>
        </p:nvSpPr>
        <p:spPr>
          <a:xfrm>
            <a:off x="0" y="0"/>
            <a:ext cx="9144000" cy="5143500"/>
          </a:xfrm>
          <a:prstGeom prst="rect">
            <a:avLst/>
          </a:prstGeom>
          <a:noFill/>
          <a:ln>
            <a:noFill/>
          </a:ln>
        </p:spPr>
      </p:sp>
      <p:sp>
        <p:nvSpPr>
          <p:cNvPr id="164" name="Google Shape;164;p20"/>
          <p:cNvSpPr txBox="1">
            <a:spLocks noGrp="1"/>
          </p:cNvSpPr>
          <p:nvPr>
            <p:ph type="body" idx="1"/>
          </p:nvPr>
        </p:nvSpPr>
        <p:spPr>
          <a:xfrm>
            <a:off x="4939075" y="3225498"/>
            <a:ext cx="931500" cy="931500"/>
          </a:xfrm>
          <a:prstGeom prst="rect">
            <a:avLst/>
          </a:prstGeom>
          <a:solidFill>
            <a:srgbClr val="009E49"/>
          </a:solidFill>
          <a:ln>
            <a:noFill/>
          </a:ln>
        </p:spPr>
        <p:txBody>
          <a:bodyPr spcFirstLastPara="1" wrap="square" lIns="0" tIns="0" rIns="91425" bIns="45700" anchor="ctr" anchorCtr="0">
            <a:noAutofit/>
          </a:bodyPr>
          <a:lstStyle>
            <a:lvl1pPr marL="457200" lvl="0" indent="-228600" algn="ctr">
              <a:lnSpc>
                <a:spcPct val="90000"/>
              </a:lnSpc>
              <a:spcBef>
                <a:spcPts val="750"/>
              </a:spcBef>
              <a:spcAft>
                <a:spcPts val="0"/>
              </a:spcAft>
              <a:buSzPts val="1800"/>
              <a:buNone/>
              <a:defRPr sz="1800" b="0">
                <a:solidFill>
                  <a:schemeClr val="lt1"/>
                </a:solidFill>
                <a:latin typeface="Arial Black"/>
                <a:ea typeface="Arial Black"/>
                <a:cs typeface="Arial Black"/>
                <a:sym typeface="Arial Black"/>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228600" algn="l">
              <a:lnSpc>
                <a:spcPct val="90000"/>
              </a:lnSpc>
              <a:spcBef>
                <a:spcPts val="375"/>
              </a:spcBef>
              <a:spcAft>
                <a:spcPts val="0"/>
              </a:spcAft>
              <a:buSzPts val="1275"/>
              <a:buNone/>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65" name="Google Shape;165;p20"/>
          <p:cNvSpPr txBox="1">
            <a:spLocks noGrp="1"/>
          </p:cNvSpPr>
          <p:nvPr>
            <p:ph type="body" idx="3"/>
          </p:nvPr>
        </p:nvSpPr>
        <p:spPr>
          <a:xfrm>
            <a:off x="5870575" y="3225498"/>
            <a:ext cx="2808000" cy="931500"/>
          </a:xfrm>
          <a:prstGeom prst="rect">
            <a:avLst/>
          </a:prstGeom>
          <a:solidFill>
            <a:schemeClr val="lt1"/>
          </a:solidFill>
          <a:ln>
            <a:noFill/>
          </a:ln>
        </p:spPr>
        <p:txBody>
          <a:bodyPr spcFirstLastPara="1" wrap="square" lIns="288000" tIns="0" rIns="91425" bIns="45700" anchor="ctr" anchorCtr="0">
            <a:noAutofit/>
          </a:bodyPr>
          <a:lstStyle>
            <a:lvl1pPr marL="457200" marR="0" lvl="0" indent="-228600" algn="l">
              <a:lnSpc>
                <a:spcPct val="100000"/>
              </a:lnSpc>
              <a:spcBef>
                <a:spcPts val="300"/>
              </a:spcBef>
              <a:spcAft>
                <a:spcPts val="0"/>
              </a:spcAft>
              <a:buClr>
                <a:srgbClr val="529A43"/>
              </a:buClr>
              <a:buSzPts val="1500"/>
              <a:buFont typeface="Arial"/>
              <a:buNone/>
              <a:defRPr sz="1500"/>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ustom layout 3">
  <p:cSld name="custom layout 3">
    <p:spTree>
      <p:nvGrpSpPr>
        <p:cNvPr id="1" name="Shape 166"/>
        <p:cNvGrpSpPr/>
        <p:nvPr/>
      </p:nvGrpSpPr>
      <p:grpSpPr>
        <a:xfrm>
          <a:off x="0" y="0"/>
          <a:ext cx="0" cy="0"/>
          <a:chOff x="0" y="0"/>
          <a:chExt cx="0" cy="0"/>
        </a:xfrm>
      </p:grpSpPr>
      <p:sp>
        <p:nvSpPr>
          <p:cNvPr id="167" name="Google Shape;167;p21"/>
          <p:cNvSpPr/>
          <p:nvPr/>
        </p:nvSpPr>
        <p:spPr>
          <a:xfrm>
            <a:off x="0" y="2764154"/>
            <a:ext cx="9144000" cy="187928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13"/>
              <a:buFont typeface="Arial"/>
              <a:buNone/>
            </a:pPr>
            <a:endParaRPr sz="1013" b="0" i="0" u="none" strike="noStrike" cap="none">
              <a:solidFill>
                <a:schemeClr val="lt1"/>
              </a:solidFill>
              <a:latin typeface="Arial"/>
              <a:ea typeface="Arial"/>
              <a:cs typeface="Arial"/>
              <a:sym typeface="Arial"/>
            </a:endParaRPr>
          </a:p>
        </p:txBody>
      </p:sp>
      <p:sp>
        <p:nvSpPr>
          <p:cNvPr id="168" name="Google Shape;168;p21"/>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9" name="Google Shape;169;p21"/>
          <p:cNvSpPr>
            <a:spLocks noGrp="1"/>
          </p:cNvSpPr>
          <p:nvPr>
            <p:ph type="pic" idx="2"/>
          </p:nvPr>
        </p:nvSpPr>
        <p:spPr>
          <a:xfrm>
            <a:off x="-1" y="879476"/>
            <a:ext cx="3048000" cy="1871700"/>
          </a:xfrm>
          <a:prstGeom prst="rect">
            <a:avLst/>
          </a:prstGeom>
          <a:noFill/>
          <a:ln>
            <a:noFill/>
          </a:ln>
        </p:spPr>
      </p:sp>
      <p:sp>
        <p:nvSpPr>
          <p:cNvPr id="170" name="Google Shape;170;p21"/>
          <p:cNvSpPr>
            <a:spLocks noGrp="1"/>
          </p:cNvSpPr>
          <p:nvPr>
            <p:ph type="pic" idx="3"/>
          </p:nvPr>
        </p:nvSpPr>
        <p:spPr>
          <a:xfrm>
            <a:off x="3048001" y="879475"/>
            <a:ext cx="3048000" cy="1871700"/>
          </a:xfrm>
          <a:prstGeom prst="rect">
            <a:avLst/>
          </a:prstGeom>
          <a:noFill/>
          <a:ln>
            <a:noFill/>
          </a:ln>
        </p:spPr>
      </p:sp>
      <p:sp>
        <p:nvSpPr>
          <p:cNvPr id="171" name="Google Shape;171;p21"/>
          <p:cNvSpPr>
            <a:spLocks noGrp="1"/>
          </p:cNvSpPr>
          <p:nvPr>
            <p:ph type="pic" idx="4"/>
          </p:nvPr>
        </p:nvSpPr>
        <p:spPr>
          <a:xfrm>
            <a:off x="6096004" y="879475"/>
            <a:ext cx="3048000" cy="1871700"/>
          </a:xfrm>
          <a:prstGeom prst="rect">
            <a:avLst/>
          </a:prstGeom>
          <a:noFill/>
          <a:ln>
            <a:noFill/>
          </a:ln>
        </p:spPr>
      </p:sp>
      <p:sp>
        <p:nvSpPr>
          <p:cNvPr id="172" name="Google Shape;172;p21"/>
          <p:cNvSpPr txBox="1">
            <a:spLocks noGrp="1"/>
          </p:cNvSpPr>
          <p:nvPr>
            <p:ph type="body" idx="1"/>
          </p:nvPr>
        </p:nvSpPr>
        <p:spPr>
          <a:xfrm>
            <a:off x="-1" y="2764154"/>
            <a:ext cx="3048000" cy="1863900"/>
          </a:xfrm>
          <a:prstGeom prst="rect">
            <a:avLst/>
          </a:prstGeom>
          <a:noFill/>
          <a:ln>
            <a:noFill/>
          </a:ln>
        </p:spPr>
        <p:txBody>
          <a:bodyPr spcFirstLastPara="1" wrap="square" lIns="0" tIns="108000" rIns="0" bIns="0" anchor="t" anchorCtr="0">
            <a:noAutofit/>
          </a:bodyPr>
          <a:lstStyle>
            <a:lvl1pPr marL="457200" lvl="0" indent="-228600" algn="ctr">
              <a:lnSpc>
                <a:spcPct val="100000"/>
              </a:lnSpc>
              <a:spcBef>
                <a:spcPts val="200"/>
              </a:spcBef>
              <a:spcAft>
                <a:spcPts val="0"/>
              </a:spcAft>
              <a:buSzPts val="1200"/>
              <a:buFont typeface="Libre Franklin"/>
              <a:buNone/>
              <a:defRPr sz="1200">
                <a:solidFill>
                  <a:schemeClr val="lt1"/>
                </a:solidFil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73" name="Google Shape;173;p21"/>
          <p:cNvSpPr txBox="1">
            <a:spLocks noGrp="1"/>
          </p:cNvSpPr>
          <p:nvPr>
            <p:ph type="body" idx="5"/>
          </p:nvPr>
        </p:nvSpPr>
        <p:spPr>
          <a:xfrm>
            <a:off x="6095976" y="2764154"/>
            <a:ext cx="3048024" cy="1863900"/>
          </a:xfrm>
          <a:prstGeom prst="rect">
            <a:avLst/>
          </a:prstGeom>
          <a:noFill/>
          <a:ln>
            <a:noFill/>
          </a:ln>
        </p:spPr>
        <p:txBody>
          <a:bodyPr spcFirstLastPara="1" wrap="square" lIns="0" tIns="108000" rIns="0" bIns="0" anchor="t" anchorCtr="0">
            <a:noAutofit/>
          </a:bodyPr>
          <a:lstStyle>
            <a:lvl1pPr marL="457200" lvl="0" indent="-228600" algn="ctr">
              <a:lnSpc>
                <a:spcPct val="100000"/>
              </a:lnSpc>
              <a:spcBef>
                <a:spcPts val="200"/>
              </a:spcBef>
              <a:spcAft>
                <a:spcPts val="0"/>
              </a:spcAft>
              <a:buSzPts val="1200"/>
              <a:buFont typeface="Libre Franklin"/>
              <a:buNone/>
              <a:defRPr sz="1200">
                <a:solidFill>
                  <a:schemeClr val="lt1"/>
                </a:solidFil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74" name="Google Shape;174;p21"/>
          <p:cNvSpPr txBox="1">
            <a:spLocks noGrp="1"/>
          </p:cNvSpPr>
          <p:nvPr>
            <p:ph type="body" idx="6"/>
          </p:nvPr>
        </p:nvSpPr>
        <p:spPr>
          <a:xfrm>
            <a:off x="-1" y="4049438"/>
            <a:ext cx="3048000" cy="594000"/>
          </a:xfrm>
          <a:prstGeom prst="rect">
            <a:avLst/>
          </a:prstGeom>
          <a:solidFill>
            <a:schemeClr val="dk2"/>
          </a:solidFill>
          <a:ln w="9525" cap="flat" cmpd="sng">
            <a:solidFill>
              <a:schemeClr val="lt1"/>
            </a:solidFill>
            <a:prstDash val="solid"/>
            <a:round/>
            <a:headEnd type="none" w="sm" len="sm"/>
            <a:tailEnd type="none" w="sm" len="sm"/>
          </a:ln>
        </p:spPr>
        <p:txBody>
          <a:bodyPr spcFirstLastPara="1" wrap="square" lIns="0" tIns="108000" rIns="0" bIns="0" anchor="t" anchorCtr="0">
            <a:noAutofit/>
          </a:bodyPr>
          <a:lstStyle>
            <a:lvl1pPr marL="457200" lvl="0" indent="-228600" algn="ctr">
              <a:lnSpc>
                <a:spcPct val="100000"/>
              </a:lnSpc>
              <a:spcBef>
                <a:spcPts val="200"/>
              </a:spcBef>
              <a:spcAft>
                <a:spcPts val="0"/>
              </a:spcAft>
              <a:buSzPts val="1200"/>
              <a:buFont typeface="Libre Franklin Thin"/>
              <a:buNone/>
              <a:defRPr sz="1200" b="0">
                <a:solidFill>
                  <a:schemeClr val="lt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75" name="Google Shape;175;p21"/>
          <p:cNvSpPr txBox="1">
            <a:spLocks noGrp="1"/>
          </p:cNvSpPr>
          <p:nvPr>
            <p:ph type="body" idx="7"/>
          </p:nvPr>
        </p:nvSpPr>
        <p:spPr>
          <a:xfrm>
            <a:off x="3047987" y="4049438"/>
            <a:ext cx="3048000" cy="594000"/>
          </a:xfrm>
          <a:prstGeom prst="rect">
            <a:avLst/>
          </a:prstGeom>
          <a:solidFill>
            <a:schemeClr val="dk2"/>
          </a:solidFill>
          <a:ln w="9525" cap="flat" cmpd="sng">
            <a:solidFill>
              <a:schemeClr val="lt1"/>
            </a:solidFill>
            <a:prstDash val="solid"/>
            <a:round/>
            <a:headEnd type="none" w="sm" len="sm"/>
            <a:tailEnd type="none" w="sm" len="sm"/>
          </a:ln>
        </p:spPr>
        <p:txBody>
          <a:bodyPr spcFirstLastPara="1" wrap="square" lIns="0" tIns="108000" rIns="0" bIns="0" anchor="t" anchorCtr="0">
            <a:noAutofit/>
          </a:bodyPr>
          <a:lstStyle>
            <a:lvl1pPr marL="457200" lvl="0" indent="-228600" algn="ctr">
              <a:lnSpc>
                <a:spcPct val="100000"/>
              </a:lnSpc>
              <a:spcBef>
                <a:spcPts val="200"/>
              </a:spcBef>
              <a:spcAft>
                <a:spcPts val="0"/>
              </a:spcAft>
              <a:buSzPts val="1200"/>
              <a:buFont typeface="Libre Franklin Thin"/>
              <a:buNone/>
              <a:defRPr sz="1200" b="0">
                <a:solidFill>
                  <a:schemeClr val="lt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76" name="Google Shape;176;p21"/>
          <p:cNvSpPr txBox="1">
            <a:spLocks noGrp="1"/>
          </p:cNvSpPr>
          <p:nvPr>
            <p:ph type="body" idx="8"/>
          </p:nvPr>
        </p:nvSpPr>
        <p:spPr>
          <a:xfrm>
            <a:off x="6095976" y="4049438"/>
            <a:ext cx="3047987" cy="594000"/>
          </a:xfrm>
          <a:prstGeom prst="rect">
            <a:avLst/>
          </a:prstGeom>
          <a:solidFill>
            <a:schemeClr val="dk2"/>
          </a:solidFill>
          <a:ln w="9525" cap="flat" cmpd="sng">
            <a:solidFill>
              <a:schemeClr val="lt1"/>
            </a:solidFill>
            <a:prstDash val="solid"/>
            <a:round/>
            <a:headEnd type="none" w="sm" len="sm"/>
            <a:tailEnd type="none" w="sm" len="sm"/>
          </a:ln>
        </p:spPr>
        <p:txBody>
          <a:bodyPr spcFirstLastPara="1" wrap="square" lIns="0" tIns="108000" rIns="0" bIns="0" anchor="t" anchorCtr="0">
            <a:noAutofit/>
          </a:bodyPr>
          <a:lstStyle>
            <a:lvl1pPr marL="457200" lvl="0" indent="-228600" algn="ctr">
              <a:lnSpc>
                <a:spcPct val="100000"/>
              </a:lnSpc>
              <a:spcBef>
                <a:spcPts val="200"/>
              </a:spcBef>
              <a:spcAft>
                <a:spcPts val="0"/>
              </a:spcAft>
              <a:buSzPts val="1200"/>
              <a:buFont typeface="Libre Franklin Thin"/>
              <a:buNone/>
              <a:defRPr sz="1200" b="0">
                <a:solidFill>
                  <a:schemeClr val="lt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77" name="Google Shape;177;p21"/>
          <p:cNvSpPr txBox="1">
            <a:spLocks noGrp="1"/>
          </p:cNvSpPr>
          <p:nvPr>
            <p:ph type="body" idx="9"/>
          </p:nvPr>
        </p:nvSpPr>
        <p:spPr>
          <a:xfrm>
            <a:off x="3063239" y="2764154"/>
            <a:ext cx="3048000" cy="1979940"/>
          </a:xfrm>
          <a:prstGeom prst="rect">
            <a:avLst/>
          </a:prstGeom>
          <a:noFill/>
          <a:ln w="9525" cap="flat" cmpd="sng">
            <a:solidFill>
              <a:schemeClr val="lt1"/>
            </a:solidFill>
            <a:prstDash val="solid"/>
            <a:round/>
            <a:headEnd type="none" w="sm" len="sm"/>
            <a:tailEnd type="none" w="sm" len="sm"/>
          </a:ln>
        </p:spPr>
        <p:txBody>
          <a:bodyPr spcFirstLastPara="1" wrap="square" lIns="0" tIns="108000" rIns="0" bIns="0" anchor="t" anchorCtr="0">
            <a:noAutofit/>
          </a:bodyPr>
          <a:lstStyle>
            <a:lvl1pPr marL="457200" lvl="0" indent="-228600" algn="ctr">
              <a:lnSpc>
                <a:spcPct val="100000"/>
              </a:lnSpc>
              <a:spcBef>
                <a:spcPts val="200"/>
              </a:spcBef>
              <a:spcAft>
                <a:spcPts val="0"/>
              </a:spcAft>
              <a:buSzPts val="1200"/>
              <a:buFont typeface="Libre Franklin"/>
              <a:buNone/>
              <a:defRPr sz="1200">
                <a:solidFill>
                  <a:schemeClr val="lt1"/>
                </a:solidFil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78" name="Google Shape;178;p21"/>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179" name="Google Shape;179;p21"/>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21"/>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ustom layout 6">
  <p:cSld name="custom layout 6">
    <p:spTree>
      <p:nvGrpSpPr>
        <p:cNvPr id="1" name="Shape 181"/>
        <p:cNvGrpSpPr/>
        <p:nvPr/>
      </p:nvGrpSpPr>
      <p:grpSpPr>
        <a:xfrm>
          <a:off x="0" y="0"/>
          <a:ext cx="0" cy="0"/>
          <a:chOff x="0" y="0"/>
          <a:chExt cx="0" cy="0"/>
        </a:xfrm>
      </p:grpSpPr>
      <p:sp>
        <p:nvSpPr>
          <p:cNvPr id="182" name="Google Shape;182;p22"/>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3" name="Google Shape;183;p22"/>
          <p:cNvSpPr>
            <a:spLocks noGrp="1"/>
          </p:cNvSpPr>
          <p:nvPr>
            <p:ph type="pic" idx="2"/>
          </p:nvPr>
        </p:nvSpPr>
        <p:spPr>
          <a:xfrm>
            <a:off x="-1" y="879476"/>
            <a:ext cx="3048000" cy="1871700"/>
          </a:xfrm>
          <a:prstGeom prst="rect">
            <a:avLst/>
          </a:prstGeom>
          <a:noFill/>
          <a:ln>
            <a:noFill/>
          </a:ln>
        </p:spPr>
      </p:sp>
      <p:sp>
        <p:nvSpPr>
          <p:cNvPr id="184" name="Google Shape;184;p22"/>
          <p:cNvSpPr>
            <a:spLocks noGrp="1"/>
          </p:cNvSpPr>
          <p:nvPr>
            <p:ph type="pic" idx="3"/>
          </p:nvPr>
        </p:nvSpPr>
        <p:spPr>
          <a:xfrm>
            <a:off x="3048001" y="879475"/>
            <a:ext cx="3048000" cy="1871700"/>
          </a:xfrm>
          <a:prstGeom prst="rect">
            <a:avLst/>
          </a:prstGeom>
          <a:noFill/>
          <a:ln>
            <a:noFill/>
          </a:ln>
        </p:spPr>
      </p:sp>
      <p:sp>
        <p:nvSpPr>
          <p:cNvPr id="185" name="Google Shape;185;p22"/>
          <p:cNvSpPr>
            <a:spLocks noGrp="1"/>
          </p:cNvSpPr>
          <p:nvPr>
            <p:ph type="pic" idx="4"/>
          </p:nvPr>
        </p:nvSpPr>
        <p:spPr>
          <a:xfrm>
            <a:off x="6096004" y="879475"/>
            <a:ext cx="3048000" cy="1871700"/>
          </a:xfrm>
          <a:prstGeom prst="rect">
            <a:avLst/>
          </a:prstGeom>
          <a:noFill/>
          <a:ln>
            <a:noFill/>
          </a:ln>
        </p:spPr>
      </p:sp>
      <p:sp>
        <p:nvSpPr>
          <p:cNvPr id="186" name="Google Shape;186;p22"/>
          <p:cNvSpPr txBox="1">
            <a:spLocks noGrp="1"/>
          </p:cNvSpPr>
          <p:nvPr>
            <p:ph type="body" idx="1"/>
          </p:nvPr>
        </p:nvSpPr>
        <p:spPr>
          <a:xfrm>
            <a:off x="-1" y="2764153"/>
            <a:ext cx="3048000" cy="457200"/>
          </a:xfrm>
          <a:prstGeom prst="rect">
            <a:avLst/>
          </a:prstGeom>
          <a:solidFill>
            <a:schemeClr val="dk2"/>
          </a:solidFill>
          <a:ln>
            <a:noFill/>
          </a:ln>
        </p:spPr>
        <p:txBody>
          <a:bodyPr spcFirstLastPara="1" wrap="square" lIns="0" tIns="0" rIns="0" bIns="0" anchor="ctr" anchorCtr="0">
            <a:noAutofit/>
          </a:bodyPr>
          <a:lstStyle>
            <a:lvl1pPr marL="457200" lvl="0" indent="-228600" algn="ctr">
              <a:lnSpc>
                <a:spcPct val="100000"/>
              </a:lnSpc>
              <a:spcBef>
                <a:spcPts val="300"/>
              </a:spcBef>
              <a:spcAft>
                <a:spcPts val="0"/>
              </a:spcAft>
              <a:buSzPts val="1400"/>
              <a:buFont typeface="Libre Franklin Thin"/>
              <a:buNone/>
              <a:defRPr sz="1400">
                <a:solidFill>
                  <a:schemeClr val="lt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87" name="Google Shape;187;p22"/>
          <p:cNvSpPr txBox="1">
            <a:spLocks noGrp="1"/>
          </p:cNvSpPr>
          <p:nvPr>
            <p:ph type="body" idx="5"/>
          </p:nvPr>
        </p:nvSpPr>
        <p:spPr>
          <a:xfrm>
            <a:off x="3048004" y="2764153"/>
            <a:ext cx="3048000" cy="455400"/>
          </a:xfrm>
          <a:prstGeom prst="rect">
            <a:avLst/>
          </a:prstGeom>
          <a:solidFill>
            <a:schemeClr val="accent1"/>
          </a:solidFill>
          <a:ln>
            <a:noFill/>
          </a:ln>
        </p:spPr>
        <p:txBody>
          <a:bodyPr spcFirstLastPara="1" wrap="square" lIns="0" tIns="0" rIns="0" bIns="0" anchor="ctr" anchorCtr="0">
            <a:noAutofit/>
          </a:bodyPr>
          <a:lstStyle>
            <a:lvl1pPr marL="457200" lvl="0" indent="-228600" algn="ctr">
              <a:lnSpc>
                <a:spcPct val="100000"/>
              </a:lnSpc>
              <a:spcBef>
                <a:spcPts val="300"/>
              </a:spcBef>
              <a:spcAft>
                <a:spcPts val="0"/>
              </a:spcAft>
              <a:buSzPts val="1400"/>
              <a:buFont typeface="Libre Franklin Thin"/>
              <a:buNone/>
              <a:defRPr sz="1400">
                <a:solidFill>
                  <a:schemeClr val="lt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88" name="Google Shape;188;p22"/>
          <p:cNvSpPr txBox="1">
            <a:spLocks noGrp="1"/>
          </p:cNvSpPr>
          <p:nvPr>
            <p:ph type="body" idx="6"/>
          </p:nvPr>
        </p:nvSpPr>
        <p:spPr>
          <a:xfrm>
            <a:off x="-1" y="3219449"/>
            <a:ext cx="3048000" cy="1440000"/>
          </a:xfrm>
          <a:prstGeom prst="rect">
            <a:avLst/>
          </a:prstGeom>
          <a:solidFill>
            <a:srgbClr val="BFBFBF"/>
          </a:solidFill>
          <a:ln>
            <a:noFill/>
          </a:ln>
        </p:spPr>
        <p:txBody>
          <a:bodyPr spcFirstLastPara="1" wrap="square" lIns="0" tIns="0" rIns="0" bIns="0" anchor="ctr" anchorCtr="0">
            <a:noAutofit/>
          </a:bodyPr>
          <a:lstStyle>
            <a:lvl1pPr marL="457200" lvl="0" indent="-228600" algn="ctr">
              <a:lnSpc>
                <a:spcPct val="100000"/>
              </a:lnSpc>
              <a:spcBef>
                <a:spcPts val="200"/>
              </a:spcBef>
              <a:spcAft>
                <a:spcPts val="0"/>
              </a:spcAft>
              <a:buSzPts val="1200"/>
              <a:buFont typeface="Libre Franklin"/>
              <a:buNone/>
              <a:defRPr sz="1200">
                <a:solidFill>
                  <a:schemeClr val="dk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89" name="Google Shape;189;p22"/>
          <p:cNvSpPr txBox="1">
            <a:spLocks noGrp="1"/>
          </p:cNvSpPr>
          <p:nvPr>
            <p:ph type="body" idx="7"/>
          </p:nvPr>
        </p:nvSpPr>
        <p:spPr>
          <a:xfrm>
            <a:off x="6095993" y="2764153"/>
            <a:ext cx="3048000" cy="455400"/>
          </a:xfrm>
          <a:prstGeom prst="rect">
            <a:avLst/>
          </a:prstGeom>
          <a:solidFill>
            <a:schemeClr val="dk2"/>
          </a:solidFill>
          <a:ln>
            <a:noFill/>
          </a:ln>
        </p:spPr>
        <p:txBody>
          <a:bodyPr spcFirstLastPara="1" wrap="square" lIns="0" tIns="0" rIns="0" bIns="0" anchor="ctr" anchorCtr="0">
            <a:noAutofit/>
          </a:bodyPr>
          <a:lstStyle>
            <a:lvl1pPr marL="457200" lvl="0" indent="-228600" algn="ctr">
              <a:lnSpc>
                <a:spcPct val="100000"/>
              </a:lnSpc>
              <a:spcBef>
                <a:spcPts val="300"/>
              </a:spcBef>
              <a:spcAft>
                <a:spcPts val="0"/>
              </a:spcAft>
              <a:buSzPts val="1400"/>
              <a:buFont typeface="Libre Franklin Thin"/>
              <a:buNone/>
              <a:defRPr sz="1400">
                <a:solidFill>
                  <a:schemeClr val="lt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90" name="Google Shape;190;p22"/>
          <p:cNvSpPr txBox="1">
            <a:spLocks noGrp="1"/>
          </p:cNvSpPr>
          <p:nvPr>
            <p:ph type="body" idx="8"/>
          </p:nvPr>
        </p:nvSpPr>
        <p:spPr>
          <a:xfrm>
            <a:off x="6095993" y="3219449"/>
            <a:ext cx="3048000" cy="1440000"/>
          </a:xfrm>
          <a:prstGeom prst="rect">
            <a:avLst/>
          </a:prstGeom>
          <a:solidFill>
            <a:srgbClr val="BFBFBF"/>
          </a:solidFill>
          <a:ln>
            <a:noFill/>
          </a:ln>
        </p:spPr>
        <p:txBody>
          <a:bodyPr spcFirstLastPara="1" wrap="square" lIns="0" tIns="0" rIns="0" bIns="0" anchor="ctr" anchorCtr="0">
            <a:noAutofit/>
          </a:bodyPr>
          <a:lstStyle>
            <a:lvl1pPr marL="457200" lvl="0" indent="-228600" algn="ctr">
              <a:lnSpc>
                <a:spcPct val="100000"/>
              </a:lnSpc>
              <a:spcBef>
                <a:spcPts val="200"/>
              </a:spcBef>
              <a:spcAft>
                <a:spcPts val="0"/>
              </a:spcAft>
              <a:buSzPts val="1200"/>
              <a:buFont typeface="Libre Franklin"/>
              <a:buNone/>
              <a:defRPr sz="1200">
                <a:solidFill>
                  <a:schemeClr val="dk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91" name="Google Shape;191;p22"/>
          <p:cNvSpPr txBox="1">
            <a:spLocks noGrp="1"/>
          </p:cNvSpPr>
          <p:nvPr>
            <p:ph type="body" idx="9"/>
          </p:nvPr>
        </p:nvSpPr>
        <p:spPr>
          <a:xfrm>
            <a:off x="3048004" y="3219449"/>
            <a:ext cx="3048000" cy="1440000"/>
          </a:xfrm>
          <a:prstGeom prst="rect">
            <a:avLst/>
          </a:prstGeom>
          <a:solidFill>
            <a:srgbClr val="D8D8D8"/>
          </a:solidFill>
          <a:ln>
            <a:noFill/>
          </a:ln>
        </p:spPr>
        <p:txBody>
          <a:bodyPr spcFirstLastPara="1" wrap="square" lIns="0" tIns="0" rIns="0" bIns="0" anchor="ctr" anchorCtr="0">
            <a:noAutofit/>
          </a:bodyPr>
          <a:lstStyle>
            <a:lvl1pPr marL="457200" lvl="0" indent="-228600" algn="ctr">
              <a:lnSpc>
                <a:spcPct val="100000"/>
              </a:lnSpc>
              <a:spcBef>
                <a:spcPts val="200"/>
              </a:spcBef>
              <a:spcAft>
                <a:spcPts val="0"/>
              </a:spcAft>
              <a:buSzPts val="1200"/>
              <a:buFont typeface="Libre Franklin"/>
              <a:buNone/>
              <a:defRPr sz="1200">
                <a:solidFill>
                  <a:schemeClr val="dk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92" name="Google Shape;192;p22"/>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193" name="Google Shape;193;p22"/>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4" name="Google Shape;194;p22"/>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8">
  <p:cSld name="custom layout 8">
    <p:spTree>
      <p:nvGrpSpPr>
        <p:cNvPr id="1" name="Shape 195"/>
        <p:cNvGrpSpPr/>
        <p:nvPr/>
      </p:nvGrpSpPr>
      <p:grpSpPr>
        <a:xfrm>
          <a:off x="0" y="0"/>
          <a:ext cx="0" cy="0"/>
          <a:chOff x="0" y="0"/>
          <a:chExt cx="0" cy="0"/>
        </a:xfrm>
      </p:grpSpPr>
      <p:sp>
        <p:nvSpPr>
          <p:cNvPr id="196" name="Google Shape;196;p23"/>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97" name="Google Shape;197;p23"/>
          <p:cNvCxnSpPr/>
          <p:nvPr/>
        </p:nvCxnSpPr>
        <p:spPr>
          <a:xfrm>
            <a:off x="-1" y="868209"/>
            <a:ext cx="9144001" cy="0"/>
          </a:xfrm>
          <a:prstGeom prst="straightConnector1">
            <a:avLst/>
          </a:prstGeom>
          <a:noFill/>
          <a:ln w="9525" cap="flat" cmpd="sng">
            <a:solidFill>
              <a:srgbClr val="C4C7C6"/>
            </a:solidFill>
            <a:prstDash val="solid"/>
            <a:miter lim="800000"/>
            <a:headEnd type="none" w="sm" len="sm"/>
            <a:tailEnd type="none" w="sm" len="sm"/>
          </a:ln>
        </p:spPr>
      </p:cxnSp>
      <p:sp>
        <p:nvSpPr>
          <p:cNvPr id="198" name="Google Shape;198;p23"/>
          <p:cNvSpPr txBox="1">
            <a:spLocks noGrp="1"/>
          </p:cNvSpPr>
          <p:nvPr>
            <p:ph type="body" idx="1"/>
          </p:nvPr>
        </p:nvSpPr>
        <p:spPr>
          <a:xfrm>
            <a:off x="0" y="4156473"/>
            <a:ext cx="9144000" cy="471600"/>
          </a:xfrm>
          <a:prstGeom prst="rect">
            <a:avLst/>
          </a:prstGeom>
          <a:solidFill>
            <a:schemeClr val="accent1"/>
          </a:solidFill>
          <a:ln>
            <a:noFill/>
          </a:ln>
        </p:spPr>
        <p:txBody>
          <a:bodyPr spcFirstLastPara="1" wrap="square" lIns="0" tIns="0" rIns="0" bIns="0" anchor="ctr" anchorCtr="0">
            <a:noAutofit/>
          </a:bodyPr>
          <a:lstStyle>
            <a:lvl1pPr marL="457200" lvl="0" indent="-228600" algn="ctr">
              <a:lnSpc>
                <a:spcPct val="100000"/>
              </a:lnSpc>
              <a:spcBef>
                <a:spcPts val="300"/>
              </a:spcBef>
              <a:spcAft>
                <a:spcPts val="0"/>
              </a:spcAft>
              <a:buSzPts val="1400"/>
              <a:buFont typeface="Libre Franklin Thin"/>
              <a:buNone/>
              <a:defRPr sz="1400">
                <a:solidFill>
                  <a:schemeClr val="lt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199" name="Google Shape;199;p23"/>
          <p:cNvSpPr>
            <a:spLocks noGrp="1"/>
          </p:cNvSpPr>
          <p:nvPr>
            <p:ph type="pic" idx="2"/>
          </p:nvPr>
        </p:nvSpPr>
        <p:spPr>
          <a:xfrm>
            <a:off x="-1" y="876301"/>
            <a:ext cx="3048000" cy="3281044"/>
          </a:xfrm>
          <a:prstGeom prst="rect">
            <a:avLst/>
          </a:prstGeom>
          <a:noFill/>
          <a:ln>
            <a:noFill/>
          </a:ln>
        </p:spPr>
      </p:sp>
      <p:sp>
        <p:nvSpPr>
          <p:cNvPr id="200" name="Google Shape;200;p23"/>
          <p:cNvSpPr>
            <a:spLocks noGrp="1"/>
          </p:cNvSpPr>
          <p:nvPr>
            <p:ph type="pic" idx="3"/>
          </p:nvPr>
        </p:nvSpPr>
        <p:spPr>
          <a:xfrm>
            <a:off x="6096004" y="876301"/>
            <a:ext cx="3048000" cy="3281045"/>
          </a:xfrm>
          <a:prstGeom prst="rect">
            <a:avLst/>
          </a:prstGeom>
          <a:noFill/>
          <a:ln>
            <a:noFill/>
          </a:ln>
        </p:spPr>
      </p:sp>
      <p:sp>
        <p:nvSpPr>
          <p:cNvPr id="201" name="Google Shape;201;p23"/>
          <p:cNvSpPr txBox="1">
            <a:spLocks noGrp="1"/>
          </p:cNvSpPr>
          <p:nvPr>
            <p:ph type="body" idx="4"/>
          </p:nvPr>
        </p:nvSpPr>
        <p:spPr>
          <a:xfrm>
            <a:off x="3048004" y="876301"/>
            <a:ext cx="3048000" cy="3286125"/>
          </a:xfrm>
          <a:prstGeom prst="rect">
            <a:avLst/>
          </a:prstGeom>
          <a:solidFill>
            <a:srgbClr val="D8D8D8"/>
          </a:solidFill>
          <a:ln>
            <a:noFill/>
          </a:ln>
        </p:spPr>
        <p:txBody>
          <a:bodyPr spcFirstLastPara="1" wrap="square" lIns="0" tIns="0" rIns="0" bIns="0" anchor="ctr" anchorCtr="0">
            <a:noAutofit/>
          </a:bodyPr>
          <a:lstStyle>
            <a:lvl1pPr marL="457200" lvl="0" indent="-228600" algn="ctr">
              <a:lnSpc>
                <a:spcPct val="100000"/>
              </a:lnSpc>
              <a:spcBef>
                <a:spcPts val="200"/>
              </a:spcBef>
              <a:spcAft>
                <a:spcPts val="0"/>
              </a:spcAft>
              <a:buSzPts val="1200"/>
              <a:buFont typeface="Libre Franklin"/>
              <a:buNone/>
              <a:defRPr sz="1600">
                <a:solidFill>
                  <a:schemeClr val="dk1"/>
                </a:solidFill>
                <a:latin typeface="Arial"/>
                <a:ea typeface="Arial"/>
                <a:cs typeface="Arial"/>
                <a:sym typeface="Arial"/>
              </a:defRPr>
            </a:lvl1pPr>
            <a:lvl2pPr marL="914400" lvl="1" indent="-336550" algn="l">
              <a:lnSpc>
                <a:spcPct val="100000"/>
              </a:lnSpc>
              <a:spcBef>
                <a:spcPts val="300"/>
              </a:spcBef>
              <a:spcAft>
                <a:spcPts val="0"/>
              </a:spcAft>
              <a:buSzPts val="1700"/>
              <a:buChar char="•"/>
              <a:defRPr sz="1700">
                <a:solidFill>
                  <a:schemeClr val="lt1"/>
                </a:solidFill>
              </a:defRPr>
            </a:lvl2pPr>
            <a:lvl3pPr marL="1371600" lvl="2" indent="-228600" algn="l">
              <a:lnSpc>
                <a:spcPct val="100000"/>
              </a:lnSpc>
              <a:spcBef>
                <a:spcPts val="300"/>
              </a:spcBef>
              <a:spcAft>
                <a:spcPts val="0"/>
              </a:spcAft>
              <a:buSzPts val="1700"/>
              <a:buNone/>
              <a:defRPr sz="1700">
                <a:solidFill>
                  <a:schemeClr val="lt1"/>
                </a:solidFill>
              </a:defRPr>
            </a:lvl3pPr>
            <a:lvl4pPr marL="1828800" lvl="3" indent="-336550" algn="l">
              <a:lnSpc>
                <a:spcPct val="100000"/>
              </a:lnSpc>
              <a:spcBef>
                <a:spcPts val="300"/>
              </a:spcBef>
              <a:spcAft>
                <a:spcPts val="0"/>
              </a:spcAft>
              <a:buSzPts val="1700"/>
              <a:buChar char="•"/>
              <a:defRPr sz="1700">
                <a:solidFill>
                  <a:schemeClr val="lt1"/>
                </a:solidFill>
              </a:defRPr>
            </a:lvl4pPr>
            <a:lvl5pPr marL="2286000" lvl="4" indent="-336550" algn="l">
              <a:lnSpc>
                <a:spcPct val="100000"/>
              </a:lnSpc>
              <a:spcBef>
                <a:spcPts val="300"/>
              </a:spcBef>
              <a:spcAft>
                <a:spcPts val="0"/>
              </a:spcAft>
              <a:buSzPts val="1700"/>
              <a:buChar char="•"/>
              <a:defRPr sz="1700">
                <a:solidFill>
                  <a:schemeClr val="lt1"/>
                </a:solidFill>
              </a:defRPr>
            </a:lvl5pPr>
            <a:lvl6pPr marL="2743200" lvl="5" indent="-317500" algn="l">
              <a:lnSpc>
                <a:spcPct val="100000"/>
              </a:lnSpc>
              <a:spcBef>
                <a:spcPts val="300"/>
              </a:spcBef>
              <a:spcAft>
                <a:spcPts val="0"/>
              </a:spcAft>
              <a:buSzPts val="1400"/>
              <a:buChar char="•"/>
              <a:defRPr/>
            </a:lvl6pPr>
            <a:lvl7pPr marL="3200400" lvl="6" indent="-317500" algn="l">
              <a:lnSpc>
                <a:spcPct val="100000"/>
              </a:lnSpc>
              <a:spcBef>
                <a:spcPts val="300"/>
              </a:spcBef>
              <a:spcAft>
                <a:spcPts val="0"/>
              </a:spcAft>
              <a:buSzPts val="1400"/>
              <a:buChar char="•"/>
              <a:defRPr/>
            </a:lvl7pPr>
            <a:lvl8pPr marL="3657600" lvl="7" indent="-317500" algn="l">
              <a:lnSpc>
                <a:spcPct val="100000"/>
              </a:lnSpc>
              <a:spcBef>
                <a:spcPts val="300"/>
              </a:spcBef>
              <a:spcAft>
                <a:spcPts val="0"/>
              </a:spcAft>
              <a:buSzPts val="1400"/>
              <a:buChar char="•"/>
              <a:defRPr/>
            </a:lvl8pPr>
            <a:lvl9pPr marL="4114800" lvl="8" indent="-317500" algn="l">
              <a:lnSpc>
                <a:spcPct val="100000"/>
              </a:lnSpc>
              <a:spcBef>
                <a:spcPts val="300"/>
              </a:spcBef>
              <a:spcAft>
                <a:spcPts val="0"/>
              </a:spcAft>
              <a:buSzPts val="1400"/>
              <a:buChar char="•"/>
              <a:defRPr/>
            </a:lvl9pPr>
          </a:lstStyle>
          <a:p>
            <a:endParaRPr/>
          </a:p>
        </p:txBody>
      </p:sp>
      <p:sp>
        <p:nvSpPr>
          <p:cNvPr id="202" name="Google Shape;202;p23"/>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203" name="Google Shape;203;p23"/>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4" name="Google Shape;204;p23"/>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ustom layout 16">
  <p:cSld name="custom layout 16">
    <p:spTree>
      <p:nvGrpSpPr>
        <p:cNvPr id="1" name="Shape 205"/>
        <p:cNvGrpSpPr/>
        <p:nvPr/>
      </p:nvGrpSpPr>
      <p:grpSpPr>
        <a:xfrm>
          <a:off x="0" y="0"/>
          <a:ext cx="0" cy="0"/>
          <a:chOff x="0" y="0"/>
          <a:chExt cx="0" cy="0"/>
        </a:xfrm>
      </p:grpSpPr>
      <p:sp>
        <p:nvSpPr>
          <p:cNvPr id="206" name="Google Shape;206;p24"/>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7" name="Google Shape;207;p24"/>
          <p:cNvSpPr>
            <a:spLocks noGrp="1"/>
          </p:cNvSpPr>
          <p:nvPr>
            <p:ph type="pic" idx="2"/>
          </p:nvPr>
        </p:nvSpPr>
        <p:spPr>
          <a:xfrm>
            <a:off x="5962650" y="898538"/>
            <a:ext cx="3181387" cy="3744900"/>
          </a:xfrm>
          <a:prstGeom prst="rect">
            <a:avLst/>
          </a:prstGeom>
          <a:noFill/>
          <a:ln>
            <a:noFill/>
          </a:ln>
        </p:spPr>
      </p:sp>
      <p:sp>
        <p:nvSpPr>
          <p:cNvPr id="208" name="Google Shape;208;p24"/>
          <p:cNvSpPr txBox="1">
            <a:spLocks noGrp="1"/>
          </p:cNvSpPr>
          <p:nvPr>
            <p:ph type="body" idx="1"/>
          </p:nvPr>
        </p:nvSpPr>
        <p:spPr>
          <a:xfrm>
            <a:off x="0" y="898538"/>
            <a:ext cx="4085222" cy="468300"/>
          </a:xfrm>
          <a:prstGeom prst="rect">
            <a:avLst/>
          </a:prstGeom>
          <a:solidFill>
            <a:schemeClr val="accent1"/>
          </a:solidFill>
          <a:ln>
            <a:noFill/>
          </a:ln>
        </p:spPr>
        <p:txBody>
          <a:bodyPr spcFirstLastPara="1" wrap="square" lIns="27000" tIns="0" rIns="54000" bIns="0" anchor="ctr" anchorCtr="0">
            <a:noAutofit/>
          </a:bodyPr>
          <a:lstStyle>
            <a:lvl1pPr marL="457200" lvl="0" indent="-228600" algn="l">
              <a:lnSpc>
                <a:spcPct val="90000"/>
              </a:lnSpc>
              <a:spcBef>
                <a:spcPts val="300"/>
              </a:spcBef>
              <a:spcAft>
                <a:spcPts val="0"/>
              </a:spcAft>
              <a:buSzPts val="1400"/>
              <a:buFont typeface="Libre Franklin Medium"/>
              <a:buNone/>
              <a:defRPr sz="1400">
                <a:solidFill>
                  <a:schemeClr val="lt1"/>
                </a:solidFill>
                <a:latin typeface="Arial"/>
                <a:ea typeface="Arial"/>
                <a:cs typeface="Arial"/>
                <a:sym typeface="Arial"/>
              </a:defRPr>
            </a:lvl1pPr>
            <a:lvl2pPr marL="914400" lvl="1" indent="-336550" algn="l">
              <a:lnSpc>
                <a:spcPct val="90000"/>
              </a:lnSpc>
              <a:spcBef>
                <a:spcPts val="300"/>
              </a:spcBef>
              <a:spcAft>
                <a:spcPts val="0"/>
              </a:spcAft>
              <a:buSzPts val="1700"/>
              <a:buChar char="•"/>
              <a:defRPr sz="1700">
                <a:solidFill>
                  <a:schemeClr val="lt1"/>
                </a:solidFill>
              </a:defRPr>
            </a:lvl2pPr>
            <a:lvl3pPr marL="1371600" lvl="2" indent="-228600" algn="l">
              <a:lnSpc>
                <a:spcPct val="90000"/>
              </a:lnSpc>
              <a:spcBef>
                <a:spcPts val="300"/>
              </a:spcBef>
              <a:spcAft>
                <a:spcPts val="0"/>
              </a:spcAft>
              <a:buSzPts val="1700"/>
              <a:buNone/>
              <a:defRPr sz="1700">
                <a:solidFill>
                  <a:schemeClr val="lt1"/>
                </a:solidFill>
              </a:defRPr>
            </a:lvl3pPr>
            <a:lvl4pPr marL="1828800" lvl="3" indent="-336550" algn="l">
              <a:lnSpc>
                <a:spcPct val="90000"/>
              </a:lnSpc>
              <a:spcBef>
                <a:spcPts val="300"/>
              </a:spcBef>
              <a:spcAft>
                <a:spcPts val="0"/>
              </a:spcAft>
              <a:buSzPts val="1700"/>
              <a:buChar char="•"/>
              <a:defRPr sz="1700">
                <a:solidFill>
                  <a:schemeClr val="lt1"/>
                </a:solidFill>
              </a:defRPr>
            </a:lvl4pPr>
            <a:lvl5pPr marL="2286000" lvl="4" indent="-336550" algn="l">
              <a:lnSpc>
                <a:spcPct val="90000"/>
              </a:lnSpc>
              <a:spcBef>
                <a:spcPts val="300"/>
              </a:spcBef>
              <a:spcAft>
                <a:spcPts val="0"/>
              </a:spcAft>
              <a:buSzPts val="1700"/>
              <a:buChar char="•"/>
              <a:defRPr sz="1700">
                <a:solidFill>
                  <a:schemeClr val="lt1"/>
                </a:solidFill>
              </a:defRPr>
            </a:lvl5pPr>
            <a:lvl6pPr marL="2743200" lvl="5" indent="-317500" algn="l">
              <a:lnSpc>
                <a:spcPct val="90000"/>
              </a:lnSpc>
              <a:spcBef>
                <a:spcPts val="300"/>
              </a:spcBef>
              <a:spcAft>
                <a:spcPts val="0"/>
              </a:spcAft>
              <a:buSzPts val="1400"/>
              <a:buChar char="•"/>
              <a:defRPr/>
            </a:lvl6pPr>
            <a:lvl7pPr marL="3200400" lvl="6" indent="-317500" algn="l">
              <a:lnSpc>
                <a:spcPct val="90000"/>
              </a:lnSpc>
              <a:spcBef>
                <a:spcPts val="300"/>
              </a:spcBef>
              <a:spcAft>
                <a:spcPts val="0"/>
              </a:spcAft>
              <a:buSzPts val="1400"/>
              <a:buChar char="•"/>
              <a:defRPr/>
            </a:lvl7pPr>
            <a:lvl8pPr marL="3657600" lvl="7" indent="-317500" algn="l">
              <a:lnSpc>
                <a:spcPct val="90000"/>
              </a:lnSpc>
              <a:spcBef>
                <a:spcPts val="300"/>
              </a:spcBef>
              <a:spcAft>
                <a:spcPts val="0"/>
              </a:spcAft>
              <a:buSzPts val="1400"/>
              <a:buChar char="•"/>
              <a:defRPr/>
            </a:lvl8pPr>
            <a:lvl9pPr marL="4114800" lvl="8" indent="-317500" algn="l">
              <a:lnSpc>
                <a:spcPct val="90000"/>
              </a:lnSpc>
              <a:spcBef>
                <a:spcPts val="300"/>
              </a:spcBef>
              <a:spcAft>
                <a:spcPts val="0"/>
              </a:spcAft>
              <a:buSzPts val="1400"/>
              <a:buChar char="•"/>
              <a:defRPr/>
            </a:lvl9pPr>
          </a:lstStyle>
          <a:p>
            <a:endParaRPr/>
          </a:p>
        </p:txBody>
      </p:sp>
      <p:sp>
        <p:nvSpPr>
          <p:cNvPr id="209" name="Google Shape;209;p24"/>
          <p:cNvSpPr txBox="1">
            <a:spLocks noGrp="1"/>
          </p:cNvSpPr>
          <p:nvPr>
            <p:ph type="body" idx="3"/>
          </p:nvPr>
        </p:nvSpPr>
        <p:spPr>
          <a:xfrm>
            <a:off x="0" y="1364457"/>
            <a:ext cx="4081750" cy="3278981"/>
          </a:xfrm>
          <a:prstGeom prst="rect">
            <a:avLst/>
          </a:prstGeom>
          <a:solidFill>
            <a:srgbClr val="E1E3E1"/>
          </a:solidFill>
          <a:ln>
            <a:noFill/>
          </a:ln>
        </p:spPr>
        <p:txBody>
          <a:bodyPr spcFirstLastPara="1" wrap="square" lIns="0" tIns="45700" rIns="91425" bIns="45700" anchor="ctr" anchorCtr="0">
            <a:noAutofit/>
          </a:bodyPr>
          <a:lstStyle>
            <a:lvl1pPr marL="457200" lvl="0" indent="-228600" algn="ctr">
              <a:lnSpc>
                <a:spcPct val="90000"/>
              </a:lnSpc>
              <a:spcBef>
                <a:spcPts val="750"/>
              </a:spcBef>
              <a:spcAft>
                <a:spcPts val="0"/>
              </a:spcAft>
              <a:buSzPts val="1650"/>
              <a:buNone/>
              <a:defRPr/>
            </a:lvl1pPr>
            <a:lvl2pPr marL="914400" lvl="1" indent="-309562" algn="l">
              <a:lnSpc>
                <a:spcPct val="90000"/>
              </a:lnSpc>
              <a:spcBef>
                <a:spcPts val="375"/>
              </a:spcBef>
              <a:spcAft>
                <a:spcPts val="0"/>
              </a:spcAft>
              <a:buSzPts val="1275"/>
              <a:buChar char="•"/>
              <a:defRPr/>
            </a:lvl2pPr>
            <a:lvl3pPr marL="1371600" lvl="2" indent="-309562" algn="l">
              <a:lnSpc>
                <a:spcPct val="90000"/>
              </a:lnSpc>
              <a:spcBef>
                <a:spcPts val="375"/>
              </a:spcBef>
              <a:spcAft>
                <a:spcPts val="0"/>
              </a:spcAft>
              <a:buSzPts val="1275"/>
              <a:buChar char="•"/>
              <a:defRPr/>
            </a:lvl3pPr>
            <a:lvl4pPr marL="1828800" lvl="3" indent="-309562" algn="l">
              <a:lnSpc>
                <a:spcPct val="90000"/>
              </a:lnSpc>
              <a:spcBef>
                <a:spcPts val="375"/>
              </a:spcBef>
              <a:spcAft>
                <a:spcPts val="0"/>
              </a:spcAft>
              <a:buSzPts val="1275"/>
              <a:buChar char="•"/>
              <a:defRPr/>
            </a:lvl4pPr>
            <a:lvl5pPr marL="2286000" lvl="4" indent="-309562" algn="l">
              <a:lnSpc>
                <a:spcPct val="90000"/>
              </a:lnSpc>
              <a:spcBef>
                <a:spcPts val="375"/>
              </a:spcBef>
              <a:spcAft>
                <a:spcPts val="0"/>
              </a:spcAft>
              <a:buSzPts val="1275"/>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210" name="Google Shape;210;p24"/>
          <p:cNvSpPr txBox="1">
            <a:spLocks noGrp="1"/>
          </p:cNvSpPr>
          <p:nvPr>
            <p:ph type="body" idx="4"/>
          </p:nvPr>
        </p:nvSpPr>
        <p:spPr>
          <a:xfrm>
            <a:off x="4104252" y="898538"/>
            <a:ext cx="1856017" cy="1867522"/>
          </a:xfrm>
          <a:prstGeom prst="rect">
            <a:avLst/>
          </a:prstGeom>
          <a:solidFill>
            <a:srgbClr val="E1E3E1"/>
          </a:solidFill>
          <a:ln>
            <a:noFill/>
          </a:ln>
        </p:spPr>
        <p:txBody>
          <a:bodyPr spcFirstLastPara="1" wrap="square" lIns="0" tIns="45700" rIns="91425" bIns="45700" anchor="ctr" anchorCtr="0">
            <a:noAutofit/>
          </a:bodyPr>
          <a:lstStyle>
            <a:lvl1pPr marL="457200" lvl="0" indent="-228600" algn="ctr">
              <a:lnSpc>
                <a:spcPct val="90000"/>
              </a:lnSpc>
              <a:spcBef>
                <a:spcPts val="750"/>
              </a:spcBef>
              <a:spcAft>
                <a:spcPts val="0"/>
              </a:spcAft>
              <a:buSzPts val="1000"/>
              <a:buNone/>
              <a:defRPr sz="1000"/>
            </a:lvl1pPr>
            <a:lvl2pPr marL="914400" lvl="1" indent="-292100" algn="l">
              <a:lnSpc>
                <a:spcPct val="90000"/>
              </a:lnSpc>
              <a:spcBef>
                <a:spcPts val="375"/>
              </a:spcBef>
              <a:spcAft>
                <a:spcPts val="0"/>
              </a:spcAft>
              <a:buSzPts val="1000"/>
              <a:buChar char="•"/>
              <a:defRPr sz="1000"/>
            </a:lvl2pPr>
            <a:lvl3pPr marL="1371600" lvl="2" indent="-292100" algn="l">
              <a:lnSpc>
                <a:spcPct val="90000"/>
              </a:lnSpc>
              <a:spcBef>
                <a:spcPts val="375"/>
              </a:spcBef>
              <a:spcAft>
                <a:spcPts val="0"/>
              </a:spcAft>
              <a:buSzPts val="1000"/>
              <a:buChar char="•"/>
              <a:defRPr sz="1000"/>
            </a:lvl3pPr>
            <a:lvl4pPr marL="1828800" lvl="3" indent="-292100" algn="l">
              <a:lnSpc>
                <a:spcPct val="90000"/>
              </a:lnSpc>
              <a:spcBef>
                <a:spcPts val="375"/>
              </a:spcBef>
              <a:spcAft>
                <a:spcPts val="0"/>
              </a:spcAft>
              <a:buSzPts val="1000"/>
              <a:buChar char="•"/>
              <a:defRPr sz="1000"/>
            </a:lvl4pPr>
            <a:lvl5pPr marL="2286000" lvl="4" indent="-292100" algn="l">
              <a:lnSpc>
                <a:spcPct val="90000"/>
              </a:lnSpc>
              <a:spcBef>
                <a:spcPts val="375"/>
              </a:spcBef>
              <a:spcAft>
                <a:spcPts val="0"/>
              </a:spcAft>
              <a:buSzPts val="1000"/>
              <a:buChar char="•"/>
              <a:defRPr sz="1000"/>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211" name="Google Shape;211;p24"/>
          <p:cNvSpPr txBox="1">
            <a:spLocks noGrp="1"/>
          </p:cNvSpPr>
          <p:nvPr>
            <p:ph type="body" idx="5"/>
          </p:nvPr>
        </p:nvSpPr>
        <p:spPr>
          <a:xfrm>
            <a:off x="4104252" y="2788920"/>
            <a:ext cx="1856017" cy="1854518"/>
          </a:xfrm>
          <a:prstGeom prst="rect">
            <a:avLst/>
          </a:prstGeom>
          <a:solidFill>
            <a:srgbClr val="E1E3E1"/>
          </a:solidFill>
          <a:ln>
            <a:noFill/>
          </a:ln>
        </p:spPr>
        <p:txBody>
          <a:bodyPr spcFirstLastPara="1" wrap="square" lIns="0" tIns="45700" rIns="91425" bIns="45700" anchor="ctr" anchorCtr="0">
            <a:noAutofit/>
          </a:bodyPr>
          <a:lstStyle>
            <a:lvl1pPr marL="457200" lvl="0" indent="-228600" algn="ctr">
              <a:lnSpc>
                <a:spcPct val="90000"/>
              </a:lnSpc>
              <a:spcBef>
                <a:spcPts val="750"/>
              </a:spcBef>
              <a:spcAft>
                <a:spcPts val="0"/>
              </a:spcAft>
              <a:buSzPts val="1000"/>
              <a:buNone/>
              <a:defRPr sz="1000"/>
            </a:lvl1pPr>
            <a:lvl2pPr marL="914400" lvl="1" indent="-292100" algn="l">
              <a:lnSpc>
                <a:spcPct val="90000"/>
              </a:lnSpc>
              <a:spcBef>
                <a:spcPts val="375"/>
              </a:spcBef>
              <a:spcAft>
                <a:spcPts val="0"/>
              </a:spcAft>
              <a:buSzPts val="1000"/>
              <a:buChar char="•"/>
              <a:defRPr sz="1000"/>
            </a:lvl2pPr>
            <a:lvl3pPr marL="1371600" lvl="2" indent="-292100" algn="l">
              <a:lnSpc>
                <a:spcPct val="90000"/>
              </a:lnSpc>
              <a:spcBef>
                <a:spcPts val="375"/>
              </a:spcBef>
              <a:spcAft>
                <a:spcPts val="0"/>
              </a:spcAft>
              <a:buSzPts val="1000"/>
              <a:buChar char="•"/>
              <a:defRPr sz="1000"/>
            </a:lvl3pPr>
            <a:lvl4pPr marL="1828800" lvl="3" indent="-292100" algn="l">
              <a:lnSpc>
                <a:spcPct val="90000"/>
              </a:lnSpc>
              <a:spcBef>
                <a:spcPts val="375"/>
              </a:spcBef>
              <a:spcAft>
                <a:spcPts val="0"/>
              </a:spcAft>
              <a:buSzPts val="1000"/>
              <a:buChar char="•"/>
              <a:defRPr sz="1000"/>
            </a:lvl4pPr>
            <a:lvl5pPr marL="2286000" lvl="4" indent="-292100" algn="l">
              <a:lnSpc>
                <a:spcPct val="90000"/>
              </a:lnSpc>
              <a:spcBef>
                <a:spcPts val="375"/>
              </a:spcBef>
              <a:spcAft>
                <a:spcPts val="0"/>
              </a:spcAft>
              <a:buSzPts val="1000"/>
              <a:buChar char="•"/>
              <a:defRPr sz="1000"/>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212" name="Google Shape;212;p24"/>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213" name="Google Shape;213;p24"/>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4" name="Google Shape;214;p24"/>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_Elements_grey_green">
  <p:cSld name="Two_Elements_grey_green">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6"/>
          <p:cNvSpPr/>
          <p:nvPr/>
        </p:nvSpPr>
        <p:spPr>
          <a:xfrm>
            <a:off x="0" y="879475"/>
            <a:ext cx="9144000" cy="3734700"/>
          </a:xfrm>
          <a:prstGeom prst="rect">
            <a:avLst/>
          </a:prstGeom>
          <a:solidFill>
            <a:srgbClr val="F2F2F2"/>
          </a:solidFill>
          <a:ln>
            <a:noFill/>
          </a:ln>
        </p:spPr>
        <p:txBody>
          <a:bodyPr spcFirstLastPara="1" wrap="square" lIns="91425" tIns="45725" rIns="91425" bIns="45725"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Franklin Gothic"/>
              <a:ea typeface="Franklin Gothic"/>
              <a:cs typeface="Franklin Gothic"/>
              <a:sym typeface="Franklin Gothic"/>
            </a:endParaRPr>
          </a:p>
        </p:txBody>
      </p:sp>
      <p:sp>
        <p:nvSpPr>
          <p:cNvPr id="41" name="Google Shape;41;p6"/>
          <p:cNvSpPr txBox="1">
            <a:spLocks noGrp="1"/>
          </p:cNvSpPr>
          <p:nvPr>
            <p:ph type="body" idx="1"/>
          </p:nvPr>
        </p:nvSpPr>
        <p:spPr>
          <a:xfrm>
            <a:off x="1" y="887016"/>
            <a:ext cx="3155156" cy="3719946"/>
          </a:xfrm>
          <a:prstGeom prst="rect">
            <a:avLst/>
          </a:prstGeom>
          <a:solidFill>
            <a:schemeClr val="accent1"/>
          </a:solidFill>
          <a:ln>
            <a:noFill/>
          </a:ln>
        </p:spPr>
        <p:txBody>
          <a:bodyPr spcFirstLastPara="1" wrap="square" lIns="0" tIns="45700" rIns="91425" bIns="45700" anchor="ctr" anchorCtr="0">
            <a:noAutofit/>
          </a:bodyPr>
          <a:lstStyle>
            <a:lvl1pPr marL="457200" lvl="0" indent="-333375" algn="l">
              <a:lnSpc>
                <a:spcPct val="90000"/>
              </a:lnSpc>
              <a:spcBef>
                <a:spcPts val="750"/>
              </a:spcBef>
              <a:spcAft>
                <a:spcPts val="0"/>
              </a:spcAft>
              <a:buClr>
                <a:schemeClr val="lt1"/>
              </a:buClr>
              <a:buSzPts val="1650"/>
              <a:buChar char="•"/>
              <a:defRPr>
                <a:solidFill>
                  <a:schemeClr val="lt1"/>
                </a:solidFill>
              </a:defRPr>
            </a:lvl1pPr>
            <a:lvl2pPr marL="914400" lvl="1" indent="-309562" algn="l">
              <a:lnSpc>
                <a:spcPct val="90000"/>
              </a:lnSpc>
              <a:spcBef>
                <a:spcPts val="375"/>
              </a:spcBef>
              <a:spcAft>
                <a:spcPts val="0"/>
              </a:spcAft>
              <a:buClr>
                <a:schemeClr val="lt1"/>
              </a:buClr>
              <a:buSzPts val="1275"/>
              <a:buChar char="•"/>
              <a:defRPr>
                <a:solidFill>
                  <a:schemeClr val="lt1"/>
                </a:solidFill>
              </a:defRPr>
            </a:lvl2pPr>
            <a:lvl3pPr marL="1371600" lvl="2" indent="-309562" algn="l">
              <a:lnSpc>
                <a:spcPct val="90000"/>
              </a:lnSpc>
              <a:spcBef>
                <a:spcPts val="375"/>
              </a:spcBef>
              <a:spcAft>
                <a:spcPts val="0"/>
              </a:spcAft>
              <a:buClr>
                <a:schemeClr val="lt1"/>
              </a:buClr>
              <a:buSzPts val="1275"/>
              <a:buChar char="•"/>
              <a:defRPr>
                <a:solidFill>
                  <a:schemeClr val="lt1"/>
                </a:solidFill>
              </a:defRPr>
            </a:lvl3pPr>
            <a:lvl4pPr marL="1828800" lvl="3" indent="-309562" algn="l">
              <a:lnSpc>
                <a:spcPct val="90000"/>
              </a:lnSpc>
              <a:spcBef>
                <a:spcPts val="375"/>
              </a:spcBef>
              <a:spcAft>
                <a:spcPts val="0"/>
              </a:spcAft>
              <a:buClr>
                <a:schemeClr val="lt1"/>
              </a:buClr>
              <a:buSzPts val="1275"/>
              <a:buChar char="•"/>
              <a:defRPr>
                <a:solidFill>
                  <a:schemeClr val="lt1"/>
                </a:solidFill>
              </a:defRPr>
            </a:lvl4pPr>
            <a:lvl5pPr marL="2286000" lvl="4" indent="-309562" algn="l">
              <a:lnSpc>
                <a:spcPct val="90000"/>
              </a:lnSpc>
              <a:spcBef>
                <a:spcPts val="375"/>
              </a:spcBef>
              <a:spcAft>
                <a:spcPts val="0"/>
              </a:spcAft>
              <a:buClr>
                <a:schemeClr val="lt1"/>
              </a:buClr>
              <a:buSzPts val="1275"/>
              <a:buChar char="•"/>
              <a:defRPr>
                <a:solidFill>
                  <a:schemeClr val="lt1"/>
                </a:solidFill>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42" name="Google Shape;42;p6"/>
          <p:cNvSpPr txBox="1">
            <a:spLocks noGrp="1"/>
          </p:cNvSpPr>
          <p:nvPr>
            <p:ph type="body" idx="2"/>
          </p:nvPr>
        </p:nvSpPr>
        <p:spPr>
          <a:xfrm>
            <a:off x="3146611" y="887016"/>
            <a:ext cx="5997389" cy="3719946"/>
          </a:xfrm>
          <a:prstGeom prst="rect">
            <a:avLst/>
          </a:prstGeom>
          <a:noFill/>
          <a:ln>
            <a:noFill/>
          </a:ln>
        </p:spPr>
        <p:txBody>
          <a:bodyPr spcFirstLastPara="1" wrap="square" lIns="0" tIns="45700" rIns="91425" bIns="45700" anchor="ctr" anchorCtr="0">
            <a:noAutofit/>
          </a:bodyPr>
          <a:lstStyle>
            <a:lvl1pPr marL="457200" lvl="0" indent="-333375" algn="l">
              <a:lnSpc>
                <a:spcPct val="90000"/>
              </a:lnSpc>
              <a:spcBef>
                <a:spcPts val="750"/>
              </a:spcBef>
              <a:spcAft>
                <a:spcPts val="0"/>
              </a:spcAft>
              <a:buClr>
                <a:schemeClr val="accent1"/>
              </a:buClr>
              <a:buSzPts val="1650"/>
              <a:buChar char="•"/>
              <a:defRPr>
                <a:solidFill>
                  <a:schemeClr val="dk1"/>
                </a:solidFill>
              </a:defRPr>
            </a:lvl1pPr>
            <a:lvl2pPr marL="914400" lvl="1" indent="-309562" algn="l">
              <a:lnSpc>
                <a:spcPct val="90000"/>
              </a:lnSpc>
              <a:spcBef>
                <a:spcPts val="375"/>
              </a:spcBef>
              <a:spcAft>
                <a:spcPts val="0"/>
              </a:spcAft>
              <a:buClr>
                <a:schemeClr val="accent1"/>
              </a:buClr>
              <a:buSzPts val="1275"/>
              <a:buChar char="•"/>
              <a:defRPr>
                <a:solidFill>
                  <a:schemeClr val="dk1"/>
                </a:solidFill>
              </a:defRPr>
            </a:lvl2pPr>
            <a:lvl3pPr marL="1371600" lvl="2" indent="-309562" algn="l">
              <a:lnSpc>
                <a:spcPct val="90000"/>
              </a:lnSpc>
              <a:spcBef>
                <a:spcPts val="375"/>
              </a:spcBef>
              <a:spcAft>
                <a:spcPts val="0"/>
              </a:spcAft>
              <a:buClr>
                <a:schemeClr val="accent1"/>
              </a:buClr>
              <a:buSzPts val="1275"/>
              <a:buChar char="•"/>
              <a:defRPr>
                <a:solidFill>
                  <a:schemeClr val="dk1"/>
                </a:solidFill>
              </a:defRPr>
            </a:lvl3pPr>
            <a:lvl4pPr marL="1828800" lvl="3" indent="-309562" algn="l">
              <a:lnSpc>
                <a:spcPct val="90000"/>
              </a:lnSpc>
              <a:spcBef>
                <a:spcPts val="375"/>
              </a:spcBef>
              <a:spcAft>
                <a:spcPts val="0"/>
              </a:spcAft>
              <a:buClr>
                <a:schemeClr val="accent1"/>
              </a:buClr>
              <a:buSzPts val="1275"/>
              <a:buChar char="•"/>
              <a:defRPr>
                <a:solidFill>
                  <a:schemeClr val="dk1"/>
                </a:solidFill>
              </a:defRPr>
            </a:lvl4pPr>
            <a:lvl5pPr marL="2286000" lvl="4" indent="-309562" algn="l">
              <a:lnSpc>
                <a:spcPct val="90000"/>
              </a:lnSpc>
              <a:spcBef>
                <a:spcPts val="375"/>
              </a:spcBef>
              <a:spcAft>
                <a:spcPts val="0"/>
              </a:spcAft>
              <a:buClr>
                <a:schemeClr val="accent1"/>
              </a:buClr>
              <a:buSzPts val="1275"/>
              <a:buChar char="•"/>
              <a:defRPr>
                <a:solidFill>
                  <a:schemeClr val="dk1"/>
                </a:solidFill>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43" name="Google Shape;43;p6"/>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44" name="Google Shape;44;p6"/>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876029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Elements_2">
  <p:cSld name="Title and Elements_2">
    <p:spTree>
      <p:nvGrpSpPr>
        <p:cNvPr id="1" name="Shape 20"/>
        <p:cNvGrpSpPr/>
        <p:nvPr/>
      </p:nvGrpSpPr>
      <p:grpSpPr>
        <a:xfrm>
          <a:off x="0" y="0"/>
          <a:ext cx="0" cy="0"/>
          <a:chOff x="0" y="0"/>
          <a:chExt cx="0" cy="0"/>
        </a:xfrm>
      </p:grpSpPr>
      <p:sp>
        <p:nvSpPr>
          <p:cNvPr id="21" name="Google Shape;21;p3"/>
          <p:cNvSpPr txBox="1">
            <a:spLocks noGrp="1"/>
          </p:cNvSpPr>
          <p:nvPr>
            <p:ph type="body" idx="1"/>
          </p:nvPr>
        </p:nvSpPr>
        <p:spPr>
          <a:xfrm>
            <a:off x="361553" y="871934"/>
            <a:ext cx="8424000" cy="3760800"/>
          </a:xfrm>
          <a:prstGeom prst="rect">
            <a:avLst/>
          </a:prstGeom>
          <a:noFill/>
          <a:ln>
            <a:noFill/>
          </a:ln>
        </p:spPr>
        <p:txBody>
          <a:bodyPr spcFirstLastPara="1" wrap="square" lIns="0" tIns="72000" rIns="0" bIns="0" anchor="t" anchorCtr="0">
            <a:noAutofit/>
          </a:bodyPr>
          <a:lstStyle>
            <a:lvl1pPr marL="457200" lvl="0" indent="-333375" algn="l">
              <a:lnSpc>
                <a:spcPct val="90000"/>
              </a:lnSpc>
              <a:spcBef>
                <a:spcPts val="330"/>
              </a:spcBef>
              <a:spcAft>
                <a:spcPts val="0"/>
              </a:spcAft>
              <a:buClr>
                <a:srgbClr val="529A43"/>
              </a:buClr>
              <a:buSzPts val="1650"/>
              <a:buFont typeface="Arial"/>
              <a:buChar char="•"/>
              <a:defRPr sz="1650">
                <a:solidFill>
                  <a:schemeClr val="dk1"/>
                </a:solidFill>
              </a:defRPr>
            </a:lvl1pPr>
            <a:lvl2pPr marL="914400" lvl="1" indent="-314325" algn="l">
              <a:lnSpc>
                <a:spcPct val="90000"/>
              </a:lnSpc>
              <a:spcBef>
                <a:spcPts val="270"/>
              </a:spcBef>
              <a:spcAft>
                <a:spcPts val="0"/>
              </a:spcAft>
              <a:buClr>
                <a:srgbClr val="529A43"/>
              </a:buClr>
              <a:buSzPts val="1350"/>
              <a:buChar char="•"/>
              <a:defRPr sz="1350">
                <a:solidFill>
                  <a:schemeClr val="dk1"/>
                </a:solidFill>
              </a:defRPr>
            </a:lvl2pPr>
            <a:lvl3pPr marL="1371600" lvl="2" indent="-228600" algn="l">
              <a:lnSpc>
                <a:spcPct val="90000"/>
              </a:lnSpc>
              <a:spcBef>
                <a:spcPts val="400"/>
              </a:spcBef>
              <a:spcAft>
                <a:spcPts val="0"/>
              </a:spcAft>
              <a:buClr>
                <a:srgbClr val="529A43"/>
              </a:buClr>
              <a:buSzPts val="2000"/>
              <a:buNone/>
              <a:defRPr>
                <a:solidFill>
                  <a:schemeClr val="accent4"/>
                </a:solidFill>
              </a:defRPr>
            </a:lvl3pPr>
            <a:lvl4pPr marL="1828800" lvl="3" indent="-355600" algn="l">
              <a:lnSpc>
                <a:spcPct val="90000"/>
              </a:lnSpc>
              <a:spcBef>
                <a:spcPts val="400"/>
              </a:spcBef>
              <a:spcAft>
                <a:spcPts val="0"/>
              </a:spcAft>
              <a:buClr>
                <a:srgbClr val="529A43"/>
              </a:buClr>
              <a:buSzPts val="2000"/>
              <a:buChar char="•"/>
              <a:defRPr>
                <a:solidFill>
                  <a:schemeClr val="accent4"/>
                </a:solidFill>
              </a:defRPr>
            </a:lvl4pPr>
            <a:lvl5pPr marL="2286000" lvl="4" indent="-355600" algn="l">
              <a:lnSpc>
                <a:spcPct val="90000"/>
              </a:lnSpc>
              <a:spcBef>
                <a:spcPts val="400"/>
              </a:spcBef>
              <a:spcAft>
                <a:spcPts val="0"/>
              </a:spcAft>
              <a:buClr>
                <a:srgbClr val="529A43"/>
              </a:buClr>
              <a:buSzPts val="2000"/>
              <a:buChar char="•"/>
              <a:defRPr>
                <a:solidFill>
                  <a:schemeClr val="accent4"/>
                </a:solidFill>
              </a:defRPr>
            </a:lvl5pPr>
            <a:lvl6pPr marL="2743200" lvl="5" indent="-342900" algn="l">
              <a:lnSpc>
                <a:spcPct val="90000"/>
              </a:lnSpc>
              <a:spcBef>
                <a:spcPts val="360"/>
              </a:spcBef>
              <a:spcAft>
                <a:spcPts val="0"/>
              </a:spcAft>
              <a:buSzPts val="1800"/>
              <a:buChar char="•"/>
              <a:defRPr/>
            </a:lvl6pPr>
            <a:lvl7pPr marL="3200400" lvl="6" indent="-342900" algn="l">
              <a:lnSpc>
                <a:spcPct val="90000"/>
              </a:lnSpc>
              <a:spcBef>
                <a:spcPts val="360"/>
              </a:spcBef>
              <a:spcAft>
                <a:spcPts val="0"/>
              </a:spcAft>
              <a:buSzPts val="1800"/>
              <a:buChar char="•"/>
              <a:defRPr/>
            </a:lvl7pPr>
            <a:lvl8pPr marL="3657600" lvl="7" indent="-342900" algn="l">
              <a:lnSpc>
                <a:spcPct val="90000"/>
              </a:lnSpc>
              <a:spcBef>
                <a:spcPts val="360"/>
              </a:spcBef>
              <a:spcAft>
                <a:spcPts val="0"/>
              </a:spcAft>
              <a:buSzPts val="1800"/>
              <a:buChar char="•"/>
              <a:defRPr/>
            </a:lvl8pPr>
            <a:lvl9pPr marL="4114800" lvl="8" indent="-342900" algn="l">
              <a:lnSpc>
                <a:spcPct val="90000"/>
              </a:lnSpc>
              <a:spcBef>
                <a:spcPts val="360"/>
              </a:spcBef>
              <a:spcAft>
                <a:spcPts val="0"/>
              </a:spcAft>
              <a:buSzPts val="1800"/>
              <a:buChar char="•"/>
              <a:defRPr/>
            </a:lvl9pPr>
          </a:lstStyle>
          <a:p>
            <a:endParaRPr/>
          </a:p>
        </p:txBody>
      </p:sp>
      <p:sp>
        <p:nvSpPr>
          <p:cNvPr id="22" name="Google Shape;22;p3"/>
          <p:cNvSpPr txBox="1">
            <a:spLocks noGrp="1"/>
          </p:cNvSpPr>
          <p:nvPr>
            <p:ph type="sldNum" idx="12"/>
          </p:nvPr>
        </p:nvSpPr>
        <p:spPr>
          <a:xfrm>
            <a:off x="295275" y="4791393"/>
            <a:ext cx="478500" cy="1713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750"/>
              <a:buFont typeface="Arial"/>
              <a:buNone/>
              <a:defRPr sz="75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23" name="Google Shape;23;p3"/>
          <p:cNvSpPr txBox="1">
            <a:spLocks noGrp="1"/>
          </p:cNvSpPr>
          <p:nvPr>
            <p:ph type="dt" idx="10"/>
          </p:nvPr>
        </p:nvSpPr>
        <p:spPr>
          <a:xfrm>
            <a:off x="900113" y="4791393"/>
            <a:ext cx="1676400" cy="1713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75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9pPr>
          </a:lstStyle>
          <a:p>
            <a:endParaRPr/>
          </a:p>
        </p:txBody>
      </p:sp>
      <p:sp>
        <p:nvSpPr>
          <p:cNvPr id="24" name="Google Shape;24;p3"/>
          <p:cNvSpPr txBox="1">
            <a:spLocks noGrp="1"/>
          </p:cNvSpPr>
          <p:nvPr>
            <p:ph type="ftr" idx="11"/>
          </p:nvPr>
        </p:nvSpPr>
        <p:spPr>
          <a:xfrm>
            <a:off x="4999852" y="4791393"/>
            <a:ext cx="2396400" cy="171300"/>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75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2pPr>
            <a:lvl3pPr marR="0" lvl="2"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3pPr>
            <a:lvl4pPr marR="0" lvl="3"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4pPr>
            <a:lvl5pPr marR="0" lvl="4"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5pPr>
            <a:lvl6pPr marR="0" lvl="5"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6pPr>
            <a:lvl7pPr marR="0" lvl="6"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7pPr>
            <a:lvl8pPr marR="0" lvl="7"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8pPr>
            <a:lvl9pPr marR="0" lvl="8" algn="l">
              <a:lnSpc>
                <a:spcPct val="100000"/>
              </a:lnSpc>
              <a:spcBef>
                <a:spcPts val="0"/>
              </a:spcBef>
              <a:spcAft>
                <a:spcPts val="0"/>
              </a:spcAft>
              <a:buSzPts val="1400"/>
              <a:buNone/>
              <a:defRPr sz="2400" b="0" i="0" u="none" strike="noStrike" cap="none">
                <a:solidFill>
                  <a:schemeClr val="dk1"/>
                </a:solidFill>
                <a:latin typeface="Arial"/>
                <a:ea typeface="Arial"/>
                <a:cs typeface="Arial"/>
                <a:sym typeface="Arial"/>
              </a:defRPr>
            </a:lvl9pPr>
          </a:lstStyle>
          <a:p>
            <a:endParaRPr/>
          </a:p>
        </p:txBody>
      </p:sp>
      <p:sp>
        <p:nvSpPr>
          <p:cNvPr id="25" name="Google Shape;25;p3"/>
          <p:cNvSpPr txBox="1">
            <a:spLocks noGrp="1"/>
          </p:cNvSpPr>
          <p:nvPr>
            <p:ph type="title"/>
          </p:nvPr>
        </p:nvSpPr>
        <p:spPr>
          <a:xfrm>
            <a:off x="358776" y="70339"/>
            <a:ext cx="8426400" cy="79950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SzPts val="1400"/>
              <a:buNone/>
              <a:defRPr sz="2400" b="1">
                <a:solidFill>
                  <a:schemeClr val="dk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extLst>
    <p:ext uri="{DCECCB84-F9BA-43D5-87BE-67443E8EF086}">
      <p15:sldGuideLst xmlns:p15="http://schemas.microsoft.com/office/powerpoint/2012/main">
        <p15:guide id="1" orient="horz" pos="2913">
          <p15:clr>
            <a:srgbClr val="FBAE40"/>
          </p15:clr>
        </p15:guide>
        <p15:guide id="2" pos="2880">
          <p15:clr>
            <a:srgbClr val="FBAE40"/>
          </p15:clr>
        </p15:guide>
        <p15:guide id="3" orient="horz" pos="2618">
          <p15:clr>
            <a:srgbClr val="FBAE40"/>
          </p15:clr>
        </p15:guide>
        <p15:guide id="4" orient="horz" pos="2323">
          <p15:clr>
            <a:srgbClr val="FBAE40"/>
          </p15:clr>
        </p15:guide>
        <p15:guide id="5" orient="horz" pos="2028">
          <p15:clr>
            <a:srgbClr val="FBAE40"/>
          </p15:clr>
        </p15:guide>
        <p15:guide id="6" orient="horz" pos="1733">
          <p15:clr>
            <a:srgbClr val="FBAE40"/>
          </p15:clr>
        </p15:guide>
        <p15:guide id="7" orient="horz" pos="1439">
          <p15:clr>
            <a:srgbClr val="FBAE40"/>
          </p15:clr>
        </p15:guide>
        <p15:guide id="8" orient="horz" pos="1144">
          <p15:clr>
            <a:srgbClr val="FBAE40"/>
          </p15:clr>
        </p15:guide>
        <p15:guide id="9" orient="horz" pos="849">
          <p15:clr>
            <a:srgbClr val="FBAE40"/>
          </p15:clr>
        </p15:guide>
        <p15:guide id="10" orient="horz" pos="548">
          <p15:clr>
            <a:srgbClr val="FBAE40"/>
          </p15:clr>
        </p15:guide>
        <p15:guide id="11" orient="horz" pos="260">
          <p15:clr>
            <a:srgbClr val="FBAE40"/>
          </p15:clr>
        </p15:guide>
        <p15:guide id="12" pos="3175">
          <p15:clr>
            <a:srgbClr val="FBAE40"/>
          </p15:clr>
        </p15:guide>
        <p15:guide id="13" pos="3470">
          <p15:clr>
            <a:srgbClr val="FBAE40"/>
          </p15:clr>
        </p15:guide>
        <p15:guide id="14" pos="3765">
          <p15:clr>
            <a:srgbClr val="FBAE40"/>
          </p15:clr>
        </p15:guide>
        <p15:guide id="15" pos="4059">
          <p15:clr>
            <a:srgbClr val="FBAE40"/>
          </p15:clr>
        </p15:guide>
        <p15:guide id="16" pos="4354">
          <p15:clr>
            <a:srgbClr val="FBAE40"/>
          </p15:clr>
        </p15:guide>
        <p15:guide id="17" pos="4649">
          <p15:clr>
            <a:srgbClr val="FBAE40"/>
          </p15:clr>
        </p15:guide>
        <p15:guide id="18" pos="4944">
          <p15:clr>
            <a:srgbClr val="FBAE40"/>
          </p15:clr>
        </p15:guide>
        <p15:guide id="19" pos="5239">
          <p15:clr>
            <a:srgbClr val="FBAE40"/>
          </p15:clr>
        </p15:guide>
        <p15:guide id="20" pos="5534">
          <p15:clr>
            <a:srgbClr val="FBAE40"/>
          </p15:clr>
        </p15:guide>
        <p15:guide id="21" pos="2585">
          <p15:clr>
            <a:srgbClr val="FBAE40"/>
          </p15:clr>
        </p15:guide>
        <p15:guide id="22" pos="2290">
          <p15:clr>
            <a:srgbClr val="FBAE40"/>
          </p15:clr>
        </p15:guide>
        <p15:guide id="23" pos="1995">
          <p15:clr>
            <a:srgbClr val="FBAE40"/>
          </p15:clr>
        </p15:guide>
        <p15:guide id="24" pos="1701">
          <p15:clr>
            <a:srgbClr val="FBAE40"/>
          </p15:clr>
        </p15:guide>
        <p15:guide id="25" pos="1406">
          <p15:clr>
            <a:srgbClr val="FBAE40"/>
          </p15:clr>
        </p15:guide>
        <p15:guide id="26" pos="1111">
          <p15:clr>
            <a:srgbClr val="FBAE40"/>
          </p15:clr>
        </p15:guide>
        <p15:guide id="27" pos="816">
          <p15:clr>
            <a:srgbClr val="FBAE40"/>
          </p15:clr>
        </p15:guide>
        <p15:guide id="28" pos="521">
          <p15:clr>
            <a:srgbClr val="FBAE40"/>
          </p15:clr>
        </p15:guide>
        <p15:guide id="29" pos="22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Elements_grey">
  <p:cSld name="Two Elements_grey">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
          <p:cNvSpPr/>
          <p:nvPr/>
        </p:nvSpPr>
        <p:spPr>
          <a:xfrm>
            <a:off x="0" y="869951"/>
            <a:ext cx="9144000" cy="3754438"/>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29" name="Google Shape;29;p4"/>
          <p:cNvSpPr txBox="1">
            <a:spLocks noGrp="1"/>
          </p:cNvSpPr>
          <p:nvPr>
            <p:ph type="body" idx="1"/>
          </p:nvPr>
        </p:nvSpPr>
        <p:spPr>
          <a:xfrm>
            <a:off x="330994" y="992393"/>
            <a:ext cx="4227910" cy="3501614"/>
          </a:xfrm>
          <a:prstGeom prst="rect">
            <a:avLst/>
          </a:prstGeom>
          <a:noFill/>
          <a:ln>
            <a:noFill/>
          </a:ln>
        </p:spPr>
        <p:txBody>
          <a:bodyPr spcFirstLastPara="1" wrap="square" lIns="0" tIns="45700" rIns="91425" bIns="45700" anchor="t" anchorCtr="0">
            <a:noAutofit/>
          </a:bodyPr>
          <a:lstStyle>
            <a:lvl1pPr marL="457200" lvl="0" indent="-342900" algn="l">
              <a:lnSpc>
                <a:spcPct val="90000"/>
              </a:lnSpc>
              <a:spcBef>
                <a:spcPts val="750"/>
              </a:spcBef>
              <a:spcAft>
                <a:spcPts val="0"/>
              </a:spcAft>
              <a:buSzPts val="1800"/>
              <a:buChar char="•"/>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30" name="Google Shape;30;p4"/>
          <p:cNvSpPr txBox="1">
            <a:spLocks noGrp="1"/>
          </p:cNvSpPr>
          <p:nvPr>
            <p:ph type="body" idx="2"/>
          </p:nvPr>
        </p:nvSpPr>
        <p:spPr>
          <a:xfrm>
            <a:off x="4572000" y="992393"/>
            <a:ext cx="4227910" cy="3501614"/>
          </a:xfrm>
          <a:prstGeom prst="rect">
            <a:avLst/>
          </a:prstGeom>
          <a:noFill/>
          <a:ln>
            <a:noFill/>
          </a:ln>
        </p:spPr>
        <p:txBody>
          <a:bodyPr spcFirstLastPara="1" wrap="square" lIns="0" tIns="45700" rIns="91425" bIns="45700" anchor="t" anchorCtr="0">
            <a:noAutofit/>
          </a:bodyPr>
          <a:lstStyle>
            <a:lvl1pPr marL="457200" lvl="0" indent="-342900" algn="l">
              <a:lnSpc>
                <a:spcPct val="90000"/>
              </a:lnSpc>
              <a:spcBef>
                <a:spcPts val="750"/>
              </a:spcBef>
              <a:spcAft>
                <a:spcPts val="0"/>
              </a:spcAft>
              <a:buSzPts val="1800"/>
              <a:buChar char="•"/>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31" name="Google Shape;31;p4"/>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32" name="Google Shape;32;p4"/>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4"/>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line_4">
  <p:cSld name="Section Headline_4">
    <p:spTree>
      <p:nvGrpSpPr>
        <p:cNvPr id="1" name="Shape 55"/>
        <p:cNvGrpSpPr/>
        <p:nvPr/>
      </p:nvGrpSpPr>
      <p:grpSpPr>
        <a:xfrm>
          <a:off x="0" y="0"/>
          <a:ext cx="0" cy="0"/>
          <a:chOff x="0" y="0"/>
          <a:chExt cx="0" cy="0"/>
        </a:xfrm>
      </p:grpSpPr>
      <p:sp>
        <p:nvSpPr>
          <p:cNvPr id="56" name="Google Shape;56;p8"/>
          <p:cNvSpPr/>
          <p:nvPr/>
        </p:nvSpPr>
        <p:spPr>
          <a:xfrm>
            <a:off x="0" y="0"/>
            <a:ext cx="9144000" cy="5143500"/>
          </a:xfrm>
          <a:prstGeom prst="rect">
            <a:avLst/>
          </a:prstGeom>
          <a:solidFill>
            <a:srgbClr val="F2F2F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endParaRPr sz="1400" b="0" i="0" u="none" strike="noStrike" cap="none">
              <a:solidFill>
                <a:schemeClr val="accent3"/>
              </a:solidFill>
              <a:latin typeface="Arial"/>
              <a:ea typeface="Arial"/>
              <a:cs typeface="Arial"/>
              <a:sym typeface="Arial"/>
            </a:endParaRPr>
          </a:p>
        </p:txBody>
      </p:sp>
      <p:sp>
        <p:nvSpPr>
          <p:cNvPr id="57" name="Google Shape;57;p8"/>
          <p:cNvSpPr>
            <a:spLocks noGrp="1"/>
          </p:cNvSpPr>
          <p:nvPr>
            <p:ph type="pic" idx="2"/>
          </p:nvPr>
        </p:nvSpPr>
        <p:spPr>
          <a:xfrm>
            <a:off x="0" y="0"/>
            <a:ext cx="9144000" cy="5143500"/>
          </a:xfrm>
          <a:prstGeom prst="rect">
            <a:avLst/>
          </a:prstGeom>
          <a:noFill/>
          <a:ln>
            <a:noFill/>
          </a:ln>
        </p:spPr>
      </p:sp>
      <p:sp>
        <p:nvSpPr>
          <p:cNvPr id="58" name="Google Shape;58;p8"/>
          <p:cNvSpPr txBox="1">
            <a:spLocks noGrp="1"/>
          </p:cNvSpPr>
          <p:nvPr>
            <p:ph type="body" idx="1"/>
          </p:nvPr>
        </p:nvSpPr>
        <p:spPr>
          <a:xfrm>
            <a:off x="1298972" y="884238"/>
            <a:ext cx="931500" cy="931500"/>
          </a:xfrm>
          <a:prstGeom prst="rect">
            <a:avLst/>
          </a:prstGeom>
          <a:solidFill>
            <a:srgbClr val="009E49"/>
          </a:solidFill>
          <a:ln>
            <a:noFill/>
          </a:ln>
        </p:spPr>
        <p:txBody>
          <a:bodyPr spcFirstLastPara="1" wrap="square" lIns="0" tIns="0" rIns="91425" bIns="45700" anchor="ctr" anchorCtr="0">
            <a:noAutofit/>
          </a:bodyPr>
          <a:lstStyle>
            <a:lvl1pPr marL="457200" lvl="0" indent="-228600" algn="ctr">
              <a:lnSpc>
                <a:spcPct val="90000"/>
              </a:lnSpc>
              <a:spcBef>
                <a:spcPts val="750"/>
              </a:spcBef>
              <a:spcAft>
                <a:spcPts val="0"/>
              </a:spcAft>
              <a:buSzPts val="1800"/>
              <a:buNone/>
              <a:defRPr sz="1800" b="0">
                <a:solidFill>
                  <a:schemeClr val="lt1"/>
                </a:solidFill>
                <a:latin typeface="Arial Black"/>
                <a:ea typeface="Arial Black"/>
                <a:cs typeface="Arial Black"/>
                <a:sym typeface="Arial Black"/>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228600" algn="l">
              <a:lnSpc>
                <a:spcPct val="90000"/>
              </a:lnSpc>
              <a:spcBef>
                <a:spcPts val="375"/>
              </a:spcBef>
              <a:spcAft>
                <a:spcPts val="0"/>
              </a:spcAft>
              <a:buSzPts val="1275"/>
              <a:buNone/>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59" name="Google Shape;59;p8"/>
          <p:cNvSpPr txBox="1">
            <a:spLocks noGrp="1"/>
          </p:cNvSpPr>
          <p:nvPr>
            <p:ph type="body" idx="3"/>
          </p:nvPr>
        </p:nvSpPr>
        <p:spPr>
          <a:xfrm>
            <a:off x="2230472" y="884238"/>
            <a:ext cx="2808000" cy="931500"/>
          </a:xfrm>
          <a:prstGeom prst="rect">
            <a:avLst/>
          </a:prstGeom>
          <a:solidFill>
            <a:schemeClr val="lt1"/>
          </a:solidFill>
          <a:ln>
            <a:noFill/>
          </a:ln>
        </p:spPr>
        <p:txBody>
          <a:bodyPr spcFirstLastPara="1" wrap="square" lIns="288000" tIns="0" rIns="91425" bIns="45700" anchor="ctr" anchorCtr="0">
            <a:noAutofit/>
          </a:bodyPr>
          <a:lstStyle>
            <a:lvl1pPr marL="457200" lvl="0" indent="-228600" algn="l">
              <a:lnSpc>
                <a:spcPct val="90000"/>
              </a:lnSpc>
              <a:spcBef>
                <a:spcPts val="750"/>
              </a:spcBef>
              <a:spcAft>
                <a:spcPts val="0"/>
              </a:spcAft>
              <a:buSzPts val="1500"/>
              <a:buNone/>
              <a:defRPr sz="1500"/>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extLst>
    <p:ext uri="{DCECCB84-F9BA-43D5-87BE-67443E8EF086}">
      <p15:sldGuideLst xmlns:p15="http://schemas.microsoft.com/office/powerpoint/2012/main">
        <p15:guide id="1" orient="horz" pos="1215">
          <p15:clr>
            <a:srgbClr val="FBAE40"/>
          </p15:clr>
        </p15:guide>
        <p15:guide id="2"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_And_Elements_grey">
  <p:cSld name="Title_And_Elements_grey">
    <p:spTree>
      <p:nvGrpSpPr>
        <p:cNvPr id="1" name="Shape 60"/>
        <p:cNvGrpSpPr/>
        <p:nvPr/>
      </p:nvGrpSpPr>
      <p:grpSpPr>
        <a:xfrm>
          <a:off x="0" y="0"/>
          <a:ext cx="0" cy="0"/>
          <a:chOff x="0" y="0"/>
          <a:chExt cx="0" cy="0"/>
        </a:xfrm>
      </p:grpSpPr>
      <p:sp>
        <p:nvSpPr>
          <p:cNvPr id="61" name="Google Shape;61;p9"/>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9"/>
          <p:cNvSpPr/>
          <p:nvPr/>
        </p:nvSpPr>
        <p:spPr>
          <a:xfrm>
            <a:off x="0" y="879475"/>
            <a:ext cx="9144000" cy="3734700"/>
          </a:xfrm>
          <a:prstGeom prst="rect">
            <a:avLst/>
          </a:prstGeom>
          <a:solidFill>
            <a:srgbClr val="F2F2F2"/>
          </a:solidFill>
          <a:ln>
            <a:noFill/>
          </a:ln>
        </p:spPr>
        <p:txBody>
          <a:bodyPr spcFirstLastPara="1" wrap="square" lIns="91425" tIns="45725" rIns="91425" bIns="45725" anchor="t" anchorCtr="0">
            <a:noAutofit/>
          </a:bodyPr>
          <a:lstStyle/>
          <a:p>
            <a:pPr marL="0" marR="0" lvl="0" indent="0" algn="l" rtl="0">
              <a:lnSpc>
                <a:spcPct val="100000"/>
              </a:lnSpc>
              <a:spcBef>
                <a:spcPts val="0"/>
              </a:spcBef>
              <a:spcAft>
                <a:spcPts val="0"/>
              </a:spcAft>
              <a:buClr>
                <a:schemeClr val="dk1"/>
              </a:buClr>
              <a:buSzPts val="2400"/>
              <a:buFont typeface="Arial"/>
              <a:buNone/>
            </a:pPr>
            <a:endParaRPr sz="2400" b="0" i="0" u="none" strike="noStrike" cap="none">
              <a:solidFill>
                <a:schemeClr val="dk1"/>
              </a:solidFill>
              <a:latin typeface="Franklin Gothic"/>
              <a:ea typeface="Franklin Gothic"/>
              <a:cs typeface="Franklin Gothic"/>
              <a:sym typeface="Franklin Gothic"/>
            </a:endParaRPr>
          </a:p>
        </p:txBody>
      </p:sp>
      <p:sp>
        <p:nvSpPr>
          <p:cNvPr id="63" name="Google Shape;63;p9"/>
          <p:cNvSpPr txBox="1">
            <a:spLocks noGrp="1"/>
          </p:cNvSpPr>
          <p:nvPr>
            <p:ph type="body" idx="1"/>
          </p:nvPr>
        </p:nvSpPr>
        <p:spPr>
          <a:xfrm>
            <a:off x="338138" y="889824"/>
            <a:ext cx="8452247" cy="3711524"/>
          </a:xfrm>
          <a:prstGeom prst="rect">
            <a:avLst/>
          </a:prstGeom>
          <a:noFill/>
          <a:ln>
            <a:noFill/>
          </a:ln>
        </p:spPr>
        <p:txBody>
          <a:bodyPr spcFirstLastPara="1" wrap="square" lIns="0" tIns="45700" rIns="91425" bIns="45700" anchor="t" anchorCtr="0">
            <a:noAutofit/>
          </a:bodyPr>
          <a:lstStyle>
            <a:lvl1pPr marL="457200" lvl="0" indent="-342900" algn="l">
              <a:lnSpc>
                <a:spcPct val="90000"/>
              </a:lnSpc>
              <a:spcBef>
                <a:spcPts val="750"/>
              </a:spcBef>
              <a:spcAft>
                <a:spcPts val="0"/>
              </a:spcAft>
              <a:buSzPts val="1800"/>
              <a:buChar char="•"/>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64" name="Google Shape;64;p9"/>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65" name="Google Shape;65;p9"/>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9"/>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1_Title_Slide">
  <p:cSld name="Title_Slide_EMBL_Hamburg">
    <p:spTree>
      <p:nvGrpSpPr>
        <p:cNvPr id="1" name="Shape 108"/>
        <p:cNvGrpSpPr/>
        <p:nvPr/>
      </p:nvGrpSpPr>
      <p:grpSpPr>
        <a:xfrm>
          <a:off x="0" y="0"/>
          <a:ext cx="0" cy="0"/>
          <a:chOff x="0" y="0"/>
          <a:chExt cx="0" cy="0"/>
        </a:xfrm>
      </p:grpSpPr>
      <p:pic>
        <p:nvPicPr>
          <p:cNvPr id="109" name="Google Shape;109;p14"/>
          <p:cNvPicPr preferRelativeResize="0"/>
          <p:nvPr/>
        </p:nvPicPr>
        <p:blipFill rotWithShape="1">
          <a:blip r:embed="rId2">
            <a:alphaModFix/>
          </a:blip>
          <a:srcRect/>
          <a:stretch/>
        </p:blipFill>
        <p:spPr>
          <a:xfrm>
            <a:off x="5508291" y="0"/>
            <a:ext cx="3635709" cy="3283291"/>
          </a:xfrm>
          <a:prstGeom prst="rect">
            <a:avLst/>
          </a:prstGeom>
          <a:noFill/>
          <a:ln>
            <a:noFill/>
          </a:ln>
        </p:spPr>
      </p:pic>
      <p:pic>
        <p:nvPicPr>
          <p:cNvPr id="110" name="Google Shape;110;p14"/>
          <p:cNvPicPr preferRelativeResize="0"/>
          <p:nvPr/>
        </p:nvPicPr>
        <p:blipFill rotWithShape="1">
          <a:blip r:embed="rId3">
            <a:alphaModFix/>
          </a:blip>
          <a:srcRect/>
          <a:stretch/>
        </p:blipFill>
        <p:spPr>
          <a:xfrm>
            <a:off x="1" y="-9492"/>
            <a:ext cx="6410226" cy="3292783"/>
          </a:xfrm>
          <a:prstGeom prst="rect">
            <a:avLst/>
          </a:prstGeom>
          <a:noFill/>
          <a:ln>
            <a:noFill/>
          </a:ln>
        </p:spPr>
      </p:pic>
      <p:pic>
        <p:nvPicPr>
          <p:cNvPr id="111" name="Google Shape;111;p14"/>
          <p:cNvPicPr preferRelativeResize="0"/>
          <p:nvPr/>
        </p:nvPicPr>
        <p:blipFill rotWithShape="1">
          <a:blip r:embed="rId4">
            <a:alphaModFix/>
          </a:blip>
          <a:srcRect/>
          <a:stretch/>
        </p:blipFill>
        <p:spPr>
          <a:xfrm>
            <a:off x="7162295" y="4161409"/>
            <a:ext cx="1610399" cy="770369"/>
          </a:xfrm>
          <a:prstGeom prst="rect">
            <a:avLst/>
          </a:prstGeom>
          <a:noFill/>
          <a:ln>
            <a:noFill/>
          </a:ln>
        </p:spPr>
      </p:pic>
      <p:sp>
        <p:nvSpPr>
          <p:cNvPr id="112" name="Google Shape;112;p14"/>
          <p:cNvSpPr txBox="1">
            <a:spLocks noGrp="1"/>
          </p:cNvSpPr>
          <p:nvPr>
            <p:ph type="body" idx="1"/>
          </p:nvPr>
        </p:nvSpPr>
        <p:spPr>
          <a:xfrm>
            <a:off x="640557" y="4457228"/>
            <a:ext cx="3037285" cy="290552"/>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200"/>
              <a:buNone/>
              <a:defRPr sz="1200"/>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13" name="Google Shape;113;p14"/>
          <p:cNvSpPr txBox="1">
            <a:spLocks noGrp="1"/>
          </p:cNvSpPr>
          <p:nvPr>
            <p:ph type="body" idx="2"/>
          </p:nvPr>
        </p:nvSpPr>
        <p:spPr>
          <a:xfrm>
            <a:off x="640557" y="2310299"/>
            <a:ext cx="4867734" cy="526256"/>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650"/>
              <a:buNone/>
              <a:defRPr b="1">
                <a:solidFill>
                  <a:schemeClr val="lt1"/>
                </a:solidFill>
              </a:defRPr>
            </a:lvl1pPr>
            <a:lvl2pPr marL="914400" lvl="1" indent="-228600" algn="l">
              <a:lnSpc>
                <a:spcPct val="90000"/>
              </a:lnSpc>
              <a:spcBef>
                <a:spcPts val="375"/>
              </a:spcBef>
              <a:spcAft>
                <a:spcPts val="0"/>
              </a:spcAft>
              <a:buSzPts val="1275"/>
              <a:buNone/>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14" name="Google Shape;114;p14"/>
          <p:cNvSpPr txBox="1">
            <a:spLocks noGrp="1"/>
          </p:cNvSpPr>
          <p:nvPr>
            <p:ph type="title"/>
          </p:nvPr>
        </p:nvSpPr>
        <p:spPr>
          <a:xfrm>
            <a:off x="640556" y="770936"/>
            <a:ext cx="5322093" cy="1415345"/>
          </a:xfrm>
          <a:prstGeom prst="rect">
            <a:avLst/>
          </a:prstGeom>
          <a:noFill/>
          <a:ln>
            <a:noFill/>
          </a:ln>
        </p:spPr>
        <p:txBody>
          <a:bodyPr spcFirstLastPara="1" wrap="square" lIns="0" tIns="45700" rIns="91425" bIns="45700" anchor="b" anchorCtr="0">
            <a:noAutofit/>
          </a:bodyPr>
          <a:lstStyle>
            <a:lvl1pPr lvl="0" algn="l">
              <a:lnSpc>
                <a:spcPct val="100000"/>
              </a:lnSpc>
              <a:spcBef>
                <a:spcPts val="0"/>
              </a:spcBef>
              <a:spcAft>
                <a:spcPts val="0"/>
              </a:spcAft>
              <a:buClr>
                <a:srgbClr val="529A43"/>
              </a:buClr>
              <a:buSzPts val="1650"/>
              <a:buFont typeface="Arial"/>
              <a:buNone/>
              <a:defRPr sz="3000" b="1" i="0" u="none" strike="noStrike" cap="none">
                <a:solidFill>
                  <a:srgbClr val="FFFFFF"/>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14"/>
          <p:cNvSpPr txBox="1">
            <a:spLocks noGrp="1"/>
          </p:cNvSpPr>
          <p:nvPr>
            <p:ph type="body" idx="3"/>
          </p:nvPr>
        </p:nvSpPr>
        <p:spPr>
          <a:xfrm>
            <a:off x="640556" y="3581009"/>
            <a:ext cx="3829050" cy="291937"/>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800"/>
              <a:buNone/>
              <a:defRPr sz="1800" b="1">
                <a:solidFill>
                  <a:schemeClr val="dk2"/>
                </a:solidFill>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16" name="Google Shape;116;p14"/>
          <p:cNvSpPr txBox="1">
            <a:spLocks noGrp="1"/>
          </p:cNvSpPr>
          <p:nvPr>
            <p:ph type="body" idx="4"/>
          </p:nvPr>
        </p:nvSpPr>
        <p:spPr>
          <a:xfrm>
            <a:off x="640557" y="3896005"/>
            <a:ext cx="3037285" cy="246598"/>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200"/>
              <a:buNone/>
              <a:defRPr sz="1200" b="1"/>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1_Title_Slide">
  <p:cSld name="Title_Slide_EMBL_Heidelberg">
    <p:spTree>
      <p:nvGrpSpPr>
        <p:cNvPr id="1" name="Shape 117"/>
        <p:cNvGrpSpPr/>
        <p:nvPr/>
      </p:nvGrpSpPr>
      <p:grpSpPr>
        <a:xfrm>
          <a:off x="0" y="0"/>
          <a:ext cx="0" cy="0"/>
          <a:chOff x="0" y="0"/>
          <a:chExt cx="0" cy="0"/>
        </a:xfrm>
      </p:grpSpPr>
      <p:pic>
        <p:nvPicPr>
          <p:cNvPr id="118" name="Google Shape;118;p15"/>
          <p:cNvPicPr preferRelativeResize="0"/>
          <p:nvPr/>
        </p:nvPicPr>
        <p:blipFill rotWithShape="1">
          <a:blip r:embed="rId2">
            <a:alphaModFix/>
          </a:blip>
          <a:srcRect/>
          <a:stretch/>
        </p:blipFill>
        <p:spPr>
          <a:xfrm>
            <a:off x="5508291" y="-17263"/>
            <a:ext cx="3635709" cy="3283291"/>
          </a:xfrm>
          <a:prstGeom prst="rect">
            <a:avLst/>
          </a:prstGeom>
          <a:noFill/>
          <a:ln>
            <a:noFill/>
          </a:ln>
        </p:spPr>
      </p:pic>
      <p:pic>
        <p:nvPicPr>
          <p:cNvPr id="119" name="Google Shape;119;p15"/>
          <p:cNvPicPr preferRelativeResize="0"/>
          <p:nvPr/>
        </p:nvPicPr>
        <p:blipFill rotWithShape="1">
          <a:blip r:embed="rId3">
            <a:alphaModFix/>
          </a:blip>
          <a:srcRect/>
          <a:stretch/>
        </p:blipFill>
        <p:spPr>
          <a:xfrm>
            <a:off x="1" y="-9492"/>
            <a:ext cx="6410226" cy="3292783"/>
          </a:xfrm>
          <a:prstGeom prst="rect">
            <a:avLst/>
          </a:prstGeom>
          <a:noFill/>
          <a:ln>
            <a:noFill/>
          </a:ln>
        </p:spPr>
      </p:pic>
      <p:pic>
        <p:nvPicPr>
          <p:cNvPr id="120" name="Google Shape;120;p15"/>
          <p:cNvPicPr preferRelativeResize="0"/>
          <p:nvPr/>
        </p:nvPicPr>
        <p:blipFill rotWithShape="1">
          <a:blip r:embed="rId4">
            <a:alphaModFix/>
          </a:blip>
          <a:srcRect/>
          <a:stretch/>
        </p:blipFill>
        <p:spPr>
          <a:xfrm>
            <a:off x="7162295" y="4161409"/>
            <a:ext cx="1610399" cy="770369"/>
          </a:xfrm>
          <a:prstGeom prst="rect">
            <a:avLst/>
          </a:prstGeom>
          <a:noFill/>
          <a:ln>
            <a:noFill/>
          </a:ln>
        </p:spPr>
      </p:pic>
      <p:sp>
        <p:nvSpPr>
          <p:cNvPr id="121" name="Google Shape;121;p15"/>
          <p:cNvSpPr txBox="1">
            <a:spLocks noGrp="1"/>
          </p:cNvSpPr>
          <p:nvPr>
            <p:ph type="body" idx="1"/>
          </p:nvPr>
        </p:nvSpPr>
        <p:spPr>
          <a:xfrm>
            <a:off x="640557" y="4457228"/>
            <a:ext cx="3037285" cy="290552"/>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200"/>
              <a:buNone/>
              <a:defRPr sz="1200"/>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22" name="Google Shape;122;p15"/>
          <p:cNvSpPr txBox="1">
            <a:spLocks noGrp="1"/>
          </p:cNvSpPr>
          <p:nvPr>
            <p:ph type="body" idx="2"/>
          </p:nvPr>
        </p:nvSpPr>
        <p:spPr>
          <a:xfrm>
            <a:off x="640557" y="2310299"/>
            <a:ext cx="4867734" cy="526256"/>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650"/>
              <a:buNone/>
              <a:defRPr b="1">
                <a:solidFill>
                  <a:schemeClr val="lt1"/>
                </a:solidFill>
              </a:defRPr>
            </a:lvl1pPr>
            <a:lvl2pPr marL="914400" lvl="1" indent="-228600" algn="l">
              <a:lnSpc>
                <a:spcPct val="90000"/>
              </a:lnSpc>
              <a:spcBef>
                <a:spcPts val="375"/>
              </a:spcBef>
              <a:spcAft>
                <a:spcPts val="0"/>
              </a:spcAft>
              <a:buSzPts val="1275"/>
              <a:buNone/>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23" name="Google Shape;123;p15"/>
          <p:cNvSpPr txBox="1">
            <a:spLocks noGrp="1"/>
          </p:cNvSpPr>
          <p:nvPr>
            <p:ph type="title"/>
          </p:nvPr>
        </p:nvSpPr>
        <p:spPr>
          <a:xfrm>
            <a:off x="640556" y="770936"/>
            <a:ext cx="5322093" cy="1415345"/>
          </a:xfrm>
          <a:prstGeom prst="rect">
            <a:avLst/>
          </a:prstGeom>
          <a:noFill/>
          <a:ln>
            <a:noFill/>
          </a:ln>
        </p:spPr>
        <p:txBody>
          <a:bodyPr spcFirstLastPara="1" wrap="square" lIns="0" tIns="45700" rIns="91425" bIns="45700" anchor="b" anchorCtr="0">
            <a:noAutofit/>
          </a:bodyPr>
          <a:lstStyle>
            <a:lvl1pPr lvl="0" algn="l">
              <a:lnSpc>
                <a:spcPct val="100000"/>
              </a:lnSpc>
              <a:spcBef>
                <a:spcPts val="0"/>
              </a:spcBef>
              <a:spcAft>
                <a:spcPts val="0"/>
              </a:spcAft>
              <a:buClr>
                <a:srgbClr val="529A43"/>
              </a:buClr>
              <a:buSzPts val="1650"/>
              <a:buFont typeface="Arial"/>
              <a:buNone/>
              <a:defRPr sz="3000" b="1" i="0" u="none" strike="noStrike" cap="none">
                <a:solidFill>
                  <a:srgbClr val="FFFFFF"/>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4" name="Google Shape;124;p15"/>
          <p:cNvSpPr txBox="1">
            <a:spLocks noGrp="1"/>
          </p:cNvSpPr>
          <p:nvPr>
            <p:ph type="body" idx="3"/>
          </p:nvPr>
        </p:nvSpPr>
        <p:spPr>
          <a:xfrm>
            <a:off x="640556" y="3581009"/>
            <a:ext cx="3829050" cy="291937"/>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800"/>
              <a:buNone/>
              <a:defRPr sz="1800" b="1">
                <a:solidFill>
                  <a:schemeClr val="dk2"/>
                </a:solidFill>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25" name="Google Shape;125;p15"/>
          <p:cNvSpPr txBox="1">
            <a:spLocks noGrp="1"/>
          </p:cNvSpPr>
          <p:nvPr>
            <p:ph type="body" idx="4"/>
          </p:nvPr>
        </p:nvSpPr>
        <p:spPr>
          <a:xfrm>
            <a:off x="640557" y="3896005"/>
            <a:ext cx="3037285" cy="246598"/>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200"/>
              <a:buNone/>
              <a:defRPr sz="1200" b="1"/>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1_Title_Slide">
  <p:cSld name="1_Title_Slide_noImage">
    <p:spTree>
      <p:nvGrpSpPr>
        <p:cNvPr id="1" name="Shape 126"/>
        <p:cNvGrpSpPr/>
        <p:nvPr/>
      </p:nvGrpSpPr>
      <p:grpSpPr>
        <a:xfrm>
          <a:off x="0" y="0"/>
          <a:ext cx="0" cy="0"/>
          <a:chOff x="0" y="0"/>
          <a:chExt cx="0" cy="0"/>
        </a:xfrm>
      </p:grpSpPr>
      <p:pic>
        <p:nvPicPr>
          <p:cNvPr id="127" name="Google Shape;127;p16"/>
          <p:cNvPicPr preferRelativeResize="0"/>
          <p:nvPr/>
        </p:nvPicPr>
        <p:blipFill rotWithShape="1">
          <a:blip r:embed="rId2">
            <a:alphaModFix/>
          </a:blip>
          <a:srcRect/>
          <a:stretch/>
        </p:blipFill>
        <p:spPr>
          <a:xfrm>
            <a:off x="0" y="1"/>
            <a:ext cx="9144000" cy="3274221"/>
          </a:xfrm>
          <a:prstGeom prst="rect">
            <a:avLst/>
          </a:prstGeom>
          <a:noFill/>
          <a:ln>
            <a:noFill/>
          </a:ln>
        </p:spPr>
      </p:pic>
      <p:pic>
        <p:nvPicPr>
          <p:cNvPr id="128" name="Google Shape;128;p16"/>
          <p:cNvPicPr preferRelativeResize="0"/>
          <p:nvPr/>
        </p:nvPicPr>
        <p:blipFill rotWithShape="1">
          <a:blip r:embed="rId3">
            <a:alphaModFix/>
          </a:blip>
          <a:srcRect/>
          <a:stretch/>
        </p:blipFill>
        <p:spPr>
          <a:xfrm>
            <a:off x="7162295" y="4161409"/>
            <a:ext cx="1610399" cy="770369"/>
          </a:xfrm>
          <a:prstGeom prst="rect">
            <a:avLst/>
          </a:prstGeom>
          <a:noFill/>
          <a:ln>
            <a:noFill/>
          </a:ln>
        </p:spPr>
      </p:pic>
      <p:sp>
        <p:nvSpPr>
          <p:cNvPr id="129" name="Google Shape;129;p16"/>
          <p:cNvSpPr txBox="1">
            <a:spLocks noGrp="1"/>
          </p:cNvSpPr>
          <p:nvPr>
            <p:ph type="body" idx="1"/>
          </p:nvPr>
        </p:nvSpPr>
        <p:spPr>
          <a:xfrm>
            <a:off x="640557" y="4457228"/>
            <a:ext cx="3037285" cy="290552"/>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200"/>
              <a:buNone/>
              <a:defRPr sz="1200"/>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30" name="Google Shape;130;p16"/>
          <p:cNvSpPr txBox="1">
            <a:spLocks noGrp="1"/>
          </p:cNvSpPr>
          <p:nvPr>
            <p:ph type="body" idx="2"/>
          </p:nvPr>
        </p:nvSpPr>
        <p:spPr>
          <a:xfrm>
            <a:off x="640557" y="2310299"/>
            <a:ext cx="4867734" cy="526256"/>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650"/>
              <a:buNone/>
              <a:defRPr b="1">
                <a:solidFill>
                  <a:schemeClr val="lt1"/>
                </a:solidFill>
              </a:defRPr>
            </a:lvl1pPr>
            <a:lvl2pPr marL="914400" lvl="1" indent="-228600" algn="l">
              <a:lnSpc>
                <a:spcPct val="90000"/>
              </a:lnSpc>
              <a:spcBef>
                <a:spcPts val="375"/>
              </a:spcBef>
              <a:spcAft>
                <a:spcPts val="0"/>
              </a:spcAft>
              <a:buSzPts val="1275"/>
              <a:buNone/>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31" name="Google Shape;131;p16"/>
          <p:cNvSpPr txBox="1">
            <a:spLocks noGrp="1"/>
          </p:cNvSpPr>
          <p:nvPr>
            <p:ph type="title"/>
          </p:nvPr>
        </p:nvSpPr>
        <p:spPr>
          <a:xfrm>
            <a:off x="640556" y="770936"/>
            <a:ext cx="5322093" cy="1415345"/>
          </a:xfrm>
          <a:prstGeom prst="rect">
            <a:avLst/>
          </a:prstGeom>
          <a:noFill/>
          <a:ln>
            <a:noFill/>
          </a:ln>
        </p:spPr>
        <p:txBody>
          <a:bodyPr spcFirstLastPara="1" wrap="square" lIns="0" tIns="45700" rIns="91425" bIns="45700" anchor="b" anchorCtr="0">
            <a:noAutofit/>
          </a:bodyPr>
          <a:lstStyle>
            <a:lvl1pPr lvl="0" algn="l">
              <a:lnSpc>
                <a:spcPct val="100000"/>
              </a:lnSpc>
              <a:spcBef>
                <a:spcPts val="0"/>
              </a:spcBef>
              <a:spcAft>
                <a:spcPts val="0"/>
              </a:spcAft>
              <a:buClr>
                <a:srgbClr val="529A43"/>
              </a:buClr>
              <a:buSzPts val="1650"/>
              <a:buFont typeface="Arial"/>
              <a:buNone/>
              <a:defRPr sz="3000" b="1" i="0" u="none" strike="noStrike" cap="none">
                <a:solidFill>
                  <a:srgbClr val="FFFFFF"/>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16"/>
          <p:cNvSpPr txBox="1">
            <a:spLocks noGrp="1"/>
          </p:cNvSpPr>
          <p:nvPr>
            <p:ph type="body" idx="3"/>
          </p:nvPr>
        </p:nvSpPr>
        <p:spPr>
          <a:xfrm>
            <a:off x="640556" y="3581009"/>
            <a:ext cx="3829050" cy="291937"/>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800"/>
              <a:buNone/>
              <a:defRPr sz="1800" b="1">
                <a:solidFill>
                  <a:schemeClr val="dk2"/>
                </a:solidFill>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33" name="Google Shape;133;p16"/>
          <p:cNvSpPr txBox="1">
            <a:spLocks noGrp="1"/>
          </p:cNvSpPr>
          <p:nvPr>
            <p:ph type="body" idx="4"/>
          </p:nvPr>
        </p:nvSpPr>
        <p:spPr>
          <a:xfrm>
            <a:off x="640557" y="3896005"/>
            <a:ext cx="3037285" cy="246598"/>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200"/>
              <a:buNone/>
              <a:defRPr sz="1200" b="1"/>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vider_individual_image">
  <p:cSld name="Divider_individual_image">
    <p:spTree>
      <p:nvGrpSpPr>
        <p:cNvPr id="1" name="Shape 134"/>
        <p:cNvGrpSpPr/>
        <p:nvPr/>
      </p:nvGrpSpPr>
      <p:grpSpPr>
        <a:xfrm>
          <a:off x="0" y="0"/>
          <a:ext cx="0" cy="0"/>
          <a:chOff x="0" y="0"/>
          <a:chExt cx="0" cy="0"/>
        </a:xfrm>
      </p:grpSpPr>
      <p:sp>
        <p:nvSpPr>
          <p:cNvPr id="135" name="Google Shape;135;p17"/>
          <p:cNvSpPr>
            <a:spLocks noGrp="1"/>
          </p:cNvSpPr>
          <p:nvPr>
            <p:ph type="pic" idx="2"/>
          </p:nvPr>
        </p:nvSpPr>
        <p:spPr>
          <a:xfrm>
            <a:off x="0" y="2"/>
            <a:ext cx="9144000" cy="4623197"/>
          </a:xfrm>
          <a:prstGeom prst="rect">
            <a:avLst/>
          </a:prstGeom>
          <a:noFill/>
          <a:ln>
            <a:noFill/>
          </a:ln>
        </p:spPr>
      </p:sp>
      <p:sp>
        <p:nvSpPr>
          <p:cNvPr id="136" name="Google Shape;136;p17"/>
          <p:cNvSpPr txBox="1">
            <a:spLocks noGrp="1"/>
          </p:cNvSpPr>
          <p:nvPr>
            <p:ph type="title"/>
          </p:nvPr>
        </p:nvSpPr>
        <p:spPr>
          <a:xfrm>
            <a:off x="0" y="1112941"/>
            <a:ext cx="7527664" cy="518489"/>
          </a:xfrm>
          <a:prstGeom prst="rect">
            <a:avLst/>
          </a:prstGeom>
          <a:noFill/>
          <a:ln>
            <a:noFill/>
          </a:ln>
        </p:spPr>
        <p:txBody>
          <a:bodyPr spcFirstLastPara="1" wrap="square" lIns="0" tIns="45700" rIns="91425" bIns="45700" anchor="b" anchorCtr="0">
            <a:noAutofit/>
          </a:bodyPr>
          <a:lstStyle>
            <a:lvl1pPr lvl="0" algn="l">
              <a:lnSpc>
                <a:spcPct val="90000"/>
              </a:lnSpc>
              <a:spcBef>
                <a:spcPts val="0"/>
              </a:spcBef>
              <a:spcAft>
                <a:spcPts val="0"/>
              </a:spcAft>
              <a:buClr>
                <a:schemeClr val="accent1"/>
              </a:buClr>
              <a:buSzPts val="2700"/>
              <a:buFont typeface="Arial"/>
              <a:buNone/>
              <a:defRPr>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17"/>
          <p:cNvSpPr txBox="1">
            <a:spLocks noGrp="1"/>
          </p:cNvSpPr>
          <p:nvPr>
            <p:ph type="body" idx="1"/>
          </p:nvPr>
        </p:nvSpPr>
        <p:spPr>
          <a:xfrm>
            <a:off x="0" y="1638301"/>
            <a:ext cx="7535466" cy="927497"/>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750"/>
              </a:spcBef>
              <a:spcAft>
                <a:spcPts val="0"/>
              </a:spcAft>
              <a:buSzPts val="1650"/>
              <a:buNone/>
              <a:defRPr/>
            </a:lvl1pPr>
            <a:lvl2pPr marL="914400" lvl="1" indent="-342900" algn="l">
              <a:lnSpc>
                <a:spcPct val="90000"/>
              </a:lnSpc>
              <a:spcBef>
                <a:spcPts val="375"/>
              </a:spcBef>
              <a:spcAft>
                <a:spcPts val="0"/>
              </a:spcAft>
              <a:buSzPts val="1800"/>
              <a:buChar char="•"/>
              <a:defRPr/>
            </a:lvl2pPr>
            <a:lvl3pPr marL="1371600" lvl="2" indent="-342900" algn="l">
              <a:lnSpc>
                <a:spcPct val="90000"/>
              </a:lnSpc>
              <a:spcBef>
                <a:spcPts val="375"/>
              </a:spcBef>
              <a:spcAft>
                <a:spcPts val="0"/>
              </a:spcAft>
              <a:buSzPts val="1800"/>
              <a:buChar char="•"/>
              <a:defRPr/>
            </a:lvl3pPr>
            <a:lvl4pPr marL="1828800" lvl="3" indent="-342900" algn="l">
              <a:lnSpc>
                <a:spcPct val="90000"/>
              </a:lnSpc>
              <a:spcBef>
                <a:spcPts val="375"/>
              </a:spcBef>
              <a:spcAft>
                <a:spcPts val="0"/>
              </a:spcAft>
              <a:buSzPts val="1800"/>
              <a:buChar char="•"/>
              <a:defRPr/>
            </a:lvl4pPr>
            <a:lvl5pPr marL="2286000" lvl="4" indent="-342900" algn="l">
              <a:lnSpc>
                <a:spcPct val="90000"/>
              </a:lnSpc>
              <a:spcBef>
                <a:spcPts val="375"/>
              </a:spcBef>
              <a:spcAft>
                <a:spcPts val="0"/>
              </a:spcAft>
              <a:buSzPts val="1800"/>
              <a:buChar char="•"/>
              <a:defRPr/>
            </a:lvl5pPr>
            <a:lvl6pPr marL="2743200" lvl="5" indent="-342900" algn="l">
              <a:lnSpc>
                <a:spcPct val="90000"/>
              </a:lnSpc>
              <a:spcBef>
                <a:spcPts val="375"/>
              </a:spcBef>
              <a:spcAft>
                <a:spcPts val="0"/>
              </a:spcAft>
              <a:buSzPts val="1800"/>
              <a:buChar char="•"/>
              <a:defRPr/>
            </a:lvl6pPr>
            <a:lvl7pPr marL="3200400" lvl="6" indent="-342900" algn="l">
              <a:lnSpc>
                <a:spcPct val="90000"/>
              </a:lnSpc>
              <a:spcBef>
                <a:spcPts val="375"/>
              </a:spcBef>
              <a:spcAft>
                <a:spcPts val="0"/>
              </a:spcAft>
              <a:buSzPts val="1800"/>
              <a:buChar char="•"/>
              <a:defRPr/>
            </a:lvl7pPr>
            <a:lvl8pPr marL="3657600" lvl="7" indent="-342900" algn="l">
              <a:lnSpc>
                <a:spcPct val="90000"/>
              </a:lnSpc>
              <a:spcBef>
                <a:spcPts val="375"/>
              </a:spcBef>
              <a:spcAft>
                <a:spcPts val="0"/>
              </a:spcAft>
              <a:buSzPts val="1800"/>
              <a:buChar char="•"/>
              <a:defRPr/>
            </a:lvl8pPr>
            <a:lvl9pPr marL="4114800" lvl="8" indent="-342900" algn="l">
              <a:lnSpc>
                <a:spcPct val="90000"/>
              </a:lnSpc>
              <a:spcBef>
                <a:spcPts val="375"/>
              </a:spcBef>
              <a:spcAft>
                <a:spcPts val="0"/>
              </a:spcAft>
              <a:buSzPts val="1800"/>
              <a:buChar char="•"/>
              <a:defRPr/>
            </a:lvl9pPr>
          </a:lstStyle>
          <a:p>
            <a:endParaRPr/>
          </a:p>
        </p:txBody>
      </p:sp>
      <p:sp>
        <p:nvSpPr>
          <p:cNvPr id="138" name="Google Shape;138;p17"/>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139" name="Google Shape;139;p17"/>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p17"/>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lvl1pPr marR="0" lvl="0" algn="l" rtl="0">
              <a:lnSpc>
                <a:spcPct val="90000"/>
              </a:lnSpc>
              <a:spcBef>
                <a:spcPts val="0"/>
              </a:spcBef>
              <a:spcAft>
                <a:spcPts val="0"/>
              </a:spcAft>
              <a:buClr>
                <a:schemeClr val="dk1"/>
              </a:buClr>
              <a:buSzPts val="2700"/>
              <a:buFont typeface="Arial"/>
              <a:buNone/>
              <a:defRPr sz="27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338138" y="889824"/>
            <a:ext cx="8452247" cy="3753227"/>
          </a:xfrm>
          <a:prstGeom prst="rect">
            <a:avLst/>
          </a:prstGeom>
          <a:noFill/>
          <a:ln>
            <a:noFill/>
          </a:ln>
        </p:spPr>
        <p:txBody>
          <a:bodyPr spcFirstLastPara="1" wrap="square" lIns="0" tIns="45700" rIns="91425" bIns="45700" anchor="t" anchorCtr="0">
            <a:noAutofit/>
          </a:bodyPr>
          <a:lstStyle>
            <a:lvl1pPr marL="457200" marR="0" lvl="0" indent="-333375" algn="l" rtl="0">
              <a:lnSpc>
                <a:spcPct val="90000"/>
              </a:lnSpc>
              <a:spcBef>
                <a:spcPts val="750"/>
              </a:spcBef>
              <a:spcAft>
                <a:spcPts val="0"/>
              </a:spcAft>
              <a:buClr>
                <a:schemeClr val="accent1"/>
              </a:buClr>
              <a:buSzPts val="1650"/>
              <a:buFont typeface="Arial"/>
              <a:buChar char="•"/>
              <a:defRPr sz="1650" b="0" i="0" u="none" strike="noStrike" cap="none">
                <a:solidFill>
                  <a:schemeClr val="dk1"/>
                </a:solidFill>
                <a:latin typeface="Arial"/>
                <a:ea typeface="Arial"/>
                <a:cs typeface="Arial"/>
                <a:sym typeface="Arial"/>
              </a:defRPr>
            </a:lvl1pPr>
            <a:lvl2pPr marL="914400" marR="0" lvl="1" indent="-309562" algn="l" rtl="0">
              <a:lnSpc>
                <a:spcPct val="90000"/>
              </a:lnSpc>
              <a:spcBef>
                <a:spcPts val="375"/>
              </a:spcBef>
              <a:spcAft>
                <a:spcPts val="0"/>
              </a:spcAft>
              <a:buClr>
                <a:schemeClr val="accent1"/>
              </a:buClr>
              <a:buSzPts val="1275"/>
              <a:buFont typeface="Arial"/>
              <a:buChar char="•"/>
              <a:defRPr sz="1275" b="0" i="0" u="none" strike="noStrike" cap="none">
                <a:solidFill>
                  <a:schemeClr val="dk1"/>
                </a:solidFill>
                <a:latin typeface="Arial"/>
                <a:ea typeface="Arial"/>
                <a:cs typeface="Arial"/>
                <a:sym typeface="Arial"/>
              </a:defRPr>
            </a:lvl2pPr>
            <a:lvl3pPr marL="1371600" marR="0" lvl="2" indent="-309562" algn="l" rtl="0">
              <a:lnSpc>
                <a:spcPct val="90000"/>
              </a:lnSpc>
              <a:spcBef>
                <a:spcPts val="375"/>
              </a:spcBef>
              <a:spcAft>
                <a:spcPts val="0"/>
              </a:spcAft>
              <a:buClr>
                <a:schemeClr val="accent1"/>
              </a:buClr>
              <a:buSzPts val="1275"/>
              <a:buFont typeface="Arial"/>
              <a:buChar char="•"/>
              <a:defRPr sz="1275" b="0" i="0" u="none" strike="noStrike" cap="none">
                <a:solidFill>
                  <a:schemeClr val="dk1"/>
                </a:solidFill>
                <a:latin typeface="Arial"/>
                <a:ea typeface="Arial"/>
                <a:cs typeface="Arial"/>
                <a:sym typeface="Arial"/>
              </a:defRPr>
            </a:lvl3pPr>
            <a:lvl4pPr marL="1828800" marR="0" lvl="3" indent="-309562" algn="l" rtl="0">
              <a:lnSpc>
                <a:spcPct val="90000"/>
              </a:lnSpc>
              <a:spcBef>
                <a:spcPts val="375"/>
              </a:spcBef>
              <a:spcAft>
                <a:spcPts val="0"/>
              </a:spcAft>
              <a:buClr>
                <a:schemeClr val="accent1"/>
              </a:buClr>
              <a:buSzPts val="1275"/>
              <a:buFont typeface="Arial"/>
              <a:buChar char="•"/>
              <a:defRPr sz="1275" b="0" i="0" u="none" strike="noStrike" cap="none">
                <a:solidFill>
                  <a:schemeClr val="dk1"/>
                </a:solidFill>
                <a:latin typeface="Arial"/>
                <a:ea typeface="Arial"/>
                <a:cs typeface="Arial"/>
                <a:sym typeface="Arial"/>
              </a:defRPr>
            </a:lvl4pPr>
            <a:lvl5pPr marL="2286000" marR="0" lvl="4" indent="-309562" algn="l" rtl="0">
              <a:lnSpc>
                <a:spcPct val="90000"/>
              </a:lnSpc>
              <a:spcBef>
                <a:spcPts val="375"/>
              </a:spcBef>
              <a:spcAft>
                <a:spcPts val="0"/>
              </a:spcAft>
              <a:buClr>
                <a:schemeClr val="accent1"/>
              </a:buClr>
              <a:buSzPts val="1275"/>
              <a:buFont typeface="Arial"/>
              <a:buChar char="•"/>
              <a:defRPr sz="1275" b="0" i="0" u="none" strike="noStrike" cap="none">
                <a:solidFill>
                  <a:schemeClr val="dk1"/>
                </a:solidFill>
                <a:latin typeface="Arial"/>
                <a:ea typeface="Arial"/>
                <a:cs typeface="Arial"/>
                <a:sym typeface="Arial"/>
              </a:defRPr>
            </a:lvl5pPr>
            <a:lvl6pPr marL="2743200" marR="0" lvl="5" indent="-309562" algn="l" rtl="0">
              <a:lnSpc>
                <a:spcPct val="90000"/>
              </a:lnSpc>
              <a:spcBef>
                <a:spcPts val="375"/>
              </a:spcBef>
              <a:spcAft>
                <a:spcPts val="0"/>
              </a:spcAft>
              <a:buClr>
                <a:schemeClr val="accent1"/>
              </a:buClr>
              <a:buSzPts val="1275"/>
              <a:buFont typeface="Arial"/>
              <a:buChar char="•"/>
              <a:defRPr sz="1275" b="0" i="0" u="none" strike="noStrike" cap="none">
                <a:solidFill>
                  <a:schemeClr val="dk1"/>
                </a:solidFill>
                <a:latin typeface="Arial"/>
                <a:ea typeface="Arial"/>
                <a:cs typeface="Arial"/>
                <a:sym typeface="Arial"/>
              </a:defRPr>
            </a:lvl6pPr>
            <a:lvl7pPr marL="3200400" marR="0" lvl="6" indent="-309562" algn="l" rtl="0">
              <a:lnSpc>
                <a:spcPct val="90000"/>
              </a:lnSpc>
              <a:spcBef>
                <a:spcPts val="375"/>
              </a:spcBef>
              <a:spcAft>
                <a:spcPts val="0"/>
              </a:spcAft>
              <a:buClr>
                <a:schemeClr val="accent1"/>
              </a:buClr>
              <a:buSzPts val="1275"/>
              <a:buFont typeface="Arial"/>
              <a:buChar char="•"/>
              <a:defRPr sz="1275" b="0" i="0" u="none" strike="noStrike" cap="none">
                <a:solidFill>
                  <a:schemeClr val="dk1"/>
                </a:solidFill>
                <a:latin typeface="Arial"/>
                <a:ea typeface="Arial"/>
                <a:cs typeface="Arial"/>
                <a:sym typeface="Arial"/>
              </a:defRPr>
            </a:lvl7pPr>
            <a:lvl8pPr marL="3657600" marR="0" lvl="7" indent="-309562" algn="l" rtl="0">
              <a:lnSpc>
                <a:spcPct val="90000"/>
              </a:lnSpc>
              <a:spcBef>
                <a:spcPts val="375"/>
              </a:spcBef>
              <a:spcAft>
                <a:spcPts val="0"/>
              </a:spcAft>
              <a:buClr>
                <a:schemeClr val="accent1"/>
              </a:buClr>
              <a:buSzPts val="1275"/>
              <a:buFont typeface="Arial"/>
              <a:buChar char="•"/>
              <a:defRPr sz="1275" b="0" i="0" u="none" strike="noStrike" cap="none">
                <a:solidFill>
                  <a:schemeClr val="dk1"/>
                </a:solidFill>
                <a:latin typeface="Arial"/>
                <a:ea typeface="Arial"/>
                <a:cs typeface="Arial"/>
                <a:sym typeface="Arial"/>
              </a:defRPr>
            </a:lvl8pPr>
            <a:lvl9pPr marL="4114800" marR="0" lvl="8" indent="-309562" algn="l" rtl="0">
              <a:lnSpc>
                <a:spcPct val="90000"/>
              </a:lnSpc>
              <a:spcBef>
                <a:spcPts val="375"/>
              </a:spcBef>
              <a:spcAft>
                <a:spcPts val="0"/>
              </a:spcAft>
              <a:buClr>
                <a:schemeClr val="accent1"/>
              </a:buClr>
              <a:buSzPts val="1275"/>
              <a:buFont typeface="Arial"/>
              <a:buChar char="•"/>
              <a:defRPr sz="1275" b="0" i="0" u="none" strike="noStrike" cap="none">
                <a:solidFill>
                  <a:schemeClr val="dk1"/>
                </a:solidFill>
                <a:latin typeface="Arial"/>
                <a:ea typeface="Arial"/>
                <a:cs typeface="Arial"/>
                <a:sym typeface="Arial"/>
              </a:defRPr>
            </a:lvl9pPr>
          </a:lstStyle>
          <a:p>
            <a:endParaRPr/>
          </a:p>
        </p:txBody>
      </p:sp>
      <p:pic>
        <p:nvPicPr>
          <p:cNvPr id="12" name="Google Shape;12;p1"/>
          <p:cNvPicPr preferRelativeResize="0"/>
          <p:nvPr/>
        </p:nvPicPr>
        <p:blipFill rotWithShape="1">
          <a:blip r:embed="rId19">
            <a:alphaModFix/>
          </a:blip>
          <a:srcRect/>
          <a:stretch/>
        </p:blipFill>
        <p:spPr>
          <a:xfrm>
            <a:off x="7920714" y="4654711"/>
            <a:ext cx="928177" cy="444013"/>
          </a:xfrm>
          <a:prstGeom prst="rect">
            <a:avLst/>
          </a:prstGeom>
          <a:noFill/>
          <a:ln>
            <a:noFill/>
          </a:ln>
        </p:spPr>
      </p:pic>
      <p:sp>
        <p:nvSpPr>
          <p:cNvPr id="13" name="Google Shape;13;p1"/>
          <p:cNvSpPr txBox="1">
            <a:spLocks noGrp="1"/>
          </p:cNvSpPr>
          <p:nvPr>
            <p:ph type="sldNum" idx="12"/>
          </p:nvPr>
        </p:nvSpPr>
        <p:spPr>
          <a:xfrm>
            <a:off x="338137" y="4744094"/>
            <a:ext cx="440339" cy="27384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800"/>
              <a:buFont typeface="Arial"/>
              <a:buNone/>
              <a:defRPr sz="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de-DE"/>
              <a:t>‹#›</a:t>
            </a:fld>
            <a:endParaRPr/>
          </a:p>
        </p:txBody>
      </p:sp>
      <p:sp>
        <p:nvSpPr>
          <p:cNvPr id="14" name="Google Shape;14;p1"/>
          <p:cNvSpPr txBox="1">
            <a:spLocks noGrp="1"/>
          </p:cNvSpPr>
          <p:nvPr>
            <p:ph type="dt" idx="10"/>
          </p:nvPr>
        </p:nvSpPr>
        <p:spPr>
          <a:xfrm>
            <a:off x="892775" y="4744094"/>
            <a:ext cx="905133"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9pPr>
          </a:lstStyle>
          <a:p>
            <a:endParaRPr/>
          </a:p>
        </p:txBody>
      </p:sp>
      <p:sp>
        <p:nvSpPr>
          <p:cNvPr id="15" name="Google Shape;15;p1"/>
          <p:cNvSpPr txBox="1">
            <a:spLocks noGrp="1"/>
          </p:cNvSpPr>
          <p:nvPr>
            <p:ph type="ftr" idx="11"/>
          </p:nvPr>
        </p:nvSpPr>
        <p:spPr>
          <a:xfrm>
            <a:off x="4998308" y="4744094"/>
            <a:ext cx="2916195"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4" r:id="rId4"/>
    <p:sldLayoutId id="2147483655"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2"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guide id="3" pos="213">
          <p15:clr>
            <a:srgbClr val="F26B43"/>
          </p15:clr>
        </p15:guide>
        <p15:guide id="4" pos="5537">
          <p15:clr>
            <a:srgbClr val="F26B43"/>
          </p15:clr>
        </p15:guide>
        <p15:guide id="5" orient="horz" pos="170">
          <p15:clr>
            <a:srgbClr val="F26B43"/>
          </p15:clr>
        </p15:guide>
        <p15:guide id="6" orient="horz" pos="2925">
          <p15:clr>
            <a:srgbClr val="F26B43"/>
          </p15:clr>
        </p15:guide>
        <p15:guide id="7" pos="1988">
          <p15:clr>
            <a:srgbClr val="F26B43"/>
          </p15:clr>
        </p15:guide>
        <p15:guide id="8" pos="375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2.jp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20.jp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25"/>
          <p:cNvPicPr preferRelativeResize="0"/>
          <p:nvPr/>
        </p:nvPicPr>
        <p:blipFill rotWithShape="1">
          <a:blip r:embed="rId3">
            <a:alphaModFix/>
          </a:blip>
          <a:srcRect/>
          <a:stretch/>
        </p:blipFill>
        <p:spPr>
          <a:xfrm>
            <a:off x="-590475" y="-3114830"/>
            <a:ext cx="11677341" cy="7784893"/>
          </a:xfrm>
          <a:prstGeom prst="rect">
            <a:avLst/>
          </a:prstGeom>
          <a:noFill/>
          <a:ln>
            <a:noFill/>
          </a:ln>
        </p:spPr>
      </p:pic>
      <p:sp>
        <p:nvSpPr>
          <p:cNvPr id="220" name="Google Shape;220;p25"/>
          <p:cNvSpPr txBox="1"/>
          <p:nvPr/>
        </p:nvSpPr>
        <p:spPr>
          <a:xfrm>
            <a:off x="565075" y="2657975"/>
            <a:ext cx="3000000" cy="4146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21" name="Google Shape;221;p25"/>
          <p:cNvSpPr txBox="1"/>
          <p:nvPr/>
        </p:nvSpPr>
        <p:spPr>
          <a:xfrm>
            <a:off x="565074" y="680200"/>
            <a:ext cx="6812755" cy="1488600"/>
          </a:xfrm>
          <a:prstGeom prst="rect">
            <a:avLst/>
          </a:prstGeom>
          <a:noFill/>
          <a:ln>
            <a:noFill/>
          </a:ln>
        </p:spPr>
        <p:txBody>
          <a:bodyPr spcFirstLastPara="1" wrap="square" lIns="0" tIns="72000" rIns="0" bIns="0" anchor="t" anchorCtr="0">
            <a:noAutofit/>
          </a:bodyPr>
          <a:lstStyle/>
          <a:p>
            <a:pPr marL="0" marR="0" lvl="0" indent="0" algn="l" rtl="0">
              <a:lnSpc>
                <a:spcPct val="100000"/>
              </a:lnSpc>
              <a:spcBef>
                <a:spcPts val="0"/>
              </a:spcBef>
              <a:spcAft>
                <a:spcPts val="0"/>
              </a:spcAft>
              <a:buClr>
                <a:schemeClr val="dk1"/>
              </a:buClr>
              <a:buSzPts val="1100"/>
              <a:buFont typeface="Arial"/>
              <a:buNone/>
            </a:pPr>
            <a:endParaRPr sz="3800" b="1" i="0" u="none" strike="noStrike" cap="none" dirty="0">
              <a:solidFill>
                <a:srgbClr val="FFFFFF"/>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3800" b="1" i="0" u="none" strike="noStrike" cap="none" dirty="0">
              <a:solidFill>
                <a:srgbClr val="FFFFFF"/>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de-DE" sz="3600" b="1" i="0" u="none" strike="noStrike" cap="none" dirty="0">
                <a:solidFill>
                  <a:schemeClr val="lt1"/>
                </a:solidFill>
                <a:latin typeface="Arial"/>
                <a:ea typeface="Arial"/>
                <a:cs typeface="Arial"/>
                <a:sym typeface="Arial"/>
              </a:rPr>
              <a:t>Alumni </a:t>
            </a:r>
            <a:r>
              <a:rPr lang="de-DE" sz="3600" b="1" i="0" u="none" strike="noStrike" cap="none" dirty="0" err="1">
                <a:solidFill>
                  <a:schemeClr val="lt1"/>
                </a:solidFill>
                <a:latin typeface="Arial"/>
                <a:ea typeface="Arial"/>
                <a:cs typeface="Arial"/>
                <a:sym typeface="Arial"/>
              </a:rPr>
              <a:t>as</a:t>
            </a:r>
            <a:r>
              <a:rPr lang="de-DE" sz="3600" b="1" i="0" u="none" strike="noStrike" cap="none" dirty="0">
                <a:solidFill>
                  <a:schemeClr val="lt1"/>
                </a:solidFill>
                <a:latin typeface="Arial"/>
                <a:ea typeface="Arial"/>
                <a:cs typeface="Arial"/>
                <a:sym typeface="Arial"/>
              </a:rPr>
              <a:t> an integral </a:t>
            </a:r>
            <a:r>
              <a:rPr lang="de-DE" sz="3600" b="1" i="0" u="none" strike="noStrike" cap="none" dirty="0" err="1">
                <a:solidFill>
                  <a:schemeClr val="lt1"/>
                </a:solidFill>
                <a:latin typeface="Arial"/>
                <a:ea typeface="Arial"/>
                <a:cs typeface="Arial"/>
                <a:sym typeface="Arial"/>
              </a:rPr>
              <a:t>resource</a:t>
            </a:r>
            <a:endParaRPr sz="3800" b="1" i="0" u="none" strike="noStrike" cap="none" dirty="0">
              <a:solidFill>
                <a:srgbClr val="FFFFFF"/>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800"/>
              <a:buFont typeface="Arial"/>
              <a:buNone/>
            </a:pPr>
            <a:endParaRPr sz="3800" b="1" i="0" u="none" strike="noStrike" cap="none" dirty="0">
              <a:solidFill>
                <a:srgbClr val="FFFFFF"/>
              </a:solidFill>
              <a:latin typeface="Arial"/>
              <a:ea typeface="Arial"/>
              <a:cs typeface="Arial"/>
              <a:sym typeface="Arial"/>
            </a:endParaRPr>
          </a:p>
        </p:txBody>
      </p:sp>
      <p:sp>
        <p:nvSpPr>
          <p:cNvPr id="222" name="Google Shape;222;p25"/>
          <p:cNvSpPr txBox="1"/>
          <p:nvPr/>
        </p:nvSpPr>
        <p:spPr>
          <a:xfrm>
            <a:off x="-1" y="3279875"/>
            <a:ext cx="10709753" cy="187997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23" name="Google Shape;223;p25"/>
          <p:cNvSpPr txBox="1"/>
          <p:nvPr/>
        </p:nvSpPr>
        <p:spPr>
          <a:xfrm>
            <a:off x="565067" y="3420809"/>
            <a:ext cx="9099000" cy="1598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de-DE" sz="2400" b="1" i="0" u="none" strike="noStrike" cap="none" dirty="0" err="1">
                <a:solidFill>
                  <a:schemeClr val="dk1"/>
                </a:solidFill>
                <a:latin typeface="Arial"/>
                <a:ea typeface="Arial"/>
                <a:cs typeface="Arial"/>
                <a:sym typeface="Arial"/>
              </a:rPr>
              <a:t>Mehrnoosh</a:t>
            </a:r>
            <a:r>
              <a:rPr lang="de-DE" sz="2400" b="1" i="0" u="none" strike="noStrike" cap="none" dirty="0">
                <a:solidFill>
                  <a:schemeClr val="dk1"/>
                </a:solidFill>
                <a:latin typeface="Arial"/>
                <a:ea typeface="Arial"/>
                <a:cs typeface="Arial"/>
                <a:sym typeface="Arial"/>
              </a:rPr>
              <a:t> </a:t>
            </a:r>
            <a:r>
              <a:rPr lang="de-DE" sz="2400" b="1" i="0" u="none" strike="noStrike" cap="none" dirty="0" err="1">
                <a:solidFill>
                  <a:schemeClr val="dk1"/>
                </a:solidFill>
                <a:latin typeface="Arial"/>
                <a:ea typeface="Arial"/>
                <a:cs typeface="Arial"/>
                <a:sym typeface="Arial"/>
              </a:rPr>
              <a:t>Rayner</a:t>
            </a:r>
            <a:endParaRPr sz="2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de-DE" sz="1600" b="0" i="0" u="none" strike="noStrike" cap="none" dirty="0">
                <a:solidFill>
                  <a:schemeClr val="dk1"/>
                </a:solidFill>
                <a:latin typeface="Arial"/>
                <a:ea typeface="Arial"/>
                <a:cs typeface="Arial"/>
                <a:sym typeface="Arial"/>
              </a:rPr>
              <a:t>Head </a:t>
            </a:r>
            <a:r>
              <a:rPr lang="de-DE" sz="1600" b="0" i="0" u="none" strike="noStrike" cap="none" dirty="0" err="1">
                <a:solidFill>
                  <a:schemeClr val="dk1"/>
                </a:solidFill>
                <a:latin typeface="Arial"/>
                <a:ea typeface="Arial"/>
                <a:cs typeface="Arial"/>
                <a:sym typeface="Arial"/>
              </a:rPr>
              <a:t>of</a:t>
            </a:r>
            <a:r>
              <a:rPr lang="de-DE" sz="1600" b="0" i="0" u="none" strike="noStrike" cap="none" dirty="0">
                <a:solidFill>
                  <a:schemeClr val="dk1"/>
                </a:solidFill>
                <a:latin typeface="Arial"/>
                <a:ea typeface="Arial"/>
                <a:cs typeface="Arial"/>
                <a:sym typeface="Arial"/>
              </a:rPr>
              <a:t> Alumni Relations</a:t>
            </a: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de-DE" dirty="0">
                <a:solidFill>
                  <a:schemeClr val="dk1"/>
                </a:solidFill>
              </a:rPr>
              <a:t>CEADS </a:t>
            </a: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de-DE" sz="1400" b="0" i="0" u="none" strike="noStrike" cap="none" dirty="0">
                <a:solidFill>
                  <a:schemeClr val="dk1"/>
                </a:solidFill>
                <a:latin typeface="Arial"/>
                <a:ea typeface="Arial"/>
                <a:cs typeface="Arial"/>
                <a:sym typeface="Arial"/>
              </a:rPr>
              <a:t>20-21 June 2022</a:t>
            </a:r>
            <a:endParaRPr sz="1400" b="0" i="0" u="none" strike="noStrike" cap="none" dirty="0">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36"/>
          <p:cNvSpPr/>
          <p:nvPr/>
        </p:nvSpPr>
        <p:spPr>
          <a:xfrm>
            <a:off x="-2" y="2962926"/>
            <a:ext cx="3070842" cy="1637400"/>
          </a:xfrm>
          <a:prstGeom prst="rect">
            <a:avLst/>
          </a:prstGeom>
          <a:solidFill>
            <a:srgbClr val="007B53"/>
          </a:solidFill>
          <a:ln>
            <a:noFill/>
          </a:ln>
        </p:spPr>
        <p:txBody>
          <a:bodyPr spcFirstLastPara="1" wrap="square" lIns="72000" tIns="36000" rIns="72000" bIns="36000" anchor="ctr" anchorCtr="0">
            <a:noAutofit/>
          </a:bodyPr>
          <a:lstStyle/>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a:solidFill>
                  <a:schemeClr val="lt1"/>
                </a:solidFill>
                <a:latin typeface="Arial"/>
                <a:ea typeface="Arial"/>
                <a:cs typeface="Arial"/>
                <a:sym typeface="Arial"/>
              </a:rPr>
              <a:t>Supporting alumni</a:t>
            </a: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a:solidFill>
                  <a:schemeClr val="lt1"/>
                </a:solidFill>
                <a:latin typeface="Arial"/>
                <a:ea typeface="Arial"/>
                <a:cs typeface="Arial"/>
                <a:sym typeface="Arial"/>
              </a:rPr>
              <a:t>Supporting Life Science institutes</a:t>
            </a: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330"/>
              </a:spcBef>
              <a:spcAft>
                <a:spcPts val="0"/>
              </a:spcAft>
              <a:buClr>
                <a:srgbClr val="000000"/>
              </a:buClr>
              <a:buSzPts val="1100"/>
              <a:buFont typeface="Arial"/>
              <a:buNone/>
            </a:pPr>
            <a:endParaRPr sz="1500" b="0" i="0" u="none" strike="noStrike" cap="none">
              <a:solidFill>
                <a:srgbClr val="FFFFFF"/>
              </a:solidFill>
              <a:latin typeface="Arial"/>
              <a:ea typeface="Arial"/>
              <a:cs typeface="Arial"/>
              <a:sym typeface="Arial"/>
            </a:endParaRPr>
          </a:p>
        </p:txBody>
      </p:sp>
      <p:sp>
        <p:nvSpPr>
          <p:cNvPr id="444" name="Google Shape;444;p36"/>
          <p:cNvSpPr/>
          <p:nvPr/>
        </p:nvSpPr>
        <p:spPr>
          <a:xfrm>
            <a:off x="6073157" y="2970326"/>
            <a:ext cx="3070843" cy="1637400"/>
          </a:xfrm>
          <a:prstGeom prst="rect">
            <a:avLst/>
          </a:prstGeom>
          <a:solidFill>
            <a:srgbClr val="007B53"/>
          </a:solidFill>
          <a:ln>
            <a:noFill/>
          </a:ln>
        </p:spPr>
        <p:txBody>
          <a:bodyPr spcFirstLastPara="1" wrap="square" lIns="72000" tIns="36000" rIns="72000" bIns="36000" anchor="ctr" anchorCtr="0">
            <a:noAutofit/>
          </a:bodyPr>
          <a:lstStyle/>
          <a:p>
            <a:pPr marL="0" marR="0" lvl="0" indent="0" algn="ctr" rtl="0">
              <a:lnSpc>
                <a:spcPct val="100000"/>
              </a:lnSpc>
              <a:spcBef>
                <a:spcPts val="0"/>
              </a:spcBef>
              <a:spcAft>
                <a:spcPts val="0"/>
              </a:spcAft>
              <a:buNone/>
            </a:pPr>
            <a:r>
              <a:rPr lang="de-DE" sz="1200" b="0" i="0" u="none" strike="noStrike" cap="none">
                <a:solidFill>
                  <a:schemeClr val="lt1"/>
                </a:solidFill>
                <a:latin typeface="Arial"/>
                <a:ea typeface="Arial"/>
                <a:cs typeface="Arial"/>
                <a:sym typeface="Arial"/>
              </a:rPr>
              <a:t>Alumni surveys</a:t>
            </a: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a:solidFill>
                  <a:schemeClr val="lt1"/>
                </a:solidFill>
                <a:latin typeface="Arial"/>
                <a:ea typeface="Arial"/>
                <a:cs typeface="Arial"/>
                <a:sym typeface="Arial"/>
              </a:rPr>
              <a:t>Alumni testimonials</a:t>
            </a: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a:solidFill>
                  <a:schemeClr val="lt1"/>
                </a:solidFill>
                <a:latin typeface="Arial"/>
                <a:ea typeface="Arial"/>
                <a:cs typeface="Arial"/>
                <a:sym typeface="Arial"/>
              </a:rPr>
              <a:t>Lennart Philipson Award</a:t>
            </a:r>
            <a:endParaRPr/>
          </a:p>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330"/>
              </a:spcBef>
              <a:spcAft>
                <a:spcPts val="0"/>
              </a:spcAft>
              <a:buClr>
                <a:srgbClr val="000000"/>
              </a:buClr>
              <a:buSzPts val="1100"/>
              <a:buFont typeface="Arial"/>
              <a:buNone/>
            </a:pPr>
            <a:endParaRPr sz="1500" b="0" i="0" u="none" strike="noStrike" cap="none">
              <a:solidFill>
                <a:srgbClr val="FFFFFF"/>
              </a:solidFill>
              <a:latin typeface="Arial"/>
              <a:ea typeface="Arial"/>
              <a:cs typeface="Arial"/>
              <a:sym typeface="Arial"/>
            </a:endParaRPr>
          </a:p>
        </p:txBody>
      </p:sp>
      <p:pic>
        <p:nvPicPr>
          <p:cNvPr id="445" name="Google Shape;445;p36"/>
          <p:cNvPicPr preferRelativeResize="0"/>
          <p:nvPr/>
        </p:nvPicPr>
        <p:blipFill rotWithShape="1">
          <a:blip r:embed="rId3">
            <a:alphaModFix/>
          </a:blip>
          <a:srcRect/>
          <a:stretch/>
        </p:blipFill>
        <p:spPr>
          <a:xfrm>
            <a:off x="2999294" y="138705"/>
            <a:ext cx="3021789" cy="3650321"/>
          </a:xfrm>
          <a:prstGeom prst="rect">
            <a:avLst/>
          </a:prstGeom>
          <a:noFill/>
          <a:ln>
            <a:noFill/>
          </a:ln>
        </p:spPr>
      </p:pic>
      <p:sp>
        <p:nvSpPr>
          <p:cNvPr id="446" name="Google Shape;446;p36"/>
          <p:cNvSpPr/>
          <p:nvPr/>
        </p:nvSpPr>
        <p:spPr>
          <a:xfrm>
            <a:off x="3028266" y="2970401"/>
            <a:ext cx="3070842" cy="1637400"/>
          </a:xfrm>
          <a:prstGeom prst="rect">
            <a:avLst/>
          </a:prstGeom>
          <a:solidFill>
            <a:srgbClr val="007B53"/>
          </a:solidFill>
          <a:ln>
            <a:noFill/>
          </a:ln>
        </p:spPr>
        <p:txBody>
          <a:bodyPr spcFirstLastPara="1" wrap="square" lIns="72000" tIns="36000" rIns="72000" bIns="36000" anchor="ctr" anchorCtr="0">
            <a:noAutofit/>
          </a:bodyPr>
          <a:lstStyle/>
          <a:p>
            <a:pPr marL="0" marR="0" lvl="0" indent="0" algn="ctr" rtl="0">
              <a:lnSpc>
                <a:spcPct val="100000"/>
              </a:lnSpc>
              <a:spcBef>
                <a:spcPts val="0"/>
              </a:spcBef>
              <a:spcAft>
                <a:spcPts val="0"/>
              </a:spcAft>
              <a:buNone/>
            </a:pPr>
            <a:r>
              <a:rPr lang="de-DE" sz="1200" b="0" i="0" u="none" strike="noStrike" cap="none">
                <a:solidFill>
                  <a:schemeClr val="lt1"/>
                </a:solidFill>
                <a:latin typeface="Arial"/>
                <a:ea typeface="Arial"/>
                <a:cs typeface="Arial"/>
                <a:sym typeface="Arial"/>
              </a:rPr>
              <a:t>EMBL Anniversaries (2004)</a:t>
            </a:r>
            <a:endParaRPr sz="1200" b="0" i="0" u="none" strike="noStrike" cap="none">
              <a:solidFill>
                <a:schemeClr val="lt1"/>
              </a:solidFill>
              <a:latin typeface="Arial"/>
              <a:ea typeface="Arial"/>
              <a:cs typeface="Arial"/>
              <a:sym typeface="Arial"/>
            </a:endParaRPr>
          </a:p>
          <a:p>
            <a:pPr marL="0" lvl="0" indent="0" algn="ctr" rtl="0">
              <a:spcBef>
                <a:spcPts val="0"/>
              </a:spcBef>
              <a:spcAft>
                <a:spcPts val="0"/>
              </a:spcAft>
              <a:buNone/>
            </a:pPr>
            <a:r>
              <a:rPr lang="de-DE" sz="1200">
                <a:solidFill>
                  <a:schemeClr val="lt1"/>
                </a:solidFill>
              </a:rPr>
              <a:t>EMBL Archive (2015) </a:t>
            </a:r>
            <a:endParaRPr sz="1200">
              <a:solidFill>
                <a:schemeClr val="lt1"/>
              </a:solidFill>
            </a:endParaRPr>
          </a:p>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2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a:solidFill>
                  <a:schemeClr val="lt1"/>
                </a:solidFill>
              </a:rPr>
              <a:t>EMBL’s 50th Anniversary (2024)</a:t>
            </a:r>
            <a:endParaRPr sz="1200">
              <a:solidFill>
                <a:schemeClr val="lt1"/>
              </a:solidFill>
            </a:endParaRPr>
          </a:p>
          <a:p>
            <a:pPr marL="0" marR="0" lvl="0" indent="0" algn="ctr" rtl="0">
              <a:lnSpc>
                <a:spcPct val="100000"/>
              </a:lnSpc>
              <a:spcBef>
                <a:spcPts val="0"/>
              </a:spcBef>
              <a:spcAft>
                <a:spcPts val="0"/>
              </a:spcAft>
              <a:buNone/>
            </a:pPr>
            <a:endParaRPr sz="1200">
              <a:solidFill>
                <a:schemeClr val="lt1"/>
              </a:solidFill>
            </a:endParaRPr>
          </a:p>
        </p:txBody>
      </p:sp>
      <p:sp>
        <p:nvSpPr>
          <p:cNvPr id="447" name="Google Shape;447;p36"/>
          <p:cNvSpPr/>
          <p:nvPr/>
        </p:nvSpPr>
        <p:spPr>
          <a:xfrm>
            <a:off x="2983588" y="2209801"/>
            <a:ext cx="3036487"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de-DE" sz="1200" b="1" i="0" u="none" strike="noStrike" cap="none">
                <a:solidFill>
                  <a:schemeClr val="lt1"/>
                </a:solidFill>
              </a:rPr>
              <a:t>Harness EMBL’s history and culture</a:t>
            </a:r>
            <a:endParaRPr sz="1200" b="1" i="0" u="none" strike="noStrike" cap="none">
              <a:solidFill>
                <a:srgbClr val="000000"/>
              </a:solidFill>
            </a:endParaRPr>
          </a:p>
        </p:txBody>
      </p:sp>
      <p:cxnSp>
        <p:nvCxnSpPr>
          <p:cNvPr id="448" name="Google Shape;448;p36"/>
          <p:cNvCxnSpPr/>
          <p:nvPr/>
        </p:nvCxnSpPr>
        <p:spPr>
          <a:xfrm rot="10800000">
            <a:off x="2998326" y="587108"/>
            <a:ext cx="0" cy="4007918"/>
          </a:xfrm>
          <a:prstGeom prst="straightConnector1">
            <a:avLst/>
          </a:prstGeom>
          <a:noFill/>
          <a:ln w="57150" cap="flat" cmpd="sng">
            <a:solidFill>
              <a:schemeClr val="lt1"/>
            </a:solidFill>
            <a:prstDash val="solid"/>
            <a:round/>
            <a:headEnd type="none" w="sm" len="sm"/>
            <a:tailEnd type="none" w="sm" len="sm"/>
          </a:ln>
        </p:spPr>
      </p:cxnSp>
      <p:cxnSp>
        <p:nvCxnSpPr>
          <p:cNvPr id="449" name="Google Shape;449;p36"/>
          <p:cNvCxnSpPr/>
          <p:nvPr/>
        </p:nvCxnSpPr>
        <p:spPr>
          <a:xfrm rot="10800000">
            <a:off x="6043218" y="869839"/>
            <a:ext cx="17809" cy="3728937"/>
          </a:xfrm>
          <a:prstGeom prst="straightConnector1">
            <a:avLst/>
          </a:prstGeom>
          <a:noFill/>
          <a:ln w="57150" cap="flat" cmpd="sng">
            <a:solidFill>
              <a:schemeClr val="lt1"/>
            </a:solidFill>
            <a:prstDash val="solid"/>
            <a:round/>
            <a:headEnd type="none" w="sm" len="sm"/>
            <a:tailEnd type="none" w="sm" len="sm"/>
          </a:ln>
        </p:spPr>
      </p:cxnSp>
      <p:cxnSp>
        <p:nvCxnSpPr>
          <p:cNvPr id="450" name="Google Shape;450;p36"/>
          <p:cNvCxnSpPr/>
          <p:nvPr/>
        </p:nvCxnSpPr>
        <p:spPr>
          <a:xfrm>
            <a:off x="0" y="3757615"/>
            <a:ext cx="9129261" cy="0"/>
          </a:xfrm>
          <a:prstGeom prst="straightConnector1">
            <a:avLst/>
          </a:prstGeom>
          <a:noFill/>
          <a:ln w="9525" cap="flat" cmpd="sng">
            <a:solidFill>
              <a:schemeClr val="lt1"/>
            </a:solidFill>
            <a:prstDash val="solid"/>
            <a:round/>
            <a:headEnd type="none" w="sm" len="sm"/>
            <a:tailEnd type="none" w="sm" len="sm"/>
          </a:ln>
        </p:spPr>
      </p:cxnSp>
      <p:sp>
        <p:nvSpPr>
          <p:cNvPr id="451" name="Google Shape;451;p36"/>
          <p:cNvSpPr txBox="1"/>
          <p:nvPr/>
        </p:nvSpPr>
        <p:spPr>
          <a:xfrm>
            <a:off x="3098793" y="2001289"/>
            <a:ext cx="901209" cy="21544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800" b="0" i="0" u="none" strike="noStrike" cap="none">
                <a:solidFill>
                  <a:schemeClr val="lt1"/>
                </a:solidFill>
                <a:latin typeface="Arial"/>
                <a:ea typeface="Arial"/>
                <a:cs typeface="Arial"/>
                <a:sym typeface="Arial"/>
              </a:rPr>
              <a:t>EMBL HD 1973</a:t>
            </a:r>
            <a:endParaRPr/>
          </a:p>
        </p:txBody>
      </p:sp>
      <p:pic>
        <p:nvPicPr>
          <p:cNvPr id="452" name="Google Shape;452;p36"/>
          <p:cNvPicPr preferRelativeResize="0"/>
          <p:nvPr/>
        </p:nvPicPr>
        <p:blipFill rotWithShape="1">
          <a:blip r:embed="rId4">
            <a:alphaModFix/>
          </a:blip>
          <a:srcRect/>
          <a:stretch/>
        </p:blipFill>
        <p:spPr>
          <a:xfrm>
            <a:off x="6626138" y="869839"/>
            <a:ext cx="1964880" cy="1346894"/>
          </a:xfrm>
          <a:prstGeom prst="rect">
            <a:avLst/>
          </a:prstGeom>
          <a:noFill/>
          <a:ln>
            <a:noFill/>
          </a:ln>
        </p:spPr>
      </p:pic>
      <p:sp>
        <p:nvSpPr>
          <p:cNvPr id="453" name="Google Shape;453;p36"/>
          <p:cNvSpPr/>
          <p:nvPr/>
        </p:nvSpPr>
        <p:spPr>
          <a:xfrm>
            <a:off x="6073158" y="2218750"/>
            <a:ext cx="3076908"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de-DE" sz="1200" b="1" i="0" u="none" strike="noStrike" cap="none">
                <a:solidFill>
                  <a:srgbClr val="FFFFFF"/>
                </a:solidFill>
              </a:rPr>
              <a:t>Evidence EMBL’s Global Impact</a:t>
            </a:r>
            <a:endParaRPr sz="1200" b="1" i="0" u="none" strike="noStrike" cap="none">
              <a:solidFill>
                <a:srgbClr val="000000"/>
              </a:solidFill>
            </a:endParaRPr>
          </a:p>
        </p:txBody>
      </p:sp>
      <p:sp>
        <p:nvSpPr>
          <p:cNvPr id="454" name="Google Shape;454;p36"/>
          <p:cNvSpPr txBox="1"/>
          <p:nvPr/>
        </p:nvSpPr>
        <p:spPr>
          <a:xfrm>
            <a:off x="358776" y="70339"/>
            <a:ext cx="8426400" cy="799500"/>
          </a:xfrm>
          <a:prstGeom prst="rect">
            <a:avLst/>
          </a:prstGeom>
          <a:solidFill>
            <a:schemeClr val="l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r>
              <a:rPr lang="de-DE" sz="2400" b="0" i="0" u="none" strike="noStrike" cap="none">
                <a:solidFill>
                  <a:srgbClr val="000000"/>
                </a:solidFill>
                <a:latin typeface="Arial"/>
                <a:ea typeface="Arial"/>
                <a:cs typeface="Arial"/>
                <a:sym typeface="Arial"/>
              </a:rPr>
              <a:t>Goals </a:t>
            </a:r>
            <a:r>
              <a:rPr lang="de-DE" sz="2400">
                <a:solidFill>
                  <a:schemeClr val="dk1"/>
                </a:solidFill>
              </a:rPr>
              <a:t>and Example Activities</a:t>
            </a:r>
            <a:endParaRPr sz="2400"/>
          </a:p>
        </p:txBody>
      </p:sp>
      <p:pic>
        <p:nvPicPr>
          <p:cNvPr id="455" name="Google Shape;455;p36"/>
          <p:cNvPicPr preferRelativeResize="0"/>
          <p:nvPr/>
        </p:nvPicPr>
        <p:blipFill rotWithShape="1">
          <a:blip r:embed="rId5">
            <a:alphaModFix/>
          </a:blip>
          <a:srcRect/>
          <a:stretch/>
        </p:blipFill>
        <p:spPr>
          <a:xfrm>
            <a:off x="-12133" y="902815"/>
            <a:ext cx="2980519" cy="1809312"/>
          </a:xfrm>
          <a:prstGeom prst="rect">
            <a:avLst/>
          </a:prstGeom>
          <a:noFill/>
          <a:ln>
            <a:noFill/>
          </a:ln>
        </p:spPr>
      </p:pic>
      <p:sp>
        <p:nvSpPr>
          <p:cNvPr id="456" name="Google Shape;456;p36"/>
          <p:cNvSpPr/>
          <p:nvPr/>
        </p:nvSpPr>
        <p:spPr>
          <a:xfrm>
            <a:off x="-1" y="2218750"/>
            <a:ext cx="2965151"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de-DE" sz="1200" b="1" i="0" u="none" strike="noStrike" cap="none">
                <a:solidFill>
                  <a:schemeClr val="lt1"/>
                </a:solidFill>
              </a:rPr>
              <a:t>Facilitate life sciences globally</a:t>
            </a:r>
            <a:endParaRPr sz="1200" b="1" i="0" u="none" strike="noStrike" cap="none">
              <a:solidFill>
                <a:schemeClr val="lt1"/>
              </a:solidFill>
            </a:endParaRPr>
          </a:p>
        </p:txBody>
      </p:sp>
      <p:sp>
        <p:nvSpPr>
          <p:cNvPr id="457" name="Google Shape;457;p36"/>
          <p:cNvSpPr txBox="1"/>
          <p:nvPr/>
        </p:nvSpPr>
        <p:spPr>
          <a:xfrm>
            <a:off x="-60850" y="2888375"/>
            <a:ext cx="141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b="1" i="1">
                <a:solidFill>
                  <a:schemeClr val="lt1"/>
                </a:solidFill>
              </a:rPr>
              <a:t>Ongoing …</a:t>
            </a:r>
            <a:endParaRPr b="1" i="1">
              <a:solidFill>
                <a:schemeClr val="lt1"/>
              </a:solidFill>
            </a:endParaRPr>
          </a:p>
        </p:txBody>
      </p:sp>
      <p:sp>
        <p:nvSpPr>
          <p:cNvPr id="458" name="Google Shape;458;p36"/>
          <p:cNvSpPr txBox="1"/>
          <p:nvPr/>
        </p:nvSpPr>
        <p:spPr>
          <a:xfrm>
            <a:off x="3350" y="3681425"/>
            <a:ext cx="1109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b="1" i="1">
                <a:solidFill>
                  <a:schemeClr val="lt1"/>
                </a:solidFill>
              </a:rPr>
              <a:t>New …</a:t>
            </a:r>
            <a:endParaRPr b="1" i="1">
              <a:solidFill>
                <a:schemeClr val="lt1"/>
              </a:solidFill>
            </a:endParaRPr>
          </a:p>
        </p:txBody>
      </p:sp>
    </p:spTree>
    <p:extLst>
      <p:ext uri="{BB962C8B-B14F-4D97-AF65-F5344CB8AC3E}">
        <p14:creationId xmlns:p14="http://schemas.microsoft.com/office/powerpoint/2010/main" val="4281673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pic>
        <p:nvPicPr>
          <p:cNvPr id="550" name="Google Shape;550;p43"/>
          <p:cNvPicPr preferRelativeResize="0">
            <a:picLocks noGrp="1"/>
          </p:cNvPicPr>
          <p:nvPr>
            <p:ph type="pic" idx="2"/>
          </p:nvPr>
        </p:nvPicPr>
        <p:blipFill rotWithShape="1">
          <a:blip r:embed="rId3">
            <a:alphaModFix/>
          </a:blip>
          <a:srcRect t="7730" b="7730"/>
          <a:stretch/>
        </p:blipFill>
        <p:spPr>
          <a:xfrm>
            <a:off x="0" y="360363"/>
            <a:ext cx="9144000" cy="5143500"/>
          </a:xfrm>
          <a:prstGeom prst="rect">
            <a:avLst/>
          </a:prstGeom>
          <a:noFill/>
          <a:ln>
            <a:noFill/>
          </a:ln>
        </p:spPr>
      </p:pic>
      <p:sp>
        <p:nvSpPr>
          <p:cNvPr id="551" name="Google Shape;551;p43"/>
          <p:cNvSpPr txBox="1">
            <a:spLocks noGrp="1"/>
          </p:cNvSpPr>
          <p:nvPr>
            <p:ph type="body" idx="3"/>
          </p:nvPr>
        </p:nvSpPr>
        <p:spPr>
          <a:xfrm>
            <a:off x="350156" y="523630"/>
            <a:ext cx="2808000" cy="931500"/>
          </a:xfrm>
          <a:prstGeom prst="rect">
            <a:avLst/>
          </a:prstGeom>
          <a:solidFill>
            <a:schemeClr val="lt1"/>
          </a:solidFill>
          <a:ln>
            <a:noFill/>
          </a:ln>
        </p:spPr>
        <p:txBody>
          <a:bodyPr spcFirstLastPara="1" wrap="square" lIns="288000" tIns="0" rIns="91425" bIns="45700" anchor="ctr" anchorCtr="0">
            <a:noAutofit/>
          </a:bodyPr>
          <a:lstStyle/>
          <a:p>
            <a:pPr marL="457200" lvl="0" indent="-228600" algn="l" rtl="0">
              <a:lnSpc>
                <a:spcPct val="90000"/>
              </a:lnSpc>
              <a:spcBef>
                <a:spcPts val="750"/>
              </a:spcBef>
              <a:spcAft>
                <a:spcPts val="0"/>
              </a:spcAft>
              <a:buSzPts val="1500"/>
              <a:buNone/>
            </a:pPr>
            <a:r>
              <a:rPr lang="de-DE" sz="2400" b="1"/>
              <a:t>Thank you!</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29"/>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Clr>
                <a:schemeClr val="dk1"/>
              </a:buClr>
              <a:buSzPts val="1800"/>
              <a:buNone/>
            </a:pPr>
            <a:r>
              <a:rPr lang="de-DE" sz="2400" b="0" dirty="0"/>
              <a:t>EMBL Alumni Relations: Operational Set Up</a:t>
            </a:r>
            <a:endParaRPr dirty="0"/>
          </a:p>
        </p:txBody>
      </p:sp>
      <p:sp>
        <p:nvSpPr>
          <p:cNvPr id="329" name="Google Shape;329;p29"/>
          <p:cNvSpPr txBox="1">
            <a:spLocks noGrp="1"/>
          </p:cNvSpPr>
          <p:nvPr>
            <p:ph type="body" idx="1"/>
          </p:nvPr>
        </p:nvSpPr>
        <p:spPr>
          <a:xfrm>
            <a:off x="1" y="887016"/>
            <a:ext cx="3155156" cy="3719946"/>
          </a:xfrm>
          <a:prstGeom prst="rect">
            <a:avLst/>
          </a:prstGeom>
          <a:solidFill>
            <a:schemeClr val="accent1"/>
          </a:solidFill>
          <a:ln>
            <a:noFill/>
          </a:ln>
        </p:spPr>
        <p:txBody>
          <a:bodyPr spcFirstLastPara="1" wrap="square" lIns="0" tIns="45700" rIns="91425" bIns="45700" anchor="ctr" anchorCtr="0">
            <a:noAutofit/>
          </a:bodyPr>
          <a:lstStyle/>
          <a:p>
            <a:pPr marL="457200" lvl="0" indent="-317500" algn="l" rtl="0">
              <a:lnSpc>
                <a:spcPct val="90000"/>
              </a:lnSpc>
              <a:spcBef>
                <a:spcPts val="750"/>
              </a:spcBef>
              <a:spcAft>
                <a:spcPts val="0"/>
              </a:spcAft>
              <a:buClr>
                <a:schemeClr val="lt1"/>
              </a:buClr>
              <a:buSzPts val="1400"/>
              <a:buChar char="•"/>
            </a:pPr>
            <a:r>
              <a:rPr lang="de-DE" sz="1400" dirty="0" err="1"/>
              <a:t>Active</a:t>
            </a:r>
            <a:r>
              <a:rPr lang="de-DE" sz="1400" dirty="0"/>
              <a:t> </a:t>
            </a:r>
            <a:r>
              <a:rPr lang="de-DE" sz="1400" dirty="0" err="1"/>
              <a:t>for</a:t>
            </a:r>
            <a:r>
              <a:rPr lang="de-DE" sz="1400" dirty="0"/>
              <a:t> +20 </a:t>
            </a:r>
            <a:r>
              <a:rPr lang="de-DE" sz="1400" dirty="0" err="1"/>
              <a:t>years</a:t>
            </a:r>
            <a:endParaRPr sz="1400" dirty="0"/>
          </a:p>
          <a:p>
            <a:pPr marL="457200" lvl="0" indent="-317500" algn="l" rtl="0">
              <a:lnSpc>
                <a:spcPct val="90000"/>
              </a:lnSpc>
              <a:spcBef>
                <a:spcPts val="750"/>
              </a:spcBef>
              <a:spcAft>
                <a:spcPts val="0"/>
              </a:spcAft>
              <a:buClr>
                <a:schemeClr val="lt1"/>
              </a:buClr>
              <a:buSzPts val="1400"/>
              <a:buChar char="•"/>
            </a:pPr>
            <a:r>
              <a:rPr lang="de-DE" sz="1400" dirty="0"/>
              <a:t>Community </a:t>
            </a:r>
            <a:r>
              <a:rPr lang="de-DE" sz="1400" dirty="0" err="1"/>
              <a:t>of</a:t>
            </a:r>
            <a:r>
              <a:rPr lang="de-DE" sz="1400" dirty="0"/>
              <a:t> 10,000 </a:t>
            </a:r>
            <a:r>
              <a:rPr lang="de-DE" sz="1400" dirty="0" err="1"/>
              <a:t>alumni</a:t>
            </a:r>
            <a:endParaRPr sz="1400" dirty="0"/>
          </a:p>
          <a:p>
            <a:pPr marL="457200" lvl="0" indent="-317500" algn="l" rtl="0">
              <a:lnSpc>
                <a:spcPct val="90000"/>
              </a:lnSpc>
              <a:spcBef>
                <a:spcPts val="750"/>
              </a:spcBef>
              <a:spcAft>
                <a:spcPts val="0"/>
              </a:spcAft>
              <a:buClr>
                <a:schemeClr val="lt1"/>
              </a:buClr>
              <a:buSzPts val="1400"/>
              <a:buChar char="•"/>
            </a:pPr>
            <a:r>
              <a:rPr lang="de-DE" sz="1400" dirty="0" err="1"/>
              <a:t>Shaped</a:t>
            </a:r>
            <a:r>
              <a:rPr lang="de-DE" sz="1400" dirty="0"/>
              <a:t> </a:t>
            </a:r>
            <a:r>
              <a:rPr lang="de-DE" sz="1400" dirty="0" err="1"/>
              <a:t>by</a:t>
            </a:r>
            <a:endParaRPr sz="1400" dirty="0"/>
          </a:p>
          <a:p>
            <a:pPr marL="914400" lvl="1" indent="-304799" algn="l" rtl="0">
              <a:lnSpc>
                <a:spcPct val="90000"/>
              </a:lnSpc>
              <a:spcBef>
                <a:spcPts val="375"/>
              </a:spcBef>
              <a:spcAft>
                <a:spcPts val="0"/>
              </a:spcAft>
              <a:buSzPts val="1200"/>
              <a:buChar char="•"/>
            </a:pPr>
            <a:r>
              <a:rPr lang="de-DE" sz="1200" dirty="0"/>
              <a:t>EMBL </a:t>
            </a:r>
            <a:r>
              <a:rPr lang="de-DE" sz="1200" dirty="0" err="1"/>
              <a:t>Director</a:t>
            </a:r>
            <a:endParaRPr sz="1200" dirty="0"/>
          </a:p>
          <a:p>
            <a:pPr marL="914400" lvl="1" indent="-304799" algn="l" rtl="0">
              <a:lnSpc>
                <a:spcPct val="90000"/>
              </a:lnSpc>
              <a:spcBef>
                <a:spcPts val="375"/>
              </a:spcBef>
              <a:spcAft>
                <a:spcPts val="0"/>
              </a:spcAft>
              <a:buSzPts val="1200"/>
              <a:buChar char="•"/>
            </a:pPr>
            <a:r>
              <a:rPr lang="de-DE" sz="1200" dirty="0"/>
              <a:t>Alumni Relations </a:t>
            </a:r>
            <a:r>
              <a:rPr lang="de-DE" sz="1200" dirty="0" err="1"/>
              <a:t>team</a:t>
            </a:r>
            <a:endParaRPr sz="1200" dirty="0"/>
          </a:p>
          <a:p>
            <a:pPr marL="914400" lvl="1" indent="-304799" algn="l" rtl="0">
              <a:lnSpc>
                <a:spcPct val="90000"/>
              </a:lnSpc>
              <a:spcBef>
                <a:spcPts val="375"/>
              </a:spcBef>
              <a:spcAft>
                <a:spcPts val="0"/>
              </a:spcAft>
              <a:buSzPts val="1200"/>
              <a:buChar char="•"/>
            </a:pPr>
            <a:r>
              <a:rPr lang="de-DE" sz="1200" dirty="0"/>
              <a:t>Alumni </a:t>
            </a:r>
            <a:r>
              <a:rPr lang="de-DE" sz="1200" dirty="0" err="1"/>
              <a:t>Association</a:t>
            </a:r>
            <a:r>
              <a:rPr lang="de-DE" sz="1200" dirty="0"/>
              <a:t> </a:t>
            </a:r>
            <a:r>
              <a:rPr lang="de-DE" sz="1200" dirty="0" err="1"/>
              <a:t>board</a:t>
            </a:r>
            <a:endParaRPr sz="1200" dirty="0"/>
          </a:p>
          <a:p>
            <a:pPr marL="914400" lvl="1" indent="-304799" algn="l" rtl="0">
              <a:lnSpc>
                <a:spcPct val="90000"/>
              </a:lnSpc>
              <a:spcBef>
                <a:spcPts val="375"/>
              </a:spcBef>
              <a:spcAft>
                <a:spcPts val="0"/>
              </a:spcAft>
              <a:buSzPts val="1200"/>
              <a:buChar char="•"/>
            </a:pPr>
            <a:r>
              <a:rPr lang="de-DE" sz="1200" dirty="0"/>
              <a:t>CASE &amp; External </a:t>
            </a:r>
            <a:r>
              <a:rPr lang="de-DE" sz="1200" dirty="0" err="1"/>
              <a:t>Advisor</a:t>
            </a:r>
            <a:endParaRPr sz="1200" dirty="0"/>
          </a:p>
          <a:p>
            <a:pPr marL="457200" lvl="0" indent="-317500" algn="l" rtl="0">
              <a:lnSpc>
                <a:spcPct val="90000"/>
              </a:lnSpc>
              <a:spcBef>
                <a:spcPts val="750"/>
              </a:spcBef>
              <a:spcAft>
                <a:spcPts val="0"/>
              </a:spcAft>
              <a:buClr>
                <a:schemeClr val="lt1"/>
              </a:buClr>
              <a:buSzPts val="1400"/>
              <a:buChar char="•"/>
            </a:pPr>
            <a:r>
              <a:rPr lang="de-DE" sz="1400" dirty="0"/>
              <a:t>In </a:t>
            </a:r>
            <a:r>
              <a:rPr lang="de-DE" sz="1400" dirty="0" err="1"/>
              <a:t>regular</a:t>
            </a:r>
            <a:r>
              <a:rPr lang="de-DE" sz="1400" dirty="0"/>
              <a:t> </a:t>
            </a:r>
            <a:r>
              <a:rPr lang="de-DE" sz="1400" dirty="0" err="1"/>
              <a:t>consultation</a:t>
            </a:r>
            <a:r>
              <a:rPr lang="de-DE" sz="1400" dirty="0"/>
              <a:t> </a:t>
            </a:r>
            <a:r>
              <a:rPr lang="de-DE" sz="1400" dirty="0" err="1"/>
              <a:t>with</a:t>
            </a:r>
            <a:r>
              <a:rPr lang="de-DE" sz="1400" dirty="0"/>
              <a:t> internal </a:t>
            </a:r>
            <a:r>
              <a:rPr lang="de-DE" sz="1400" dirty="0" err="1"/>
              <a:t>stakeholders</a:t>
            </a:r>
            <a:endParaRPr sz="1600" dirty="0"/>
          </a:p>
        </p:txBody>
      </p:sp>
      <p:sp>
        <p:nvSpPr>
          <p:cNvPr id="330" name="Google Shape;330;p29"/>
          <p:cNvSpPr txBox="1">
            <a:spLocks noGrp="1"/>
          </p:cNvSpPr>
          <p:nvPr>
            <p:ph type="body" idx="2"/>
          </p:nvPr>
        </p:nvSpPr>
        <p:spPr>
          <a:xfrm>
            <a:off x="3702436" y="711741"/>
            <a:ext cx="5997300" cy="3720000"/>
          </a:xfrm>
          <a:prstGeom prst="rect">
            <a:avLst/>
          </a:prstGeom>
          <a:noFill/>
          <a:ln>
            <a:noFill/>
          </a:ln>
        </p:spPr>
        <p:txBody>
          <a:bodyPr spcFirstLastPara="1" wrap="square" lIns="0" tIns="45700" rIns="91425" bIns="45700" anchor="ctr" anchorCtr="0">
            <a:noAutofit/>
          </a:bodyPr>
          <a:lstStyle/>
          <a:p>
            <a:pPr marL="123825" lvl="0" indent="0" algn="l" rtl="0">
              <a:lnSpc>
                <a:spcPct val="90000"/>
              </a:lnSpc>
              <a:spcBef>
                <a:spcPts val="750"/>
              </a:spcBef>
              <a:spcAft>
                <a:spcPts val="0"/>
              </a:spcAft>
              <a:buSzPts val="1650"/>
              <a:buNone/>
            </a:pPr>
            <a:r>
              <a:rPr lang="de-DE"/>
              <a:t>  </a:t>
            </a:r>
            <a:endParaRPr/>
          </a:p>
        </p:txBody>
      </p:sp>
      <p:pic>
        <p:nvPicPr>
          <p:cNvPr id="332" name="Google Shape;332;p29"/>
          <p:cNvPicPr preferRelativeResize="0"/>
          <p:nvPr/>
        </p:nvPicPr>
        <p:blipFill>
          <a:blip r:embed="rId3">
            <a:alphaModFix/>
          </a:blip>
          <a:stretch>
            <a:fillRect/>
          </a:stretch>
        </p:blipFill>
        <p:spPr>
          <a:xfrm>
            <a:off x="4004025" y="623550"/>
            <a:ext cx="4263701" cy="4276375"/>
          </a:xfrm>
          <a:prstGeom prst="rect">
            <a:avLst/>
          </a:prstGeom>
          <a:noFill/>
          <a:ln>
            <a:noFill/>
          </a:ln>
        </p:spPr>
      </p:pic>
    </p:spTree>
    <p:extLst>
      <p:ext uri="{BB962C8B-B14F-4D97-AF65-F5344CB8AC3E}">
        <p14:creationId xmlns:p14="http://schemas.microsoft.com/office/powerpoint/2010/main" val="1255117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39"/>
          <p:cNvSpPr txBox="1"/>
          <p:nvPr/>
        </p:nvSpPr>
        <p:spPr>
          <a:xfrm>
            <a:off x="358776" y="70339"/>
            <a:ext cx="8426400" cy="799500"/>
          </a:xfrm>
          <a:prstGeom prst="rect">
            <a:avLst/>
          </a:prstGeom>
          <a:no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r>
              <a:rPr lang="de-DE" sz="2400" b="0" i="0" u="none" strike="noStrike" cap="none" dirty="0" err="1">
                <a:solidFill>
                  <a:srgbClr val="000000"/>
                </a:solidFill>
                <a:latin typeface="Arial"/>
                <a:ea typeface="Arial"/>
                <a:cs typeface="Arial"/>
                <a:sym typeface="Arial"/>
              </a:rPr>
              <a:t>EMBL’s</a:t>
            </a:r>
            <a:r>
              <a:rPr lang="de-DE" sz="2400" b="0" i="0" u="none" strike="noStrike" cap="none" dirty="0">
                <a:solidFill>
                  <a:srgbClr val="000000"/>
                </a:solidFill>
                <a:latin typeface="Arial"/>
                <a:ea typeface="Arial"/>
                <a:cs typeface="Arial"/>
                <a:sym typeface="Arial"/>
              </a:rPr>
              <a:t> </a:t>
            </a:r>
            <a:r>
              <a:rPr lang="de-DE" sz="2400" b="0" i="0" u="none" strike="noStrike" cap="none" dirty="0" err="1">
                <a:solidFill>
                  <a:srgbClr val="000000"/>
                </a:solidFill>
                <a:latin typeface="Arial"/>
                <a:ea typeface="Arial"/>
                <a:cs typeface="Arial"/>
                <a:sym typeface="Arial"/>
              </a:rPr>
              <a:t>missions</a:t>
            </a:r>
            <a:endParaRPr sz="2400" b="1" i="0" u="none" strike="noStrike" cap="none" dirty="0">
              <a:solidFill>
                <a:srgbClr val="000000"/>
              </a:solidFill>
              <a:latin typeface="Arial"/>
              <a:ea typeface="Arial"/>
              <a:cs typeface="Arial"/>
              <a:sym typeface="Arial"/>
            </a:endParaRPr>
          </a:p>
        </p:txBody>
      </p:sp>
      <p:grpSp>
        <p:nvGrpSpPr>
          <p:cNvPr id="2" name="Group 1">
            <a:extLst>
              <a:ext uri="{FF2B5EF4-FFF2-40B4-BE49-F238E27FC236}">
                <a16:creationId xmlns:a16="http://schemas.microsoft.com/office/drawing/2014/main" id="{D47630FB-AC36-2A56-8DBB-02D0C752E330}"/>
              </a:ext>
            </a:extLst>
          </p:cNvPr>
          <p:cNvGrpSpPr/>
          <p:nvPr/>
        </p:nvGrpSpPr>
        <p:grpSpPr>
          <a:xfrm>
            <a:off x="0" y="907939"/>
            <a:ext cx="9149263" cy="2049144"/>
            <a:chOff x="0" y="938031"/>
            <a:chExt cx="9149263" cy="2049144"/>
          </a:xfrm>
        </p:grpSpPr>
        <p:sp>
          <p:nvSpPr>
            <p:cNvPr id="491" name="Google Shape;491;p39"/>
            <p:cNvSpPr/>
            <p:nvPr/>
          </p:nvSpPr>
          <p:spPr>
            <a:xfrm>
              <a:off x="1837316" y="2218875"/>
              <a:ext cx="1800000"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de-DE" sz="1700" b="1" i="0" u="none" strike="noStrike" cap="none" dirty="0">
                  <a:solidFill>
                    <a:srgbClr val="FFFFFF"/>
                  </a:solidFill>
                  <a:latin typeface="Arial"/>
                  <a:ea typeface="Arial"/>
                  <a:cs typeface="Arial"/>
                  <a:sym typeface="Arial"/>
                </a:rPr>
                <a:t>Scientific </a:t>
              </a:r>
              <a:r>
                <a:rPr lang="de-DE" sz="1700" b="1" i="0" u="none" strike="noStrike" cap="none" dirty="0" err="1">
                  <a:solidFill>
                    <a:srgbClr val="FFFFFF"/>
                  </a:solidFill>
                  <a:latin typeface="Arial"/>
                  <a:ea typeface="Arial"/>
                  <a:cs typeface="Arial"/>
                  <a:sym typeface="Arial"/>
                </a:rPr>
                <a:t>services</a:t>
              </a:r>
              <a:endParaRPr sz="1400" b="0" i="0" u="none" strike="noStrike" cap="none" dirty="0">
                <a:solidFill>
                  <a:srgbClr val="000000"/>
                </a:solidFill>
                <a:latin typeface="Arial"/>
                <a:ea typeface="Arial"/>
                <a:cs typeface="Arial"/>
                <a:sym typeface="Arial"/>
              </a:endParaRPr>
            </a:p>
          </p:txBody>
        </p:sp>
        <p:pic>
          <p:nvPicPr>
            <p:cNvPr id="492" name="Google Shape;492;p39"/>
            <p:cNvPicPr preferRelativeResize="0"/>
            <p:nvPr/>
          </p:nvPicPr>
          <p:blipFill rotWithShape="1">
            <a:blip r:embed="rId3">
              <a:alphaModFix/>
            </a:blip>
            <a:srcRect/>
            <a:stretch/>
          </p:blipFill>
          <p:spPr>
            <a:xfrm>
              <a:off x="2035316" y="938031"/>
              <a:ext cx="1404000" cy="1404000"/>
            </a:xfrm>
            <a:prstGeom prst="ellipse">
              <a:avLst/>
            </a:prstGeom>
            <a:noFill/>
            <a:ln>
              <a:noFill/>
            </a:ln>
          </p:spPr>
        </p:pic>
        <p:sp>
          <p:nvSpPr>
            <p:cNvPr id="494" name="Google Shape;494;p39"/>
            <p:cNvSpPr/>
            <p:nvPr/>
          </p:nvSpPr>
          <p:spPr>
            <a:xfrm>
              <a:off x="0" y="2218750"/>
              <a:ext cx="1800000"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de-DE" sz="1700" b="1" i="0" u="none" strike="noStrike" cap="none">
                  <a:solidFill>
                    <a:srgbClr val="FFFFFF"/>
                  </a:solidFill>
                  <a:latin typeface="Arial"/>
                  <a:ea typeface="Arial"/>
                  <a:cs typeface="Arial"/>
                  <a:sym typeface="Arial"/>
                </a:rPr>
                <a:t>Excellent research</a:t>
              </a:r>
              <a:endParaRPr sz="1400" b="0" i="0" u="none" strike="noStrike" cap="none">
                <a:solidFill>
                  <a:srgbClr val="000000"/>
                </a:solidFill>
                <a:latin typeface="Arial"/>
                <a:ea typeface="Arial"/>
                <a:cs typeface="Arial"/>
                <a:sym typeface="Arial"/>
              </a:endParaRPr>
            </a:p>
          </p:txBody>
        </p:sp>
        <p:pic>
          <p:nvPicPr>
            <p:cNvPr id="495" name="Google Shape;495;p39"/>
            <p:cNvPicPr preferRelativeResize="0"/>
            <p:nvPr/>
          </p:nvPicPr>
          <p:blipFill rotWithShape="1">
            <a:blip r:embed="rId4">
              <a:alphaModFix/>
            </a:blip>
            <a:srcRect/>
            <a:stretch/>
          </p:blipFill>
          <p:spPr>
            <a:xfrm>
              <a:off x="198000" y="938031"/>
              <a:ext cx="1404000" cy="1404000"/>
            </a:xfrm>
            <a:prstGeom prst="ellipse">
              <a:avLst/>
            </a:prstGeom>
            <a:noFill/>
            <a:ln>
              <a:noFill/>
            </a:ln>
          </p:spPr>
        </p:pic>
        <p:sp>
          <p:nvSpPr>
            <p:cNvPr id="497" name="Google Shape;497;p39"/>
            <p:cNvSpPr/>
            <p:nvPr/>
          </p:nvSpPr>
          <p:spPr>
            <a:xfrm>
              <a:off x="5511947" y="2218875"/>
              <a:ext cx="1800000"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de-DE" sz="1700" b="1" i="0" u="none" strike="noStrike" cap="none">
                  <a:solidFill>
                    <a:srgbClr val="FFFFFF"/>
                  </a:solidFill>
                  <a:latin typeface="Arial"/>
                  <a:ea typeface="Arial"/>
                  <a:cs typeface="Arial"/>
                  <a:sym typeface="Arial"/>
                </a:rPr>
                <a:t>Innovation and translation</a:t>
              </a:r>
              <a:endParaRPr sz="1400" b="0" i="0" u="none" strike="noStrike" cap="none">
                <a:solidFill>
                  <a:srgbClr val="000000"/>
                </a:solidFill>
                <a:latin typeface="Arial"/>
                <a:ea typeface="Arial"/>
                <a:cs typeface="Arial"/>
                <a:sym typeface="Arial"/>
              </a:endParaRPr>
            </a:p>
          </p:txBody>
        </p:sp>
        <p:sp>
          <p:nvSpPr>
            <p:cNvPr id="499" name="Google Shape;499;p39"/>
            <p:cNvSpPr/>
            <p:nvPr/>
          </p:nvSpPr>
          <p:spPr>
            <a:xfrm>
              <a:off x="7349263" y="2218875"/>
              <a:ext cx="1800000"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de-DE" sz="1700" b="1" i="0" u="none" strike="noStrike" cap="none">
                  <a:solidFill>
                    <a:srgbClr val="FFFFFF"/>
                  </a:solidFill>
                  <a:latin typeface="Arial"/>
                  <a:ea typeface="Arial"/>
                  <a:cs typeface="Arial"/>
                  <a:sym typeface="Arial"/>
                </a:rPr>
                <a:t>Integrating </a:t>
              </a:r>
              <a:endParaRPr sz="1700" b="1"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700"/>
                <a:buFont typeface="Arial"/>
                <a:buNone/>
              </a:pPr>
              <a:r>
                <a:rPr lang="de-DE" sz="1700" b="1" i="0" u="none" strike="noStrike" cap="none">
                  <a:solidFill>
                    <a:srgbClr val="FFFFFF"/>
                  </a:solidFill>
                  <a:latin typeface="Arial"/>
                  <a:ea typeface="Arial"/>
                  <a:cs typeface="Arial"/>
                  <a:sym typeface="Arial"/>
                </a:rPr>
                <a:t>life sciences </a:t>
              </a:r>
              <a:endParaRPr sz="1400" b="0" i="0" u="none" strike="noStrike" cap="none">
                <a:solidFill>
                  <a:srgbClr val="000000"/>
                </a:solidFill>
                <a:latin typeface="Arial"/>
                <a:ea typeface="Arial"/>
                <a:cs typeface="Arial"/>
                <a:sym typeface="Arial"/>
              </a:endParaRPr>
            </a:p>
          </p:txBody>
        </p:sp>
        <p:pic>
          <p:nvPicPr>
            <p:cNvPr id="500" name="Google Shape;500;p39"/>
            <p:cNvPicPr preferRelativeResize="0"/>
            <p:nvPr/>
          </p:nvPicPr>
          <p:blipFill rotWithShape="1">
            <a:blip r:embed="rId5">
              <a:alphaModFix/>
            </a:blip>
            <a:srcRect/>
            <a:stretch/>
          </p:blipFill>
          <p:spPr>
            <a:xfrm>
              <a:off x="7547263" y="938031"/>
              <a:ext cx="1404000" cy="1404000"/>
            </a:xfrm>
            <a:prstGeom prst="ellipse">
              <a:avLst/>
            </a:prstGeom>
            <a:noFill/>
            <a:ln>
              <a:noFill/>
            </a:ln>
          </p:spPr>
        </p:pic>
        <p:sp>
          <p:nvSpPr>
            <p:cNvPr id="502" name="Google Shape;502;p39"/>
            <p:cNvSpPr/>
            <p:nvPr/>
          </p:nvSpPr>
          <p:spPr>
            <a:xfrm>
              <a:off x="3674631" y="2218875"/>
              <a:ext cx="1800000"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de-DE" sz="1700" b="1" i="0" u="none" strike="noStrike" cap="none">
                  <a:solidFill>
                    <a:srgbClr val="FFFFFF"/>
                  </a:solidFill>
                  <a:latin typeface="Arial"/>
                  <a:ea typeface="Arial"/>
                  <a:cs typeface="Arial"/>
                  <a:sym typeface="Arial"/>
                </a:rPr>
                <a:t>Advanced </a:t>
              </a:r>
              <a:endParaRPr sz="1700" b="1" i="0" u="none" strike="noStrike" cap="none">
                <a:solidFill>
                  <a:srgbClr val="FFFFFF"/>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700"/>
                <a:buFont typeface="Arial"/>
                <a:buNone/>
              </a:pPr>
              <a:r>
                <a:rPr lang="de-DE" sz="1700" b="1" i="0" u="none" strike="noStrike" cap="none">
                  <a:solidFill>
                    <a:srgbClr val="FFFFFF"/>
                  </a:solidFill>
                  <a:latin typeface="Arial"/>
                  <a:ea typeface="Arial"/>
                  <a:cs typeface="Arial"/>
                  <a:sym typeface="Arial"/>
                </a:rPr>
                <a:t>training</a:t>
              </a:r>
              <a:endParaRPr sz="1400" b="0" i="0" u="none" strike="noStrike" cap="none">
                <a:solidFill>
                  <a:srgbClr val="000000"/>
                </a:solidFill>
                <a:latin typeface="Arial"/>
                <a:ea typeface="Arial"/>
                <a:cs typeface="Arial"/>
                <a:sym typeface="Arial"/>
              </a:endParaRPr>
            </a:p>
          </p:txBody>
        </p:sp>
        <p:pic>
          <p:nvPicPr>
            <p:cNvPr id="503" name="Google Shape;503;p39"/>
            <p:cNvPicPr preferRelativeResize="0"/>
            <p:nvPr/>
          </p:nvPicPr>
          <p:blipFill rotWithShape="1">
            <a:blip r:embed="rId6">
              <a:alphaModFix/>
            </a:blip>
            <a:srcRect/>
            <a:stretch/>
          </p:blipFill>
          <p:spPr>
            <a:xfrm>
              <a:off x="3872631" y="938031"/>
              <a:ext cx="1404000" cy="1404000"/>
            </a:xfrm>
            <a:prstGeom prst="ellipse">
              <a:avLst/>
            </a:prstGeom>
            <a:noFill/>
            <a:ln>
              <a:noFill/>
            </a:ln>
          </p:spPr>
        </p:pic>
        <p:pic>
          <p:nvPicPr>
            <p:cNvPr id="504" name="Google Shape;504;p39"/>
            <p:cNvPicPr preferRelativeResize="0"/>
            <p:nvPr/>
          </p:nvPicPr>
          <p:blipFill rotWithShape="1">
            <a:blip r:embed="rId7">
              <a:alphaModFix/>
            </a:blip>
            <a:srcRect/>
            <a:stretch/>
          </p:blipFill>
          <p:spPr>
            <a:xfrm>
              <a:off x="5709947" y="938031"/>
              <a:ext cx="1404000" cy="1404000"/>
            </a:xfrm>
            <a:prstGeom prst="ellipse">
              <a:avLst/>
            </a:prstGeom>
            <a:noFill/>
            <a:ln>
              <a:noFill/>
            </a:ln>
          </p:spPr>
        </p:pic>
      </p:grpSp>
      <p:sp>
        <p:nvSpPr>
          <p:cNvPr id="490" name="Google Shape;490;p39"/>
          <p:cNvSpPr/>
          <p:nvPr/>
        </p:nvSpPr>
        <p:spPr>
          <a:xfrm>
            <a:off x="-24" y="2951178"/>
            <a:ext cx="9144000" cy="1637400"/>
          </a:xfrm>
          <a:prstGeom prst="rect">
            <a:avLst/>
          </a:prstGeom>
          <a:solidFill>
            <a:srgbClr val="007B53"/>
          </a:solidFill>
          <a:ln>
            <a:noFill/>
          </a:ln>
        </p:spPr>
        <p:txBody>
          <a:bodyPr spcFirstLastPara="1" wrap="square" lIns="72000" tIns="36000" rIns="72000" bIns="36000" anchor="ctr" anchorCtr="0">
            <a:noAutofit/>
          </a:bodyPr>
          <a:lstStyle/>
          <a:p>
            <a:pPr marL="0" marR="0" lvl="0" indent="0" algn="ctr" rtl="0">
              <a:lnSpc>
                <a:spcPct val="100000"/>
              </a:lnSpc>
              <a:spcBef>
                <a:spcPts val="330"/>
              </a:spcBef>
              <a:spcAft>
                <a:spcPts val="0"/>
              </a:spcAft>
              <a:buClr>
                <a:srgbClr val="000000"/>
              </a:buClr>
              <a:buSzPts val="1500"/>
              <a:buFont typeface="Arial"/>
              <a:buNone/>
            </a:pPr>
            <a:r>
              <a:rPr lang="de-DE" sz="1800" b="1" dirty="0" err="1">
                <a:solidFill>
                  <a:srgbClr val="FFFFFF"/>
                </a:solidFill>
              </a:rPr>
              <a:t>To</a:t>
            </a:r>
            <a:r>
              <a:rPr lang="de-DE" sz="1800" b="1" dirty="0">
                <a:solidFill>
                  <a:srgbClr val="FFFFFF"/>
                </a:solidFill>
              </a:rPr>
              <a:t> Support Life Sciences in Europe and </a:t>
            </a:r>
            <a:r>
              <a:rPr lang="de-DE" sz="1800" b="1" dirty="0" err="1">
                <a:solidFill>
                  <a:srgbClr val="FFFFFF"/>
                </a:solidFill>
              </a:rPr>
              <a:t>Beyond</a:t>
            </a:r>
            <a:endParaRPr sz="1800" b="1" i="0" u="none" strike="noStrike" cap="none" dirty="0">
              <a:solidFill>
                <a:srgbClr val="FFFFFF"/>
              </a:solidFill>
              <a:latin typeface="Arial"/>
              <a:ea typeface="Arial"/>
              <a:cs typeface="Arial"/>
              <a:sym typeface="Arial"/>
            </a:endParaRPr>
          </a:p>
        </p:txBody>
      </p:sp>
    </p:spTree>
    <p:extLst>
      <p:ext uri="{BB962C8B-B14F-4D97-AF65-F5344CB8AC3E}">
        <p14:creationId xmlns:p14="http://schemas.microsoft.com/office/powerpoint/2010/main" val="546411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27"/>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Clr>
                <a:schemeClr val="dk1"/>
              </a:buClr>
              <a:buSzPts val="1800"/>
              <a:buNone/>
            </a:pPr>
            <a:r>
              <a:rPr lang="de-DE" sz="2400" b="0"/>
              <a:t>Mission</a:t>
            </a:r>
            <a:endParaRPr/>
          </a:p>
        </p:txBody>
      </p:sp>
      <p:sp>
        <p:nvSpPr>
          <p:cNvPr id="256" name="Google Shape;256;p27"/>
          <p:cNvSpPr txBox="1">
            <a:spLocks noGrp="1"/>
          </p:cNvSpPr>
          <p:nvPr>
            <p:ph type="body" idx="2"/>
          </p:nvPr>
        </p:nvSpPr>
        <p:spPr>
          <a:xfrm>
            <a:off x="4572000" y="992393"/>
            <a:ext cx="4227910" cy="3501614"/>
          </a:xfrm>
          <a:prstGeom prst="rect">
            <a:avLst/>
          </a:prstGeom>
          <a:noFill/>
          <a:ln>
            <a:noFill/>
          </a:ln>
        </p:spPr>
        <p:txBody>
          <a:bodyPr spcFirstLastPara="1" wrap="square" lIns="0" tIns="45700" rIns="91425" bIns="45700" anchor="t" anchorCtr="0">
            <a:noAutofit/>
          </a:bodyPr>
          <a:lstStyle/>
          <a:p>
            <a:pPr marL="457200" lvl="0" indent="-228600" algn="l" rtl="0">
              <a:lnSpc>
                <a:spcPct val="90000"/>
              </a:lnSpc>
              <a:spcBef>
                <a:spcPts val="750"/>
              </a:spcBef>
              <a:spcAft>
                <a:spcPts val="0"/>
              </a:spcAft>
              <a:buSzPts val="1800"/>
              <a:buNone/>
            </a:pPr>
            <a:endParaRPr/>
          </a:p>
        </p:txBody>
      </p:sp>
      <p:pic>
        <p:nvPicPr>
          <p:cNvPr id="257" name="Google Shape;257;p27"/>
          <p:cNvPicPr preferRelativeResize="0"/>
          <p:nvPr/>
        </p:nvPicPr>
        <p:blipFill rotWithShape="1">
          <a:blip r:embed="rId3">
            <a:alphaModFix/>
          </a:blip>
          <a:srcRect/>
          <a:stretch/>
        </p:blipFill>
        <p:spPr>
          <a:xfrm>
            <a:off x="4277212" y="897422"/>
            <a:ext cx="5588066" cy="3725378"/>
          </a:xfrm>
          <a:prstGeom prst="rect">
            <a:avLst/>
          </a:prstGeom>
          <a:noFill/>
          <a:ln>
            <a:noFill/>
          </a:ln>
        </p:spPr>
      </p:pic>
      <p:sp>
        <p:nvSpPr>
          <p:cNvPr id="258" name="Google Shape;258;p27"/>
          <p:cNvSpPr txBox="1"/>
          <p:nvPr/>
        </p:nvSpPr>
        <p:spPr>
          <a:xfrm>
            <a:off x="4267572" y="887304"/>
            <a:ext cx="549344" cy="3735496"/>
          </a:xfrm>
          <a:prstGeom prst="rect">
            <a:avLst/>
          </a:prstGeom>
          <a:solidFill>
            <a:srgbClr val="F2F2F2"/>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9" name="Google Shape;259;p27"/>
          <p:cNvSpPr txBox="1">
            <a:spLocks noGrp="1"/>
          </p:cNvSpPr>
          <p:nvPr>
            <p:ph type="body" idx="1"/>
          </p:nvPr>
        </p:nvSpPr>
        <p:spPr>
          <a:xfrm>
            <a:off x="330994" y="992393"/>
            <a:ext cx="4227910" cy="3501614"/>
          </a:xfrm>
          <a:prstGeom prst="rect">
            <a:avLst/>
          </a:prstGeom>
          <a:noFill/>
          <a:ln>
            <a:noFill/>
          </a:ln>
        </p:spPr>
        <p:txBody>
          <a:bodyPr spcFirstLastPara="1" wrap="square" lIns="0" tIns="45700" rIns="91425" bIns="45700" anchor="t" anchorCtr="0">
            <a:noAutofit/>
          </a:bodyPr>
          <a:lstStyle/>
          <a:p>
            <a:pPr marL="457200" lvl="1" indent="0" algn="l" rtl="0">
              <a:lnSpc>
                <a:spcPct val="100000"/>
              </a:lnSpc>
              <a:spcBef>
                <a:spcPts val="0"/>
              </a:spcBef>
              <a:spcAft>
                <a:spcPts val="0"/>
              </a:spcAft>
              <a:buSzPts val="1800"/>
              <a:buNone/>
            </a:pPr>
            <a:endParaRPr sz="1600">
              <a:solidFill>
                <a:schemeClr val="dk1"/>
              </a:solidFill>
            </a:endParaRPr>
          </a:p>
          <a:p>
            <a:pPr marL="457200" lvl="1" indent="0" algn="l" rtl="0">
              <a:lnSpc>
                <a:spcPct val="100000"/>
              </a:lnSpc>
              <a:spcBef>
                <a:spcPts val="0"/>
              </a:spcBef>
              <a:spcAft>
                <a:spcPts val="0"/>
              </a:spcAft>
              <a:buSzPts val="1800"/>
              <a:buNone/>
            </a:pPr>
            <a:endParaRPr sz="1600">
              <a:solidFill>
                <a:schemeClr val="dk1"/>
              </a:solidFill>
            </a:endParaRPr>
          </a:p>
          <a:p>
            <a:pPr marL="457200" lvl="1" indent="0" algn="l" rtl="0">
              <a:lnSpc>
                <a:spcPct val="100000"/>
              </a:lnSpc>
              <a:spcBef>
                <a:spcPts val="0"/>
              </a:spcBef>
              <a:spcAft>
                <a:spcPts val="0"/>
              </a:spcAft>
              <a:buSzPts val="1800"/>
              <a:buNone/>
            </a:pPr>
            <a:r>
              <a:rPr lang="de-DE" sz="1600">
                <a:solidFill>
                  <a:schemeClr val="dk1"/>
                </a:solidFill>
              </a:rPr>
              <a:t>The EMBL Alumni Relations programme </a:t>
            </a:r>
            <a:endParaRPr/>
          </a:p>
          <a:p>
            <a:pPr marL="457200" lvl="1" indent="0" algn="l" rtl="0">
              <a:lnSpc>
                <a:spcPct val="100000"/>
              </a:lnSpc>
              <a:spcBef>
                <a:spcPts val="0"/>
              </a:spcBef>
              <a:spcAft>
                <a:spcPts val="0"/>
              </a:spcAft>
              <a:buSzPts val="1800"/>
              <a:buNone/>
            </a:pPr>
            <a:r>
              <a:rPr lang="de-DE" sz="1600">
                <a:solidFill>
                  <a:schemeClr val="dk1"/>
                </a:solidFill>
              </a:rPr>
              <a:t>is built </a:t>
            </a:r>
            <a:r>
              <a:rPr lang="de-DE" sz="1600">
                <a:solidFill>
                  <a:srgbClr val="00B0F0"/>
                </a:solidFill>
              </a:rPr>
              <a:t>to advance EMBL and</a:t>
            </a:r>
            <a:r>
              <a:rPr lang="de-DE" sz="1600">
                <a:solidFill>
                  <a:srgbClr val="0070C0"/>
                </a:solidFill>
              </a:rPr>
              <a:t> </a:t>
            </a:r>
            <a:r>
              <a:rPr lang="de-DE" sz="1600">
                <a:solidFill>
                  <a:schemeClr val="dk1"/>
                </a:solidFill>
              </a:rPr>
              <a:t>the </a:t>
            </a:r>
            <a:endParaRPr/>
          </a:p>
          <a:p>
            <a:pPr marL="457200" lvl="1" indent="0" algn="l" rtl="0">
              <a:lnSpc>
                <a:spcPct val="100000"/>
              </a:lnSpc>
              <a:spcBef>
                <a:spcPts val="0"/>
              </a:spcBef>
              <a:spcAft>
                <a:spcPts val="0"/>
              </a:spcAft>
              <a:buSzPts val="1800"/>
              <a:buNone/>
            </a:pPr>
            <a:r>
              <a:rPr lang="de-DE" sz="1600">
                <a:solidFill>
                  <a:schemeClr val="dk1"/>
                </a:solidFill>
              </a:rPr>
              <a:t>relevance of </a:t>
            </a:r>
            <a:r>
              <a:rPr lang="de-DE" sz="1600">
                <a:solidFill>
                  <a:srgbClr val="00B0F0"/>
                </a:solidFill>
              </a:rPr>
              <a:t>life sciences research</a:t>
            </a:r>
            <a:r>
              <a:rPr lang="de-DE" sz="1600">
                <a:solidFill>
                  <a:schemeClr val="dk1"/>
                </a:solidFill>
              </a:rPr>
              <a:t> </a:t>
            </a:r>
            <a:endParaRPr/>
          </a:p>
          <a:p>
            <a:pPr marL="457200" lvl="1" indent="0" algn="l" rtl="0">
              <a:lnSpc>
                <a:spcPct val="100000"/>
              </a:lnSpc>
              <a:spcBef>
                <a:spcPts val="0"/>
              </a:spcBef>
              <a:spcAft>
                <a:spcPts val="0"/>
              </a:spcAft>
              <a:buSzPts val="1800"/>
              <a:buNone/>
            </a:pPr>
            <a:r>
              <a:rPr lang="de-DE" sz="1600">
                <a:solidFill>
                  <a:schemeClr val="dk1"/>
                </a:solidFill>
              </a:rPr>
              <a:t>in the scientific community and society at large, </a:t>
            </a:r>
            <a:r>
              <a:rPr lang="de-DE" sz="1600">
                <a:solidFill>
                  <a:srgbClr val="00B0F0"/>
                </a:solidFill>
              </a:rPr>
              <a:t>by fostering connections </a:t>
            </a:r>
            <a:r>
              <a:rPr lang="de-DE" sz="1600">
                <a:solidFill>
                  <a:schemeClr val="dk1"/>
                </a:solidFill>
              </a:rPr>
              <a:t>between the laboratory, its member states, current EMBL staff, EMBL alumni and the public </a:t>
            </a:r>
            <a:r>
              <a:rPr lang="de-DE" sz="1600">
                <a:solidFill>
                  <a:srgbClr val="00B0F0"/>
                </a:solidFill>
              </a:rPr>
              <a:t>through EMBL’s engaged, global alumni community.</a:t>
            </a:r>
            <a:endParaRPr/>
          </a:p>
          <a:p>
            <a:pPr marL="457200" lvl="0" indent="-228600" algn="l" rtl="0">
              <a:lnSpc>
                <a:spcPct val="90000"/>
              </a:lnSpc>
              <a:spcBef>
                <a:spcPts val="750"/>
              </a:spcBef>
              <a:spcAft>
                <a:spcPts val="0"/>
              </a:spcAft>
              <a:buSzPts val="1800"/>
              <a:buNone/>
            </a:pPr>
            <a:endParaRPr/>
          </a:p>
        </p:txBody>
      </p:sp>
      <p:sp>
        <p:nvSpPr>
          <p:cNvPr id="260" name="Google Shape;260;p27"/>
          <p:cNvSpPr txBox="1"/>
          <p:nvPr/>
        </p:nvSpPr>
        <p:spPr>
          <a:xfrm>
            <a:off x="4876675" y="4364055"/>
            <a:ext cx="1212191" cy="215444"/>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800" b="0" i="0" u="none" strike="noStrike" cap="none">
                <a:solidFill>
                  <a:srgbClr val="000000"/>
                </a:solidFill>
                <a:latin typeface="Arial"/>
                <a:ea typeface="Arial"/>
                <a:cs typeface="Arial"/>
                <a:sym typeface="Arial"/>
              </a:rPr>
              <a:t>EMBL in France, 2019</a:t>
            </a:r>
            <a:endParaRPr/>
          </a:p>
        </p:txBody>
      </p:sp>
      <p:sp>
        <p:nvSpPr>
          <p:cNvPr id="261" name="Google Shape;261;p27"/>
          <p:cNvSpPr txBox="1"/>
          <p:nvPr/>
        </p:nvSpPr>
        <p:spPr>
          <a:xfrm>
            <a:off x="703126" y="4151107"/>
            <a:ext cx="4113790"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000" b="0" i="1" u="none" strike="noStrike" cap="none">
                <a:solidFill>
                  <a:srgbClr val="000000"/>
                </a:solidFill>
                <a:latin typeface="Arial"/>
                <a:ea typeface="Arial"/>
                <a:cs typeface="Arial"/>
                <a:sym typeface="Arial"/>
              </a:rPr>
              <a:t>Formulated by the EMBL Alumni Association </a:t>
            </a:r>
            <a:r>
              <a:rPr lang="de-DE" sz="1000" i="1"/>
              <a:t>B</a:t>
            </a:r>
            <a:r>
              <a:rPr lang="de-DE" sz="1000" b="0" i="1" u="none" strike="noStrike" cap="none">
                <a:solidFill>
                  <a:srgbClr val="000000"/>
                </a:solidFill>
                <a:latin typeface="Arial"/>
                <a:ea typeface="Arial"/>
                <a:cs typeface="Arial"/>
                <a:sym typeface="Arial"/>
              </a:rPr>
              <a:t>oard in 2013</a:t>
            </a:r>
            <a:endParaRPr/>
          </a:p>
        </p:txBody>
      </p:sp>
    </p:spTree>
    <p:extLst>
      <p:ext uri="{BB962C8B-B14F-4D97-AF65-F5344CB8AC3E}">
        <p14:creationId xmlns:p14="http://schemas.microsoft.com/office/powerpoint/2010/main" val="34691955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34"/>
          <p:cNvSpPr txBox="1"/>
          <p:nvPr/>
        </p:nvSpPr>
        <p:spPr>
          <a:xfrm>
            <a:off x="59271" y="1027264"/>
            <a:ext cx="5449200" cy="563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98" name="Google Shape;398;p34"/>
          <p:cNvCxnSpPr/>
          <p:nvPr/>
        </p:nvCxnSpPr>
        <p:spPr>
          <a:xfrm>
            <a:off x="-33575" y="2157938"/>
            <a:ext cx="4949100" cy="300"/>
          </a:xfrm>
          <a:prstGeom prst="straightConnector1">
            <a:avLst/>
          </a:prstGeom>
          <a:solidFill>
            <a:srgbClr val="72AD46"/>
          </a:solidFill>
          <a:ln w="19050" cap="flat" cmpd="sng">
            <a:solidFill>
              <a:srgbClr val="FFFFFF"/>
            </a:solidFill>
            <a:prstDash val="solid"/>
            <a:round/>
            <a:headEnd type="none" w="sm" len="sm"/>
            <a:tailEnd type="none" w="sm" len="sm"/>
          </a:ln>
        </p:spPr>
      </p:cxnSp>
      <p:cxnSp>
        <p:nvCxnSpPr>
          <p:cNvPr id="399" name="Google Shape;399;p34"/>
          <p:cNvCxnSpPr/>
          <p:nvPr/>
        </p:nvCxnSpPr>
        <p:spPr>
          <a:xfrm>
            <a:off x="17999" y="1522778"/>
            <a:ext cx="5042700" cy="0"/>
          </a:xfrm>
          <a:prstGeom prst="straightConnector1">
            <a:avLst/>
          </a:prstGeom>
          <a:solidFill>
            <a:srgbClr val="72AD46"/>
          </a:solidFill>
          <a:ln w="9525" cap="flat" cmpd="sng">
            <a:solidFill>
              <a:srgbClr val="FFFFFF"/>
            </a:solidFill>
            <a:prstDash val="solid"/>
            <a:round/>
            <a:headEnd type="none" w="sm" len="sm"/>
            <a:tailEnd type="none" w="sm" len="sm"/>
          </a:ln>
        </p:spPr>
      </p:cxnSp>
      <p:cxnSp>
        <p:nvCxnSpPr>
          <p:cNvPr id="400" name="Google Shape;400;p34"/>
          <p:cNvCxnSpPr/>
          <p:nvPr/>
        </p:nvCxnSpPr>
        <p:spPr>
          <a:xfrm>
            <a:off x="-16900" y="4022287"/>
            <a:ext cx="5077500" cy="0"/>
          </a:xfrm>
          <a:prstGeom prst="straightConnector1">
            <a:avLst/>
          </a:prstGeom>
          <a:solidFill>
            <a:srgbClr val="72AD46"/>
          </a:solidFill>
          <a:ln w="19050" cap="flat" cmpd="sng">
            <a:solidFill>
              <a:srgbClr val="FFFFFF"/>
            </a:solidFill>
            <a:prstDash val="solid"/>
            <a:round/>
            <a:headEnd type="none" w="sm" len="sm"/>
            <a:tailEnd type="none" w="sm" len="sm"/>
          </a:ln>
        </p:spPr>
      </p:cxnSp>
      <p:cxnSp>
        <p:nvCxnSpPr>
          <p:cNvPr id="401" name="Google Shape;401;p34"/>
          <p:cNvCxnSpPr/>
          <p:nvPr/>
        </p:nvCxnSpPr>
        <p:spPr>
          <a:xfrm>
            <a:off x="-132150" y="1525004"/>
            <a:ext cx="5042700" cy="0"/>
          </a:xfrm>
          <a:prstGeom prst="straightConnector1">
            <a:avLst/>
          </a:prstGeom>
          <a:solidFill>
            <a:srgbClr val="109D58"/>
          </a:solidFill>
          <a:ln>
            <a:noFill/>
          </a:ln>
        </p:spPr>
      </p:cxnSp>
      <p:cxnSp>
        <p:nvCxnSpPr>
          <p:cNvPr id="402" name="Google Shape;402;p34"/>
          <p:cNvCxnSpPr/>
          <p:nvPr/>
        </p:nvCxnSpPr>
        <p:spPr>
          <a:xfrm>
            <a:off x="-14525" y="3397940"/>
            <a:ext cx="4926600" cy="0"/>
          </a:xfrm>
          <a:prstGeom prst="straightConnector1">
            <a:avLst/>
          </a:prstGeom>
          <a:solidFill>
            <a:srgbClr val="72AD46"/>
          </a:solidFill>
          <a:ln w="19050" cap="flat" cmpd="sng">
            <a:solidFill>
              <a:srgbClr val="FFFFFF"/>
            </a:solidFill>
            <a:prstDash val="solid"/>
            <a:round/>
            <a:headEnd type="none" w="sm" len="sm"/>
            <a:tailEnd type="none" w="sm" len="sm"/>
          </a:ln>
        </p:spPr>
      </p:cxnSp>
      <p:sp>
        <p:nvSpPr>
          <p:cNvPr id="403" name="Google Shape;403;p34"/>
          <p:cNvSpPr txBox="1">
            <a:spLocks noGrp="1"/>
          </p:cNvSpPr>
          <p:nvPr>
            <p:ph type="title"/>
          </p:nvPr>
        </p:nvSpPr>
        <p:spPr>
          <a:xfrm>
            <a:off x="358775" y="266700"/>
            <a:ext cx="8426400" cy="457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1400"/>
              <a:buNone/>
            </a:pPr>
            <a:r>
              <a:rPr lang="de-DE" b="0"/>
              <a:t>Goals - overview</a:t>
            </a:r>
            <a:endParaRPr b="0"/>
          </a:p>
        </p:txBody>
      </p:sp>
      <p:cxnSp>
        <p:nvCxnSpPr>
          <p:cNvPr id="404" name="Google Shape;404;p34"/>
          <p:cNvCxnSpPr/>
          <p:nvPr/>
        </p:nvCxnSpPr>
        <p:spPr>
          <a:xfrm>
            <a:off x="222300" y="687316"/>
            <a:ext cx="5042700" cy="0"/>
          </a:xfrm>
          <a:prstGeom prst="straightConnector1">
            <a:avLst/>
          </a:prstGeom>
          <a:solidFill>
            <a:srgbClr val="72AD46"/>
          </a:solidFill>
          <a:ln w="9525" cap="flat" cmpd="sng">
            <a:solidFill>
              <a:srgbClr val="FFFFFF"/>
            </a:solidFill>
            <a:prstDash val="solid"/>
            <a:round/>
            <a:headEnd type="none" w="sm" len="sm"/>
            <a:tailEnd type="none" w="sm" len="sm"/>
          </a:ln>
        </p:spPr>
      </p:cxnSp>
      <p:sp>
        <p:nvSpPr>
          <p:cNvPr id="405" name="Google Shape;405;p34"/>
          <p:cNvSpPr txBox="1"/>
          <p:nvPr/>
        </p:nvSpPr>
        <p:spPr>
          <a:xfrm>
            <a:off x="0" y="2154659"/>
            <a:ext cx="4820784" cy="597900"/>
          </a:xfrm>
          <a:prstGeom prst="rect">
            <a:avLst/>
          </a:prstGeom>
          <a:solidFill>
            <a:srgbClr val="D8D8D8"/>
          </a:solidFill>
          <a:ln>
            <a:noFill/>
          </a:ln>
        </p:spPr>
        <p:txBody>
          <a:bodyPr spcFirstLastPara="1" wrap="square" lIns="270000" tIns="35100" rIns="270000" bIns="34275" anchor="ctr" anchorCtr="0">
            <a:noAutofit/>
          </a:bodyPr>
          <a:lstStyle/>
          <a:p>
            <a:pPr marL="0" marR="0" lvl="0" indent="0" algn="l" rtl="0">
              <a:lnSpc>
                <a:spcPct val="100000"/>
              </a:lnSpc>
              <a:spcBef>
                <a:spcPts val="0"/>
              </a:spcBef>
              <a:spcAft>
                <a:spcPts val="0"/>
              </a:spcAft>
              <a:buClr>
                <a:srgbClr val="000000"/>
              </a:buClr>
              <a:buSzPts val="1500"/>
              <a:buFont typeface="Arial"/>
              <a:buNone/>
            </a:pPr>
            <a:r>
              <a:rPr lang="de-DE" sz="1400" b="0" i="0" u="none" strike="noStrike" cap="none">
                <a:solidFill>
                  <a:schemeClr val="dk1"/>
                </a:solidFill>
                <a:latin typeface="Arial"/>
                <a:ea typeface="Arial"/>
                <a:cs typeface="Arial"/>
                <a:sym typeface="Arial"/>
              </a:rPr>
              <a:t>Support recruitment &amp; career development</a:t>
            </a:r>
            <a:endParaRPr sz="1400" b="0" i="0" u="none" strike="noStrike" cap="none">
              <a:solidFill>
                <a:schemeClr val="dk1"/>
              </a:solidFill>
              <a:latin typeface="Arial"/>
              <a:ea typeface="Arial"/>
              <a:cs typeface="Arial"/>
              <a:sym typeface="Arial"/>
            </a:endParaRPr>
          </a:p>
        </p:txBody>
      </p:sp>
      <p:sp>
        <p:nvSpPr>
          <p:cNvPr id="406" name="Google Shape;406;p34"/>
          <p:cNvSpPr txBox="1"/>
          <p:nvPr/>
        </p:nvSpPr>
        <p:spPr>
          <a:xfrm>
            <a:off x="0" y="1515760"/>
            <a:ext cx="4829015" cy="634800"/>
          </a:xfrm>
          <a:prstGeom prst="rect">
            <a:avLst/>
          </a:prstGeom>
          <a:solidFill>
            <a:srgbClr val="D8D8D8"/>
          </a:solidFill>
          <a:ln>
            <a:noFill/>
          </a:ln>
        </p:spPr>
        <p:txBody>
          <a:bodyPr spcFirstLastPara="1" wrap="square" lIns="270000" tIns="35100" rIns="270000" bIns="34275" anchor="ctr" anchorCtr="0">
            <a:noAutofit/>
          </a:bodyPr>
          <a:lstStyle/>
          <a:p>
            <a:pPr marL="0" marR="0" lvl="0" indent="0" algn="l" rtl="0">
              <a:lnSpc>
                <a:spcPct val="100000"/>
              </a:lnSpc>
              <a:spcBef>
                <a:spcPts val="0"/>
              </a:spcBef>
              <a:spcAft>
                <a:spcPts val="0"/>
              </a:spcAft>
              <a:buClr>
                <a:srgbClr val="000000"/>
              </a:buClr>
              <a:buSzPts val="1500"/>
              <a:buFont typeface="Arial"/>
              <a:buNone/>
            </a:pPr>
            <a:r>
              <a:rPr lang="de-DE" sz="1400" b="0" i="0" u="none" strike="noStrike" cap="none">
                <a:solidFill>
                  <a:schemeClr val="dk1"/>
                </a:solidFill>
                <a:latin typeface="Arial"/>
                <a:ea typeface="Arial"/>
                <a:cs typeface="Arial"/>
                <a:sym typeface="Arial"/>
              </a:rPr>
              <a:t>Aid EMBL growth and reputation</a:t>
            </a:r>
            <a:endParaRPr sz="1400" b="0" i="0" u="none" strike="noStrike" cap="none">
              <a:solidFill>
                <a:schemeClr val="dk1"/>
              </a:solidFill>
              <a:latin typeface="Arial"/>
              <a:ea typeface="Arial"/>
              <a:cs typeface="Arial"/>
              <a:sym typeface="Arial"/>
            </a:endParaRPr>
          </a:p>
        </p:txBody>
      </p:sp>
      <p:sp>
        <p:nvSpPr>
          <p:cNvPr id="407" name="Google Shape;407;p34"/>
          <p:cNvSpPr txBox="1"/>
          <p:nvPr/>
        </p:nvSpPr>
        <p:spPr>
          <a:xfrm>
            <a:off x="0" y="2752598"/>
            <a:ext cx="4820786" cy="634800"/>
          </a:xfrm>
          <a:prstGeom prst="rect">
            <a:avLst/>
          </a:prstGeom>
          <a:solidFill>
            <a:srgbClr val="D8D8D8"/>
          </a:solidFill>
          <a:ln>
            <a:noFill/>
          </a:ln>
        </p:spPr>
        <p:txBody>
          <a:bodyPr spcFirstLastPara="1" wrap="square" lIns="270000" tIns="35100" rIns="270000" bIns="34275" anchor="ctr" anchorCtr="0">
            <a:noAutofit/>
          </a:bodyPr>
          <a:lstStyle/>
          <a:p>
            <a:pPr marL="0" marR="0" lvl="0" indent="0" algn="l" rtl="0">
              <a:lnSpc>
                <a:spcPct val="100000"/>
              </a:lnSpc>
              <a:spcBef>
                <a:spcPts val="0"/>
              </a:spcBef>
              <a:spcAft>
                <a:spcPts val="0"/>
              </a:spcAft>
              <a:buNone/>
            </a:pPr>
            <a:r>
              <a:rPr lang="de-DE" sz="1400" b="0" i="0" u="none" strike="noStrike" cap="none">
                <a:solidFill>
                  <a:schemeClr val="dk1"/>
                </a:solidFill>
                <a:latin typeface="Arial"/>
                <a:ea typeface="Arial"/>
                <a:cs typeface="Arial"/>
                <a:sym typeface="Arial"/>
              </a:rPr>
              <a:t> Facilitate life sciences globally </a:t>
            </a:r>
            <a:endParaRPr sz="1500" b="0" i="0" u="none" strike="noStrike" cap="none">
              <a:solidFill>
                <a:schemeClr val="dk1"/>
              </a:solidFill>
              <a:latin typeface="Arial"/>
              <a:ea typeface="Arial"/>
              <a:cs typeface="Arial"/>
              <a:sym typeface="Arial"/>
            </a:endParaRPr>
          </a:p>
        </p:txBody>
      </p:sp>
      <p:sp>
        <p:nvSpPr>
          <p:cNvPr id="408" name="Google Shape;408;p34"/>
          <p:cNvSpPr txBox="1"/>
          <p:nvPr/>
        </p:nvSpPr>
        <p:spPr>
          <a:xfrm>
            <a:off x="0" y="3989482"/>
            <a:ext cx="4829015" cy="634800"/>
          </a:xfrm>
          <a:prstGeom prst="rect">
            <a:avLst/>
          </a:prstGeom>
          <a:solidFill>
            <a:srgbClr val="D9D9D9"/>
          </a:solidFill>
          <a:ln>
            <a:noFill/>
          </a:ln>
        </p:spPr>
        <p:txBody>
          <a:bodyPr spcFirstLastPara="1" wrap="square" lIns="270000" tIns="35100" rIns="270000" bIns="34275" anchor="ctr" anchorCtr="0">
            <a:noAutofit/>
          </a:bodyPr>
          <a:lstStyle/>
          <a:p>
            <a:pPr marL="0" marR="0" lvl="0" indent="0" algn="l" rtl="0">
              <a:lnSpc>
                <a:spcPct val="100000"/>
              </a:lnSpc>
              <a:spcBef>
                <a:spcPts val="0"/>
              </a:spcBef>
              <a:spcAft>
                <a:spcPts val="0"/>
              </a:spcAft>
              <a:buNone/>
            </a:pPr>
            <a:r>
              <a:rPr lang="de-DE" sz="1400" b="0" i="0" u="none" strike="noStrike" cap="none">
                <a:solidFill>
                  <a:schemeClr val="dk1"/>
                </a:solidFill>
                <a:latin typeface="Arial"/>
                <a:ea typeface="Arial"/>
                <a:cs typeface="Arial"/>
                <a:sym typeface="Arial"/>
              </a:rPr>
              <a:t>Evidence EMBL’s global impact</a:t>
            </a:r>
            <a:endParaRPr sz="1400" b="0" i="0" u="none" strike="noStrike" cap="none">
              <a:solidFill>
                <a:schemeClr val="dk1"/>
              </a:solidFill>
              <a:latin typeface="Arial"/>
              <a:ea typeface="Arial"/>
              <a:cs typeface="Arial"/>
              <a:sym typeface="Arial"/>
            </a:endParaRPr>
          </a:p>
        </p:txBody>
      </p:sp>
      <p:sp>
        <p:nvSpPr>
          <p:cNvPr id="409" name="Google Shape;409;p34"/>
          <p:cNvSpPr txBox="1"/>
          <p:nvPr/>
        </p:nvSpPr>
        <p:spPr>
          <a:xfrm>
            <a:off x="0" y="3387420"/>
            <a:ext cx="4822210" cy="634800"/>
          </a:xfrm>
          <a:prstGeom prst="rect">
            <a:avLst/>
          </a:prstGeom>
          <a:solidFill>
            <a:srgbClr val="D8D8D8"/>
          </a:solidFill>
          <a:ln>
            <a:noFill/>
          </a:ln>
        </p:spPr>
        <p:txBody>
          <a:bodyPr spcFirstLastPara="1" wrap="square" lIns="270000" tIns="35100" rIns="270000" bIns="34275" anchor="ctr" anchorCtr="0">
            <a:noAutofit/>
          </a:bodyPr>
          <a:lstStyle/>
          <a:p>
            <a:pPr marL="0" marR="0" lvl="0" indent="0" algn="l" rtl="0">
              <a:lnSpc>
                <a:spcPct val="100000"/>
              </a:lnSpc>
              <a:spcBef>
                <a:spcPts val="0"/>
              </a:spcBef>
              <a:spcAft>
                <a:spcPts val="0"/>
              </a:spcAft>
              <a:buNone/>
            </a:pPr>
            <a:r>
              <a:rPr lang="de-DE" sz="1400" b="0" i="0" u="none" strike="noStrike" cap="none">
                <a:solidFill>
                  <a:schemeClr val="dk1"/>
                </a:solidFill>
                <a:latin typeface="Arial"/>
                <a:ea typeface="Arial"/>
                <a:cs typeface="Arial"/>
                <a:sym typeface="Arial"/>
              </a:rPr>
              <a:t>Harness EMBL’s history and culture</a:t>
            </a:r>
            <a:endParaRPr sz="1400" b="0" i="0" u="none" strike="noStrike" cap="none">
              <a:solidFill>
                <a:schemeClr val="dk1"/>
              </a:solidFill>
              <a:latin typeface="Arial"/>
              <a:ea typeface="Arial"/>
              <a:cs typeface="Arial"/>
              <a:sym typeface="Arial"/>
            </a:endParaRPr>
          </a:p>
        </p:txBody>
      </p:sp>
      <p:sp>
        <p:nvSpPr>
          <p:cNvPr id="410" name="Google Shape;410;p34"/>
          <p:cNvSpPr txBox="1"/>
          <p:nvPr/>
        </p:nvSpPr>
        <p:spPr>
          <a:xfrm>
            <a:off x="-4334" y="878079"/>
            <a:ext cx="4825118" cy="634800"/>
          </a:xfrm>
          <a:prstGeom prst="rect">
            <a:avLst/>
          </a:prstGeom>
          <a:solidFill>
            <a:srgbClr val="D8D8D8"/>
          </a:solidFill>
          <a:ln>
            <a:noFill/>
          </a:ln>
        </p:spPr>
        <p:txBody>
          <a:bodyPr spcFirstLastPara="1" wrap="square" lIns="270000" tIns="35100" rIns="270000" bIns="34275" anchor="ctr" anchorCtr="0">
            <a:noAutofit/>
          </a:bodyPr>
          <a:lstStyle/>
          <a:p>
            <a:pPr marL="0" marR="0" lvl="0" indent="0" algn="l" rtl="0">
              <a:lnSpc>
                <a:spcPct val="100000"/>
              </a:lnSpc>
              <a:spcBef>
                <a:spcPts val="0"/>
              </a:spcBef>
              <a:spcAft>
                <a:spcPts val="0"/>
              </a:spcAft>
              <a:buClr>
                <a:srgbClr val="000000"/>
              </a:buClr>
              <a:buSzPts val="1500"/>
              <a:buFont typeface="Arial"/>
              <a:buNone/>
            </a:pPr>
            <a:r>
              <a:rPr lang="de-DE" sz="1400" b="0" i="0" u="none" strike="noStrike" cap="none">
                <a:solidFill>
                  <a:schemeClr val="dk1"/>
                </a:solidFill>
                <a:latin typeface="Arial"/>
                <a:ea typeface="Arial"/>
                <a:cs typeface="Arial"/>
                <a:sym typeface="Arial"/>
              </a:rPr>
              <a:t> Increase EMBL resources and opportunities</a:t>
            </a:r>
            <a:endParaRPr sz="1500" b="0" i="0" u="none" strike="noStrike" cap="none">
              <a:solidFill>
                <a:schemeClr val="dk1"/>
              </a:solidFill>
              <a:latin typeface="Arial"/>
              <a:ea typeface="Arial"/>
              <a:cs typeface="Arial"/>
              <a:sym typeface="Arial"/>
            </a:endParaRPr>
          </a:p>
        </p:txBody>
      </p:sp>
      <p:cxnSp>
        <p:nvCxnSpPr>
          <p:cNvPr id="411" name="Google Shape;411;p34"/>
          <p:cNvCxnSpPr/>
          <p:nvPr/>
        </p:nvCxnSpPr>
        <p:spPr>
          <a:xfrm>
            <a:off x="4825612" y="646254"/>
            <a:ext cx="0" cy="4047300"/>
          </a:xfrm>
          <a:prstGeom prst="straightConnector1">
            <a:avLst/>
          </a:prstGeom>
          <a:solidFill>
            <a:schemeClr val="accent1"/>
          </a:solidFill>
          <a:ln w="19050" cap="flat" cmpd="sng">
            <a:solidFill>
              <a:schemeClr val="lt1"/>
            </a:solidFill>
            <a:prstDash val="solid"/>
            <a:round/>
            <a:headEnd type="none" w="sm" len="sm"/>
            <a:tailEnd type="none" w="sm" len="sm"/>
          </a:ln>
        </p:spPr>
      </p:cxnSp>
      <p:cxnSp>
        <p:nvCxnSpPr>
          <p:cNvPr id="412" name="Google Shape;412;p34"/>
          <p:cNvCxnSpPr/>
          <p:nvPr/>
        </p:nvCxnSpPr>
        <p:spPr>
          <a:xfrm>
            <a:off x="0" y="1499877"/>
            <a:ext cx="4820784" cy="0"/>
          </a:xfrm>
          <a:prstGeom prst="straightConnector1">
            <a:avLst/>
          </a:prstGeom>
          <a:solidFill>
            <a:schemeClr val="accent1"/>
          </a:solidFill>
          <a:ln w="19050" cap="flat" cmpd="sng">
            <a:solidFill>
              <a:schemeClr val="lt1"/>
            </a:solidFill>
            <a:prstDash val="solid"/>
            <a:round/>
            <a:headEnd type="none" w="sm" len="sm"/>
            <a:tailEnd type="none" w="sm" len="sm"/>
          </a:ln>
        </p:spPr>
      </p:cxnSp>
      <p:cxnSp>
        <p:nvCxnSpPr>
          <p:cNvPr id="413" name="Google Shape;413;p34"/>
          <p:cNvCxnSpPr/>
          <p:nvPr/>
        </p:nvCxnSpPr>
        <p:spPr>
          <a:xfrm>
            <a:off x="-4334" y="2141185"/>
            <a:ext cx="4820784" cy="0"/>
          </a:xfrm>
          <a:prstGeom prst="straightConnector1">
            <a:avLst/>
          </a:prstGeom>
          <a:solidFill>
            <a:schemeClr val="accent1"/>
          </a:solidFill>
          <a:ln w="19050" cap="flat" cmpd="sng">
            <a:solidFill>
              <a:schemeClr val="lt1"/>
            </a:solidFill>
            <a:prstDash val="solid"/>
            <a:round/>
            <a:headEnd type="none" w="sm" len="sm"/>
            <a:tailEnd type="none" w="sm" len="sm"/>
          </a:ln>
        </p:spPr>
      </p:cxnSp>
      <p:cxnSp>
        <p:nvCxnSpPr>
          <p:cNvPr id="414" name="Google Shape;414;p34"/>
          <p:cNvCxnSpPr/>
          <p:nvPr/>
        </p:nvCxnSpPr>
        <p:spPr>
          <a:xfrm>
            <a:off x="4828" y="2743184"/>
            <a:ext cx="4820784" cy="0"/>
          </a:xfrm>
          <a:prstGeom prst="straightConnector1">
            <a:avLst/>
          </a:prstGeom>
          <a:solidFill>
            <a:schemeClr val="accent1"/>
          </a:solidFill>
          <a:ln w="19050" cap="flat" cmpd="sng">
            <a:solidFill>
              <a:schemeClr val="lt1"/>
            </a:solidFill>
            <a:prstDash val="solid"/>
            <a:round/>
            <a:headEnd type="none" w="sm" len="sm"/>
            <a:tailEnd type="none" w="sm" len="sm"/>
          </a:ln>
        </p:spPr>
      </p:cxnSp>
      <p:cxnSp>
        <p:nvCxnSpPr>
          <p:cNvPr id="415" name="Google Shape;415;p34"/>
          <p:cNvCxnSpPr/>
          <p:nvPr/>
        </p:nvCxnSpPr>
        <p:spPr>
          <a:xfrm>
            <a:off x="2764" y="3387398"/>
            <a:ext cx="4820784" cy="0"/>
          </a:xfrm>
          <a:prstGeom prst="straightConnector1">
            <a:avLst/>
          </a:prstGeom>
          <a:solidFill>
            <a:schemeClr val="accent1"/>
          </a:solidFill>
          <a:ln w="19050" cap="flat" cmpd="sng">
            <a:solidFill>
              <a:schemeClr val="lt1"/>
            </a:solidFill>
            <a:prstDash val="solid"/>
            <a:round/>
            <a:headEnd type="none" w="sm" len="sm"/>
            <a:tailEnd type="none" w="sm" len="sm"/>
          </a:ln>
        </p:spPr>
      </p:cxnSp>
      <p:cxnSp>
        <p:nvCxnSpPr>
          <p:cNvPr id="416" name="Google Shape;416;p34"/>
          <p:cNvCxnSpPr/>
          <p:nvPr/>
        </p:nvCxnSpPr>
        <p:spPr>
          <a:xfrm>
            <a:off x="4828" y="3999772"/>
            <a:ext cx="4820784" cy="0"/>
          </a:xfrm>
          <a:prstGeom prst="straightConnector1">
            <a:avLst/>
          </a:prstGeom>
          <a:solidFill>
            <a:schemeClr val="accent1"/>
          </a:solidFill>
          <a:ln w="19050" cap="flat" cmpd="sng">
            <a:solidFill>
              <a:schemeClr val="lt1"/>
            </a:solidFill>
            <a:prstDash val="solid"/>
            <a:round/>
            <a:headEnd type="none" w="sm" len="sm"/>
            <a:tailEnd type="none" w="sm" len="sm"/>
          </a:ln>
        </p:spPr>
      </p:cxnSp>
      <p:pic>
        <p:nvPicPr>
          <p:cNvPr id="417" name="Google Shape;417;p34"/>
          <p:cNvPicPr preferRelativeResize="0"/>
          <p:nvPr/>
        </p:nvPicPr>
        <p:blipFill rotWithShape="1">
          <a:blip r:embed="rId3">
            <a:alphaModFix/>
          </a:blip>
          <a:srcRect/>
          <a:stretch/>
        </p:blipFill>
        <p:spPr>
          <a:xfrm>
            <a:off x="4714881" y="875198"/>
            <a:ext cx="4433883" cy="3749084"/>
          </a:xfrm>
          <a:prstGeom prst="rect">
            <a:avLst/>
          </a:prstGeom>
          <a:noFill/>
          <a:ln>
            <a:noFill/>
          </a:ln>
        </p:spPr>
      </p:pic>
      <p:sp>
        <p:nvSpPr>
          <p:cNvPr id="418" name="Google Shape;418;p34"/>
          <p:cNvSpPr txBox="1"/>
          <p:nvPr/>
        </p:nvSpPr>
        <p:spPr>
          <a:xfrm>
            <a:off x="4714881" y="4314628"/>
            <a:ext cx="2842445"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000" b="0" i="0" u="none" strike="noStrike" cap="none">
                <a:solidFill>
                  <a:schemeClr val="lt1"/>
                </a:solidFill>
                <a:latin typeface="Arial"/>
                <a:ea typeface="Arial"/>
                <a:cs typeface="Arial"/>
                <a:sym typeface="Arial"/>
              </a:rPr>
              <a:t>Former board members on Mount Kenya, 2012</a:t>
            </a:r>
            <a:endParaRPr/>
          </a:p>
        </p:txBody>
      </p:sp>
    </p:spTree>
    <p:extLst>
      <p:ext uri="{BB962C8B-B14F-4D97-AF65-F5344CB8AC3E}">
        <p14:creationId xmlns:p14="http://schemas.microsoft.com/office/powerpoint/2010/main" val="111589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FE7D69F-4827-C34B-4BD1-20816D245573}"/>
              </a:ext>
            </a:extLst>
          </p:cNvPr>
          <p:cNvSpPr>
            <a:spLocks noGrp="1"/>
          </p:cNvSpPr>
          <p:nvPr>
            <p:ph type="body" idx="1"/>
          </p:nvPr>
        </p:nvSpPr>
        <p:spPr/>
        <p:txBody>
          <a:bodyPr/>
          <a:lstStyle/>
          <a:p>
            <a:pPr marL="466725" indent="-342900">
              <a:buFont typeface="+mj-lt"/>
              <a:buAutoNum type="arabicPeriod"/>
            </a:pPr>
            <a:r>
              <a:rPr lang="en-GB" b="1" dirty="0"/>
              <a:t>What’s your internal elevator pitch?</a:t>
            </a:r>
          </a:p>
          <a:p>
            <a:pPr lvl="1"/>
            <a:r>
              <a:rPr lang="en-GB" sz="1500" dirty="0"/>
              <a:t>“We help to create meaningful and impactful ways for alumni to engage with the University which supports the University’s brand and reputation; provides access to influential networks and is a means of philanthropic and gift-in-kind support.”</a:t>
            </a:r>
          </a:p>
          <a:p>
            <a:pPr marL="600075" lvl="1" indent="0">
              <a:buNone/>
            </a:pPr>
            <a:r>
              <a:rPr lang="en-GB" sz="1500" dirty="0"/>
              <a:t>	</a:t>
            </a:r>
            <a:r>
              <a:rPr lang="en-GB" sz="1500" i="1" dirty="0"/>
              <a:t>Anita Ender, Liverpool University</a:t>
            </a:r>
          </a:p>
          <a:p>
            <a:pPr marL="600075" lvl="1" indent="0">
              <a:buNone/>
            </a:pPr>
            <a:endParaRPr lang="en-GB" sz="1500" dirty="0"/>
          </a:p>
          <a:p>
            <a:pPr marL="466725" indent="-342900">
              <a:buFont typeface="+mj-lt"/>
              <a:buAutoNum type="arabicPeriod"/>
            </a:pPr>
            <a:r>
              <a:rPr lang="en-GB" b="1" dirty="0"/>
              <a:t>If they did away with AR: Who would miss you internally?</a:t>
            </a:r>
          </a:p>
          <a:p>
            <a:pPr lvl="1"/>
            <a:r>
              <a:rPr lang="en-GB" dirty="0"/>
              <a:t>“Careers Service”</a:t>
            </a:r>
          </a:p>
          <a:p>
            <a:pPr marL="600075" lvl="1" indent="0">
              <a:buNone/>
            </a:pPr>
            <a:r>
              <a:rPr lang="en-GB" i="1" dirty="0"/>
              <a:t>	Ross </a:t>
            </a:r>
            <a:r>
              <a:rPr lang="en-GB" i="1" dirty="0" err="1"/>
              <a:t>Munnelly</a:t>
            </a:r>
            <a:r>
              <a:rPr lang="en-GB" i="1" dirty="0"/>
              <a:t>, Dublin City University</a:t>
            </a:r>
          </a:p>
          <a:p>
            <a:pPr marL="600075" lvl="1" indent="0">
              <a:buNone/>
            </a:pPr>
            <a:r>
              <a:rPr lang="en-GB" dirty="0">
                <a:solidFill>
                  <a:schemeClr val="tx1">
                    <a:lumMod val="50000"/>
                    <a:lumOff val="50000"/>
                  </a:schemeClr>
                </a:solidFill>
              </a:rPr>
              <a:t>EMBL: Strategy, Communications and International Relations</a:t>
            </a:r>
          </a:p>
          <a:p>
            <a:pPr marL="600075" lvl="1" indent="0">
              <a:buNone/>
            </a:pPr>
            <a:endParaRPr lang="en-GB" dirty="0"/>
          </a:p>
          <a:p>
            <a:pPr marL="600075" lvl="1" indent="0">
              <a:buNone/>
            </a:pPr>
            <a:endParaRPr lang="en-GB" dirty="0"/>
          </a:p>
          <a:p>
            <a:pPr marL="466725" indent="-342900">
              <a:buFont typeface="+mj-lt"/>
              <a:buAutoNum type="arabicPeriod"/>
            </a:pPr>
            <a:r>
              <a:rPr lang="en-GB" b="1" dirty="0"/>
              <a:t>What does AR offer at your work place that’s integral?</a:t>
            </a:r>
          </a:p>
          <a:p>
            <a:pPr lvl="1"/>
            <a:r>
              <a:rPr lang="en-GB" dirty="0"/>
              <a:t>“</a:t>
            </a:r>
            <a:r>
              <a:rPr lang="en-GB" sz="1400" dirty="0"/>
              <a:t>A cadre of volunteer foot soldiers that represent the brand around the world. Regular programming that keeps alumni informed and inspired about the work of the University. Practical support and resources for alumni that leaves them feeling grateful and hopefully loyal.”</a:t>
            </a:r>
          </a:p>
          <a:p>
            <a:pPr marL="600075" lvl="1" indent="0">
              <a:buNone/>
            </a:pPr>
            <a:r>
              <a:rPr lang="en-GB" sz="1400" dirty="0"/>
              <a:t>	</a:t>
            </a:r>
            <a:r>
              <a:rPr lang="en-GB" sz="1400" i="1" dirty="0"/>
              <a:t>Christine Fairchild, Oxford University</a:t>
            </a:r>
          </a:p>
          <a:p>
            <a:endParaRPr lang="en-GB" dirty="0"/>
          </a:p>
        </p:txBody>
      </p:sp>
      <p:sp>
        <p:nvSpPr>
          <p:cNvPr id="3" name="Title 2">
            <a:extLst>
              <a:ext uri="{FF2B5EF4-FFF2-40B4-BE49-F238E27FC236}">
                <a16:creationId xmlns:a16="http://schemas.microsoft.com/office/drawing/2014/main" id="{B84A1F87-0F55-FF2D-C168-1331BEFD6116}"/>
              </a:ext>
            </a:extLst>
          </p:cNvPr>
          <p:cNvSpPr>
            <a:spLocks noGrp="1"/>
          </p:cNvSpPr>
          <p:nvPr>
            <p:ph type="title"/>
          </p:nvPr>
        </p:nvSpPr>
        <p:spPr/>
        <p:txBody>
          <a:bodyPr/>
          <a:lstStyle/>
          <a:p>
            <a:r>
              <a:rPr lang="en-GB" dirty="0"/>
              <a:t>Ask yourself</a:t>
            </a:r>
          </a:p>
        </p:txBody>
      </p:sp>
    </p:spTree>
    <p:extLst>
      <p:ext uri="{BB962C8B-B14F-4D97-AF65-F5344CB8AC3E}">
        <p14:creationId xmlns:p14="http://schemas.microsoft.com/office/powerpoint/2010/main" val="2000968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38"/>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Clr>
                <a:schemeClr val="dk1"/>
              </a:buClr>
              <a:buSzPts val="1800"/>
              <a:buNone/>
            </a:pPr>
            <a:r>
              <a:rPr lang="de-DE" sz="2800" b="0">
                <a:solidFill>
                  <a:schemeClr val="dk1"/>
                </a:solidFill>
              </a:rPr>
              <a:t>Metrics – EMBL Engagement Metrics</a:t>
            </a:r>
            <a:endParaRPr/>
          </a:p>
        </p:txBody>
      </p:sp>
      <p:sp>
        <p:nvSpPr>
          <p:cNvPr id="478" name="Google Shape;478;p38"/>
          <p:cNvSpPr txBox="1">
            <a:spLocks noGrp="1"/>
          </p:cNvSpPr>
          <p:nvPr>
            <p:ph type="body" idx="1"/>
          </p:nvPr>
        </p:nvSpPr>
        <p:spPr>
          <a:xfrm>
            <a:off x="330994" y="992393"/>
            <a:ext cx="4227910" cy="3501614"/>
          </a:xfrm>
          <a:prstGeom prst="rect">
            <a:avLst/>
          </a:prstGeom>
          <a:noFill/>
          <a:ln>
            <a:noFill/>
          </a:ln>
        </p:spPr>
        <p:txBody>
          <a:bodyPr spcFirstLastPara="1" wrap="square" lIns="0" tIns="45700" rIns="91425" bIns="45700" anchor="t" anchorCtr="0">
            <a:noAutofit/>
          </a:bodyPr>
          <a:lstStyle/>
          <a:p>
            <a:pPr marL="114300" lvl="0" indent="0" algn="ctr" rtl="0">
              <a:lnSpc>
                <a:spcPct val="90000"/>
              </a:lnSpc>
              <a:spcBef>
                <a:spcPts val="750"/>
              </a:spcBef>
              <a:spcAft>
                <a:spcPts val="0"/>
              </a:spcAft>
              <a:buSzPts val="1800"/>
              <a:buNone/>
            </a:pPr>
            <a:r>
              <a:rPr lang="de-DE" sz="1600" b="1" dirty="0">
                <a:latin typeface="Arial"/>
                <a:ea typeface="Arial"/>
                <a:cs typeface="Arial"/>
                <a:sym typeface="Arial"/>
              </a:rPr>
              <a:t>Volunteer</a:t>
            </a:r>
            <a:endParaRPr dirty="0"/>
          </a:p>
          <a:p>
            <a:pPr marL="114300" lvl="0" indent="0" algn="ctr" rtl="0">
              <a:lnSpc>
                <a:spcPct val="90000"/>
              </a:lnSpc>
              <a:spcBef>
                <a:spcPts val="750"/>
              </a:spcBef>
              <a:spcAft>
                <a:spcPts val="0"/>
              </a:spcAft>
              <a:buSzPts val="1800"/>
              <a:buNone/>
            </a:pPr>
            <a:endParaRPr sz="1600" dirty="0">
              <a:solidFill>
                <a:schemeClr val="dk1"/>
              </a:solidFill>
              <a:latin typeface="Arial"/>
              <a:ea typeface="Arial"/>
              <a:cs typeface="Arial"/>
              <a:sym typeface="Arial"/>
            </a:endParaRPr>
          </a:p>
          <a:p>
            <a:pPr marL="114300" lvl="0" indent="0" algn="ctr" rtl="0">
              <a:lnSpc>
                <a:spcPct val="90000"/>
              </a:lnSpc>
              <a:spcBef>
                <a:spcPts val="750"/>
              </a:spcBef>
              <a:spcAft>
                <a:spcPts val="0"/>
              </a:spcAft>
              <a:buSzPts val="1800"/>
              <a:buNone/>
            </a:pPr>
            <a:r>
              <a:rPr lang="de-DE" sz="1600" b="1" dirty="0">
                <a:solidFill>
                  <a:schemeClr val="dk1"/>
                </a:solidFill>
                <a:latin typeface="Arial"/>
                <a:ea typeface="Arial"/>
                <a:cs typeface="Arial"/>
                <a:sym typeface="Arial"/>
              </a:rPr>
              <a:t>2019</a:t>
            </a:r>
            <a:r>
              <a:rPr lang="de-DE" sz="1600" b="1" dirty="0"/>
              <a:t>	</a:t>
            </a:r>
            <a:r>
              <a:rPr lang="de-DE" sz="1600" b="1" dirty="0">
                <a:solidFill>
                  <a:schemeClr val="dk1"/>
                </a:solidFill>
                <a:latin typeface="Arial"/>
                <a:ea typeface="Arial"/>
                <a:cs typeface="Arial"/>
                <a:sym typeface="Arial"/>
              </a:rPr>
              <a:t>2020	2021</a:t>
            </a:r>
            <a:endParaRPr dirty="0"/>
          </a:p>
          <a:p>
            <a:pPr marL="114300" lvl="0" indent="0" algn="ctr" rtl="0">
              <a:lnSpc>
                <a:spcPct val="90000"/>
              </a:lnSpc>
              <a:spcBef>
                <a:spcPts val="750"/>
              </a:spcBef>
              <a:spcAft>
                <a:spcPts val="0"/>
              </a:spcAft>
              <a:buSzPts val="1800"/>
              <a:buNone/>
            </a:pPr>
            <a:r>
              <a:rPr lang="de-DE" sz="1600" dirty="0"/>
              <a:t>81	125	229</a:t>
            </a:r>
            <a:endParaRPr dirty="0"/>
          </a:p>
          <a:p>
            <a:pPr marL="114300" lvl="0" indent="0" algn="ctr" rtl="0">
              <a:lnSpc>
                <a:spcPct val="90000"/>
              </a:lnSpc>
              <a:spcBef>
                <a:spcPts val="750"/>
              </a:spcBef>
              <a:spcAft>
                <a:spcPts val="0"/>
              </a:spcAft>
              <a:buSzPts val="1800"/>
              <a:buNone/>
            </a:pPr>
            <a:endParaRPr sz="1600" dirty="0"/>
          </a:p>
          <a:p>
            <a:pPr marL="114300" lvl="0" indent="0" algn="ctr" rtl="0">
              <a:lnSpc>
                <a:spcPct val="90000"/>
              </a:lnSpc>
              <a:spcBef>
                <a:spcPts val="750"/>
              </a:spcBef>
              <a:spcAft>
                <a:spcPts val="0"/>
              </a:spcAft>
              <a:buSzPts val="1800"/>
              <a:buNone/>
            </a:pPr>
            <a:endParaRPr sz="1600" b="1" dirty="0"/>
          </a:p>
          <a:p>
            <a:pPr marL="114300" lvl="0" indent="0" algn="ctr" rtl="0">
              <a:lnSpc>
                <a:spcPct val="90000"/>
              </a:lnSpc>
              <a:spcBef>
                <a:spcPts val="750"/>
              </a:spcBef>
              <a:spcAft>
                <a:spcPts val="0"/>
              </a:spcAft>
              <a:buSzPts val="1800"/>
              <a:buNone/>
            </a:pPr>
            <a:r>
              <a:rPr lang="de-DE" sz="1600" b="1" dirty="0"/>
              <a:t>Communication</a:t>
            </a:r>
            <a:endParaRPr dirty="0"/>
          </a:p>
          <a:p>
            <a:pPr marL="114300" lvl="0" indent="0" algn="ctr" rtl="0">
              <a:lnSpc>
                <a:spcPct val="90000"/>
              </a:lnSpc>
              <a:spcBef>
                <a:spcPts val="750"/>
              </a:spcBef>
              <a:spcAft>
                <a:spcPts val="0"/>
              </a:spcAft>
              <a:buSzPts val="1800"/>
              <a:buNone/>
            </a:pPr>
            <a:endParaRPr sz="1600" b="1" dirty="0">
              <a:solidFill>
                <a:schemeClr val="dk1"/>
              </a:solidFill>
            </a:endParaRPr>
          </a:p>
          <a:p>
            <a:pPr marL="114300" lvl="0" indent="0" algn="ctr" rtl="0">
              <a:lnSpc>
                <a:spcPct val="90000"/>
              </a:lnSpc>
              <a:spcBef>
                <a:spcPts val="750"/>
              </a:spcBef>
              <a:spcAft>
                <a:spcPts val="0"/>
              </a:spcAft>
              <a:buSzPts val="1800"/>
              <a:buNone/>
            </a:pPr>
            <a:r>
              <a:rPr lang="de-DE" sz="1600" b="1" dirty="0">
                <a:solidFill>
                  <a:schemeClr val="dk1"/>
                </a:solidFill>
              </a:rPr>
              <a:t>2019	2020	2021</a:t>
            </a:r>
            <a:endParaRPr dirty="0"/>
          </a:p>
          <a:p>
            <a:pPr marL="114300" lvl="0" indent="0" algn="ctr" rtl="0">
              <a:lnSpc>
                <a:spcPct val="90000"/>
              </a:lnSpc>
              <a:spcBef>
                <a:spcPts val="750"/>
              </a:spcBef>
              <a:spcAft>
                <a:spcPts val="0"/>
              </a:spcAft>
              <a:buSzPts val="1800"/>
              <a:buNone/>
            </a:pPr>
            <a:r>
              <a:rPr lang="de-DE" sz="1600" dirty="0"/>
              <a:t>882	543	174</a:t>
            </a:r>
            <a:endParaRPr dirty="0"/>
          </a:p>
          <a:p>
            <a:pPr marL="114300" lvl="0" indent="0" algn="l" rtl="0">
              <a:lnSpc>
                <a:spcPct val="90000"/>
              </a:lnSpc>
              <a:spcBef>
                <a:spcPts val="750"/>
              </a:spcBef>
              <a:spcAft>
                <a:spcPts val="0"/>
              </a:spcAft>
              <a:buSzPts val="1800"/>
              <a:buNone/>
            </a:pPr>
            <a:endParaRPr sz="1600" dirty="0"/>
          </a:p>
        </p:txBody>
      </p:sp>
      <p:sp>
        <p:nvSpPr>
          <p:cNvPr id="479" name="Google Shape;479;p38"/>
          <p:cNvSpPr txBox="1">
            <a:spLocks noGrp="1"/>
          </p:cNvSpPr>
          <p:nvPr>
            <p:ph type="body" idx="2"/>
          </p:nvPr>
        </p:nvSpPr>
        <p:spPr>
          <a:xfrm>
            <a:off x="4572000" y="992393"/>
            <a:ext cx="4227910" cy="3501614"/>
          </a:xfrm>
          <a:prstGeom prst="rect">
            <a:avLst/>
          </a:prstGeom>
          <a:noFill/>
          <a:ln>
            <a:noFill/>
          </a:ln>
        </p:spPr>
        <p:txBody>
          <a:bodyPr spcFirstLastPara="1" wrap="square" lIns="0" tIns="45700" rIns="91425" bIns="45700" anchor="t" anchorCtr="0">
            <a:noAutofit/>
          </a:bodyPr>
          <a:lstStyle/>
          <a:p>
            <a:pPr marL="114300" lvl="0" indent="0" algn="ctr" rtl="0">
              <a:lnSpc>
                <a:spcPct val="90000"/>
              </a:lnSpc>
              <a:spcBef>
                <a:spcPts val="750"/>
              </a:spcBef>
              <a:spcAft>
                <a:spcPts val="0"/>
              </a:spcAft>
              <a:buSzPts val="1800"/>
              <a:buNone/>
            </a:pPr>
            <a:r>
              <a:rPr lang="de-DE" sz="1600" b="1" dirty="0" err="1"/>
              <a:t>Experiential</a:t>
            </a:r>
            <a:endParaRPr dirty="0"/>
          </a:p>
          <a:p>
            <a:pPr marL="114300" lvl="0" indent="0" algn="ctr" rtl="0">
              <a:lnSpc>
                <a:spcPct val="90000"/>
              </a:lnSpc>
              <a:spcBef>
                <a:spcPts val="750"/>
              </a:spcBef>
              <a:spcAft>
                <a:spcPts val="0"/>
              </a:spcAft>
              <a:buSzPts val="1800"/>
              <a:buNone/>
            </a:pPr>
            <a:endParaRPr sz="1600" b="1" dirty="0">
              <a:solidFill>
                <a:schemeClr val="dk1"/>
              </a:solidFill>
            </a:endParaRPr>
          </a:p>
          <a:p>
            <a:pPr marL="114300" lvl="0" indent="0" algn="ctr" rtl="0">
              <a:lnSpc>
                <a:spcPct val="90000"/>
              </a:lnSpc>
              <a:spcBef>
                <a:spcPts val="750"/>
              </a:spcBef>
              <a:spcAft>
                <a:spcPts val="0"/>
              </a:spcAft>
              <a:buSzPts val="1800"/>
              <a:buNone/>
            </a:pPr>
            <a:r>
              <a:rPr lang="de-DE" sz="1600" b="1" dirty="0">
                <a:solidFill>
                  <a:schemeClr val="dk1"/>
                </a:solidFill>
              </a:rPr>
              <a:t>2019	2020	2021</a:t>
            </a:r>
            <a:endParaRPr dirty="0"/>
          </a:p>
          <a:p>
            <a:pPr marL="114300" lvl="0" indent="0" algn="ctr" rtl="0">
              <a:lnSpc>
                <a:spcPct val="90000"/>
              </a:lnSpc>
              <a:spcBef>
                <a:spcPts val="750"/>
              </a:spcBef>
              <a:spcAft>
                <a:spcPts val="0"/>
              </a:spcAft>
              <a:buSzPts val="1800"/>
              <a:buNone/>
            </a:pPr>
            <a:r>
              <a:rPr lang="de-DE" sz="1600" dirty="0"/>
              <a:t>279+	1100	1700</a:t>
            </a:r>
            <a:endParaRPr dirty="0"/>
          </a:p>
          <a:p>
            <a:pPr marL="114300" lvl="0" indent="0" algn="l" rtl="0">
              <a:lnSpc>
                <a:spcPct val="90000"/>
              </a:lnSpc>
              <a:spcBef>
                <a:spcPts val="750"/>
              </a:spcBef>
              <a:spcAft>
                <a:spcPts val="0"/>
              </a:spcAft>
              <a:buSzPts val="1800"/>
              <a:buNone/>
            </a:pPr>
            <a:endParaRPr sz="1600" dirty="0">
              <a:latin typeface="Arial"/>
              <a:ea typeface="Arial"/>
              <a:cs typeface="Arial"/>
              <a:sym typeface="Arial"/>
            </a:endParaRPr>
          </a:p>
          <a:p>
            <a:pPr marL="114300" lvl="0" indent="0" algn="l" rtl="0">
              <a:lnSpc>
                <a:spcPct val="90000"/>
              </a:lnSpc>
              <a:spcBef>
                <a:spcPts val="750"/>
              </a:spcBef>
              <a:spcAft>
                <a:spcPts val="0"/>
              </a:spcAft>
              <a:buSzPts val="1800"/>
              <a:buNone/>
            </a:pPr>
            <a:endParaRPr sz="1600" dirty="0">
              <a:latin typeface="Arial"/>
              <a:ea typeface="Arial"/>
              <a:cs typeface="Arial"/>
              <a:sym typeface="Arial"/>
            </a:endParaRPr>
          </a:p>
          <a:p>
            <a:pPr marL="114300" lvl="0" indent="0" algn="ctr" rtl="0">
              <a:lnSpc>
                <a:spcPct val="90000"/>
              </a:lnSpc>
              <a:spcBef>
                <a:spcPts val="750"/>
              </a:spcBef>
              <a:spcAft>
                <a:spcPts val="0"/>
              </a:spcAft>
              <a:buSzPts val="1800"/>
              <a:buNone/>
            </a:pPr>
            <a:r>
              <a:rPr lang="de-DE" sz="1600" b="1" dirty="0" err="1"/>
              <a:t>Philanthropic</a:t>
            </a:r>
            <a:endParaRPr sz="1600" b="1" dirty="0">
              <a:latin typeface="Arial"/>
              <a:ea typeface="Arial"/>
              <a:cs typeface="Arial"/>
              <a:sym typeface="Arial"/>
            </a:endParaRPr>
          </a:p>
          <a:p>
            <a:pPr marL="114300" lvl="0" indent="0" algn="ctr" rtl="0">
              <a:lnSpc>
                <a:spcPct val="90000"/>
              </a:lnSpc>
              <a:spcBef>
                <a:spcPts val="750"/>
              </a:spcBef>
              <a:spcAft>
                <a:spcPts val="0"/>
              </a:spcAft>
              <a:buSzPts val="1800"/>
              <a:buNone/>
            </a:pPr>
            <a:endParaRPr sz="1600" b="1" dirty="0">
              <a:solidFill>
                <a:schemeClr val="dk1"/>
              </a:solidFill>
            </a:endParaRPr>
          </a:p>
          <a:p>
            <a:pPr marL="114300" lvl="0" indent="0" algn="ctr" rtl="0">
              <a:lnSpc>
                <a:spcPct val="90000"/>
              </a:lnSpc>
              <a:spcBef>
                <a:spcPts val="750"/>
              </a:spcBef>
              <a:spcAft>
                <a:spcPts val="0"/>
              </a:spcAft>
              <a:buSzPts val="1800"/>
              <a:buNone/>
            </a:pPr>
            <a:r>
              <a:rPr lang="de-DE" sz="1600" b="1" dirty="0">
                <a:solidFill>
                  <a:schemeClr val="dk1"/>
                </a:solidFill>
              </a:rPr>
              <a:t>2019	2020	2021</a:t>
            </a:r>
            <a:endParaRPr dirty="0"/>
          </a:p>
          <a:p>
            <a:pPr marL="114300" lvl="0" indent="0" algn="ctr" rtl="0">
              <a:lnSpc>
                <a:spcPct val="90000"/>
              </a:lnSpc>
              <a:spcBef>
                <a:spcPts val="750"/>
              </a:spcBef>
              <a:spcAft>
                <a:spcPts val="0"/>
              </a:spcAft>
              <a:buSzPts val="1800"/>
              <a:buNone/>
            </a:pPr>
            <a:r>
              <a:rPr lang="de-DE" sz="1600" dirty="0" err="1"/>
              <a:t>n</a:t>
            </a:r>
            <a:r>
              <a:rPr lang="de-DE" sz="1600" dirty="0"/>
              <a:t>/a	</a:t>
            </a:r>
            <a:r>
              <a:rPr lang="de-DE" sz="1600" dirty="0" err="1"/>
              <a:t>n</a:t>
            </a:r>
            <a:r>
              <a:rPr lang="de-DE" sz="1600" dirty="0"/>
              <a:t>/a	5</a:t>
            </a:r>
            <a:endParaRPr dirty="0"/>
          </a:p>
          <a:p>
            <a:pPr marL="114300" lvl="0" indent="0" algn="l" rtl="0">
              <a:lnSpc>
                <a:spcPct val="90000"/>
              </a:lnSpc>
              <a:spcBef>
                <a:spcPts val="750"/>
              </a:spcBef>
              <a:spcAft>
                <a:spcPts val="0"/>
              </a:spcAft>
              <a:buSzPts val="1800"/>
              <a:buNone/>
            </a:pPr>
            <a:endParaRPr dirty="0"/>
          </a:p>
        </p:txBody>
      </p:sp>
      <p:cxnSp>
        <p:nvCxnSpPr>
          <p:cNvPr id="480" name="Google Shape;480;p38"/>
          <p:cNvCxnSpPr/>
          <p:nvPr/>
        </p:nvCxnSpPr>
        <p:spPr>
          <a:xfrm>
            <a:off x="0" y="2698750"/>
            <a:ext cx="9144000" cy="0"/>
          </a:xfrm>
          <a:prstGeom prst="straightConnector1">
            <a:avLst/>
          </a:prstGeom>
          <a:noFill/>
          <a:ln w="9525" cap="flat" cmpd="sng">
            <a:solidFill>
              <a:srgbClr val="139649"/>
            </a:solidFill>
            <a:prstDash val="solid"/>
            <a:round/>
            <a:headEnd type="none" w="sm" len="sm"/>
            <a:tailEnd type="none" w="sm" len="sm"/>
          </a:ln>
        </p:spPr>
      </p:cxnSp>
      <p:cxnSp>
        <p:nvCxnSpPr>
          <p:cNvPr id="481" name="Google Shape;481;p38"/>
          <p:cNvCxnSpPr/>
          <p:nvPr/>
        </p:nvCxnSpPr>
        <p:spPr>
          <a:xfrm rot="10800000">
            <a:off x="4558904" y="992393"/>
            <a:ext cx="0" cy="3501614"/>
          </a:xfrm>
          <a:prstGeom prst="straightConnector1">
            <a:avLst/>
          </a:prstGeom>
          <a:noFill/>
          <a:ln w="9525" cap="flat" cmpd="sng">
            <a:solidFill>
              <a:srgbClr val="139649"/>
            </a:solidFill>
            <a:prstDash val="solid"/>
            <a:round/>
            <a:headEnd type="none" w="sm" len="sm"/>
            <a:tailEnd type="none" w="sm" len="sm"/>
          </a:ln>
        </p:spPr>
      </p:cxnSp>
      <p:pic>
        <p:nvPicPr>
          <p:cNvPr id="482" name="Google Shape;482;p38"/>
          <p:cNvPicPr preferRelativeResize="0"/>
          <p:nvPr/>
        </p:nvPicPr>
        <p:blipFill rotWithShape="1">
          <a:blip r:embed="rId3">
            <a:alphaModFix/>
          </a:blip>
          <a:srcRect/>
          <a:stretch/>
        </p:blipFill>
        <p:spPr>
          <a:xfrm>
            <a:off x="4129904" y="2244349"/>
            <a:ext cx="858002" cy="858002"/>
          </a:xfrm>
          <a:prstGeom prst="rect">
            <a:avLst/>
          </a:prstGeom>
          <a:solidFill>
            <a:srgbClr val="F2F2F2"/>
          </a:solidFill>
          <a:ln>
            <a:noFill/>
          </a:ln>
        </p:spPr>
      </p:pic>
      <p:sp>
        <p:nvSpPr>
          <p:cNvPr id="483" name="Google Shape;483;p38"/>
          <p:cNvSpPr txBox="1"/>
          <p:nvPr/>
        </p:nvSpPr>
        <p:spPr>
          <a:xfrm>
            <a:off x="3787170" y="4715767"/>
            <a:ext cx="156966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de-DE" sz="1400" b="0" i="0" u="none" strike="noStrike" cap="none">
                <a:solidFill>
                  <a:srgbClr val="000000"/>
                </a:solidFill>
                <a:latin typeface="Arial"/>
                <a:ea typeface="Arial"/>
                <a:cs typeface="Arial"/>
                <a:sym typeface="Arial"/>
              </a:rPr>
              <a:t>Unit is individuals</a:t>
            </a:r>
            <a:endParaRPr/>
          </a:p>
        </p:txBody>
      </p:sp>
    </p:spTree>
    <p:extLst>
      <p:ext uri="{BB962C8B-B14F-4D97-AF65-F5344CB8AC3E}">
        <p14:creationId xmlns:p14="http://schemas.microsoft.com/office/powerpoint/2010/main" val="6898230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37"/>
          <p:cNvSpPr txBox="1">
            <a:spLocks noGrp="1"/>
          </p:cNvSpPr>
          <p:nvPr>
            <p:ph type="title"/>
          </p:nvPr>
        </p:nvSpPr>
        <p:spPr>
          <a:xfrm>
            <a:off x="338138" y="273844"/>
            <a:ext cx="8452247" cy="518489"/>
          </a:xfrm>
          <a:prstGeom prst="rect">
            <a:avLst/>
          </a:prstGeom>
          <a:noFill/>
          <a:ln>
            <a:noFill/>
          </a:ln>
        </p:spPr>
        <p:txBody>
          <a:bodyPr spcFirstLastPara="1" wrap="square" lIns="0" tIns="45700" rIns="91425" bIns="45700" anchor="b" anchorCtr="0">
            <a:noAutofit/>
          </a:bodyPr>
          <a:lstStyle/>
          <a:p>
            <a:pPr marL="0" lvl="0" indent="0" algn="l" rtl="0">
              <a:lnSpc>
                <a:spcPct val="90000"/>
              </a:lnSpc>
              <a:spcBef>
                <a:spcPts val="0"/>
              </a:spcBef>
              <a:spcAft>
                <a:spcPts val="0"/>
              </a:spcAft>
              <a:buClr>
                <a:schemeClr val="dk1"/>
              </a:buClr>
              <a:buSzPts val="1800"/>
              <a:buNone/>
            </a:pPr>
            <a:r>
              <a:rPr lang="de-DE" sz="2800" b="0">
                <a:solidFill>
                  <a:schemeClr val="dk1"/>
                </a:solidFill>
              </a:rPr>
              <a:t>Metrics – Engagement Metrics</a:t>
            </a:r>
            <a:endParaRPr/>
          </a:p>
        </p:txBody>
      </p:sp>
      <p:sp>
        <p:nvSpPr>
          <p:cNvPr id="465" name="Google Shape;465;p37"/>
          <p:cNvSpPr txBox="1">
            <a:spLocks noGrp="1"/>
          </p:cNvSpPr>
          <p:nvPr>
            <p:ph type="body" idx="1"/>
          </p:nvPr>
        </p:nvSpPr>
        <p:spPr>
          <a:xfrm>
            <a:off x="330994" y="992393"/>
            <a:ext cx="4227910" cy="3501614"/>
          </a:xfrm>
          <a:prstGeom prst="rect">
            <a:avLst/>
          </a:prstGeom>
          <a:noFill/>
          <a:ln>
            <a:noFill/>
          </a:ln>
        </p:spPr>
        <p:txBody>
          <a:bodyPr spcFirstLastPara="1" wrap="square" lIns="0" tIns="45700" rIns="91425" bIns="45700" anchor="t" anchorCtr="0">
            <a:noAutofit/>
          </a:bodyPr>
          <a:lstStyle/>
          <a:p>
            <a:pPr marL="114300" lvl="0" indent="0" algn="ctr" rtl="0">
              <a:lnSpc>
                <a:spcPct val="90000"/>
              </a:lnSpc>
              <a:spcBef>
                <a:spcPts val="750"/>
              </a:spcBef>
              <a:spcAft>
                <a:spcPts val="0"/>
              </a:spcAft>
              <a:buSzPts val="1800"/>
              <a:buNone/>
            </a:pPr>
            <a:r>
              <a:rPr lang="de-DE" sz="1600" b="1">
                <a:latin typeface="Arial"/>
                <a:ea typeface="Arial"/>
                <a:cs typeface="Arial"/>
                <a:sym typeface="Arial"/>
              </a:rPr>
              <a:t>Volunteer</a:t>
            </a:r>
            <a:endParaRPr/>
          </a:p>
          <a:p>
            <a:pPr marL="114300" lvl="0" indent="0" algn="ctr" rtl="0">
              <a:lnSpc>
                <a:spcPct val="90000"/>
              </a:lnSpc>
              <a:spcBef>
                <a:spcPts val="750"/>
              </a:spcBef>
              <a:spcAft>
                <a:spcPts val="0"/>
              </a:spcAft>
              <a:buSzPts val="1800"/>
              <a:buNone/>
            </a:pPr>
            <a:r>
              <a:rPr lang="de-DE" sz="1400">
                <a:solidFill>
                  <a:schemeClr val="dk1"/>
                </a:solidFill>
                <a:latin typeface="Arial"/>
                <a:ea typeface="Arial"/>
                <a:cs typeface="Arial"/>
                <a:sym typeface="Arial"/>
              </a:rPr>
              <a:t>“Formally </a:t>
            </a:r>
            <a:r>
              <a:rPr lang="de-DE" sz="1400" b="1">
                <a:solidFill>
                  <a:schemeClr val="dk1"/>
                </a:solidFill>
                <a:latin typeface="Arial"/>
                <a:ea typeface="Arial"/>
                <a:cs typeface="Arial"/>
                <a:sym typeface="Arial"/>
              </a:rPr>
              <a:t>defined and rewarding volunteer roles </a:t>
            </a:r>
            <a:r>
              <a:rPr lang="de-DE" sz="1400">
                <a:solidFill>
                  <a:schemeClr val="dk1"/>
                </a:solidFill>
                <a:latin typeface="Arial"/>
                <a:ea typeface="Arial"/>
                <a:cs typeface="Arial"/>
                <a:sym typeface="Arial"/>
              </a:rPr>
              <a:t>that are endorsed by and valued by the institution” </a:t>
            </a:r>
            <a:endParaRPr/>
          </a:p>
          <a:p>
            <a:pPr marL="114300" lvl="0" indent="0" algn="l" rtl="0">
              <a:lnSpc>
                <a:spcPct val="90000"/>
              </a:lnSpc>
              <a:spcBef>
                <a:spcPts val="750"/>
              </a:spcBef>
              <a:spcAft>
                <a:spcPts val="0"/>
              </a:spcAft>
              <a:buSzPts val="1800"/>
              <a:buNone/>
            </a:pPr>
            <a:endParaRPr sz="1600"/>
          </a:p>
          <a:p>
            <a:pPr marL="114300" lvl="0" indent="0" algn="l" rtl="0">
              <a:lnSpc>
                <a:spcPct val="90000"/>
              </a:lnSpc>
              <a:spcBef>
                <a:spcPts val="750"/>
              </a:spcBef>
              <a:spcAft>
                <a:spcPts val="0"/>
              </a:spcAft>
              <a:buSzPts val="1800"/>
              <a:buNone/>
            </a:pPr>
            <a:endParaRPr sz="1600"/>
          </a:p>
          <a:p>
            <a:pPr marL="114300" lvl="0" indent="0" algn="ctr" rtl="0">
              <a:lnSpc>
                <a:spcPct val="90000"/>
              </a:lnSpc>
              <a:spcBef>
                <a:spcPts val="750"/>
              </a:spcBef>
              <a:spcAft>
                <a:spcPts val="0"/>
              </a:spcAft>
              <a:buSzPts val="1800"/>
              <a:buNone/>
            </a:pPr>
            <a:endParaRPr sz="1600" b="1"/>
          </a:p>
          <a:p>
            <a:pPr marL="114300" lvl="0" indent="0" algn="ctr" rtl="0">
              <a:lnSpc>
                <a:spcPct val="90000"/>
              </a:lnSpc>
              <a:spcBef>
                <a:spcPts val="750"/>
              </a:spcBef>
              <a:spcAft>
                <a:spcPts val="0"/>
              </a:spcAft>
              <a:buSzPts val="1800"/>
              <a:buNone/>
            </a:pPr>
            <a:r>
              <a:rPr lang="de-DE" sz="1600" b="1"/>
              <a:t>Communication</a:t>
            </a:r>
            <a:endParaRPr/>
          </a:p>
          <a:p>
            <a:pPr marL="114300" lvl="0" indent="0" algn="ctr" rtl="0">
              <a:lnSpc>
                <a:spcPct val="90000"/>
              </a:lnSpc>
              <a:spcBef>
                <a:spcPts val="750"/>
              </a:spcBef>
              <a:spcAft>
                <a:spcPts val="0"/>
              </a:spcAft>
              <a:buSzPts val="1800"/>
              <a:buNone/>
            </a:pPr>
            <a:r>
              <a:rPr lang="de-DE" sz="1400">
                <a:solidFill>
                  <a:schemeClr val="dk1"/>
                </a:solidFill>
              </a:rPr>
              <a:t>“Interactive, meaningful and informative </a:t>
            </a:r>
            <a:r>
              <a:rPr lang="de-DE" sz="1400" b="1">
                <a:solidFill>
                  <a:schemeClr val="dk1"/>
                </a:solidFill>
              </a:rPr>
              <a:t>communication that supports the institution’s mission</a:t>
            </a:r>
            <a:r>
              <a:rPr lang="de-DE" sz="1400">
                <a:solidFill>
                  <a:schemeClr val="dk1"/>
                </a:solidFill>
              </a:rPr>
              <a:t>, strategic goals and reputation” </a:t>
            </a:r>
            <a:endParaRPr/>
          </a:p>
          <a:p>
            <a:pPr marL="114300" lvl="0" indent="0" algn="ctr" rtl="0">
              <a:lnSpc>
                <a:spcPct val="90000"/>
              </a:lnSpc>
              <a:spcBef>
                <a:spcPts val="750"/>
              </a:spcBef>
              <a:spcAft>
                <a:spcPts val="0"/>
              </a:spcAft>
              <a:buSzPts val="1800"/>
              <a:buNone/>
            </a:pPr>
            <a:endParaRPr sz="1600" b="1"/>
          </a:p>
        </p:txBody>
      </p:sp>
      <p:sp>
        <p:nvSpPr>
          <p:cNvPr id="466" name="Google Shape;466;p37"/>
          <p:cNvSpPr txBox="1">
            <a:spLocks noGrp="1"/>
          </p:cNvSpPr>
          <p:nvPr>
            <p:ph type="body" idx="2"/>
          </p:nvPr>
        </p:nvSpPr>
        <p:spPr>
          <a:xfrm>
            <a:off x="4572000" y="992393"/>
            <a:ext cx="4227910" cy="3501614"/>
          </a:xfrm>
          <a:prstGeom prst="rect">
            <a:avLst/>
          </a:prstGeom>
          <a:noFill/>
          <a:ln>
            <a:noFill/>
          </a:ln>
        </p:spPr>
        <p:txBody>
          <a:bodyPr spcFirstLastPara="1" wrap="square" lIns="0" tIns="45700" rIns="91425" bIns="45700" anchor="t" anchorCtr="0">
            <a:noAutofit/>
          </a:bodyPr>
          <a:lstStyle/>
          <a:p>
            <a:pPr marL="114300" lvl="0" indent="0" algn="ctr" rtl="0">
              <a:lnSpc>
                <a:spcPct val="90000"/>
              </a:lnSpc>
              <a:spcBef>
                <a:spcPts val="750"/>
              </a:spcBef>
              <a:spcAft>
                <a:spcPts val="0"/>
              </a:spcAft>
              <a:buSzPts val="1800"/>
              <a:buNone/>
            </a:pPr>
            <a:r>
              <a:rPr lang="de-DE" sz="1600" b="1"/>
              <a:t>Experiential</a:t>
            </a:r>
            <a:endParaRPr/>
          </a:p>
          <a:p>
            <a:pPr marL="114300" lvl="0" indent="0" algn="ctr" rtl="0">
              <a:lnSpc>
                <a:spcPct val="90000"/>
              </a:lnSpc>
              <a:spcBef>
                <a:spcPts val="750"/>
              </a:spcBef>
              <a:spcAft>
                <a:spcPts val="0"/>
              </a:spcAft>
              <a:buSzPts val="1800"/>
              <a:buNone/>
            </a:pPr>
            <a:r>
              <a:rPr lang="de-DE" sz="1400">
                <a:solidFill>
                  <a:schemeClr val="dk1"/>
                </a:solidFill>
              </a:rPr>
              <a:t>“Meaningful </a:t>
            </a:r>
            <a:r>
              <a:rPr lang="de-DE" sz="1400" b="1">
                <a:solidFill>
                  <a:schemeClr val="dk1"/>
                </a:solidFill>
              </a:rPr>
              <a:t>experiences that inspire alumni</a:t>
            </a:r>
            <a:r>
              <a:rPr lang="de-DE" sz="1400">
                <a:solidFill>
                  <a:schemeClr val="dk1"/>
                </a:solidFill>
              </a:rPr>
              <a:t>, are valued by the institution, promote its mission, celebrate its achievements and strengthen its reputation” </a:t>
            </a:r>
            <a:endParaRPr/>
          </a:p>
          <a:p>
            <a:pPr marL="114300" lvl="0" indent="0" algn="ctr" rtl="0">
              <a:lnSpc>
                <a:spcPct val="90000"/>
              </a:lnSpc>
              <a:spcBef>
                <a:spcPts val="750"/>
              </a:spcBef>
              <a:spcAft>
                <a:spcPts val="0"/>
              </a:spcAft>
              <a:buSzPts val="1800"/>
              <a:buNone/>
            </a:pPr>
            <a:endParaRPr sz="1600" b="1">
              <a:latin typeface="Arial"/>
              <a:ea typeface="Arial"/>
              <a:cs typeface="Arial"/>
              <a:sym typeface="Arial"/>
            </a:endParaRPr>
          </a:p>
          <a:p>
            <a:pPr marL="114300" lvl="0" indent="0" algn="ctr" rtl="0">
              <a:lnSpc>
                <a:spcPct val="90000"/>
              </a:lnSpc>
              <a:spcBef>
                <a:spcPts val="750"/>
              </a:spcBef>
              <a:spcAft>
                <a:spcPts val="0"/>
              </a:spcAft>
              <a:buSzPts val="1800"/>
              <a:buNone/>
            </a:pPr>
            <a:endParaRPr sz="1600" b="1">
              <a:latin typeface="Arial"/>
              <a:ea typeface="Arial"/>
              <a:cs typeface="Arial"/>
              <a:sym typeface="Arial"/>
            </a:endParaRPr>
          </a:p>
          <a:p>
            <a:pPr marL="114300" lvl="0" indent="0" algn="ctr" rtl="0">
              <a:lnSpc>
                <a:spcPct val="90000"/>
              </a:lnSpc>
              <a:spcBef>
                <a:spcPts val="750"/>
              </a:spcBef>
              <a:spcAft>
                <a:spcPts val="0"/>
              </a:spcAft>
              <a:buSzPts val="1800"/>
              <a:buNone/>
            </a:pPr>
            <a:r>
              <a:rPr lang="de-DE" sz="1600" b="1">
                <a:latin typeface="Arial"/>
                <a:ea typeface="Arial"/>
                <a:cs typeface="Arial"/>
                <a:sym typeface="Arial"/>
              </a:rPr>
              <a:t>Philanthropic</a:t>
            </a:r>
            <a:endParaRPr/>
          </a:p>
          <a:p>
            <a:pPr marL="114300" lvl="0" indent="0" algn="ctr" rtl="0">
              <a:lnSpc>
                <a:spcPct val="90000"/>
              </a:lnSpc>
              <a:spcBef>
                <a:spcPts val="750"/>
              </a:spcBef>
              <a:spcAft>
                <a:spcPts val="0"/>
              </a:spcAft>
              <a:buSzPts val="1800"/>
              <a:buNone/>
            </a:pPr>
            <a:r>
              <a:rPr lang="de-DE" sz="1400">
                <a:solidFill>
                  <a:schemeClr val="dk1"/>
                </a:solidFill>
                <a:latin typeface="Arial"/>
                <a:ea typeface="Arial"/>
                <a:cs typeface="Arial"/>
                <a:sym typeface="Arial"/>
              </a:rPr>
              <a:t>“</a:t>
            </a:r>
            <a:r>
              <a:rPr lang="de-DE" sz="1400" b="1">
                <a:solidFill>
                  <a:schemeClr val="dk1"/>
                </a:solidFill>
                <a:latin typeface="Arial"/>
                <a:ea typeface="Arial"/>
                <a:cs typeface="Arial"/>
                <a:sym typeface="Arial"/>
              </a:rPr>
              <a:t>Financial support </a:t>
            </a:r>
            <a:r>
              <a:rPr lang="de-DE" sz="1400">
                <a:solidFill>
                  <a:schemeClr val="dk1"/>
                </a:solidFill>
                <a:latin typeface="Arial"/>
                <a:ea typeface="Arial"/>
                <a:cs typeface="Arial"/>
                <a:sym typeface="Arial"/>
              </a:rPr>
              <a:t>that is meaningful to the donor and supports the institution’s mission and strategic goals” </a:t>
            </a:r>
            <a:endParaRPr/>
          </a:p>
          <a:p>
            <a:pPr marL="114300" lvl="0" indent="0" algn="l" rtl="0">
              <a:lnSpc>
                <a:spcPct val="90000"/>
              </a:lnSpc>
              <a:spcBef>
                <a:spcPts val="750"/>
              </a:spcBef>
              <a:spcAft>
                <a:spcPts val="0"/>
              </a:spcAft>
              <a:buSzPts val="1800"/>
              <a:buNone/>
            </a:pPr>
            <a:endParaRPr sz="1400">
              <a:latin typeface="Arial"/>
              <a:ea typeface="Arial"/>
              <a:cs typeface="Arial"/>
              <a:sym typeface="Arial"/>
            </a:endParaRPr>
          </a:p>
          <a:p>
            <a:pPr marL="114300" lvl="0" indent="0" algn="l" rtl="0">
              <a:lnSpc>
                <a:spcPct val="90000"/>
              </a:lnSpc>
              <a:spcBef>
                <a:spcPts val="750"/>
              </a:spcBef>
              <a:spcAft>
                <a:spcPts val="0"/>
              </a:spcAft>
              <a:buSzPts val="1800"/>
              <a:buNone/>
            </a:pPr>
            <a:endParaRPr sz="1600">
              <a:latin typeface="Arial"/>
              <a:ea typeface="Arial"/>
              <a:cs typeface="Arial"/>
              <a:sym typeface="Arial"/>
            </a:endParaRPr>
          </a:p>
          <a:p>
            <a:pPr marL="114300" lvl="0" indent="0" algn="l" rtl="0">
              <a:lnSpc>
                <a:spcPct val="90000"/>
              </a:lnSpc>
              <a:spcBef>
                <a:spcPts val="750"/>
              </a:spcBef>
              <a:spcAft>
                <a:spcPts val="0"/>
              </a:spcAft>
              <a:buSzPts val="1800"/>
              <a:buNone/>
            </a:pPr>
            <a:endParaRPr/>
          </a:p>
        </p:txBody>
      </p:sp>
      <p:cxnSp>
        <p:nvCxnSpPr>
          <p:cNvPr id="467" name="Google Shape;467;p37"/>
          <p:cNvCxnSpPr/>
          <p:nvPr/>
        </p:nvCxnSpPr>
        <p:spPr>
          <a:xfrm>
            <a:off x="0" y="2698750"/>
            <a:ext cx="9144000" cy="0"/>
          </a:xfrm>
          <a:prstGeom prst="straightConnector1">
            <a:avLst/>
          </a:prstGeom>
          <a:noFill/>
          <a:ln w="9525" cap="flat" cmpd="sng">
            <a:solidFill>
              <a:srgbClr val="139649"/>
            </a:solidFill>
            <a:prstDash val="solid"/>
            <a:round/>
            <a:headEnd type="none" w="sm" len="sm"/>
            <a:tailEnd type="none" w="sm" len="sm"/>
          </a:ln>
        </p:spPr>
      </p:cxnSp>
      <p:cxnSp>
        <p:nvCxnSpPr>
          <p:cNvPr id="468" name="Google Shape;468;p37"/>
          <p:cNvCxnSpPr/>
          <p:nvPr/>
        </p:nvCxnSpPr>
        <p:spPr>
          <a:xfrm rot="10800000">
            <a:off x="4558904" y="992393"/>
            <a:ext cx="0" cy="3501614"/>
          </a:xfrm>
          <a:prstGeom prst="straightConnector1">
            <a:avLst/>
          </a:prstGeom>
          <a:noFill/>
          <a:ln w="9525" cap="flat" cmpd="sng">
            <a:solidFill>
              <a:srgbClr val="139649"/>
            </a:solidFill>
            <a:prstDash val="solid"/>
            <a:round/>
            <a:headEnd type="none" w="sm" len="sm"/>
            <a:tailEnd type="none" w="sm" len="sm"/>
          </a:ln>
        </p:spPr>
      </p:cxnSp>
      <p:pic>
        <p:nvPicPr>
          <p:cNvPr id="469" name="Google Shape;469;p37"/>
          <p:cNvPicPr preferRelativeResize="0"/>
          <p:nvPr/>
        </p:nvPicPr>
        <p:blipFill rotWithShape="1">
          <a:blip r:embed="rId3">
            <a:alphaModFix/>
          </a:blip>
          <a:srcRect/>
          <a:stretch/>
        </p:blipFill>
        <p:spPr>
          <a:xfrm>
            <a:off x="4129904" y="2244349"/>
            <a:ext cx="858002" cy="858002"/>
          </a:xfrm>
          <a:prstGeom prst="rect">
            <a:avLst/>
          </a:prstGeom>
          <a:solidFill>
            <a:srgbClr val="F2F2F2"/>
          </a:solidFill>
          <a:ln>
            <a:noFill/>
          </a:ln>
        </p:spPr>
      </p:pic>
      <p:pic>
        <p:nvPicPr>
          <p:cNvPr id="470" name="Google Shape;470;p37"/>
          <p:cNvPicPr preferRelativeResize="0"/>
          <p:nvPr/>
        </p:nvPicPr>
        <p:blipFill rotWithShape="1">
          <a:blip r:embed="rId3">
            <a:alphaModFix/>
          </a:blip>
          <a:srcRect/>
          <a:stretch/>
        </p:blipFill>
        <p:spPr>
          <a:xfrm>
            <a:off x="-2426463" y="2776887"/>
            <a:ext cx="858002" cy="858002"/>
          </a:xfrm>
          <a:prstGeom prst="rect">
            <a:avLst/>
          </a:prstGeom>
          <a:solidFill>
            <a:srgbClr val="F2F2F2"/>
          </a:solidFill>
          <a:ln>
            <a:noFill/>
          </a:ln>
        </p:spPr>
      </p:pic>
    </p:spTree>
    <p:extLst>
      <p:ext uri="{BB962C8B-B14F-4D97-AF65-F5344CB8AC3E}">
        <p14:creationId xmlns:p14="http://schemas.microsoft.com/office/powerpoint/2010/main" val="3490260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pic>
        <p:nvPicPr>
          <p:cNvPr id="423" name="Google Shape;423;p35"/>
          <p:cNvPicPr preferRelativeResize="0"/>
          <p:nvPr/>
        </p:nvPicPr>
        <p:blipFill rotWithShape="1">
          <a:blip r:embed="rId3">
            <a:alphaModFix/>
          </a:blip>
          <a:srcRect/>
          <a:stretch/>
        </p:blipFill>
        <p:spPr>
          <a:xfrm>
            <a:off x="-1464" y="543174"/>
            <a:ext cx="2959336" cy="2028576"/>
          </a:xfrm>
          <a:prstGeom prst="rect">
            <a:avLst/>
          </a:prstGeom>
          <a:noFill/>
          <a:ln>
            <a:noFill/>
          </a:ln>
        </p:spPr>
      </p:pic>
      <p:sp>
        <p:nvSpPr>
          <p:cNvPr id="424" name="Google Shape;424;p35"/>
          <p:cNvSpPr txBox="1"/>
          <p:nvPr/>
        </p:nvSpPr>
        <p:spPr>
          <a:xfrm>
            <a:off x="3345" y="270065"/>
            <a:ext cx="2028826" cy="598376"/>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5" name="Google Shape;425;p35"/>
          <p:cNvSpPr/>
          <p:nvPr/>
        </p:nvSpPr>
        <p:spPr>
          <a:xfrm>
            <a:off x="-2" y="2962926"/>
            <a:ext cx="3070842" cy="1637400"/>
          </a:xfrm>
          <a:prstGeom prst="rect">
            <a:avLst/>
          </a:prstGeom>
          <a:solidFill>
            <a:srgbClr val="007B53"/>
          </a:solidFill>
          <a:ln>
            <a:noFill/>
          </a:ln>
        </p:spPr>
        <p:txBody>
          <a:bodyPr spcFirstLastPara="1" wrap="square" lIns="72000" tIns="36000" rIns="72000" bIns="36000" anchor="ctr" anchorCtr="0">
            <a:noAutofit/>
          </a:bodyPr>
          <a:lstStyle/>
          <a:p>
            <a:pPr marL="0" marR="0" lvl="0" indent="0" algn="ctr" rtl="0">
              <a:lnSpc>
                <a:spcPct val="100000"/>
              </a:lnSpc>
              <a:spcBef>
                <a:spcPts val="0"/>
              </a:spcBef>
              <a:spcAft>
                <a:spcPts val="0"/>
              </a:spcAft>
              <a:buNone/>
            </a:pP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dirty="0" err="1">
                <a:solidFill>
                  <a:schemeClr val="lt1"/>
                </a:solidFill>
                <a:latin typeface="Arial"/>
                <a:ea typeface="Arial"/>
                <a:cs typeface="Arial"/>
                <a:sym typeface="Arial"/>
              </a:rPr>
              <a:t>Grow</a:t>
            </a:r>
            <a:r>
              <a:rPr lang="de-DE" sz="1200" b="0" i="0" u="none" strike="noStrike" cap="none" dirty="0">
                <a:solidFill>
                  <a:schemeClr val="lt1"/>
                </a:solidFill>
                <a:latin typeface="Arial"/>
                <a:ea typeface="Arial"/>
                <a:cs typeface="Arial"/>
                <a:sym typeface="Arial"/>
              </a:rPr>
              <a:t> Alumni Volunteer Programme (2017)</a:t>
            </a:r>
            <a:endParaRPr sz="1200" b="0" i="0" u="none" strike="noStrike" cap="none" dirty="0">
              <a:solidFill>
                <a:schemeClr val="lt1"/>
              </a:solidFill>
              <a:latin typeface="Arial"/>
              <a:ea typeface="Arial"/>
              <a:cs typeface="Arial"/>
              <a:sym typeface="Arial"/>
            </a:endParaRPr>
          </a:p>
          <a:p>
            <a:pPr marL="0" lvl="0" indent="0" algn="ctr" rtl="0">
              <a:spcBef>
                <a:spcPts val="0"/>
              </a:spcBef>
              <a:spcAft>
                <a:spcPts val="0"/>
              </a:spcAft>
              <a:buNone/>
            </a:pPr>
            <a:r>
              <a:rPr lang="de-DE" sz="1200" dirty="0">
                <a:solidFill>
                  <a:schemeClr val="lt1"/>
                </a:solidFill>
                <a:highlight>
                  <a:schemeClr val="accent3"/>
                </a:highlight>
              </a:rPr>
              <a:t>Alumni </a:t>
            </a:r>
            <a:r>
              <a:rPr lang="de-DE" sz="1200" dirty="0" err="1">
                <a:solidFill>
                  <a:schemeClr val="lt1"/>
                </a:solidFill>
                <a:highlight>
                  <a:schemeClr val="accent3"/>
                </a:highlight>
              </a:rPr>
              <a:t>metrics</a:t>
            </a:r>
            <a:endParaRPr sz="1200" dirty="0">
              <a:solidFill>
                <a:schemeClr val="lt1"/>
              </a:solidFill>
            </a:endParaRPr>
          </a:p>
          <a:p>
            <a:pPr marL="0" marR="0" lvl="0" indent="0" algn="ctr" rtl="0">
              <a:lnSpc>
                <a:spcPct val="100000"/>
              </a:lnSpc>
              <a:spcBef>
                <a:spcPts val="0"/>
              </a:spcBef>
              <a:spcAft>
                <a:spcPts val="0"/>
              </a:spcAft>
              <a:buNone/>
            </a:pP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dirty="0">
                <a:solidFill>
                  <a:schemeClr val="lt1"/>
                </a:solidFill>
                <a:latin typeface="Arial"/>
                <a:ea typeface="Arial"/>
                <a:cs typeface="Arial"/>
                <a:sym typeface="Arial"/>
              </a:rPr>
              <a:t>Support: </a:t>
            </a:r>
          </a:p>
          <a:p>
            <a:pPr marL="0" marR="0" lvl="0" indent="0" algn="ctr" rtl="0">
              <a:lnSpc>
                <a:spcPct val="100000"/>
              </a:lnSpc>
              <a:spcBef>
                <a:spcPts val="0"/>
              </a:spcBef>
              <a:spcAft>
                <a:spcPts val="0"/>
              </a:spcAft>
              <a:buNone/>
            </a:pPr>
            <a:r>
              <a:rPr lang="de-DE" sz="1200" b="0" i="0" u="none" strike="noStrike" cap="none" dirty="0">
                <a:solidFill>
                  <a:schemeClr val="lt1"/>
                </a:solidFill>
                <a:latin typeface="Arial"/>
                <a:ea typeface="Arial"/>
                <a:cs typeface="Arial"/>
                <a:sym typeface="Arial"/>
              </a:rPr>
              <a:t>Friends </a:t>
            </a:r>
            <a:r>
              <a:rPr lang="de-DE" sz="1200" b="0" i="0" u="none" strike="noStrike" cap="none" dirty="0" err="1">
                <a:solidFill>
                  <a:schemeClr val="lt1"/>
                </a:solidFill>
                <a:latin typeface="Arial"/>
                <a:ea typeface="Arial"/>
                <a:cs typeface="Arial"/>
                <a:sym typeface="Arial"/>
              </a:rPr>
              <a:t>of</a:t>
            </a:r>
            <a:r>
              <a:rPr lang="de-DE" sz="1200" b="0" i="0" u="none" strike="noStrike" cap="none" dirty="0">
                <a:solidFill>
                  <a:schemeClr val="lt1"/>
                </a:solidFill>
                <a:latin typeface="Arial"/>
                <a:ea typeface="Arial"/>
                <a:cs typeface="Arial"/>
                <a:sym typeface="Arial"/>
              </a:rPr>
              <a:t> EMBL (2021)</a:t>
            </a:r>
            <a:endParaRPr dirty="0"/>
          </a:p>
          <a:p>
            <a:pPr marL="0" marR="0" lvl="0" indent="0" algn="ctr" rtl="0">
              <a:lnSpc>
                <a:spcPct val="100000"/>
              </a:lnSpc>
              <a:spcBef>
                <a:spcPts val="0"/>
              </a:spcBef>
              <a:spcAft>
                <a:spcPts val="0"/>
              </a:spcAft>
              <a:buNone/>
            </a:pPr>
            <a:r>
              <a:rPr lang="de-DE" sz="1200" b="0" i="0" u="none" strike="noStrike" cap="none" dirty="0">
                <a:solidFill>
                  <a:schemeClr val="lt1"/>
                </a:solidFill>
                <a:latin typeface="Arial"/>
                <a:ea typeface="Arial"/>
                <a:cs typeface="Arial"/>
                <a:sym typeface="Arial"/>
              </a:rPr>
              <a:t>Environmental Research Initiative (2022)</a:t>
            </a:r>
            <a:endParaRPr dirty="0"/>
          </a:p>
        </p:txBody>
      </p:sp>
      <p:sp>
        <p:nvSpPr>
          <p:cNvPr id="426" name="Google Shape;426;p35"/>
          <p:cNvSpPr/>
          <p:nvPr/>
        </p:nvSpPr>
        <p:spPr>
          <a:xfrm>
            <a:off x="3071130" y="2970401"/>
            <a:ext cx="3070842" cy="1637400"/>
          </a:xfrm>
          <a:prstGeom prst="rect">
            <a:avLst/>
          </a:prstGeom>
          <a:solidFill>
            <a:srgbClr val="007B53"/>
          </a:solidFill>
          <a:ln>
            <a:noFill/>
          </a:ln>
        </p:spPr>
        <p:txBody>
          <a:bodyPr spcFirstLastPara="1" wrap="square" lIns="72000" tIns="36000" rIns="72000" bIns="36000" anchor="ctr" anchorCtr="0">
            <a:noAutofit/>
          </a:bodyPr>
          <a:lstStyle/>
          <a:p>
            <a:pPr marL="0" marR="0" lvl="0" indent="0" algn="ctr" rtl="0">
              <a:lnSpc>
                <a:spcPct val="100000"/>
              </a:lnSpc>
              <a:spcBef>
                <a:spcPts val="0"/>
              </a:spcBef>
              <a:spcAft>
                <a:spcPts val="0"/>
              </a:spcAft>
              <a:buNone/>
            </a:pP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lang="de-DE"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dirty="0">
                <a:solidFill>
                  <a:schemeClr val="lt1"/>
                </a:solidFill>
                <a:latin typeface="Arial"/>
                <a:ea typeface="Arial"/>
                <a:cs typeface="Arial"/>
                <a:sym typeface="Arial"/>
              </a:rPr>
              <a:t>Communications</a:t>
            </a:r>
            <a:endParaRPr dirty="0"/>
          </a:p>
          <a:p>
            <a:pPr marL="0" marR="0" lvl="0" indent="0" algn="ctr" rtl="0">
              <a:lnSpc>
                <a:spcPct val="100000"/>
              </a:lnSpc>
              <a:spcBef>
                <a:spcPts val="0"/>
              </a:spcBef>
              <a:spcAft>
                <a:spcPts val="0"/>
              </a:spcAft>
              <a:buNone/>
            </a:pPr>
            <a:r>
              <a:rPr lang="de-DE" sz="1200" b="0" i="0" u="none" strike="noStrike" cap="none" dirty="0">
                <a:solidFill>
                  <a:schemeClr val="lt1"/>
                </a:solidFill>
                <a:highlight>
                  <a:schemeClr val="accent3"/>
                </a:highlight>
                <a:latin typeface="Arial"/>
                <a:ea typeface="Arial"/>
                <a:cs typeface="Arial"/>
                <a:sym typeface="Arial"/>
              </a:rPr>
              <a:t>EMBL in ...  Events (2016)</a:t>
            </a:r>
            <a:endParaRPr dirty="0">
              <a:highlight>
                <a:schemeClr val="accent3"/>
              </a:highlight>
            </a:endParaRPr>
          </a:p>
          <a:p>
            <a:pPr marL="0" marR="0" lvl="0" indent="0" algn="ctr" rtl="0">
              <a:lnSpc>
                <a:spcPct val="100000"/>
              </a:lnSpc>
              <a:spcBef>
                <a:spcPts val="0"/>
              </a:spcBef>
              <a:spcAft>
                <a:spcPts val="0"/>
              </a:spcAft>
              <a:buNone/>
            </a:pPr>
            <a:r>
              <a:rPr lang="de-DE" sz="1200" b="0" i="0" u="none" strike="noStrike" cap="none" dirty="0">
                <a:solidFill>
                  <a:schemeClr val="lt1"/>
                </a:solidFill>
                <a:latin typeface="Arial"/>
                <a:ea typeface="Arial"/>
                <a:cs typeface="Arial"/>
                <a:sym typeface="Arial"/>
              </a:rPr>
              <a:t>Coffee </a:t>
            </a:r>
            <a:r>
              <a:rPr lang="de-DE" sz="1200" b="0" i="0" u="none" strike="noStrike" cap="none" dirty="0" err="1">
                <a:solidFill>
                  <a:schemeClr val="lt1"/>
                </a:solidFill>
                <a:latin typeface="Arial"/>
                <a:ea typeface="Arial"/>
                <a:cs typeface="Arial"/>
                <a:sym typeface="Arial"/>
              </a:rPr>
              <a:t>with</a:t>
            </a:r>
            <a:r>
              <a:rPr lang="de-DE" sz="1200" b="0" i="0" u="none" strike="noStrike" cap="none" dirty="0">
                <a:solidFill>
                  <a:schemeClr val="lt1"/>
                </a:solidFill>
                <a:latin typeface="Arial"/>
                <a:ea typeface="Arial"/>
                <a:cs typeface="Arial"/>
                <a:sym typeface="Arial"/>
              </a:rPr>
              <a:t> EMBL (2020)</a:t>
            </a:r>
            <a:endParaRPr dirty="0"/>
          </a:p>
          <a:p>
            <a:pPr marL="0" marR="0" lvl="0" indent="0" algn="ctr" rtl="0">
              <a:lnSpc>
                <a:spcPct val="100000"/>
              </a:lnSpc>
              <a:spcBef>
                <a:spcPts val="0"/>
              </a:spcBef>
              <a:spcAft>
                <a:spcPts val="0"/>
              </a:spcAft>
              <a:buNone/>
            </a:pPr>
            <a:endParaRPr lang="de-DE"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lang="de-DE" sz="1200" dirty="0">
              <a:solidFill>
                <a:schemeClr val="lt1"/>
              </a:solidFill>
            </a:endParaRPr>
          </a:p>
          <a:p>
            <a:pPr marL="0" marR="0" lvl="0" indent="0" algn="ctr" rtl="0">
              <a:lnSpc>
                <a:spcPct val="100000"/>
              </a:lnSpc>
              <a:spcBef>
                <a:spcPts val="0"/>
              </a:spcBef>
              <a:spcAft>
                <a:spcPts val="0"/>
              </a:spcAft>
              <a:buNone/>
            </a:pPr>
            <a:r>
              <a:rPr lang="de-DE" sz="1200" b="0" i="0" u="none" strike="noStrike" cap="none" dirty="0" err="1">
                <a:solidFill>
                  <a:schemeClr val="lt1"/>
                </a:solidFill>
                <a:latin typeface="Arial"/>
                <a:ea typeface="Arial"/>
                <a:cs typeface="Arial"/>
                <a:sym typeface="Arial"/>
              </a:rPr>
              <a:t>Kafatos</a:t>
            </a:r>
            <a:r>
              <a:rPr lang="de-DE" sz="1200" b="0" i="0" u="none" strike="noStrike" cap="none" dirty="0">
                <a:solidFill>
                  <a:schemeClr val="lt1"/>
                </a:solidFill>
                <a:latin typeface="Arial"/>
                <a:ea typeface="Arial"/>
                <a:cs typeface="Arial"/>
                <a:sym typeface="Arial"/>
              </a:rPr>
              <a:t> </a:t>
            </a:r>
            <a:r>
              <a:rPr lang="de-DE" sz="1200" b="0" i="0" u="none" strike="noStrike" cap="none" dirty="0" err="1">
                <a:solidFill>
                  <a:schemeClr val="lt1"/>
                </a:solidFill>
                <a:latin typeface="Arial"/>
                <a:ea typeface="Arial"/>
                <a:cs typeface="Arial"/>
                <a:sym typeface="Arial"/>
              </a:rPr>
              <a:t>Lecture</a:t>
            </a:r>
            <a:r>
              <a:rPr lang="de-DE" sz="1200" b="0" i="0" u="none" strike="noStrike" cap="none" dirty="0">
                <a:solidFill>
                  <a:schemeClr val="lt1"/>
                </a:solidFill>
                <a:latin typeface="Arial"/>
                <a:ea typeface="Arial"/>
                <a:cs typeface="Arial"/>
                <a:sym typeface="Arial"/>
              </a:rPr>
              <a:t> (2022)</a:t>
            </a:r>
            <a:endParaRPr dirty="0"/>
          </a:p>
          <a:p>
            <a:pPr marL="0" marR="0" lvl="0" indent="0" algn="ctr" rtl="0">
              <a:lnSpc>
                <a:spcPct val="100000"/>
              </a:lnSpc>
              <a:spcBef>
                <a:spcPts val="0"/>
              </a:spcBef>
              <a:spcAft>
                <a:spcPts val="0"/>
              </a:spcAft>
              <a:buNone/>
            </a:pPr>
            <a:r>
              <a:rPr lang="de-DE" sz="1200" b="0" i="0" u="none" strike="noStrike" cap="none" dirty="0">
                <a:solidFill>
                  <a:schemeClr val="lt1"/>
                </a:solidFill>
                <a:latin typeface="Arial"/>
                <a:ea typeface="Arial"/>
                <a:cs typeface="Arial"/>
                <a:sym typeface="Arial"/>
              </a:rPr>
              <a:t>YouTube </a:t>
            </a:r>
            <a:r>
              <a:rPr lang="de-DE" sz="1200" b="0" i="0" u="none" strike="noStrike" cap="none" dirty="0" err="1">
                <a:solidFill>
                  <a:schemeClr val="lt1"/>
                </a:solidFill>
                <a:latin typeface="Arial"/>
                <a:ea typeface="Arial"/>
                <a:cs typeface="Arial"/>
                <a:sym typeface="Arial"/>
              </a:rPr>
              <a:t>channel</a:t>
            </a:r>
            <a:r>
              <a:rPr lang="de-DE" sz="1200" b="0" i="0" u="none" strike="noStrike" cap="none" dirty="0">
                <a:solidFill>
                  <a:schemeClr val="lt1"/>
                </a:solidFill>
                <a:latin typeface="Arial"/>
                <a:ea typeface="Arial"/>
                <a:cs typeface="Arial"/>
                <a:sym typeface="Arial"/>
              </a:rPr>
              <a:t> (2022)</a:t>
            </a: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200" dirty="0">
              <a:solidFill>
                <a:schemeClr val="lt1"/>
              </a:solidFill>
            </a:endParaRPr>
          </a:p>
          <a:p>
            <a:pPr marL="0" marR="0" lvl="0" indent="0" algn="ctr" rtl="0">
              <a:lnSpc>
                <a:spcPct val="100000"/>
              </a:lnSpc>
              <a:spcBef>
                <a:spcPts val="0"/>
              </a:spcBef>
              <a:spcAft>
                <a:spcPts val="0"/>
              </a:spcAft>
              <a:buNone/>
            </a:pPr>
            <a:endParaRPr sz="1200" dirty="0">
              <a:solidFill>
                <a:schemeClr val="lt1"/>
              </a:solidFill>
            </a:endParaRPr>
          </a:p>
        </p:txBody>
      </p:sp>
      <p:sp>
        <p:nvSpPr>
          <p:cNvPr id="427" name="Google Shape;427;p35"/>
          <p:cNvSpPr/>
          <p:nvPr/>
        </p:nvSpPr>
        <p:spPr>
          <a:xfrm>
            <a:off x="6073157" y="2970326"/>
            <a:ext cx="3070843" cy="1637400"/>
          </a:xfrm>
          <a:prstGeom prst="rect">
            <a:avLst/>
          </a:prstGeom>
          <a:solidFill>
            <a:srgbClr val="007B53"/>
          </a:solidFill>
          <a:ln>
            <a:noFill/>
          </a:ln>
        </p:spPr>
        <p:txBody>
          <a:bodyPr spcFirstLastPara="1" wrap="square" lIns="72000" tIns="36000" rIns="72000" bIns="36000" anchor="ctr" anchorCtr="0">
            <a:noAutofit/>
          </a:bodyPr>
          <a:lstStyle/>
          <a:p>
            <a:pPr marL="0" marR="0" lvl="0" indent="0" algn="ctr" rtl="0">
              <a:lnSpc>
                <a:spcPct val="100000"/>
              </a:lnSpc>
              <a:spcBef>
                <a:spcPts val="0"/>
              </a:spcBef>
              <a:spcAft>
                <a:spcPts val="0"/>
              </a:spcAft>
              <a:buNone/>
            </a:pP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dirty="0">
                <a:solidFill>
                  <a:schemeClr val="lt1"/>
                </a:solidFill>
                <a:latin typeface="Arial"/>
                <a:ea typeface="Arial"/>
                <a:cs typeface="Arial"/>
                <a:sym typeface="Arial"/>
              </a:rPr>
              <a:t>John Kendrew Award  (2007)</a:t>
            </a:r>
            <a:endParaRPr dirty="0"/>
          </a:p>
          <a:p>
            <a:pPr marL="0" marR="0" lvl="0" indent="0" algn="ctr" rtl="0">
              <a:lnSpc>
                <a:spcPct val="100000"/>
              </a:lnSpc>
              <a:spcBef>
                <a:spcPts val="0"/>
              </a:spcBef>
              <a:spcAft>
                <a:spcPts val="0"/>
              </a:spcAft>
              <a:buNone/>
            </a:pPr>
            <a:r>
              <a:rPr lang="de-DE" sz="1200" b="0" i="0" u="none" strike="noStrike" cap="none" dirty="0" err="1">
                <a:solidFill>
                  <a:schemeClr val="lt1"/>
                </a:solidFill>
                <a:latin typeface="Arial"/>
                <a:ea typeface="Arial"/>
                <a:cs typeface="Arial"/>
                <a:sym typeface="Arial"/>
              </a:rPr>
              <a:t>Careers</a:t>
            </a:r>
            <a:r>
              <a:rPr lang="de-DE" sz="1200" b="0" i="0" u="none" strike="noStrike" cap="none" dirty="0">
                <a:solidFill>
                  <a:schemeClr val="lt1"/>
                </a:solidFill>
                <a:latin typeface="Arial"/>
                <a:ea typeface="Arial"/>
                <a:cs typeface="Arial"/>
                <a:sym typeface="Arial"/>
              </a:rPr>
              <a:t> </a:t>
            </a:r>
            <a:r>
              <a:rPr lang="de-DE" sz="1200" b="0" i="0" u="none" strike="noStrike" cap="none" dirty="0" err="1">
                <a:solidFill>
                  <a:schemeClr val="lt1"/>
                </a:solidFill>
                <a:latin typeface="Arial"/>
                <a:ea typeface="Arial"/>
                <a:cs typeface="Arial"/>
                <a:sym typeface="Arial"/>
              </a:rPr>
              <a:t>data</a:t>
            </a:r>
            <a:r>
              <a:rPr lang="de-DE" sz="1200" b="0" i="0" u="none" strike="noStrike" cap="none" dirty="0">
                <a:solidFill>
                  <a:schemeClr val="lt1"/>
                </a:solidFill>
                <a:latin typeface="Arial"/>
                <a:ea typeface="Arial"/>
                <a:cs typeface="Arial"/>
                <a:sym typeface="Arial"/>
              </a:rPr>
              <a:t>, </a:t>
            </a:r>
            <a:r>
              <a:rPr lang="de-DE" sz="1200" b="0" i="0" u="none" strike="noStrike" cap="none" dirty="0" err="1">
                <a:solidFill>
                  <a:schemeClr val="lt1"/>
                </a:solidFill>
                <a:latin typeface="Arial"/>
                <a:ea typeface="Arial"/>
                <a:cs typeface="Arial"/>
                <a:sym typeface="Arial"/>
              </a:rPr>
              <a:t>eg</a:t>
            </a:r>
            <a:r>
              <a:rPr lang="de-DE" sz="1200" b="0" i="0" u="none" strike="noStrike" cap="none" dirty="0">
                <a:solidFill>
                  <a:schemeClr val="lt1"/>
                </a:solidFill>
                <a:latin typeface="Arial"/>
                <a:ea typeface="Arial"/>
                <a:cs typeface="Arial"/>
                <a:sym typeface="Arial"/>
              </a:rPr>
              <a:t> Fellows </a:t>
            </a:r>
            <a:r>
              <a:rPr lang="de-DE" sz="1200" b="0" i="0" u="none" strike="noStrike" cap="none" dirty="0" err="1">
                <a:solidFill>
                  <a:schemeClr val="lt1"/>
                </a:solidFill>
                <a:latin typeface="Arial"/>
                <a:ea typeface="Arial"/>
                <a:cs typeface="Arial"/>
                <a:sym typeface="Arial"/>
              </a:rPr>
              <a:t>study</a:t>
            </a: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dirty="0" err="1">
                <a:solidFill>
                  <a:schemeClr val="lt1"/>
                </a:solidFill>
                <a:latin typeface="Arial"/>
                <a:ea typeface="Arial"/>
                <a:cs typeface="Arial"/>
                <a:sym typeface="Arial"/>
              </a:rPr>
              <a:t>Careers</a:t>
            </a:r>
            <a:r>
              <a:rPr lang="de-DE" sz="1200" b="0" i="0" u="none" strike="noStrike" cap="none" dirty="0">
                <a:solidFill>
                  <a:schemeClr val="lt1"/>
                </a:solidFill>
                <a:latin typeface="Arial"/>
                <a:ea typeface="Arial"/>
                <a:cs typeface="Arial"/>
                <a:sym typeface="Arial"/>
              </a:rPr>
              <a:t> </a:t>
            </a:r>
            <a:r>
              <a:rPr lang="de-DE" sz="1200" b="0" i="0" u="none" strike="noStrike" cap="none" dirty="0" err="1">
                <a:solidFill>
                  <a:schemeClr val="lt1"/>
                </a:solidFill>
                <a:latin typeface="Arial"/>
                <a:ea typeface="Arial"/>
                <a:cs typeface="Arial"/>
                <a:sym typeface="Arial"/>
              </a:rPr>
              <a:t>speakers</a:t>
            </a:r>
            <a:r>
              <a:rPr lang="de-DE" sz="1200" b="0" i="0" u="none" strike="noStrike" cap="none" dirty="0">
                <a:solidFill>
                  <a:schemeClr val="lt1"/>
                </a:solidFill>
                <a:latin typeface="Arial"/>
                <a:ea typeface="Arial"/>
                <a:cs typeface="Arial"/>
                <a:sym typeface="Arial"/>
              </a:rPr>
              <a:t>, </a:t>
            </a:r>
            <a:r>
              <a:rPr lang="de-DE" sz="1200" b="0" i="0" u="none" strike="noStrike" cap="none" dirty="0" err="1">
                <a:solidFill>
                  <a:schemeClr val="lt1"/>
                </a:solidFill>
                <a:latin typeface="Arial"/>
                <a:ea typeface="Arial"/>
                <a:cs typeface="Arial"/>
                <a:sym typeface="Arial"/>
              </a:rPr>
              <a:t>blogs</a:t>
            </a:r>
            <a:r>
              <a:rPr lang="de-DE" sz="1200" b="0" i="0" u="none" strike="noStrike" cap="none" dirty="0">
                <a:solidFill>
                  <a:schemeClr val="lt1"/>
                </a:solidFill>
                <a:latin typeface="Arial"/>
                <a:ea typeface="Arial"/>
                <a:cs typeface="Arial"/>
                <a:sym typeface="Arial"/>
              </a:rPr>
              <a:t>, </a:t>
            </a:r>
            <a:r>
              <a:rPr lang="de-DE" sz="1200" b="0" i="0" u="none" strike="noStrike" cap="none" dirty="0" err="1">
                <a:solidFill>
                  <a:schemeClr val="lt1"/>
                </a:solidFill>
                <a:latin typeface="Arial"/>
                <a:ea typeface="Arial"/>
                <a:cs typeface="Arial"/>
                <a:sym typeface="Arial"/>
              </a:rPr>
              <a:t>mentors</a:t>
            </a:r>
            <a:r>
              <a:rPr lang="de-DE" sz="1200" b="0" i="0" u="none" strike="noStrike" cap="none" dirty="0">
                <a:solidFill>
                  <a:schemeClr val="lt1"/>
                </a:solidFill>
                <a:latin typeface="Arial"/>
                <a:ea typeface="Arial"/>
                <a:cs typeface="Arial"/>
                <a:sym typeface="Arial"/>
              </a:rPr>
              <a:t> (LEAP)</a:t>
            </a:r>
            <a:endParaRPr dirty="0"/>
          </a:p>
          <a:p>
            <a:pPr marL="0" marR="0" lvl="0" indent="0" algn="ctr" rtl="0">
              <a:lnSpc>
                <a:spcPct val="100000"/>
              </a:lnSpc>
              <a:spcBef>
                <a:spcPts val="0"/>
              </a:spcBef>
              <a:spcAft>
                <a:spcPts val="0"/>
              </a:spcAft>
              <a:buNone/>
            </a:pP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lang="de-DE" sz="1200" b="0" i="0" u="none" strike="noStrike" cap="none" dirty="0">
              <a:solidFill>
                <a:schemeClr val="lt1"/>
              </a:solidFill>
              <a:highlight>
                <a:schemeClr val="accent3"/>
              </a:highlight>
              <a:latin typeface="Arial"/>
              <a:ea typeface="Arial"/>
              <a:cs typeface="Arial"/>
              <a:sym typeface="Arial"/>
            </a:endParaRPr>
          </a:p>
          <a:p>
            <a:pPr marL="0" marR="0" lvl="0" indent="0" algn="ctr" rtl="0">
              <a:lnSpc>
                <a:spcPct val="100000"/>
              </a:lnSpc>
              <a:spcBef>
                <a:spcPts val="0"/>
              </a:spcBef>
              <a:spcAft>
                <a:spcPts val="0"/>
              </a:spcAft>
              <a:buNone/>
            </a:pPr>
            <a:r>
              <a:rPr lang="de-DE" sz="1200" b="0" i="0" u="none" strike="noStrike" cap="none" dirty="0">
                <a:solidFill>
                  <a:schemeClr val="lt1"/>
                </a:solidFill>
                <a:highlight>
                  <a:schemeClr val="accent3"/>
                </a:highlight>
                <a:latin typeface="Arial"/>
                <a:ea typeface="Arial"/>
                <a:cs typeface="Arial"/>
                <a:sym typeface="Arial"/>
              </a:rPr>
              <a:t>Alumni </a:t>
            </a:r>
            <a:r>
              <a:rPr lang="de-DE" sz="1200" b="0" i="0" u="none" strike="noStrike" cap="none" dirty="0" err="1">
                <a:solidFill>
                  <a:schemeClr val="lt1"/>
                </a:solidFill>
                <a:highlight>
                  <a:schemeClr val="accent3"/>
                </a:highlight>
                <a:latin typeface="Arial"/>
                <a:ea typeface="Arial"/>
                <a:cs typeface="Arial"/>
                <a:sym typeface="Arial"/>
              </a:rPr>
              <a:t>Mentorship</a:t>
            </a:r>
            <a:r>
              <a:rPr lang="de-DE" sz="1200" b="0" i="0" u="none" strike="noStrike" cap="none" dirty="0">
                <a:solidFill>
                  <a:schemeClr val="lt1"/>
                </a:solidFill>
                <a:highlight>
                  <a:schemeClr val="accent3"/>
                </a:highlight>
                <a:latin typeface="Arial"/>
                <a:ea typeface="Arial"/>
                <a:cs typeface="Arial"/>
                <a:sym typeface="Arial"/>
              </a:rPr>
              <a:t> Programme (2022)</a:t>
            </a:r>
            <a:endParaRPr dirty="0">
              <a:highlight>
                <a:schemeClr val="accent3"/>
              </a:highlight>
            </a:endParaRPr>
          </a:p>
          <a:p>
            <a:pPr marL="0" marR="0" lvl="0" indent="0" algn="ctr" rtl="0">
              <a:lnSpc>
                <a:spcPct val="100000"/>
              </a:lnSpc>
              <a:spcBef>
                <a:spcPts val="0"/>
              </a:spcBef>
              <a:spcAft>
                <a:spcPts val="0"/>
              </a:spcAft>
              <a:buNone/>
            </a:pPr>
            <a:endParaRPr sz="1200" b="0" i="0" u="none" strike="noStrike" cap="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None/>
            </a:pPr>
            <a:endParaRPr sz="1500" b="0" i="0" u="none" strike="noStrike" cap="none" dirty="0">
              <a:solidFill>
                <a:srgbClr val="FFFFFF"/>
              </a:solidFill>
              <a:latin typeface="Arial"/>
              <a:ea typeface="Arial"/>
              <a:cs typeface="Arial"/>
              <a:sym typeface="Arial"/>
            </a:endParaRPr>
          </a:p>
        </p:txBody>
      </p:sp>
      <p:pic>
        <p:nvPicPr>
          <p:cNvPr id="428" name="Google Shape;428;p35"/>
          <p:cNvPicPr preferRelativeResize="0"/>
          <p:nvPr/>
        </p:nvPicPr>
        <p:blipFill rotWithShape="1">
          <a:blip r:embed="rId4">
            <a:alphaModFix/>
          </a:blip>
          <a:srcRect/>
          <a:stretch/>
        </p:blipFill>
        <p:spPr>
          <a:xfrm>
            <a:off x="2983588" y="575571"/>
            <a:ext cx="3021749" cy="2109736"/>
          </a:xfrm>
          <a:prstGeom prst="rect">
            <a:avLst/>
          </a:prstGeom>
          <a:noFill/>
          <a:ln>
            <a:noFill/>
          </a:ln>
        </p:spPr>
      </p:pic>
      <p:pic>
        <p:nvPicPr>
          <p:cNvPr id="429" name="Google Shape;429;p35"/>
          <p:cNvPicPr preferRelativeResize="0"/>
          <p:nvPr/>
        </p:nvPicPr>
        <p:blipFill rotWithShape="1">
          <a:blip r:embed="rId5">
            <a:alphaModFix/>
          </a:blip>
          <a:srcRect/>
          <a:stretch/>
        </p:blipFill>
        <p:spPr>
          <a:xfrm>
            <a:off x="6058420" y="526187"/>
            <a:ext cx="3070841" cy="2307980"/>
          </a:xfrm>
          <a:prstGeom prst="rect">
            <a:avLst/>
          </a:prstGeom>
          <a:noFill/>
          <a:ln>
            <a:noFill/>
          </a:ln>
        </p:spPr>
      </p:pic>
      <p:sp>
        <p:nvSpPr>
          <p:cNvPr id="430" name="Google Shape;430;p35"/>
          <p:cNvSpPr/>
          <p:nvPr/>
        </p:nvSpPr>
        <p:spPr>
          <a:xfrm>
            <a:off x="-1" y="2218750"/>
            <a:ext cx="2965151"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de-DE" sz="1200" b="1" i="0" u="none" strike="noStrike" cap="none">
                <a:solidFill>
                  <a:srgbClr val="FFFFFF"/>
                </a:solidFill>
              </a:rPr>
              <a:t>Increase EMBL Resources &amp; Opportunities</a:t>
            </a:r>
            <a:endParaRPr sz="1200" b="1" i="0" u="none" strike="noStrike" cap="none">
              <a:solidFill>
                <a:srgbClr val="000000"/>
              </a:solidFill>
            </a:endParaRPr>
          </a:p>
        </p:txBody>
      </p:sp>
      <p:sp>
        <p:nvSpPr>
          <p:cNvPr id="431" name="Google Shape;431;p35"/>
          <p:cNvSpPr txBox="1"/>
          <p:nvPr/>
        </p:nvSpPr>
        <p:spPr>
          <a:xfrm>
            <a:off x="358776" y="70339"/>
            <a:ext cx="8791290" cy="799500"/>
          </a:xfrm>
          <a:prstGeom prst="rect">
            <a:avLst/>
          </a:prstGeom>
          <a:solidFill>
            <a:schemeClr val="lt1"/>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None/>
            </a:pPr>
            <a:r>
              <a:rPr lang="de-DE" sz="2400" b="0" i="0" u="none" strike="noStrike" cap="none">
                <a:solidFill>
                  <a:srgbClr val="000000"/>
                </a:solidFill>
                <a:latin typeface="Arial"/>
                <a:ea typeface="Arial"/>
                <a:cs typeface="Arial"/>
                <a:sym typeface="Arial"/>
              </a:rPr>
              <a:t>Goals and Exampl</a:t>
            </a:r>
            <a:r>
              <a:rPr lang="de-DE" sz="2400"/>
              <a:t>e Activities</a:t>
            </a:r>
            <a:endParaRPr sz="2400" b="1" i="0" u="none" strike="noStrike" cap="none">
              <a:solidFill>
                <a:srgbClr val="000000"/>
              </a:solidFill>
              <a:latin typeface="Arial"/>
              <a:ea typeface="Arial"/>
              <a:cs typeface="Arial"/>
              <a:sym typeface="Arial"/>
            </a:endParaRPr>
          </a:p>
        </p:txBody>
      </p:sp>
      <p:sp>
        <p:nvSpPr>
          <p:cNvPr id="432" name="Google Shape;432;p35"/>
          <p:cNvSpPr/>
          <p:nvPr/>
        </p:nvSpPr>
        <p:spPr>
          <a:xfrm>
            <a:off x="2983588" y="2209801"/>
            <a:ext cx="3036487"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de-DE" sz="1200" b="1" i="0" u="none" strike="noStrike" cap="none">
                <a:solidFill>
                  <a:srgbClr val="FFFFFF"/>
                </a:solidFill>
              </a:rPr>
              <a:t>Aid EMBL Growth &amp; Reputation</a:t>
            </a:r>
            <a:endParaRPr sz="1200" b="1" i="0" u="none" strike="noStrike" cap="none">
              <a:solidFill>
                <a:srgbClr val="000000"/>
              </a:solidFill>
            </a:endParaRPr>
          </a:p>
        </p:txBody>
      </p:sp>
      <p:sp>
        <p:nvSpPr>
          <p:cNvPr id="433" name="Google Shape;433;p35"/>
          <p:cNvSpPr/>
          <p:nvPr/>
        </p:nvSpPr>
        <p:spPr>
          <a:xfrm>
            <a:off x="6073158" y="2218750"/>
            <a:ext cx="3076908" cy="768300"/>
          </a:xfrm>
          <a:prstGeom prst="rect">
            <a:avLst/>
          </a:prstGeom>
          <a:solidFill>
            <a:srgbClr val="18974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r>
              <a:rPr lang="de-DE" sz="1200" b="1" i="0" u="none" strike="noStrike" cap="none">
                <a:solidFill>
                  <a:srgbClr val="FFFFFF"/>
                </a:solidFill>
              </a:rPr>
              <a:t>Support Recruitment &amp; </a:t>
            </a:r>
            <a:endParaRPr b="1"/>
          </a:p>
          <a:p>
            <a:pPr marL="0" marR="0" lvl="0" indent="0" algn="ctr" rtl="0">
              <a:lnSpc>
                <a:spcPct val="100000"/>
              </a:lnSpc>
              <a:spcBef>
                <a:spcPts val="0"/>
              </a:spcBef>
              <a:spcAft>
                <a:spcPts val="0"/>
              </a:spcAft>
              <a:buNone/>
            </a:pPr>
            <a:r>
              <a:rPr lang="de-DE" sz="1200" b="1" i="0" u="none" strike="noStrike" cap="none">
                <a:solidFill>
                  <a:srgbClr val="FFFFFF"/>
                </a:solidFill>
              </a:rPr>
              <a:t>Career Development</a:t>
            </a:r>
            <a:endParaRPr sz="1200" b="1" i="0" u="none" strike="noStrike" cap="none">
              <a:solidFill>
                <a:srgbClr val="000000"/>
              </a:solidFill>
            </a:endParaRPr>
          </a:p>
        </p:txBody>
      </p:sp>
      <p:cxnSp>
        <p:nvCxnSpPr>
          <p:cNvPr id="434" name="Google Shape;434;p35"/>
          <p:cNvCxnSpPr/>
          <p:nvPr/>
        </p:nvCxnSpPr>
        <p:spPr>
          <a:xfrm>
            <a:off x="0" y="3757615"/>
            <a:ext cx="9129261" cy="0"/>
          </a:xfrm>
          <a:prstGeom prst="straightConnector1">
            <a:avLst/>
          </a:prstGeom>
          <a:noFill/>
          <a:ln w="9525" cap="flat" cmpd="sng">
            <a:solidFill>
              <a:schemeClr val="lt1"/>
            </a:solidFill>
            <a:prstDash val="solid"/>
            <a:round/>
            <a:headEnd type="none" w="sm" len="sm"/>
            <a:tailEnd type="none" w="sm" len="sm"/>
          </a:ln>
        </p:spPr>
      </p:cxnSp>
      <p:cxnSp>
        <p:nvCxnSpPr>
          <p:cNvPr id="435" name="Google Shape;435;p35"/>
          <p:cNvCxnSpPr/>
          <p:nvPr/>
        </p:nvCxnSpPr>
        <p:spPr>
          <a:xfrm rot="10800000">
            <a:off x="2960492" y="826038"/>
            <a:ext cx="37834" cy="3768988"/>
          </a:xfrm>
          <a:prstGeom prst="straightConnector1">
            <a:avLst/>
          </a:prstGeom>
          <a:noFill/>
          <a:ln w="57150" cap="flat" cmpd="sng">
            <a:solidFill>
              <a:schemeClr val="lt1"/>
            </a:solidFill>
            <a:prstDash val="solid"/>
            <a:round/>
            <a:headEnd type="none" w="sm" len="sm"/>
            <a:tailEnd type="none" w="sm" len="sm"/>
          </a:ln>
        </p:spPr>
      </p:cxnSp>
      <p:cxnSp>
        <p:nvCxnSpPr>
          <p:cNvPr id="436" name="Google Shape;436;p35"/>
          <p:cNvCxnSpPr/>
          <p:nvPr/>
        </p:nvCxnSpPr>
        <p:spPr>
          <a:xfrm rot="10800000">
            <a:off x="6048181" y="728207"/>
            <a:ext cx="12846" cy="3870569"/>
          </a:xfrm>
          <a:prstGeom prst="straightConnector1">
            <a:avLst/>
          </a:prstGeom>
          <a:noFill/>
          <a:ln w="57150" cap="flat" cmpd="sng">
            <a:solidFill>
              <a:schemeClr val="lt1"/>
            </a:solidFill>
            <a:prstDash val="solid"/>
            <a:round/>
            <a:headEnd type="none" w="sm" len="sm"/>
            <a:tailEnd type="none" w="sm" len="sm"/>
          </a:ln>
        </p:spPr>
      </p:cxnSp>
      <p:sp>
        <p:nvSpPr>
          <p:cNvPr id="437" name="Google Shape;437;p35"/>
          <p:cNvSpPr txBox="1"/>
          <p:nvPr/>
        </p:nvSpPr>
        <p:spPr>
          <a:xfrm>
            <a:off x="-60850" y="2888375"/>
            <a:ext cx="141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b="1" i="1">
                <a:solidFill>
                  <a:schemeClr val="lt1"/>
                </a:solidFill>
              </a:rPr>
              <a:t>Ongoing …</a:t>
            </a:r>
            <a:endParaRPr b="1" i="1">
              <a:solidFill>
                <a:schemeClr val="lt1"/>
              </a:solidFill>
            </a:endParaRPr>
          </a:p>
        </p:txBody>
      </p:sp>
      <p:sp>
        <p:nvSpPr>
          <p:cNvPr id="438" name="Google Shape;438;p35"/>
          <p:cNvSpPr txBox="1"/>
          <p:nvPr/>
        </p:nvSpPr>
        <p:spPr>
          <a:xfrm>
            <a:off x="3350" y="3681425"/>
            <a:ext cx="1109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b="1" i="1">
                <a:solidFill>
                  <a:schemeClr val="lt1"/>
                </a:solidFill>
              </a:rPr>
              <a:t>New …</a:t>
            </a:r>
            <a:endParaRPr b="1" i="1">
              <a:solidFill>
                <a:schemeClr val="lt1"/>
              </a:solidFill>
            </a:endParaRPr>
          </a:p>
        </p:txBody>
      </p:sp>
    </p:spTree>
    <p:extLst>
      <p:ext uri="{BB962C8B-B14F-4D97-AF65-F5344CB8AC3E}">
        <p14:creationId xmlns:p14="http://schemas.microsoft.com/office/powerpoint/2010/main" val="2203370316"/>
      </p:ext>
    </p:extLst>
  </p:cSld>
  <p:clrMapOvr>
    <a:masterClrMapping/>
  </p:clrMapOvr>
</p:sld>
</file>

<file path=ppt/theme/theme1.xml><?xml version="1.0" encoding="utf-8"?>
<a:theme xmlns:a="http://schemas.openxmlformats.org/drawingml/2006/main" name="Custom Design">
  <a:themeElements>
    <a:clrScheme name="EMBL">
      <a:dk1>
        <a:srgbClr val="000000"/>
      </a:dk1>
      <a:lt1>
        <a:srgbClr val="FFFFFF"/>
      </a:lt1>
      <a:dk2>
        <a:srgbClr val="007B53"/>
      </a:dk2>
      <a:lt2>
        <a:srgbClr val="707372"/>
      </a:lt2>
      <a:accent1>
        <a:srgbClr val="18974C"/>
      </a:accent1>
      <a:accent2>
        <a:srgbClr val="A1BE1F"/>
      </a:accent2>
      <a:accent3>
        <a:srgbClr val="F49E17"/>
      </a:accent3>
      <a:accent4>
        <a:srgbClr val="F4C61F"/>
      </a:accent4>
      <a:accent5>
        <a:srgbClr val="D41645"/>
      </a:accent5>
      <a:accent6>
        <a:srgbClr val="3B6FB6"/>
      </a:accent6>
      <a:hlink>
        <a:srgbClr val="3E3E3E"/>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744</TotalTime>
  <Words>1064</Words>
  <Application>Microsoft Macintosh PowerPoint</Application>
  <PresentationFormat>On-screen Show (16:9)</PresentationFormat>
  <Paragraphs>183</Paragraphs>
  <Slides>11</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Calibri</vt:lpstr>
      <vt:lpstr>Arial Black</vt:lpstr>
      <vt:lpstr>Arial</vt:lpstr>
      <vt:lpstr>Libre Franklin</vt:lpstr>
      <vt:lpstr>Franklin Gothic</vt:lpstr>
      <vt:lpstr>Libre Franklin Thin</vt:lpstr>
      <vt:lpstr>Libre Franklin Medium</vt:lpstr>
      <vt:lpstr>Helvetica Neue</vt:lpstr>
      <vt:lpstr>IBM Plex Sans</vt:lpstr>
      <vt:lpstr>Custom Design</vt:lpstr>
      <vt:lpstr>PowerPoint Presentation</vt:lpstr>
      <vt:lpstr>EMBL Alumni Relations: Operational Set Up</vt:lpstr>
      <vt:lpstr>PowerPoint Presentation</vt:lpstr>
      <vt:lpstr>Mission</vt:lpstr>
      <vt:lpstr>Goals - overview</vt:lpstr>
      <vt:lpstr>Ask yourself</vt:lpstr>
      <vt:lpstr>Metrics – EMBL Engagement Metrics</vt:lpstr>
      <vt:lpstr>Metrics – Engagement Metrics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Noosh</cp:lastModifiedBy>
  <cp:revision>8</cp:revision>
  <dcterms:modified xsi:type="dcterms:W3CDTF">2022-06-20T08:04:57Z</dcterms:modified>
</cp:coreProperties>
</file>