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8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B7D-09A5-49ED-ABC9-8A52D2E7BFD9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173DE-3016-4EEB-974A-09EF89102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B7D-09A5-49ED-ABC9-8A52D2E7BFD9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173DE-3016-4EEB-974A-09EF89102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B7D-09A5-49ED-ABC9-8A52D2E7BFD9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173DE-3016-4EEB-974A-09EF89102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B7D-09A5-49ED-ABC9-8A52D2E7BFD9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173DE-3016-4EEB-974A-09EF89102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B7D-09A5-49ED-ABC9-8A52D2E7BFD9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173DE-3016-4EEB-974A-09EF89102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B7D-09A5-49ED-ABC9-8A52D2E7BFD9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173DE-3016-4EEB-974A-09EF89102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B7D-09A5-49ED-ABC9-8A52D2E7BFD9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173DE-3016-4EEB-974A-09EF89102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B7D-09A5-49ED-ABC9-8A52D2E7BFD9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173DE-3016-4EEB-974A-09EF89102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B7D-09A5-49ED-ABC9-8A52D2E7BFD9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173DE-3016-4EEB-974A-09EF89102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B7D-09A5-49ED-ABC9-8A52D2E7BFD9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173DE-3016-4EEB-974A-09EF89102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4B7D-09A5-49ED-ABC9-8A52D2E7BFD9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173DE-3016-4EEB-974A-09EF89102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44B7D-09A5-49ED-ABC9-8A52D2E7BFD9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173DE-3016-4EEB-974A-09EF89102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HF Cable Selection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T. Shaw</a:t>
            </a:r>
          </a:p>
          <a:p>
            <a:r>
              <a:rPr lang="en-US" dirty="0" smtClean="0"/>
              <a:t>29-NOV-2010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Cabling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cable schemes are under review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VPLSP cables; 24-pair, low skew, 100 ohm differential </a:t>
            </a:r>
            <a:r>
              <a:rPr lang="en-US" dirty="0" err="1" smtClean="0"/>
              <a:t>impedence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Samtec</a:t>
            </a:r>
            <a:r>
              <a:rPr lang="en-US" dirty="0" smtClean="0"/>
              <a:t> 50 ohm High Isolation Cable; 50 ohm coax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Tyco Z-Pack HM-ZD cables; using 26 AWG coax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Doubling of current cables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Samtec</a:t>
            </a:r>
            <a:r>
              <a:rPr lang="en-US" dirty="0" smtClean="0"/>
              <a:t> VPLSP Cables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ordered (3) 5-meter cables and connectors; </a:t>
            </a:r>
            <a:r>
              <a:rPr lang="en-US" dirty="0" smtClean="0"/>
              <a:t> </a:t>
            </a:r>
            <a:r>
              <a:rPr lang="en-US" dirty="0" smtClean="0"/>
              <a:t>these are now in-hand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vpo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2667000"/>
            <a:ext cx="5029200" cy="40326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3048000"/>
            <a:ext cx="2486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Low Skew Pair Cable –</a:t>
            </a:r>
          </a:p>
          <a:p>
            <a:r>
              <a:rPr lang="en-US" sz="2000" dirty="0" smtClean="0"/>
              <a:t>100 ohms differential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Samtec</a:t>
            </a:r>
            <a:r>
              <a:rPr lang="en-US" dirty="0" smtClean="0"/>
              <a:t> 50ohm High Isolation Cable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ordered (3) 5-meter cables with 8 coax/cable and connectors; ~4 week delivery </a:t>
            </a:r>
            <a:r>
              <a:rPr lang="en-US" dirty="0" smtClean="0"/>
              <a:t>time (end of December)</a:t>
            </a:r>
            <a:endParaRPr lang="en-US" dirty="0"/>
          </a:p>
        </p:txBody>
      </p:sp>
      <p:pic>
        <p:nvPicPr>
          <p:cNvPr id="4" name="Picture 3" descr="is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2743200"/>
            <a:ext cx="2343150" cy="36099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Tyco Z-Pack HM-</a:t>
            </a:r>
            <a:r>
              <a:rPr lang="en-US" dirty="0" err="1" smtClean="0"/>
              <a:t>Zd</a:t>
            </a:r>
            <a:r>
              <a:rPr lang="en-US" dirty="0" smtClean="0"/>
              <a:t> Cables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hmz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4114800"/>
            <a:ext cx="8534400" cy="18325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1600200"/>
            <a:ext cx="739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Sergey and I had a </a:t>
            </a:r>
            <a:r>
              <a:rPr lang="en-US" sz="2400" dirty="0" err="1" smtClean="0"/>
              <a:t>tele</a:t>
            </a:r>
            <a:r>
              <a:rPr lang="en-US" sz="2400" dirty="0" smtClean="0"/>
              <a:t>-conference with an applications engineer.  Proposal made for a 5-meter cable using 26AWG 50 ohm coax with overall shield.  Initially </a:t>
            </a:r>
            <a:r>
              <a:rPr lang="en-US" sz="2400" dirty="0" err="1" smtClean="0"/>
              <a:t>spec’d</a:t>
            </a:r>
            <a:r>
              <a:rPr lang="en-US" sz="2400" dirty="0" smtClean="0"/>
              <a:t> 24 coax pairs per cable.  </a:t>
            </a:r>
            <a:r>
              <a:rPr lang="en-US" sz="2400" dirty="0" smtClean="0"/>
              <a:t>Sample has been received of the coax.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Current Cables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8056012" cy="5203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Cable studies will begin soon.</a:t>
            </a:r>
          </a:p>
          <a:p>
            <a:r>
              <a:rPr lang="en-US" dirty="0" smtClean="0"/>
              <a:t>A working HF readout at FNAL will help us make a decision.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172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HF Cable Selection</vt:lpstr>
      <vt:lpstr>Cabling Selection</vt:lpstr>
      <vt:lpstr>Samtec VPLSP Cables</vt:lpstr>
      <vt:lpstr>Samtec 50ohm High Isolation Cable</vt:lpstr>
      <vt:lpstr>Tyco Z-Pack HM-Zd Cables</vt:lpstr>
      <vt:lpstr>Double Current Cables</vt:lpstr>
      <vt:lpstr>Conclusions</vt:lpstr>
    </vt:vector>
  </TitlesOfParts>
  <Company>Fermi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 Cable Selection</dc:title>
  <dc:creator>tshaw</dc:creator>
  <cp:lastModifiedBy>tshaw</cp:lastModifiedBy>
  <cp:revision>15</cp:revision>
  <dcterms:created xsi:type="dcterms:W3CDTF">2010-11-15T17:59:27Z</dcterms:created>
  <dcterms:modified xsi:type="dcterms:W3CDTF">2010-11-29T13:27:34Z</dcterms:modified>
</cp:coreProperties>
</file>