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ink/ink1.xml" ContentType="application/inkml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1" r:id="rId1"/>
  </p:sldMasterIdLst>
  <p:notesMasterIdLst>
    <p:notesMasterId r:id="rId26"/>
  </p:notesMasterIdLst>
  <p:handoutMasterIdLst>
    <p:handoutMasterId r:id="rId27"/>
  </p:handoutMasterIdLst>
  <p:sldIdLst>
    <p:sldId id="496" r:id="rId2"/>
    <p:sldId id="509" r:id="rId3"/>
    <p:sldId id="560" r:id="rId4"/>
    <p:sldId id="576" r:id="rId5"/>
    <p:sldId id="574" r:id="rId6"/>
    <p:sldId id="573" r:id="rId7"/>
    <p:sldId id="577" r:id="rId8"/>
    <p:sldId id="564" r:id="rId9"/>
    <p:sldId id="579" r:id="rId10"/>
    <p:sldId id="578" r:id="rId11"/>
    <p:sldId id="585" r:id="rId12"/>
    <p:sldId id="569" r:id="rId13"/>
    <p:sldId id="572" r:id="rId14"/>
    <p:sldId id="588" r:id="rId15"/>
    <p:sldId id="594" r:id="rId16"/>
    <p:sldId id="590" r:id="rId17"/>
    <p:sldId id="568" r:id="rId18"/>
    <p:sldId id="522" r:id="rId19"/>
    <p:sldId id="589" r:id="rId20"/>
    <p:sldId id="570" r:id="rId21"/>
    <p:sldId id="571" r:id="rId22"/>
    <p:sldId id="593" r:id="rId23"/>
    <p:sldId id="583" r:id="rId24"/>
    <p:sldId id="584" r:id="rId25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Präsentation" id="{31FBB410-93C5-49F0-9A77-1527AD88730A}">
          <p14:sldIdLst>
            <p14:sldId id="496"/>
            <p14:sldId id="509"/>
            <p14:sldId id="560"/>
            <p14:sldId id="576"/>
            <p14:sldId id="574"/>
            <p14:sldId id="573"/>
            <p14:sldId id="577"/>
            <p14:sldId id="564"/>
            <p14:sldId id="579"/>
            <p14:sldId id="578"/>
            <p14:sldId id="585"/>
            <p14:sldId id="569"/>
            <p14:sldId id="572"/>
            <p14:sldId id="588"/>
            <p14:sldId id="594"/>
            <p14:sldId id="590"/>
            <p14:sldId id="568"/>
            <p14:sldId id="522"/>
            <p14:sldId id="589"/>
          </p14:sldIdLst>
        </p14:section>
        <p14:section name="Backup" id="{9CA8BADE-D38C-4A9F-853D-13BC746F2A28}">
          <p14:sldIdLst>
            <p14:sldId id="570"/>
            <p14:sldId id="571"/>
            <p14:sldId id="593"/>
            <p14:sldId id="583"/>
            <p14:sldId id="58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61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24B7E08-6CBB-2860-21E3-356FD8354835}" name="Engl, Felix" initials="EF" userId="S::felix.engl@uni-bamberg.de::05563329-3353-46d8-a2c8-f5fbb9e23f8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248870"/>
    <a:srgbClr val="007CB7"/>
    <a:srgbClr val="FFDA6A"/>
    <a:srgbClr val="B10000"/>
    <a:srgbClr val="FFD300"/>
    <a:srgbClr val="00457D"/>
    <a:srgbClr val="FFFF00"/>
    <a:srgbClr val="FF99FF"/>
    <a:srgbClr val="D5C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6FC1C1-2CE9-989B-9E5A-2B2C4787A808}" v="3" dt="2022-10-05T13:39:22.714"/>
    <p1510:client id="{1BB02535-F7D7-449B-998B-F7E1D12052A2}" v="52" dt="2022-10-06T08:22:22.772"/>
    <p1510:client id="{32DDCC2C-C3A1-41BA-8C1D-6E2A4AD1910E}" v="1976" dt="2022-10-05T14:16:15.452"/>
    <p1510:client id="{4D934967-6335-43B6-9629-EF2724124A1A}" v="1011" dt="2022-10-05T14:16:41.984"/>
  </p1510:revLst>
</p1510:revInfo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524" y="56"/>
      </p:cViewPr>
      <p:guideLst>
        <p:guide orient="horz" pos="361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rmer, Tobias" userId="e76d29b6-77e8-4b7e-ad67-fa177309cd19" providerId="ADAL" clId="{1BB02535-F7D7-449B-998B-F7E1D12052A2}"/>
    <pc:docChg chg="undo custSel addSld delSld modSld sldOrd modSection">
      <pc:chgData name="Hirmer, Tobias" userId="e76d29b6-77e8-4b7e-ad67-fa177309cd19" providerId="ADAL" clId="{1BB02535-F7D7-449B-998B-F7E1D12052A2}" dt="2022-10-06T08:25:39.553" v="458" actId="20577"/>
      <pc:docMkLst>
        <pc:docMk/>
      </pc:docMkLst>
      <pc:sldChg chg="modNotesTx">
        <pc:chgData name="Hirmer, Tobias" userId="e76d29b6-77e8-4b7e-ad67-fa177309cd19" providerId="ADAL" clId="{1BB02535-F7D7-449B-998B-F7E1D12052A2}" dt="2022-10-06T08:25:39.553" v="458" actId="20577"/>
        <pc:sldMkLst>
          <pc:docMk/>
          <pc:sldMk cId="395580537" sldId="509"/>
        </pc:sldMkLst>
      </pc:sldChg>
      <pc:sldChg chg="ord">
        <pc:chgData name="Hirmer, Tobias" userId="e76d29b6-77e8-4b7e-ad67-fa177309cd19" providerId="ADAL" clId="{1BB02535-F7D7-449B-998B-F7E1D12052A2}" dt="2022-10-04T12:03:15.289" v="137"/>
        <pc:sldMkLst>
          <pc:docMk/>
          <pc:sldMk cId="3421125654" sldId="522"/>
        </pc:sldMkLst>
      </pc:sldChg>
      <pc:sldChg chg="addSp delSp modSp mod ord addAnim delAnim modNotesTx">
        <pc:chgData name="Hirmer, Tobias" userId="e76d29b6-77e8-4b7e-ad67-fa177309cd19" providerId="ADAL" clId="{1BB02535-F7D7-449B-998B-F7E1D12052A2}" dt="2022-10-04T12:13:57.913" v="188"/>
        <pc:sldMkLst>
          <pc:docMk/>
          <pc:sldMk cId="930436855" sldId="560"/>
        </pc:sldMkLst>
        <pc:spChg chg="mod">
          <ac:chgData name="Hirmer, Tobias" userId="e76d29b6-77e8-4b7e-ad67-fa177309cd19" providerId="ADAL" clId="{1BB02535-F7D7-449B-998B-F7E1D12052A2}" dt="2022-10-04T12:12:03.682" v="174" actId="1076"/>
          <ac:spMkLst>
            <pc:docMk/>
            <pc:sldMk cId="930436855" sldId="560"/>
            <ac:spMk id="10" creationId="{388EB27A-B00A-4EF7-A2C8-25C88D305FE2}"/>
          </ac:spMkLst>
        </pc:spChg>
        <pc:spChg chg="add del mod">
          <ac:chgData name="Hirmer, Tobias" userId="e76d29b6-77e8-4b7e-ad67-fa177309cd19" providerId="ADAL" clId="{1BB02535-F7D7-449B-998B-F7E1D12052A2}" dt="2022-10-04T12:12:33.995" v="181" actId="14100"/>
          <ac:spMkLst>
            <pc:docMk/>
            <pc:sldMk cId="930436855" sldId="560"/>
            <ac:spMk id="14" creationId="{6B4FCF28-F208-4A72-B5A3-42C9233896CB}"/>
          </ac:spMkLst>
        </pc:spChg>
        <pc:spChg chg="mod">
          <ac:chgData name="Hirmer, Tobias" userId="e76d29b6-77e8-4b7e-ad67-fa177309cd19" providerId="ADAL" clId="{1BB02535-F7D7-449B-998B-F7E1D12052A2}" dt="2022-10-04T12:12:20.752" v="178" actId="207"/>
          <ac:spMkLst>
            <pc:docMk/>
            <pc:sldMk cId="930436855" sldId="560"/>
            <ac:spMk id="15" creationId="{6D673BFA-C8B1-4052-8BD5-38A96F264DEE}"/>
          </ac:spMkLst>
        </pc:spChg>
        <pc:cxnChg chg="mod">
          <ac:chgData name="Hirmer, Tobias" userId="e76d29b6-77e8-4b7e-ad67-fa177309cd19" providerId="ADAL" clId="{1BB02535-F7D7-449B-998B-F7E1D12052A2}" dt="2022-10-04T12:12:16.684" v="177" actId="14100"/>
          <ac:cxnSpMkLst>
            <pc:docMk/>
            <pc:sldMk cId="930436855" sldId="560"/>
            <ac:cxnSpMk id="13" creationId="{4DAD9ECC-73AB-46D9-83A5-BA8BACC7469F}"/>
          </ac:cxnSpMkLst>
        </pc:cxnChg>
      </pc:sldChg>
      <pc:sldChg chg="add del">
        <pc:chgData name="Hirmer, Tobias" userId="e76d29b6-77e8-4b7e-ad67-fa177309cd19" providerId="ADAL" clId="{1BB02535-F7D7-449B-998B-F7E1D12052A2}" dt="2022-10-04T12:14:13.939" v="189" actId="47"/>
        <pc:sldMkLst>
          <pc:docMk/>
          <pc:sldMk cId="847110751" sldId="561"/>
        </pc:sldMkLst>
      </pc:sldChg>
      <pc:sldChg chg="modAnim">
        <pc:chgData name="Hirmer, Tobias" userId="e76d29b6-77e8-4b7e-ad67-fa177309cd19" providerId="ADAL" clId="{1BB02535-F7D7-449B-998B-F7E1D12052A2}" dt="2022-10-06T08:17:38.786" v="273"/>
        <pc:sldMkLst>
          <pc:docMk/>
          <pc:sldMk cId="3930329382" sldId="564"/>
        </pc:sldMkLst>
      </pc:sldChg>
      <pc:sldChg chg="modNotesTx">
        <pc:chgData name="Hirmer, Tobias" userId="e76d29b6-77e8-4b7e-ad67-fa177309cd19" providerId="ADAL" clId="{1BB02535-F7D7-449B-998B-F7E1D12052A2}" dt="2022-10-04T12:18:29.161" v="261" actId="20577"/>
        <pc:sldMkLst>
          <pc:docMk/>
          <pc:sldMk cId="2826082336" sldId="570"/>
        </pc:sldMkLst>
      </pc:sldChg>
      <pc:sldChg chg="modNotesTx">
        <pc:chgData name="Hirmer, Tobias" userId="e76d29b6-77e8-4b7e-ad67-fa177309cd19" providerId="ADAL" clId="{1BB02535-F7D7-449B-998B-F7E1D12052A2}" dt="2022-10-04T12:16:46.633" v="226" actId="20577"/>
        <pc:sldMkLst>
          <pc:docMk/>
          <pc:sldMk cId="2242367040" sldId="572"/>
        </pc:sldMkLst>
      </pc:sldChg>
      <pc:sldChg chg="modAnim">
        <pc:chgData name="Hirmer, Tobias" userId="e76d29b6-77e8-4b7e-ad67-fa177309cd19" providerId="ADAL" clId="{1BB02535-F7D7-449B-998B-F7E1D12052A2}" dt="2022-10-06T08:17:04.708" v="270"/>
        <pc:sldMkLst>
          <pc:docMk/>
          <pc:sldMk cId="2963779821" sldId="573"/>
        </pc:sldMkLst>
      </pc:sldChg>
      <pc:sldChg chg="modAnim">
        <pc:chgData name="Hirmer, Tobias" userId="e76d29b6-77e8-4b7e-ad67-fa177309cd19" providerId="ADAL" clId="{1BB02535-F7D7-449B-998B-F7E1D12052A2}" dt="2022-10-06T08:16:30.247" v="267"/>
        <pc:sldMkLst>
          <pc:docMk/>
          <pc:sldMk cId="1628793702" sldId="574"/>
        </pc:sldMkLst>
      </pc:sldChg>
      <pc:sldChg chg="modAnim">
        <pc:chgData name="Hirmer, Tobias" userId="e76d29b6-77e8-4b7e-ad67-fa177309cd19" providerId="ADAL" clId="{1BB02535-F7D7-449B-998B-F7E1D12052A2}" dt="2022-10-06T08:19:30.665" v="310"/>
        <pc:sldMkLst>
          <pc:docMk/>
          <pc:sldMk cId="3586193110" sldId="579"/>
        </pc:sldMkLst>
      </pc:sldChg>
      <pc:sldChg chg="modSp del mod">
        <pc:chgData name="Hirmer, Tobias" userId="e76d29b6-77e8-4b7e-ad67-fa177309cd19" providerId="ADAL" clId="{1BB02535-F7D7-449B-998B-F7E1D12052A2}" dt="2022-10-04T11:56:13.009" v="135" actId="2696"/>
        <pc:sldMkLst>
          <pc:docMk/>
          <pc:sldMk cId="1657489403" sldId="580"/>
        </pc:sldMkLst>
        <pc:spChg chg="mod">
          <ac:chgData name="Hirmer, Tobias" userId="e76d29b6-77e8-4b7e-ad67-fa177309cd19" providerId="ADAL" clId="{1BB02535-F7D7-449B-998B-F7E1D12052A2}" dt="2022-10-04T11:55:35.838" v="134" actId="20577"/>
          <ac:spMkLst>
            <pc:docMk/>
            <pc:sldMk cId="1657489403" sldId="580"/>
            <ac:spMk id="3" creationId="{E7639E4F-493F-0347-5873-E91714917AE5}"/>
          </ac:spMkLst>
        </pc:spChg>
      </pc:sldChg>
      <pc:sldChg chg="addSp modSp mod modAnim">
        <pc:chgData name="Hirmer, Tobias" userId="e76d29b6-77e8-4b7e-ad67-fa177309cd19" providerId="ADAL" clId="{1BB02535-F7D7-449B-998B-F7E1D12052A2}" dt="2022-10-06T08:22:17.096" v="323"/>
        <pc:sldMkLst>
          <pc:docMk/>
          <pc:sldMk cId="1220365791" sldId="585"/>
        </pc:sldMkLst>
        <pc:picChg chg="add mod">
          <ac:chgData name="Hirmer, Tobias" userId="e76d29b6-77e8-4b7e-ad67-fa177309cd19" providerId="ADAL" clId="{1BB02535-F7D7-449B-998B-F7E1D12052A2}" dt="2022-10-06T08:21:56.615" v="322" actId="1076"/>
          <ac:picMkLst>
            <pc:docMk/>
            <pc:sldMk cId="1220365791" sldId="585"/>
            <ac:picMk id="4" creationId="{9D4F0C64-5642-41CF-9682-F4AF78473879}"/>
          </ac:picMkLst>
        </pc:picChg>
      </pc:sldChg>
      <pc:sldChg chg="addSp modSp mod modAnim modNotesTx">
        <pc:chgData name="Hirmer, Tobias" userId="e76d29b6-77e8-4b7e-ad67-fa177309cd19" providerId="ADAL" clId="{1BB02535-F7D7-449B-998B-F7E1D12052A2}" dt="2022-10-06T08:24:39.702" v="455" actId="20577"/>
        <pc:sldMkLst>
          <pc:docMk/>
          <pc:sldMk cId="2096973038" sldId="588"/>
        </pc:sldMkLst>
        <pc:picChg chg="add mod">
          <ac:chgData name="Hirmer, Tobias" userId="e76d29b6-77e8-4b7e-ad67-fa177309cd19" providerId="ADAL" clId="{1BB02535-F7D7-449B-998B-F7E1D12052A2}" dt="2022-10-06T08:22:29.861" v="328" actId="1076"/>
          <ac:picMkLst>
            <pc:docMk/>
            <pc:sldMk cId="2096973038" sldId="588"/>
            <ac:picMk id="4" creationId="{958B37D8-2B49-4B11-B5A9-5897A1CC45F9}"/>
          </ac:picMkLst>
        </pc:picChg>
      </pc:sldChg>
      <pc:sldChg chg="modSp mod">
        <pc:chgData name="Hirmer, Tobias" userId="e76d29b6-77e8-4b7e-ad67-fa177309cd19" providerId="ADAL" clId="{1BB02535-F7D7-449B-998B-F7E1D12052A2}" dt="2022-10-06T08:25:07.524" v="457" actId="404"/>
        <pc:sldMkLst>
          <pc:docMk/>
          <pc:sldMk cId="1048818964" sldId="589"/>
        </pc:sldMkLst>
        <pc:spChg chg="mod">
          <ac:chgData name="Hirmer, Tobias" userId="e76d29b6-77e8-4b7e-ad67-fa177309cd19" providerId="ADAL" clId="{1BB02535-F7D7-449B-998B-F7E1D12052A2}" dt="2022-10-06T08:25:07.524" v="457" actId="404"/>
          <ac:spMkLst>
            <pc:docMk/>
            <pc:sldMk cId="1048818964" sldId="589"/>
            <ac:spMk id="3" creationId="{F5DFDEF8-3554-4EB1-9F7E-46F16A7FCC38}"/>
          </ac:spMkLst>
        </pc:spChg>
      </pc:sldChg>
    </pc:docChg>
  </pc:docChgLst>
  <pc:docChgLst>
    <pc:chgData name="Martin, Leon" userId="S::leon.martin@uni-bamberg.de::d77512ab-a777-47ff-900a-bda989ff900e" providerId="AD" clId="Web-{5BEF8131-07C4-4634-92E9-1A2B9493D282}"/>
    <pc:docChg chg="modSld">
      <pc:chgData name="Martin, Leon" userId="S::leon.martin@uni-bamberg.de::d77512ab-a777-47ff-900a-bda989ff900e" providerId="AD" clId="Web-{5BEF8131-07C4-4634-92E9-1A2B9493D282}" dt="2022-10-04T12:16:42.475" v="16" actId="20577"/>
      <pc:docMkLst>
        <pc:docMk/>
      </pc:docMkLst>
      <pc:sldChg chg="modSp">
        <pc:chgData name="Martin, Leon" userId="S::leon.martin@uni-bamberg.de::d77512ab-a777-47ff-900a-bda989ff900e" providerId="AD" clId="Web-{5BEF8131-07C4-4634-92E9-1A2B9493D282}" dt="2022-10-04T12:06:35.221" v="0" actId="20577"/>
        <pc:sldMkLst>
          <pc:docMk/>
          <pc:sldMk cId="636690130" sldId="569"/>
        </pc:sldMkLst>
        <pc:spChg chg="mod">
          <ac:chgData name="Martin, Leon" userId="S::leon.martin@uni-bamberg.de::d77512ab-a777-47ff-900a-bda989ff900e" providerId="AD" clId="Web-{5BEF8131-07C4-4634-92E9-1A2B9493D282}" dt="2022-10-04T12:06:35.221" v="0" actId="20577"/>
          <ac:spMkLst>
            <pc:docMk/>
            <pc:sldMk cId="636690130" sldId="569"/>
            <ac:spMk id="3" creationId="{60F33A42-5314-4805-8887-B6967DECEED7}"/>
          </ac:spMkLst>
        </pc:spChg>
      </pc:sldChg>
      <pc:sldChg chg="modSp">
        <pc:chgData name="Martin, Leon" userId="S::leon.martin@uni-bamberg.de::d77512ab-a777-47ff-900a-bda989ff900e" providerId="AD" clId="Web-{5BEF8131-07C4-4634-92E9-1A2B9493D282}" dt="2022-10-04T12:16:42.475" v="16" actId="20577"/>
        <pc:sldMkLst>
          <pc:docMk/>
          <pc:sldMk cId="2826082336" sldId="570"/>
        </pc:sldMkLst>
        <pc:spChg chg="mod">
          <ac:chgData name="Martin, Leon" userId="S::leon.martin@uni-bamberg.de::d77512ab-a777-47ff-900a-bda989ff900e" providerId="AD" clId="Web-{5BEF8131-07C4-4634-92E9-1A2B9493D282}" dt="2022-10-04T12:16:30.304" v="14" actId="20577"/>
          <ac:spMkLst>
            <pc:docMk/>
            <pc:sldMk cId="2826082336" sldId="570"/>
            <ac:spMk id="30" creationId="{00000000-0000-0000-0000-000000000000}"/>
          </ac:spMkLst>
        </pc:spChg>
        <pc:spChg chg="mod">
          <ac:chgData name="Martin, Leon" userId="S::leon.martin@uni-bamberg.de::d77512ab-a777-47ff-900a-bda989ff900e" providerId="AD" clId="Web-{5BEF8131-07C4-4634-92E9-1A2B9493D282}" dt="2022-10-04T12:16:34.538" v="15" actId="20577"/>
          <ac:spMkLst>
            <pc:docMk/>
            <pc:sldMk cId="2826082336" sldId="570"/>
            <ac:spMk id="31" creationId="{00000000-0000-0000-0000-000000000000}"/>
          </ac:spMkLst>
        </pc:spChg>
        <pc:spChg chg="mod">
          <ac:chgData name="Martin, Leon" userId="S::leon.martin@uni-bamberg.de::d77512ab-a777-47ff-900a-bda989ff900e" providerId="AD" clId="Web-{5BEF8131-07C4-4634-92E9-1A2B9493D282}" dt="2022-10-04T12:16:42.475" v="16" actId="20577"/>
          <ac:spMkLst>
            <pc:docMk/>
            <pc:sldMk cId="2826082336" sldId="570"/>
            <ac:spMk id="33" creationId="{00000000-0000-0000-0000-000000000000}"/>
          </ac:spMkLst>
        </pc:spChg>
        <pc:spChg chg="mod">
          <ac:chgData name="Martin, Leon" userId="S::leon.martin@uni-bamberg.de::d77512ab-a777-47ff-900a-bda989ff900e" providerId="AD" clId="Web-{5BEF8131-07C4-4634-92E9-1A2B9493D282}" dt="2022-10-04T12:08:41.335" v="4" actId="20577"/>
          <ac:spMkLst>
            <pc:docMk/>
            <pc:sldMk cId="2826082336" sldId="570"/>
            <ac:spMk id="46" creationId="{00000000-0000-0000-0000-000000000000}"/>
          </ac:spMkLst>
        </pc:spChg>
      </pc:sldChg>
      <pc:sldChg chg="modSp">
        <pc:chgData name="Martin, Leon" userId="S::leon.martin@uni-bamberg.de::d77512ab-a777-47ff-900a-bda989ff900e" providerId="AD" clId="Web-{5BEF8131-07C4-4634-92E9-1A2B9493D282}" dt="2022-10-04T12:16:22.303" v="13" actId="20577"/>
        <pc:sldMkLst>
          <pc:docMk/>
          <pc:sldMk cId="2242367040" sldId="572"/>
        </pc:sldMkLst>
        <pc:spChg chg="mod">
          <ac:chgData name="Martin, Leon" userId="S::leon.martin@uni-bamberg.de::d77512ab-a777-47ff-900a-bda989ff900e" providerId="AD" clId="Web-{5BEF8131-07C4-4634-92E9-1A2B9493D282}" dt="2022-10-04T12:07:00.441" v="2" actId="20577"/>
          <ac:spMkLst>
            <pc:docMk/>
            <pc:sldMk cId="2242367040" sldId="572"/>
            <ac:spMk id="3" creationId="{60F33A42-5314-4805-8887-B6967DECEED7}"/>
          </ac:spMkLst>
        </pc:spChg>
        <pc:spChg chg="mod">
          <ac:chgData name="Martin, Leon" userId="S::leon.martin@uni-bamberg.de::d77512ab-a777-47ff-900a-bda989ff900e" providerId="AD" clId="Web-{5BEF8131-07C4-4634-92E9-1A2B9493D282}" dt="2022-10-04T12:16:12.521" v="11" actId="20577"/>
          <ac:spMkLst>
            <pc:docMk/>
            <pc:sldMk cId="2242367040" sldId="572"/>
            <ac:spMk id="12" creationId="{00000000-0000-0000-0000-000000000000}"/>
          </ac:spMkLst>
        </pc:spChg>
        <pc:spChg chg="mod">
          <ac:chgData name="Martin, Leon" userId="S::leon.martin@uni-bamberg.de::d77512ab-a777-47ff-900a-bda989ff900e" providerId="AD" clId="Web-{5BEF8131-07C4-4634-92E9-1A2B9493D282}" dt="2022-10-04T12:16:14.396" v="12" actId="20577"/>
          <ac:spMkLst>
            <pc:docMk/>
            <pc:sldMk cId="2242367040" sldId="572"/>
            <ac:spMk id="13" creationId="{00000000-0000-0000-0000-000000000000}"/>
          </ac:spMkLst>
        </pc:spChg>
        <pc:spChg chg="mod">
          <ac:chgData name="Martin, Leon" userId="S::leon.martin@uni-bamberg.de::d77512ab-a777-47ff-900a-bda989ff900e" providerId="AD" clId="Web-{5BEF8131-07C4-4634-92E9-1A2B9493D282}" dt="2022-10-04T12:16:22.303" v="13" actId="20577"/>
          <ac:spMkLst>
            <pc:docMk/>
            <pc:sldMk cId="2242367040" sldId="572"/>
            <ac:spMk id="15" creationId="{00000000-0000-0000-0000-000000000000}"/>
          </ac:spMkLst>
        </pc:spChg>
      </pc:sldChg>
    </pc:docChg>
  </pc:docChgLst>
  <pc:docChgLst>
    <pc:chgData name="Ochs, Michaela" userId="S::michaela.ochs@uni-bamberg.de::1227cf00-8118-4d8d-88c8-a9fbb4041fdb" providerId="AD" clId="Web-{1A6FC1C1-2CE9-989B-9E5A-2B2C4787A808}"/>
    <pc:docChg chg="modSld">
      <pc:chgData name="Ochs, Michaela" userId="S::michaela.ochs@uni-bamberg.de::1227cf00-8118-4d8d-88c8-a9fbb4041fdb" providerId="AD" clId="Web-{1A6FC1C1-2CE9-989B-9E5A-2B2C4787A808}" dt="2022-10-05T13:39:21.714" v="1" actId="20577"/>
      <pc:docMkLst>
        <pc:docMk/>
      </pc:docMkLst>
      <pc:sldChg chg="modSp">
        <pc:chgData name="Ochs, Michaela" userId="S::michaela.ochs@uni-bamberg.de::1227cf00-8118-4d8d-88c8-a9fbb4041fdb" providerId="AD" clId="Web-{1A6FC1C1-2CE9-989B-9E5A-2B2C4787A808}" dt="2022-10-05T13:39:21.714" v="1" actId="20577"/>
        <pc:sldMkLst>
          <pc:docMk/>
          <pc:sldMk cId="56663709" sldId="568"/>
        </pc:sldMkLst>
        <pc:spChg chg="mod">
          <ac:chgData name="Ochs, Michaela" userId="S::michaela.ochs@uni-bamberg.de::1227cf00-8118-4d8d-88c8-a9fbb4041fdb" providerId="AD" clId="Web-{1A6FC1C1-2CE9-989B-9E5A-2B2C4787A808}" dt="2022-10-05T13:39:21.714" v="1" actId="20577"/>
          <ac:spMkLst>
            <pc:docMk/>
            <pc:sldMk cId="56663709" sldId="568"/>
            <ac:spMk id="2" creationId="{A36AD793-4F8D-4BB9-BE9E-5BCC38B3E78D}"/>
          </ac:spMkLst>
        </pc:spChg>
      </pc:sldChg>
    </pc:docChg>
  </pc:docChgLst>
  <pc:docChgLst>
    <pc:chgData name="Engl, Felix" userId="05563329-3353-46d8-a2c8-f5fbb9e23f83" providerId="ADAL" clId="{4D934967-6335-43B6-9629-EF2724124A1A}"/>
    <pc:docChg chg="undo custSel addSld delSld modSld sldOrd addSection modSection">
      <pc:chgData name="Engl, Felix" userId="05563329-3353-46d8-a2c8-f5fbb9e23f83" providerId="ADAL" clId="{4D934967-6335-43B6-9629-EF2724124A1A}" dt="2022-10-05T14:16:41.984" v="2123" actId="1076"/>
      <pc:docMkLst>
        <pc:docMk/>
      </pc:docMkLst>
      <pc:sldChg chg="modSp mod">
        <pc:chgData name="Engl, Felix" userId="05563329-3353-46d8-a2c8-f5fbb9e23f83" providerId="ADAL" clId="{4D934967-6335-43B6-9629-EF2724124A1A}" dt="2022-10-04T19:44:13.277" v="164" actId="790"/>
        <pc:sldMkLst>
          <pc:docMk/>
          <pc:sldMk cId="2240894147" sldId="496"/>
        </pc:sldMkLst>
        <pc:spChg chg="mod">
          <ac:chgData name="Engl, Felix" userId="05563329-3353-46d8-a2c8-f5fbb9e23f83" providerId="ADAL" clId="{4D934967-6335-43B6-9629-EF2724124A1A}" dt="2022-10-04T19:44:13.277" v="164" actId="790"/>
          <ac:spMkLst>
            <pc:docMk/>
            <pc:sldMk cId="2240894147" sldId="496"/>
            <ac:spMk id="2" creationId="{E67F7987-FDEC-412D-B7BC-B6635352EF02}"/>
          </ac:spMkLst>
        </pc:spChg>
      </pc:sldChg>
      <pc:sldChg chg="modSp mod">
        <pc:chgData name="Engl, Felix" userId="05563329-3353-46d8-a2c8-f5fbb9e23f83" providerId="ADAL" clId="{4D934967-6335-43B6-9629-EF2724124A1A}" dt="2022-10-05T13:49:30.473" v="2080" actId="207"/>
        <pc:sldMkLst>
          <pc:docMk/>
          <pc:sldMk cId="3930329382" sldId="564"/>
        </pc:sldMkLst>
        <pc:spChg chg="mod">
          <ac:chgData name="Engl, Felix" userId="05563329-3353-46d8-a2c8-f5fbb9e23f83" providerId="ADAL" clId="{4D934967-6335-43B6-9629-EF2724124A1A}" dt="2022-10-05T13:49:30.473" v="2080" actId="207"/>
          <ac:spMkLst>
            <pc:docMk/>
            <pc:sldMk cId="3930329382" sldId="564"/>
            <ac:spMk id="3" creationId="{0586362B-9CC8-49C3-B2A8-81DE44D22D4A}"/>
          </ac:spMkLst>
        </pc:spChg>
      </pc:sldChg>
      <pc:sldChg chg="modSp mod">
        <pc:chgData name="Engl, Felix" userId="05563329-3353-46d8-a2c8-f5fbb9e23f83" providerId="ADAL" clId="{4D934967-6335-43B6-9629-EF2724124A1A}" dt="2022-10-05T13:38:52.225" v="2006"/>
        <pc:sldMkLst>
          <pc:docMk/>
          <pc:sldMk cId="56663709" sldId="568"/>
        </pc:sldMkLst>
        <pc:spChg chg="mod">
          <ac:chgData name="Engl, Felix" userId="05563329-3353-46d8-a2c8-f5fbb9e23f83" providerId="ADAL" clId="{4D934967-6335-43B6-9629-EF2724124A1A}" dt="2022-10-05T13:38:52.225" v="2006"/>
          <ac:spMkLst>
            <pc:docMk/>
            <pc:sldMk cId="56663709" sldId="568"/>
            <ac:spMk id="2" creationId="{A36AD793-4F8D-4BB9-BE9E-5BCC38B3E78D}"/>
          </ac:spMkLst>
        </pc:spChg>
      </pc:sldChg>
      <pc:sldChg chg="modSp mod">
        <pc:chgData name="Engl, Felix" userId="05563329-3353-46d8-a2c8-f5fbb9e23f83" providerId="ADAL" clId="{4D934967-6335-43B6-9629-EF2724124A1A}" dt="2022-10-05T11:27:31.373" v="1722" actId="14100"/>
        <pc:sldMkLst>
          <pc:docMk/>
          <pc:sldMk cId="2242367040" sldId="572"/>
        </pc:sldMkLst>
        <pc:spChg chg="mod">
          <ac:chgData name="Engl, Felix" userId="05563329-3353-46d8-a2c8-f5fbb9e23f83" providerId="ADAL" clId="{4D934967-6335-43B6-9629-EF2724124A1A}" dt="2022-10-05T11:27:31.373" v="1722" actId="14100"/>
          <ac:spMkLst>
            <pc:docMk/>
            <pc:sldMk cId="2242367040" sldId="572"/>
            <ac:spMk id="70" creationId="{00000000-0000-0000-0000-000000000000}"/>
          </ac:spMkLst>
        </pc:spChg>
      </pc:sldChg>
      <pc:sldChg chg="addSp delSp modSp mod">
        <pc:chgData name="Engl, Felix" userId="05563329-3353-46d8-a2c8-f5fbb9e23f83" providerId="ADAL" clId="{4D934967-6335-43B6-9629-EF2724124A1A}" dt="2022-10-05T14:16:41.984" v="2123" actId="1076"/>
        <pc:sldMkLst>
          <pc:docMk/>
          <pc:sldMk cId="2963779821" sldId="573"/>
        </pc:sldMkLst>
        <pc:spChg chg="mod">
          <ac:chgData name="Engl, Felix" userId="05563329-3353-46d8-a2c8-f5fbb9e23f83" providerId="ADAL" clId="{4D934967-6335-43B6-9629-EF2724124A1A}" dt="2022-10-05T13:48:35.709" v="2073" actId="207"/>
          <ac:spMkLst>
            <pc:docMk/>
            <pc:sldMk cId="2963779821" sldId="573"/>
            <ac:spMk id="3" creationId="{B5879E0A-C9BA-4E8B-9AAC-7C43DADA2BB7}"/>
          </ac:spMkLst>
        </pc:spChg>
        <pc:picChg chg="del">
          <ac:chgData name="Engl, Felix" userId="05563329-3353-46d8-a2c8-f5fbb9e23f83" providerId="ADAL" clId="{4D934967-6335-43B6-9629-EF2724124A1A}" dt="2022-10-05T14:16:37.479" v="2120" actId="478"/>
          <ac:picMkLst>
            <pc:docMk/>
            <pc:sldMk cId="2963779821" sldId="573"/>
            <ac:picMk id="5" creationId="{0881C73E-2C89-02B8-A656-88D519427580}"/>
          </ac:picMkLst>
        </pc:picChg>
        <pc:picChg chg="add mod">
          <ac:chgData name="Engl, Felix" userId="05563329-3353-46d8-a2c8-f5fbb9e23f83" providerId="ADAL" clId="{4D934967-6335-43B6-9629-EF2724124A1A}" dt="2022-10-05T14:16:41.984" v="2123" actId="1076"/>
          <ac:picMkLst>
            <pc:docMk/>
            <pc:sldMk cId="2963779821" sldId="573"/>
            <ac:picMk id="6" creationId="{E47F2E15-31DD-86FA-B944-50D297DEAB7A}"/>
          </ac:picMkLst>
        </pc:picChg>
      </pc:sldChg>
      <pc:sldChg chg="modSp mod">
        <pc:chgData name="Engl, Felix" userId="05563329-3353-46d8-a2c8-f5fbb9e23f83" providerId="ADAL" clId="{4D934967-6335-43B6-9629-EF2724124A1A}" dt="2022-10-05T13:48:53.476" v="2075" actId="207"/>
        <pc:sldMkLst>
          <pc:docMk/>
          <pc:sldMk cId="1628793702" sldId="574"/>
        </pc:sldMkLst>
        <pc:spChg chg="mod">
          <ac:chgData name="Engl, Felix" userId="05563329-3353-46d8-a2c8-f5fbb9e23f83" providerId="ADAL" clId="{4D934967-6335-43B6-9629-EF2724124A1A}" dt="2022-10-05T13:48:53.476" v="2075" actId="207"/>
          <ac:spMkLst>
            <pc:docMk/>
            <pc:sldMk cId="1628793702" sldId="574"/>
            <ac:spMk id="4" creationId="{D5F031D1-D8A5-1378-0B2B-670DBDD6F4DA}"/>
          </ac:spMkLst>
        </pc:spChg>
      </pc:sldChg>
      <pc:sldChg chg="modSp new mod">
        <pc:chgData name="Engl, Felix" userId="05563329-3353-46d8-a2c8-f5fbb9e23f83" providerId="ADAL" clId="{4D934967-6335-43B6-9629-EF2724124A1A}" dt="2022-10-04T11:50:02.543" v="4" actId="20577"/>
        <pc:sldMkLst>
          <pc:docMk/>
          <pc:sldMk cId="1657489403" sldId="580"/>
        </pc:sldMkLst>
        <pc:spChg chg="mod">
          <ac:chgData name="Engl, Felix" userId="05563329-3353-46d8-a2c8-f5fbb9e23f83" providerId="ADAL" clId="{4D934967-6335-43B6-9629-EF2724124A1A}" dt="2022-10-04T11:50:02.543" v="4" actId="20577"/>
          <ac:spMkLst>
            <pc:docMk/>
            <pc:sldMk cId="1657489403" sldId="580"/>
            <ac:spMk id="3" creationId="{E7639E4F-493F-0347-5873-E91714917AE5}"/>
          </ac:spMkLst>
        </pc:spChg>
      </pc:sldChg>
      <pc:sldChg chg="modSp new del mod">
        <pc:chgData name="Engl, Felix" userId="05563329-3353-46d8-a2c8-f5fbb9e23f83" providerId="ADAL" clId="{4D934967-6335-43B6-9629-EF2724124A1A}" dt="2022-10-04T18:23:28.496" v="67" actId="47"/>
        <pc:sldMkLst>
          <pc:docMk/>
          <pc:sldMk cId="3146824469" sldId="580"/>
        </pc:sldMkLst>
        <pc:spChg chg="mod">
          <ac:chgData name="Engl, Felix" userId="05563329-3353-46d8-a2c8-f5fbb9e23f83" providerId="ADAL" clId="{4D934967-6335-43B6-9629-EF2724124A1A}" dt="2022-10-04T12:06:31.985" v="38" actId="20577"/>
          <ac:spMkLst>
            <pc:docMk/>
            <pc:sldMk cId="3146824469" sldId="580"/>
            <ac:spMk id="3" creationId="{51CA08AA-1991-0D3C-A071-44384DA40214}"/>
          </ac:spMkLst>
        </pc:spChg>
      </pc:sldChg>
      <pc:sldChg chg="addSp delSp modSp new mod ord modShow addCm delCm modNotesTx">
        <pc:chgData name="Engl, Felix" userId="05563329-3353-46d8-a2c8-f5fbb9e23f83" providerId="ADAL" clId="{4D934967-6335-43B6-9629-EF2724124A1A}" dt="2022-10-05T11:49:17.218" v="1724"/>
        <pc:sldMkLst>
          <pc:docMk/>
          <pc:sldMk cId="64531672" sldId="581"/>
        </pc:sldMkLst>
        <pc:spChg chg="add del">
          <ac:chgData name="Engl, Felix" userId="05563329-3353-46d8-a2c8-f5fbb9e23f83" providerId="ADAL" clId="{4D934967-6335-43B6-9629-EF2724124A1A}" dt="2022-10-04T15:43:13.959" v="61" actId="478"/>
          <ac:spMkLst>
            <pc:docMk/>
            <pc:sldMk cId="64531672" sldId="581"/>
            <ac:spMk id="2" creationId="{5830419B-FAC0-CB4B-A920-E78B9D2CC1C2}"/>
          </ac:spMkLst>
        </pc:spChg>
        <pc:spChg chg="mod">
          <ac:chgData name="Engl, Felix" userId="05563329-3353-46d8-a2c8-f5fbb9e23f83" providerId="ADAL" clId="{4D934967-6335-43B6-9629-EF2724124A1A}" dt="2022-10-04T21:36:28.361" v="1636" actId="20577"/>
          <ac:spMkLst>
            <pc:docMk/>
            <pc:sldMk cId="64531672" sldId="581"/>
            <ac:spMk id="3" creationId="{F81FFC47-5B2C-0BBC-2D9C-ACB26B597062}"/>
          </ac:spMkLst>
        </pc:spChg>
        <pc:spChg chg="add del">
          <ac:chgData name="Engl, Felix" userId="05563329-3353-46d8-a2c8-f5fbb9e23f83" providerId="ADAL" clId="{4D934967-6335-43B6-9629-EF2724124A1A}" dt="2022-10-04T15:51:02.726" v="66" actId="478"/>
          <ac:spMkLst>
            <pc:docMk/>
            <pc:sldMk cId="64531672" sldId="581"/>
            <ac:spMk id="4" creationId="{AEBC19E2-85BF-F4A6-3061-21DE89DF1A21}"/>
          </ac:spMkLst>
        </pc:spChg>
        <pc:picChg chg="add mod">
          <ac:chgData name="Engl, Felix" userId="05563329-3353-46d8-a2c8-f5fbb9e23f83" providerId="ADAL" clId="{4D934967-6335-43B6-9629-EF2724124A1A}" dt="2022-10-04T21:40:47.707" v="1677" actId="1076"/>
          <ac:picMkLst>
            <pc:docMk/>
            <pc:sldMk cId="64531672" sldId="581"/>
            <ac:picMk id="6" creationId="{36AD1AD4-CB20-C41A-01D8-E65B49717BB2}"/>
          </ac:picMkLst>
        </pc:picChg>
      </pc:sldChg>
      <pc:sldChg chg="addSp delSp modSp new mod ord chgLayout">
        <pc:chgData name="Engl, Felix" userId="05563329-3353-46d8-a2c8-f5fbb9e23f83" providerId="ADAL" clId="{4D934967-6335-43B6-9629-EF2724124A1A}" dt="2022-10-05T09:28:04.895" v="1718"/>
        <pc:sldMkLst>
          <pc:docMk/>
          <pc:sldMk cId="3665888449" sldId="582"/>
        </pc:sldMkLst>
        <pc:spChg chg="del">
          <ac:chgData name="Engl, Felix" userId="05563329-3353-46d8-a2c8-f5fbb9e23f83" providerId="ADAL" clId="{4D934967-6335-43B6-9629-EF2724124A1A}" dt="2022-10-04T19:12:50.814" v="105" actId="478"/>
          <ac:spMkLst>
            <pc:docMk/>
            <pc:sldMk cId="3665888449" sldId="582"/>
            <ac:spMk id="2" creationId="{BEC1D240-145E-8695-0219-A7B225707C46}"/>
          </ac:spMkLst>
        </pc:spChg>
        <pc:spChg chg="mod ord">
          <ac:chgData name="Engl, Felix" userId="05563329-3353-46d8-a2c8-f5fbb9e23f83" providerId="ADAL" clId="{4D934967-6335-43B6-9629-EF2724124A1A}" dt="2022-10-04T21:10:10.328" v="1413" actId="790"/>
          <ac:spMkLst>
            <pc:docMk/>
            <pc:sldMk cId="3665888449" sldId="582"/>
            <ac:spMk id="3" creationId="{DFECE39B-FDA4-6326-7B70-5F1920053EE6}"/>
          </ac:spMkLst>
        </pc:spChg>
        <pc:spChg chg="add mod ord">
          <ac:chgData name="Engl, Felix" userId="05563329-3353-46d8-a2c8-f5fbb9e23f83" providerId="ADAL" clId="{4D934967-6335-43B6-9629-EF2724124A1A}" dt="2022-10-04T21:34:12.459" v="1472" actId="207"/>
          <ac:spMkLst>
            <pc:docMk/>
            <pc:sldMk cId="3665888449" sldId="582"/>
            <ac:spMk id="4" creationId="{C996E4D2-8F0D-4999-103C-F2370563D6D8}"/>
          </ac:spMkLst>
        </pc:spChg>
        <pc:picChg chg="add del mod">
          <ac:chgData name="Engl, Felix" userId="05563329-3353-46d8-a2c8-f5fbb9e23f83" providerId="ADAL" clId="{4D934967-6335-43B6-9629-EF2724124A1A}" dt="2022-10-04T19:13:08.516" v="107" actId="478"/>
          <ac:picMkLst>
            <pc:docMk/>
            <pc:sldMk cId="3665888449" sldId="582"/>
            <ac:picMk id="1026" creationId="{9811E828-B438-1333-6C09-A88927E788D4}"/>
          </ac:picMkLst>
        </pc:picChg>
      </pc:sldChg>
      <pc:sldChg chg="addSp delSp modSp new mod ord chgLayout">
        <pc:chgData name="Engl, Felix" userId="05563329-3353-46d8-a2c8-f5fbb9e23f83" providerId="ADAL" clId="{4D934967-6335-43B6-9629-EF2724124A1A}" dt="2022-10-05T14:14:48.376" v="2081" actId="14826"/>
        <pc:sldMkLst>
          <pc:docMk/>
          <pc:sldMk cId="1269252639" sldId="583"/>
        </pc:sldMkLst>
        <pc:spChg chg="del">
          <ac:chgData name="Engl, Felix" userId="05563329-3353-46d8-a2c8-f5fbb9e23f83" providerId="ADAL" clId="{4D934967-6335-43B6-9629-EF2724124A1A}" dt="2022-10-04T20:40:54.791" v="1222" actId="478"/>
          <ac:spMkLst>
            <pc:docMk/>
            <pc:sldMk cId="1269252639" sldId="583"/>
            <ac:spMk id="2" creationId="{005104B6-E635-91C0-DEF9-AB35E7A96431}"/>
          </ac:spMkLst>
        </pc:spChg>
        <pc:spChg chg="mod ord">
          <ac:chgData name="Engl, Felix" userId="05563329-3353-46d8-a2c8-f5fbb9e23f83" providerId="ADAL" clId="{4D934967-6335-43B6-9629-EF2724124A1A}" dt="2022-10-04T21:34:35.475" v="1473" actId="700"/>
          <ac:spMkLst>
            <pc:docMk/>
            <pc:sldMk cId="1269252639" sldId="583"/>
            <ac:spMk id="3" creationId="{5A7BA2D4-8B50-B8DF-BA1D-168342F47212}"/>
          </ac:spMkLst>
        </pc:spChg>
        <pc:spChg chg="add mod ord">
          <ac:chgData name="Engl, Felix" userId="05563329-3353-46d8-a2c8-f5fbb9e23f83" providerId="ADAL" clId="{4D934967-6335-43B6-9629-EF2724124A1A}" dt="2022-10-04T21:34:56.104" v="1541" actId="20577"/>
          <ac:spMkLst>
            <pc:docMk/>
            <pc:sldMk cId="1269252639" sldId="583"/>
            <ac:spMk id="6" creationId="{DC6E9BBD-956A-E1D6-C308-2DCFAD6CEA92}"/>
          </ac:spMkLst>
        </pc:spChg>
        <pc:picChg chg="add mod">
          <ac:chgData name="Engl, Felix" userId="05563329-3353-46d8-a2c8-f5fbb9e23f83" providerId="ADAL" clId="{4D934967-6335-43B6-9629-EF2724124A1A}" dt="2022-10-05T14:14:48.376" v="2081" actId="14826"/>
          <ac:picMkLst>
            <pc:docMk/>
            <pc:sldMk cId="1269252639" sldId="583"/>
            <ac:picMk id="5" creationId="{2CCCF7A8-96E5-248B-2AB6-DA1C8109B2FC}"/>
          </ac:picMkLst>
        </pc:picChg>
      </pc:sldChg>
      <pc:sldChg chg="addSp delSp modSp new mod ord chgLayout">
        <pc:chgData name="Engl, Felix" userId="05563329-3353-46d8-a2c8-f5fbb9e23f83" providerId="ADAL" clId="{4D934967-6335-43B6-9629-EF2724124A1A}" dt="2022-10-05T14:15:48.502" v="2116" actId="20577"/>
        <pc:sldMkLst>
          <pc:docMk/>
          <pc:sldMk cId="1309014939" sldId="584"/>
        </pc:sldMkLst>
        <pc:spChg chg="del">
          <ac:chgData name="Engl, Felix" userId="05563329-3353-46d8-a2c8-f5fbb9e23f83" providerId="ADAL" clId="{4D934967-6335-43B6-9629-EF2724124A1A}" dt="2022-10-04T21:28:59.452" v="1443"/>
          <ac:spMkLst>
            <pc:docMk/>
            <pc:sldMk cId="1309014939" sldId="584"/>
            <ac:spMk id="2" creationId="{FB6FE262-B18F-1063-385E-50F257A57507}"/>
          </ac:spMkLst>
        </pc:spChg>
        <pc:spChg chg="mod ord">
          <ac:chgData name="Engl, Felix" userId="05563329-3353-46d8-a2c8-f5fbb9e23f83" providerId="ADAL" clId="{4D934967-6335-43B6-9629-EF2724124A1A}" dt="2022-10-04T21:35:24.404" v="1543" actId="700"/>
          <ac:spMkLst>
            <pc:docMk/>
            <pc:sldMk cId="1309014939" sldId="584"/>
            <ac:spMk id="3" creationId="{02A530BA-9763-A34F-0A33-EE06C27DFD4C}"/>
          </ac:spMkLst>
        </pc:spChg>
        <pc:spChg chg="add mod">
          <ac:chgData name="Engl, Felix" userId="05563329-3353-46d8-a2c8-f5fbb9e23f83" providerId="ADAL" clId="{4D934967-6335-43B6-9629-EF2724124A1A}" dt="2022-10-05T14:15:48.502" v="2116" actId="20577"/>
          <ac:spMkLst>
            <pc:docMk/>
            <pc:sldMk cId="1309014939" sldId="584"/>
            <ac:spMk id="6" creationId="{2E852618-BB55-CCF1-D98A-F1F79D39202D}"/>
          </ac:spMkLst>
        </pc:spChg>
        <pc:picChg chg="add del mod">
          <ac:chgData name="Engl, Felix" userId="05563329-3353-46d8-a2c8-f5fbb9e23f83" providerId="ADAL" clId="{4D934967-6335-43B6-9629-EF2724124A1A}" dt="2022-10-05T14:15:01.869" v="2083" actId="478"/>
          <ac:picMkLst>
            <pc:docMk/>
            <pc:sldMk cId="1309014939" sldId="584"/>
            <ac:picMk id="2" creationId="{FC7590CB-825E-BFAC-306A-C11920173DD9}"/>
          </ac:picMkLst>
        </pc:picChg>
        <pc:picChg chg="add del mod ord">
          <ac:chgData name="Engl, Felix" userId="05563329-3353-46d8-a2c8-f5fbb9e23f83" providerId="ADAL" clId="{4D934967-6335-43B6-9629-EF2724124A1A}" dt="2022-10-04T21:35:26.825" v="1544" actId="21"/>
          <ac:picMkLst>
            <pc:docMk/>
            <pc:sldMk cId="1309014939" sldId="584"/>
            <ac:picMk id="5" creationId="{2539E4FB-8339-F1C9-BC28-7F88FAC1E715}"/>
          </ac:picMkLst>
        </pc:picChg>
        <pc:picChg chg="add mod">
          <ac:chgData name="Engl, Felix" userId="05563329-3353-46d8-a2c8-f5fbb9e23f83" providerId="ADAL" clId="{4D934967-6335-43B6-9629-EF2724124A1A}" dt="2022-10-05T14:15:05.689" v="2084" actId="14826"/>
          <ac:picMkLst>
            <pc:docMk/>
            <pc:sldMk cId="1309014939" sldId="584"/>
            <ac:picMk id="7" creationId="{72C70686-39B4-6D1C-1B74-5877DDC648C9}"/>
          </ac:picMkLst>
        </pc:picChg>
      </pc:sldChg>
      <pc:sldChg chg="addSp delSp modSp new mod ord">
        <pc:chgData name="Engl, Felix" userId="05563329-3353-46d8-a2c8-f5fbb9e23f83" providerId="ADAL" clId="{4D934967-6335-43B6-9629-EF2724124A1A}" dt="2022-10-05T13:44:34.477" v="2068" actId="14826"/>
        <pc:sldMkLst>
          <pc:docMk/>
          <pc:sldMk cId="1220365791" sldId="585"/>
        </pc:sldMkLst>
        <pc:spChg chg="del">
          <ac:chgData name="Engl, Felix" userId="05563329-3353-46d8-a2c8-f5fbb9e23f83" providerId="ADAL" clId="{4D934967-6335-43B6-9629-EF2724124A1A}" dt="2022-10-04T21:40:54.210" v="1678" actId="478"/>
          <ac:spMkLst>
            <pc:docMk/>
            <pc:sldMk cId="1220365791" sldId="585"/>
            <ac:spMk id="2" creationId="{382A169F-DF54-03DF-AEB5-8A47A9A89187}"/>
          </ac:spMkLst>
        </pc:spChg>
        <pc:spChg chg="mod">
          <ac:chgData name="Engl, Felix" userId="05563329-3353-46d8-a2c8-f5fbb9e23f83" providerId="ADAL" clId="{4D934967-6335-43B6-9629-EF2724124A1A}" dt="2022-10-04T21:36:42.267" v="1664" actId="20577"/>
          <ac:spMkLst>
            <pc:docMk/>
            <pc:sldMk cId="1220365791" sldId="585"/>
            <ac:spMk id="3" creationId="{D5F50B2F-89D7-3C32-EFD4-08C8BE3EE6FC}"/>
          </ac:spMkLst>
        </pc:spChg>
        <pc:picChg chg="add mod">
          <ac:chgData name="Engl, Felix" userId="05563329-3353-46d8-a2c8-f5fbb9e23f83" providerId="ADAL" clId="{4D934967-6335-43B6-9629-EF2724124A1A}" dt="2022-10-04T21:41:08.774" v="1683" actId="1076"/>
          <ac:picMkLst>
            <pc:docMk/>
            <pc:sldMk cId="1220365791" sldId="585"/>
            <ac:picMk id="5" creationId="{DC9A884C-8B0F-7A6A-EFFD-27365B6D23F8}"/>
          </ac:picMkLst>
        </pc:picChg>
        <pc:picChg chg="mod">
          <ac:chgData name="Engl, Felix" userId="05563329-3353-46d8-a2c8-f5fbb9e23f83" providerId="ADAL" clId="{4D934967-6335-43B6-9629-EF2724124A1A}" dt="2022-10-05T13:44:34.477" v="2068" actId="14826"/>
          <ac:picMkLst>
            <pc:docMk/>
            <pc:sldMk cId="1220365791" sldId="585"/>
            <ac:picMk id="6" creationId="{02FA4BEB-2A24-14F0-C1E5-D883EB40867E}"/>
          </ac:picMkLst>
        </pc:picChg>
      </pc:sldChg>
      <pc:sldChg chg="addSp delSp modSp new mod ord modClrScheme chgLayout">
        <pc:chgData name="Engl, Felix" userId="05563329-3353-46d8-a2c8-f5fbb9e23f83" providerId="ADAL" clId="{4D934967-6335-43B6-9629-EF2724124A1A}" dt="2022-10-05T13:21:22.753" v="1979" actId="13926"/>
        <pc:sldMkLst>
          <pc:docMk/>
          <pc:sldMk cId="4286615926" sldId="586"/>
        </pc:sldMkLst>
        <pc:spChg chg="del">
          <ac:chgData name="Engl, Felix" userId="05563329-3353-46d8-a2c8-f5fbb9e23f83" providerId="ADAL" clId="{4D934967-6335-43B6-9629-EF2724124A1A}" dt="2022-10-05T09:25:46.502" v="1693"/>
          <ac:spMkLst>
            <pc:docMk/>
            <pc:sldMk cId="4286615926" sldId="586"/>
            <ac:spMk id="2" creationId="{43F48351-E169-A3F7-7603-DEEEE27BBD6B}"/>
          </ac:spMkLst>
        </pc:spChg>
        <pc:spChg chg="mod ord">
          <ac:chgData name="Engl, Felix" userId="05563329-3353-46d8-a2c8-f5fbb9e23f83" providerId="ADAL" clId="{4D934967-6335-43B6-9629-EF2724124A1A}" dt="2022-10-05T13:16:24.206" v="1924" actId="700"/>
          <ac:spMkLst>
            <pc:docMk/>
            <pc:sldMk cId="4286615926" sldId="586"/>
            <ac:spMk id="3" creationId="{DF770915-72DB-A162-76E9-ED000202DFBC}"/>
          </ac:spMkLst>
        </pc:spChg>
        <pc:spChg chg="add del mod ord">
          <ac:chgData name="Engl, Felix" userId="05563329-3353-46d8-a2c8-f5fbb9e23f83" providerId="ADAL" clId="{4D934967-6335-43B6-9629-EF2724124A1A}" dt="2022-10-05T13:16:24.206" v="1924" actId="700"/>
          <ac:spMkLst>
            <pc:docMk/>
            <pc:sldMk cId="4286615926" sldId="586"/>
            <ac:spMk id="6" creationId="{E3588D3D-26F6-FE8A-3BCB-C4357ABD778C}"/>
          </ac:spMkLst>
        </pc:spChg>
        <pc:spChg chg="add del mod ord">
          <ac:chgData name="Engl, Felix" userId="05563329-3353-46d8-a2c8-f5fbb9e23f83" providerId="ADAL" clId="{4D934967-6335-43B6-9629-EF2724124A1A}" dt="2022-10-05T13:16:24.948" v="1925"/>
          <ac:spMkLst>
            <pc:docMk/>
            <pc:sldMk cId="4286615926" sldId="586"/>
            <ac:spMk id="7" creationId="{C528411B-88D3-B357-656B-46B18474DE2B}"/>
          </ac:spMkLst>
        </pc:spChg>
        <pc:spChg chg="add del mod ord">
          <ac:chgData name="Engl, Felix" userId="05563329-3353-46d8-a2c8-f5fbb9e23f83" providerId="ADAL" clId="{4D934967-6335-43B6-9629-EF2724124A1A}" dt="2022-10-05T13:16:31.642" v="1927"/>
          <ac:spMkLst>
            <pc:docMk/>
            <pc:sldMk cId="4286615926" sldId="586"/>
            <ac:spMk id="8" creationId="{2C40B100-2173-3051-C877-8D695C4EDFC4}"/>
          </ac:spMkLst>
        </pc:spChg>
        <pc:spChg chg="add mod">
          <ac:chgData name="Engl, Felix" userId="05563329-3353-46d8-a2c8-f5fbb9e23f83" providerId="ADAL" clId="{4D934967-6335-43B6-9629-EF2724124A1A}" dt="2022-10-05T13:21:22.753" v="1979" actId="13926"/>
          <ac:spMkLst>
            <pc:docMk/>
            <pc:sldMk cId="4286615926" sldId="586"/>
            <ac:spMk id="10" creationId="{1FE5D5C5-736B-8ED7-0FA6-93D4FA0C6F69}"/>
          </ac:spMkLst>
        </pc:spChg>
        <pc:picChg chg="add del mod">
          <ac:chgData name="Engl, Felix" userId="05563329-3353-46d8-a2c8-f5fbb9e23f83" providerId="ADAL" clId="{4D934967-6335-43B6-9629-EF2724124A1A}" dt="2022-10-05T13:16:21.581" v="1923" actId="21"/>
          <ac:picMkLst>
            <pc:docMk/>
            <pc:sldMk cId="4286615926" sldId="586"/>
            <ac:picMk id="5" creationId="{6E867E13-7A98-DAAE-6B48-5AE72FFB279C}"/>
          </ac:picMkLst>
        </pc:picChg>
        <pc:picChg chg="add del mod">
          <ac:chgData name="Engl, Felix" userId="05563329-3353-46d8-a2c8-f5fbb9e23f83" providerId="ADAL" clId="{4D934967-6335-43B6-9629-EF2724124A1A}" dt="2022-10-05T13:16:31.057" v="1926" actId="21"/>
          <ac:picMkLst>
            <pc:docMk/>
            <pc:sldMk cId="4286615926" sldId="586"/>
            <ac:picMk id="9" creationId="{5A485575-7F2A-9CF3-925D-7F810F48E1E4}"/>
          </ac:picMkLst>
        </pc:picChg>
        <pc:picChg chg="add mod">
          <ac:chgData name="Engl, Felix" userId="05563329-3353-46d8-a2c8-f5fbb9e23f83" providerId="ADAL" clId="{4D934967-6335-43B6-9629-EF2724124A1A}" dt="2022-10-05T13:16:31.642" v="1927"/>
          <ac:picMkLst>
            <pc:docMk/>
            <pc:sldMk cId="4286615926" sldId="586"/>
            <ac:picMk id="11" creationId="{870E3AD2-2BE3-CAA6-ED9D-6F16766FD3D0}"/>
          </ac:picMkLst>
        </pc:picChg>
      </pc:sldChg>
      <pc:sldChg chg="modSp new mod">
        <pc:chgData name="Engl, Felix" userId="05563329-3353-46d8-a2c8-f5fbb9e23f83" providerId="ADAL" clId="{4D934967-6335-43B6-9629-EF2724124A1A}" dt="2022-10-05T11:58:36.600" v="1912" actId="20577"/>
        <pc:sldMkLst>
          <pc:docMk/>
          <pc:sldMk cId="3306587992" sldId="587"/>
        </pc:sldMkLst>
        <pc:spChg chg="mod">
          <ac:chgData name="Engl, Felix" userId="05563329-3353-46d8-a2c8-f5fbb9e23f83" providerId="ADAL" clId="{4D934967-6335-43B6-9629-EF2724124A1A}" dt="2022-10-05T11:58:36.600" v="1912" actId="20577"/>
          <ac:spMkLst>
            <pc:docMk/>
            <pc:sldMk cId="3306587992" sldId="587"/>
            <ac:spMk id="2" creationId="{572D338A-10FF-30D6-57FB-621F801E6637}"/>
          </ac:spMkLst>
        </pc:spChg>
        <pc:spChg chg="mod">
          <ac:chgData name="Engl, Felix" userId="05563329-3353-46d8-a2c8-f5fbb9e23f83" providerId="ADAL" clId="{4D934967-6335-43B6-9629-EF2724124A1A}" dt="2022-10-05T11:54:58.632" v="1733" actId="20577"/>
          <ac:spMkLst>
            <pc:docMk/>
            <pc:sldMk cId="3306587992" sldId="587"/>
            <ac:spMk id="3" creationId="{337C6C17-74A7-10B0-BDE4-2E6416F2D737}"/>
          </ac:spMkLst>
        </pc:spChg>
      </pc:sldChg>
      <pc:sldChg chg="modSp">
        <pc:chgData name="Engl, Felix" userId="05563329-3353-46d8-a2c8-f5fbb9e23f83" providerId="ADAL" clId="{4D934967-6335-43B6-9629-EF2724124A1A}" dt="2022-10-05T13:44:43.012" v="2069" actId="14826"/>
        <pc:sldMkLst>
          <pc:docMk/>
          <pc:sldMk cId="2096973038" sldId="588"/>
        </pc:sldMkLst>
        <pc:picChg chg="mod">
          <ac:chgData name="Engl, Felix" userId="05563329-3353-46d8-a2c8-f5fbb9e23f83" providerId="ADAL" clId="{4D934967-6335-43B6-9629-EF2724124A1A}" dt="2022-10-05T13:44:43.012" v="2069" actId="14826"/>
          <ac:picMkLst>
            <pc:docMk/>
            <pc:sldMk cId="2096973038" sldId="588"/>
            <ac:picMk id="5" creationId="{DC9A884C-8B0F-7A6A-EFFD-27365B6D23F8}"/>
          </ac:picMkLst>
        </pc:picChg>
      </pc:sldChg>
      <pc:sldChg chg="addSp modSp add mod">
        <pc:chgData name="Engl, Felix" userId="05563329-3353-46d8-a2c8-f5fbb9e23f83" providerId="ADAL" clId="{4D934967-6335-43B6-9629-EF2724124A1A}" dt="2022-10-05T12:59:47.964" v="1920" actId="1076"/>
        <pc:sldMkLst>
          <pc:docMk/>
          <pc:sldMk cId="812733607" sldId="591"/>
        </pc:sldMkLst>
        <pc:picChg chg="add mod">
          <ac:chgData name="Engl, Felix" userId="05563329-3353-46d8-a2c8-f5fbb9e23f83" providerId="ADAL" clId="{4D934967-6335-43B6-9629-EF2724124A1A}" dt="2022-10-05T12:59:47.964" v="1920" actId="1076"/>
          <ac:picMkLst>
            <pc:docMk/>
            <pc:sldMk cId="812733607" sldId="591"/>
            <ac:picMk id="5" creationId="{B5C13834-AFBF-8EE3-05E4-DA35F5AD5C58}"/>
          </ac:picMkLst>
        </pc:picChg>
      </pc:sldChg>
      <pc:sldChg chg="modSp new mod modNotesTx">
        <pc:chgData name="Engl, Felix" userId="05563329-3353-46d8-a2c8-f5fbb9e23f83" providerId="ADAL" clId="{4D934967-6335-43B6-9629-EF2724124A1A}" dt="2022-10-05T13:42:03.241" v="2067" actId="20577"/>
        <pc:sldMkLst>
          <pc:docMk/>
          <pc:sldMk cId="3488918471" sldId="593"/>
        </pc:sldMkLst>
        <pc:spChg chg="mod">
          <ac:chgData name="Engl, Felix" userId="05563329-3353-46d8-a2c8-f5fbb9e23f83" providerId="ADAL" clId="{4D934967-6335-43B6-9629-EF2724124A1A}" dt="2022-10-05T13:18:38.829" v="1958" actId="20577"/>
          <ac:spMkLst>
            <pc:docMk/>
            <pc:sldMk cId="3488918471" sldId="593"/>
            <ac:spMk id="2" creationId="{FCCC6A2A-62BA-8965-A120-A743005EEF03}"/>
          </ac:spMkLst>
        </pc:spChg>
        <pc:spChg chg="mod">
          <ac:chgData name="Engl, Felix" userId="05563329-3353-46d8-a2c8-f5fbb9e23f83" providerId="ADAL" clId="{4D934967-6335-43B6-9629-EF2724124A1A}" dt="2022-10-05T13:18:35.056" v="1955" actId="5793"/>
          <ac:spMkLst>
            <pc:docMk/>
            <pc:sldMk cId="3488918471" sldId="593"/>
            <ac:spMk id="3" creationId="{1B81C885-150F-AFFC-8AAD-82FB0337DCE7}"/>
          </ac:spMkLst>
        </pc:spChg>
      </pc:sldChg>
      <pc:sldChg chg="addSp delSp modSp add mod ord modClrScheme chgLayout">
        <pc:chgData name="Engl, Felix" userId="05563329-3353-46d8-a2c8-f5fbb9e23f83" providerId="ADAL" clId="{4D934967-6335-43B6-9629-EF2724124A1A}" dt="2022-10-05T13:41:06.016" v="2008"/>
        <pc:sldMkLst>
          <pc:docMk/>
          <pc:sldMk cId="2729413147" sldId="594"/>
        </pc:sldMkLst>
        <pc:spChg chg="add del mod ord">
          <ac:chgData name="Engl, Felix" userId="05563329-3353-46d8-a2c8-f5fbb9e23f83" providerId="ADAL" clId="{4D934967-6335-43B6-9629-EF2724124A1A}" dt="2022-10-05T13:32:41.178" v="1983" actId="700"/>
          <ac:spMkLst>
            <pc:docMk/>
            <pc:sldMk cId="2729413147" sldId="594"/>
            <ac:spMk id="2" creationId="{6831A231-B6F8-E39D-9C87-3D14E4F21033}"/>
          </ac:spMkLst>
        </pc:spChg>
        <pc:spChg chg="mod ord">
          <ac:chgData name="Engl, Felix" userId="05563329-3353-46d8-a2c8-f5fbb9e23f83" providerId="ADAL" clId="{4D934967-6335-43B6-9629-EF2724124A1A}" dt="2022-10-05T13:32:41.178" v="1983" actId="700"/>
          <ac:spMkLst>
            <pc:docMk/>
            <pc:sldMk cId="2729413147" sldId="594"/>
            <ac:spMk id="3" creationId="{DF770915-72DB-A162-76E9-ED000202DFBC}"/>
          </ac:spMkLst>
        </pc:spChg>
        <pc:spChg chg="add del mod">
          <ac:chgData name="Engl, Felix" userId="05563329-3353-46d8-a2c8-f5fbb9e23f83" providerId="ADAL" clId="{4D934967-6335-43B6-9629-EF2724124A1A}" dt="2022-10-05T13:32:41.178" v="1983" actId="700"/>
          <ac:spMkLst>
            <pc:docMk/>
            <pc:sldMk cId="2729413147" sldId="594"/>
            <ac:spMk id="4" creationId="{12E3E16B-7E33-81E0-0B5C-8AB4CC4B998C}"/>
          </ac:spMkLst>
        </pc:spChg>
        <pc:spChg chg="add del mod ord">
          <ac:chgData name="Engl, Felix" userId="05563329-3353-46d8-a2c8-f5fbb9e23f83" providerId="ADAL" clId="{4D934967-6335-43B6-9629-EF2724124A1A}" dt="2022-10-05T13:32:56.496" v="1984"/>
          <ac:spMkLst>
            <pc:docMk/>
            <pc:sldMk cId="2729413147" sldId="594"/>
            <ac:spMk id="5" creationId="{A8B629DC-AB2F-E499-1F5C-75F7C77F5901}"/>
          </ac:spMkLst>
        </pc:spChg>
        <pc:spChg chg="del">
          <ac:chgData name="Engl, Felix" userId="05563329-3353-46d8-a2c8-f5fbb9e23f83" providerId="ADAL" clId="{4D934967-6335-43B6-9629-EF2724124A1A}" dt="2022-10-05T13:32:37.061" v="1981" actId="478"/>
          <ac:spMkLst>
            <pc:docMk/>
            <pc:sldMk cId="2729413147" sldId="594"/>
            <ac:spMk id="10" creationId="{1FE5D5C5-736B-8ED7-0FA6-93D4FA0C6F69}"/>
          </ac:spMkLst>
        </pc:spChg>
        <pc:picChg chg="add mod">
          <ac:chgData name="Engl, Felix" userId="05563329-3353-46d8-a2c8-f5fbb9e23f83" providerId="ADAL" clId="{4D934967-6335-43B6-9629-EF2724124A1A}" dt="2022-10-05T13:32:56.496" v="1984"/>
          <ac:picMkLst>
            <pc:docMk/>
            <pc:sldMk cId="2729413147" sldId="594"/>
            <ac:picMk id="7" creationId="{05676B24-D768-48AE-3CEF-E78BAA077A0C}"/>
          </ac:picMkLst>
        </pc:picChg>
        <pc:picChg chg="del">
          <ac:chgData name="Engl, Felix" userId="05563329-3353-46d8-a2c8-f5fbb9e23f83" providerId="ADAL" clId="{4D934967-6335-43B6-9629-EF2724124A1A}" dt="2022-10-05T13:32:38.030" v="1982" actId="478"/>
          <ac:picMkLst>
            <pc:docMk/>
            <pc:sldMk cId="2729413147" sldId="594"/>
            <ac:picMk id="11" creationId="{870E3AD2-2BE3-CAA6-ED9D-6F16766FD3D0}"/>
          </ac:picMkLst>
        </pc:picChg>
      </pc:sldChg>
    </pc:docChg>
  </pc:docChgLst>
  <pc:docChgLst>
    <pc:chgData name="Hirmer, Tobias" userId="e76d29b6-77e8-4b7e-ad67-fa177309cd19" providerId="ADAL" clId="{32DDCC2C-C3A1-41BA-8C1D-6E2A4AD1910E}"/>
    <pc:docChg chg="undo custSel addSld delSld modSld sldOrd modMainMaster modSection">
      <pc:chgData name="Hirmer, Tobias" userId="e76d29b6-77e8-4b7e-ad67-fa177309cd19" providerId="ADAL" clId="{32DDCC2C-C3A1-41BA-8C1D-6E2A4AD1910E}" dt="2022-10-05T14:16:15.452" v="1976" actId="1036"/>
      <pc:docMkLst>
        <pc:docMk/>
      </pc:docMkLst>
      <pc:sldChg chg="modSp mod">
        <pc:chgData name="Hirmer, Tobias" userId="e76d29b6-77e8-4b7e-ad67-fa177309cd19" providerId="ADAL" clId="{32DDCC2C-C3A1-41BA-8C1D-6E2A4AD1910E}" dt="2022-10-05T12:56:20.916" v="994" actId="20577"/>
        <pc:sldMkLst>
          <pc:docMk/>
          <pc:sldMk cId="395580537" sldId="509"/>
        </pc:sldMkLst>
        <pc:spChg chg="mod">
          <ac:chgData name="Hirmer, Tobias" userId="e76d29b6-77e8-4b7e-ad67-fa177309cd19" providerId="ADAL" clId="{32DDCC2C-C3A1-41BA-8C1D-6E2A4AD1910E}" dt="2022-10-05T12:56:20.916" v="994" actId="20577"/>
          <ac:spMkLst>
            <pc:docMk/>
            <pc:sldMk cId="395580537" sldId="509"/>
            <ac:spMk id="2" creationId="{00000000-0000-0000-0000-000000000000}"/>
          </ac:spMkLst>
        </pc:spChg>
      </pc:sldChg>
      <pc:sldChg chg="del">
        <pc:chgData name="Hirmer, Tobias" userId="e76d29b6-77e8-4b7e-ad67-fa177309cd19" providerId="ADAL" clId="{32DDCC2C-C3A1-41BA-8C1D-6E2A4AD1910E}" dt="2022-10-05T14:12:24.631" v="1930" actId="47"/>
        <pc:sldMkLst>
          <pc:docMk/>
          <pc:sldMk cId="32455988" sldId="515"/>
        </pc:sldMkLst>
      </pc:sldChg>
      <pc:sldChg chg="del">
        <pc:chgData name="Hirmer, Tobias" userId="e76d29b6-77e8-4b7e-ad67-fa177309cd19" providerId="ADAL" clId="{32DDCC2C-C3A1-41BA-8C1D-6E2A4AD1910E}" dt="2022-10-05T14:12:24.631" v="1930" actId="47"/>
        <pc:sldMkLst>
          <pc:docMk/>
          <pc:sldMk cId="412481452" sldId="539"/>
        </pc:sldMkLst>
      </pc:sldChg>
      <pc:sldChg chg="del">
        <pc:chgData name="Hirmer, Tobias" userId="e76d29b6-77e8-4b7e-ad67-fa177309cd19" providerId="ADAL" clId="{32DDCC2C-C3A1-41BA-8C1D-6E2A4AD1910E}" dt="2022-10-05T14:12:24.631" v="1930" actId="47"/>
        <pc:sldMkLst>
          <pc:docMk/>
          <pc:sldMk cId="2876367985" sldId="541"/>
        </pc:sldMkLst>
      </pc:sldChg>
      <pc:sldChg chg="del">
        <pc:chgData name="Hirmer, Tobias" userId="e76d29b6-77e8-4b7e-ad67-fa177309cd19" providerId="ADAL" clId="{32DDCC2C-C3A1-41BA-8C1D-6E2A4AD1910E}" dt="2022-10-05T14:12:24.631" v="1930" actId="47"/>
        <pc:sldMkLst>
          <pc:docMk/>
          <pc:sldMk cId="2473951335" sldId="542"/>
        </pc:sldMkLst>
      </pc:sldChg>
      <pc:sldChg chg="del">
        <pc:chgData name="Hirmer, Tobias" userId="e76d29b6-77e8-4b7e-ad67-fa177309cd19" providerId="ADAL" clId="{32DDCC2C-C3A1-41BA-8C1D-6E2A4AD1910E}" dt="2022-10-05T14:12:24.631" v="1930" actId="47"/>
        <pc:sldMkLst>
          <pc:docMk/>
          <pc:sldMk cId="3443675167" sldId="543"/>
        </pc:sldMkLst>
      </pc:sldChg>
      <pc:sldChg chg="del">
        <pc:chgData name="Hirmer, Tobias" userId="e76d29b6-77e8-4b7e-ad67-fa177309cd19" providerId="ADAL" clId="{32DDCC2C-C3A1-41BA-8C1D-6E2A4AD1910E}" dt="2022-10-05T14:12:24.631" v="1930" actId="47"/>
        <pc:sldMkLst>
          <pc:docMk/>
          <pc:sldMk cId="4202705711" sldId="544"/>
        </pc:sldMkLst>
      </pc:sldChg>
      <pc:sldChg chg="del">
        <pc:chgData name="Hirmer, Tobias" userId="e76d29b6-77e8-4b7e-ad67-fa177309cd19" providerId="ADAL" clId="{32DDCC2C-C3A1-41BA-8C1D-6E2A4AD1910E}" dt="2022-10-05T14:12:24.631" v="1930" actId="47"/>
        <pc:sldMkLst>
          <pc:docMk/>
          <pc:sldMk cId="208798430" sldId="545"/>
        </pc:sldMkLst>
      </pc:sldChg>
      <pc:sldChg chg="del">
        <pc:chgData name="Hirmer, Tobias" userId="e76d29b6-77e8-4b7e-ad67-fa177309cd19" providerId="ADAL" clId="{32DDCC2C-C3A1-41BA-8C1D-6E2A4AD1910E}" dt="2022-10-05T14:12:24.631" v="1930" actId="47"/>
        <pc:sldMkLst>
          <pc:docMk/>
          <pc:sldMk cId="732665090" sldId="546"/>
        </pc:sldMkLst>
      </pc:sldChg>
      <pc:sldChg chg="del">
        <pc:chgData name="Hirmer, Tobias" userId="e76d29b6-77e8-4b7e-ad67-fa177309cd19" providerId="ADAL" clId="{32DDCC2C-C3A1-41BA-8C1D-6E2A4AD1910E}" dt="2022-10-05T14:12:24.631" v="1930" actId="47"/>
        <pc:sldMkLst>
          <pc:docMk/>
          <pc:sldMk cId="424628846" sldId="547"/>
        </pc:sldMkLst>
      </pc:sldChg>
      <pc:sldChg chg="del">
        <pc:chgData name="Hirmer, Tobias" userId="e76d29b6-77e8-4b7e-ad67-fa177309cd19" providerId="ADAL" clId="{32DDCC2C-C3A1-41BA-8C1D-6E2A4AD1910E}" dt="2022-10-05T14:12:24.631" v="1930" actId="47"/>
        <pc:sldMkLst>
          <pc:docMk/>
          <pc:sldMk cId="2458792281" sldId="548"/>
        </pc:sldMkLst>
      </pc:sldChg>
      <pc:sldChg chg="del">
        <pc:chgData name="Hirmer, Tobias" userId="e76d29b6-77e8-4b7e-ad67-fa177309cd19" providerId="ADAL" clId="{32DDCC2C-C3A1-41BA-8C1D-6E2A4AD1910E}" dt="2022-10-05T14:12:24.631" v="1930" actId="47"/>
        <pc:sldMkLst>
          <pc:docMk/>
          <pc:sldMk cId="2525313439" sldId="549"/>
        </pc:sldMkLst>
      </pc:sldChg>
      <pc:sldChg chg="del">
        <pc:chgData name="Hirmer, Tobias" userId="e76d29b6-77e8-4b7e-ad67-fa177309cd19" providerId="ADAL" clId="{32DDCC2C-C3A1-41BA-8C1D-6E2A4AD1910E}" dt="2022-10-05T14:12:24.631" v="1930" actId="47"/>
        <pc:sldMkLst>
          <pc:docMk/>
          <pc:sldMk cId="3706046015" sldId="550"/>
        </pc:sldMkLst>
      </pc:sldChg>
      <pc:sldChg chg="del">
        <pc:chgData name="Hirmer, Tobias" userId="e76d29b6-77e8-4b7e-ad67-fa177309cd19" providerId="ADAL" clId="{32DDCC2C-C3A1-41BA-8C1D-6E2A4AD1910E}" dt="2022-10-05T14:12:24.631" v="1930" actId="47"/>
        <pc:sldMkLst>
          <pc:docMk/>
          <pc:sldMk cId="3333395006" sldId="551"/>
        </pc:sldMkLst>
      </pc:sldChg>
      <pc:sldChg chg="del">
        <pc:chgData name="Hirmer, Tobias" userId="e76d29b6-77e8-4b7e-ad67-fa177309cd19" providerId="ADAL" clId="{32DDCC2C-C3A1-41BA-8C1D-6E2A4AD1910E}" dt="2022-10-05T14:12:24.631" v="1930" actId="47"/>
        <pc:sldMkLst>
          <pc:docMk/>
          <pc:sldMk cId="1671571628" sldId="552"/>
        </pc:sldMkLst>
      </pc:sldChg>
      <pc:sldChg chg="del">
        <pc:chgData name="Hirmer, Tobias" userId="e76d29b6-77e8-4b7e-ad67-fa177309cd19" providerId="ADAL" clId="{32DDCC2C-C3A1-41BA-8C1D-6E2A4AD1910E}" dt="2022-10-05T14:12:24.631" v="1930" actId="47"/>
        <pc:sldMkLst>
          <pc:docMk/>
          <pc:sldMk cId="2615565536" sldId="553"/>
        </pc:sldMkLst>
      </pc:sldChg>
      <pc:sldChg chg="del">
        <pc:chgData name="Hirmer, Tobias" userId="e76d29b6-77e8-4b7e-ad67-fa177309cd19" providerId="ADAL" clId="{32DDCC2C-C3A1-41BA-8C1D-6E2A4AD1910E}" dt="2022-10-05T14:12:24.631" v="1930" actId="47"/>
        <pc:sldMkLst>
          <pc:docMk/>
          <pc:sldMk cId="67199909" sldId="554"/>
        </pc:sldMkLst>
      </pc:sldChg>
      <pc:sldChg chg="del">
        <pc:chgData name="Hirmer, Tobias" userId="e76d29b6-77e8-4b7e-ad67-fa177309cd19" providerId="ADAL" clId="{32DDCC2C-C3A1-41BA-8C1D-6E2A4AD1910E}" dt="2022-10-05T14:12:24.631" v="1930" actId="47"/>
        <pc:sldMkLst>
          <pc:docMk/>
          <pc:sldMk cId="2591844261" sldId="555"/>
        </pc:sldMkLst>
      </pc:sldChg>
      <pc:sldChg chg="del">
        <pc:chgData name="Hirmer, Tobias" userId="e76d29b6-77e8-4b7e-ad67-fa177309cd19" providerId="ADAL" clId="{32DDCC2C-C3A1-41BA-8C1D-6E2A4AD1910E}" dt="2022-10-05T14:12:24.631" v="1930" actId="47"/>
        <pc:sldMkLst>
          <pc:docMk/>
          <pc:sldMk cId="2728250491" sldId="556"/>
        </pc:sldMkLst>
      </pc:sldChg>
      <pc:sldChg chg="del">
        <pc:chgData name="Hirmer, Tobias" userId="e76d29b6-77e8-4b7e-ad67-fa177309cd19" providerId="ADAL" clId="{32DDCC2C-C3A1-41BA-8C1D-6E2A4AD1910E}" dt="2022-10-05T14:12:24.631" v="1930" actId="47"/>
        <pc:sldMkLst>
          <pc:docMk/>
          <pc:sldMk cId="2174380718" sldId="557"/>
        </pc:sldMkLst>
      </pc:sldChg>
      <pc:sldChg chg="del">
        <pc:chgData name="Hirmer, Tobias" userId="e76d29b6-77e8-4b7e-ad67-fa177309cd19" providerId="ADAL" clId="{32DDCC2C-C3A1-41BA-8C1D-6E2A4AD1910E}" dt="2022-10-05T12:19:39.147" v="67" actId="47"/>
        <pc:sldMkLst>
          <pc:docMk/>
          <pc:sldMk cId="3374645447" sldId="558"/>
        </pc:sldMkLst>
      </pc:sldChg>
      <pc:sldChg chg="del">
        <pc:chgData name="Hirmer, Tobias" userId="e76d29b6-77e8-4b7e-ad67-fa177309cd19" providerId="ADAL" clId="{32DDCC2C-C3A1-41BA-8C1D-6E2A4AD1910E}" dt="2022-10-05T12:19:39.147" v="67" actId="47"/>
        <pc:sldMkLst>
          <pc:docMk/>
          <pc:sldMk cId="116483873" sldId="559"/>
        </pc:sldMkLst>
      </pc:sldChg>
      <pc:sldChg chg="addSp delSp modSp mod">
        <pc:chgData name="Hirmer, Tobias" userId="e76d29b6-77e8-4b7e-ad67-fa177309cd19" providerId="ADAL" clId="{32DDCC2C-C3A1-41BA-8C1D-6E2A4AD1910E}" dt="2022-10-05T13:52:30.150" v="1929" actId="1076"/>
        <pc:sldMkLst>
          <pc:docMk/>
          <pc:sldMk cId="930436855" sldId="560"/>
        </pc:sldMkLst>
        <pc:spChg chg="add del mod">
          <ac:chgData name="Hirmer, Tobias" userId="e76d29b6-77e8-4b7e-ad67-fa177309cd19" providerId="ADAL" clId="{32DDCC2C-C3A1-41BA-8C1D-6E2A4AD1910E}" dt="2022-10-05T13:52:00.567" v="1904" actId="478"/>
          <ac:spMkLst>
            <pc:docMk/>
            <pc:sldMk cId="930436855" sldId="560"/>
            <ac:spMk id="5" creationId="{2F8BB9BB-098B-51CF-D7A5-CCFCEBD7416F}"/>
          </ac:spMkLst>
        </pc:spChg>
        <pc:spChg chg="mod">
          <ac:chgData name="Hirmer, Tobias" userId="e76d29b6-77e8-4b7e-ad67-fa177309cd19" providerId="ADAL" clId="{32DDCC2C-C3A1-41BA-8C1D-6E2A4AD1910E}" dt="2022-10-05T13:52:30.150" v="1929" actId="1076"/>
          <ac:spMkLst>
            <pc:docMk/>
            <pc:sldMk cId="930436855" sldId="560"/>
            <ac:spMk id="10" creationId="{388EB27A-B00A-4EF7-A2C8-25C88D305FE2}"/>
          </ac:spMkLst>
        </pc:spChg>
        <pc:picChg chg="mod">
          <ac:chgData name="Hirmer, Tobias" userId="e76d29b6-77e8-4b7e-ad67-fa177309cd19" providerId="ADAL" clId="{32DDCC2C-C3A1-41BA-8C1D-6E2A4AD1910E}" dt="2022-10-05T13:51:57.183" v="1903" actId="1076"/>
          <ac:picMkLst>
            <pc:docMk/>
            <pc:sldMk cId="930436855" sldId="560"/>
            <ac:picMk id="4" creationId="{A556084C-AFC3-4865-B1B4-695B2DCCFFFE}"/>
          </ac:picMkLst>
        </pc:picChg>
      </pc:sldChg>
      <pc:sldChg chg="del">
        <pc:chgData name="Hirmer, Tobias" userId="e76d29b6-77e8-4b7e-ad67-fa177309cd19" providerId="ADAL" clId="{32DDCC2C-C3A1-41BA-8C1D-6E2A4AD1910E}" dt="2022-10-05T12:55:59.069" v="993" actId="47"/>
        <pc:sldMkLst>
          <pc:docMk/>
          <pc:sldMk cId="454626966" sldId="565"/>
        </pc:sldMkLst>
      </pc:sldChg>
      <pc:sldChg chg="del">
        <pc:chgData name="Hirmer, Tobias" userId="e76d29b6-77e8-4b7e-ad67-fa177309cd19" providerId="ADAL" clId="{32DDCC2C-C3A1-41BA-8C1D-6E2A4AD1910E}" dt="2022-10-05T12:55:59.069" v="993" actId="47"/>
        <pc:sldMkLst>
          <pc:docMk/>
          <pc:sldMk cId="3078621494" sldId="567"/>
        </pc:sldMkLst>
      </pc:sldChg>
      <pc:sldChg chg="delSp modSp mod modNotesTx">
        <pc:chgData name="Hirmer, Tobias" userId="e76d29b6-77e8-4b7e-ad67-fa177309cd19" providerId="ADAL" clId="{32DDCC2C-C3A1-41BA-8C1D-6E2A4AD1910E}" dt="2022-10-05T13:37:06.671" v="1846" actId="20577"/>
        <pc:sldMkLst>
          <pc:docMk/>
          <pc:sldMk cId="56663709" sldId="568"/>
        </pc:sldMkLst>
        <pc:spChg chg="mod">
          <ac:chgData name="Hirmer, Tobias" userId="e76d29b6-77e8-4b7e-ad67-fa177309cd19" providerId="ADAL" clId="{32DDCC2C-C3A1-41BA-8C1D-6E2A4AD1910E}" dt="2022-10-05T13:37:06.671" v="1846" actId="20577"/>
          <ac:spMkLst>
            <pc:docMk/>
            <pc:sldMk cId="56663709" sldId="568"/>
            <ac:spMk id="2" creationId="{A36AD793-4F8D-4BB9-BE9E-5BCC38B3E78D}"/>
          </ac:spMkLst>
        </pc:spChg>
        <pc:spChg chg="del">
          <ac:chgData name="Hirmer, Tobias" userId="e76d29b6-77e8-4b7e-ad67-fa177309cd19" providerId="ADAL" clId="{32DDCC2C-C3A1-41BA-8C1D-6E2A4AD1910E}" dt="2022-10-05T12:25:38.014" v="69" actId="478"/>
          <ac:spMkLst>
            <pc:docMk/>
            <pc:sldMk cId="56663709" sldId="568"/>
            <ac:spMk id="4" creationId="{1D6C569D-214A-475D-B84D-5DCE77E86D13}"/>
          </ac:spMkLst>
        </pc:spChg>
      </pc:sldChg>
      <pc:sldChg chg="modSp mod">
        <pc:chgData name="Hirmer, Tobias" userId="e76d29b6-77e8-4b7e-ad67-fa177309cd19" providerId="ADAL" clId="{32DDCC2C-C3A1-41BA-8C1D-6E2A4AD1910E}" dt="2022-10-05T13:01:16.449" v="1040" actId="13822"/>
        <pc:sldMkLst>
          <pc:docMk/>
          <pc:sldMk cId="636690130" sldId="569"/>
        </pc:sldMkLst>
        <pc:spChg chg="mod">
          <ac:chgData name="Hirmer, Tobias" userId="e76d29b6-77e8-4b7e-ad67-fa177309cd19" providerId="ADAL" clId="{32DDCC2C-C3A1-41BA-8C1D-6E2A4AD1910E}" dt="2022-10-05T13:01:16.449" v="1040" actId="13822"/>
          <ac:spMkLst>
            <pc:docMk/>
            <pc:sldMk cId="636690130" sldId="569"/>
            <ac:spMk id="5" creationId="{00000000-0000-0000-0000-000000000000}"/>
          </ac:spMkLst>
        </pc:spChg>
      </pc:sldChg>
      <pc:sldChg chg="addSp delSp modSp mod ord modNotesTx">
        <pc:chgData name="Hirmer, Tobias" userId="e76d29b6-77e8-4b7e-ad67-fa177309cd19" providerId="ADAL" clId="{32DDCC2C-C3A1-41BA-8C1D-6E2A4AD1910E}" dt="2022-10-05T12:57:22.566" v="1002"/>
        <pc:sldMkLst>
          <pc:docMk/>
          <pc:sldMk cId="2826082336" sldId="570"/>
        </pc:sldMkLst>
        <pc:grpChg chg="mod">
          <ac:chgData name="Hirmer, Tobias" userId="e76d29b6-77e8-4b7e-ad67-fa177309cd19" providerId="ADAL" clId="{32DDCC2C-C3A1-41BA-8C1D-6E2A4AD1910E}" dt="2022-10-05T11:55:20.184" v="57"/>
          <ac:grpSpMkLst>
            <pc:docMk/>
            <pc:sldMk cId="2826082336" sldId="570"/>
            <ac:grpSpMk id="8" creationId="{E77E2BAE-441A-5D86-D028-886D6059EE24}"/>
          </ac:grpSpMkLst>
        </pc:grpChg>
        <pc:inkChg chg="add del">
          <ac:chgData name="Hirmer, Tobias" userId="e76d29b6-77e8-4b7e-ad67-fa177309cd19" providerId="ADAL" clId="{32DDCC2C-C3A1-41BA-8C1D-6E2A4AD1910E}" dt="2022-10-05T11:52:33.055" v="46" actId="9405"/>
          <ac:inkMkLst>
            <pc:docMk/>
            <pc:sldMk cId="2826082336" sldId="570"/>
            <ac:inkMk id="4" creationId="{BCF0954F-3321-CED9-CDEA-CC02461AD67C}"/>
          </ac:inkMkLst>
        </pc:inkChg>
        <pc:inkChg chg="add del">
          <ac:chgData name="Hirmer, Tobias" userId="e76d29b6-77e8-4b7e-ad67-fa177309cd19" providerId="ADAL" clId="{32DDCC2C-C3A1-41BA-8C1D-6E2A4AD1910E}" dt="2022-10-05T11:52:32.627" v="45" actId="9405"/>
          <ac:inkMkLst>
            <pc:docMk/>
            <pc:sldMk cId="2826082336" sldId="570"/>
            <ac:inkMk id="5" creationId="{EF58B918-7F9B-3580-0917-58AA49971D7A}"/>
          </ac:inkMkLst>
        </pc:inkChg>
        <pc:inkChg chg="add mod">
          <ac:chgData name="Hirmer, Tobias" userId="e76d29b6-77e8-4b7e-ad67-fa177309cd19" providerId="ADAL" clId="{32DDCC2C-C3A1-41BA-8C1D-6E2A4AD1910E}" dt="2022-10-05T11:55:20.184" v="57"/>
          <ac:inkMkLst>
            <pc:docMk/>
            <pc:sldMk cId="2826082336" sldId="570"/>
            <ac:inkMk id="6" creationId="{5E1EE1C7-A030-933D-0A69-8814EFC0BB07}"/>
          </ac:inkMkLst>
        </pc:inkChg>
        <pc:inkChg chg="add del mod">
          <ac:chgData name="Hirmer, Tobias" userId="e76d29b6-77e8-4b7e-ad67-fa177309cd19" providerId="ADAL" clId="{32DDCC2C-C3A1-41BA-8C1D-6E2A4AD1910E}" dt="2022-10-05T11:55:20.184" v="57"/>
          <ac:inkMkLst>
            <pc:docMk/>
            <pc:sldMk cId="2826082336" sldId="570"/>
            <ac:inkMk id="7" creationId="{A177A6FF-EB4C-D82E-ADB1-8EE33002F8E6}"/>
          </ac:inkMkLst>
        </pc:inkChg>
        <pc:inkChg chg="add del">
          <ac:chgData name="Hirmer, Tobias" userId="e76d29b6-77e8-4b7e-ad67-fa177309cd19" providerId="ADAL" clId="{32DDCC2C-C3A1-41BA-8C1D-6E2A4AD1910E}" dt="2022-10-05T11:55:19.758" v="55" actId="9405"/>
          <ac:inkMkLst>
            <pc:docMk/>
            <pc:sldMk cId="2826082336" sldId="570"/>
            <ac:inkMk id="9" creationId="{696CC94F-2057-F31C-6D6C-D22BBCEB344C}"/>
          </ac:inkMkLst>
        </pc:inkChg>
        <pc:inkChg chg="add del">
          <ac:chgData name="Hirmer, Tobias" userId="e76d29b6-77e8-4b7e-ad67-fa177309cd19" providerId="ADAL" clId="{32DDCC2C-C3A1-41BA-8C1D-6E2A4AD1910E}" dt="2022-10-05T11:55:19.327" v="54" actId="9405"/>
          <ac:inkMkLst>
            <pc:docMk/>
            <pc:sldMk cId="2826082336" sldId="570"/>
            <ac:inkMk id="10" creationId="{3B8207C6-B416-6B22-B459-341534649ECA}"/>
          </ac:inkMkLst>
        </pc:inkChg>
      </pc:sldChg>
      <pc:sldChg chg="ord">
        <pc:chgData name="Hirmer, Tobias" userId="e76d29b6-77e8-4b7e-ad67-fa177309cd19" providerId="ADAL" clId="{32DDCC2C-C3A1-41BA-8C1D-6E2A4AD1910E}" dt="2022-10-05T12:57:22.566" v="1002"/>
        <pc:sldMkLst>
          <pc:docMk/>
          <pc:sldMk cId="109699433" sldId="571"/>
        </pc:sldMkLst>
      </pc:sldChg>
      <pc:sldChg chg="addSp delSp modSp mod">
        <pc:chgData name="Hirmer, Tobias" userId="e76d29b6-77e8-4b7e-ad67-fa177309cd19" providerId="ADAL" clId="{32DDCC2C-C3A1-41BA-8C1D-6E2A4AD1910E}" dt="2022-10-05T13:00:37.158" v="1036" actId="1076"/>
        <pc:sldMkLst>
          <pc:docMk/>
          <pc:sldMk cId="2242367040" sldId="572"/>
        </pc:sldMkLst>
        <pc:spChg chg="add del ord">
          <ac:chgData name="Hirmer, Tobias" userId="e76d29b6-77e8-4b7e-ad67-fa177309cd19" providerId="ADAL" clId="{32DDCC2C-C3A1-41BA-8C1D-6E2A4AD1910E}" dt="2022-10-05T11:52:35.927" v="48" actId="478"/>
          <ac:spMkLst>
            <pc:docMk/>
            <pc:sldMk cId="2242367040" sldId="572"/>
            <ac:spMk id="2" creationId="{6108A3A6-B9DF-FB64-894A-021661956783}"/>
          </ac:spMkLst>
        </pc:spChg>
        <pc:spChg chg="del">
          <ac:chgData name="Hirmer, Tobias" userId="e76d29b6-77e8-4b7e-ad67-fa177309cd19" providerId="ADAL" clId="{32DDCC2C-C3A1-41BA-8C1D-6E2A4AD1910E}" dt="2022-10-05T13:00:06.890" v="1025" actId="478"/>
          <ac:spMkLst>
            <pc:docMk/>
            <pc:sldMk cId="2242367040" sldId="572"/>
            <ac:spMk id="7" creationId="{00000000-0000-0000-0000-000000000000}"/>
          </ac:spMkLst>
        </pc:spChg>
        <pc:spChg chg="del">
          <ac:chgData name="Hirmer, Tobias" userId="e76d29b6-77e8-4b7e-ad67-fa177309cd19" providerId="ADAL" clId="{32DDCC2C-C3A1-41BA-8C1D-6E2A4AD1910E}" dt="2022-10-05T13:00:06.890" v="1025" actId="478"/>
          <ac:spMkLst>
            <pc:docMk/>
            <pc:sldMk cId="2242367040" sldId="572"/>
            <ac:spMk id="8" creationId="{00000000-0000-0000-0000-000000000000}"/>
          </ac:spMkLst>
        </pc:spChg>
        <pc:spChg chg="del">
          <ac:chgData name="Hirmer, Tobias" userId="e76d29b6-77e8-4b7e-ad67-fa177309cd19" providerId="ADAL" clId="{32DDCC2C-C3A1-41BA-8C1D-6E2A4AD1910E}" dt="2022-10-05T13:00:06.890" v="1025" actId="478"/>
          <ac:spMkLst>
            <pc:docMk/>
            <pc:sldMk cId="2242367040" sldId="572"/>
            <ac:spMk id="9" creationId="{00000000-0000-0000-0000-000000000000}"/>
          </ac:spMkLst>
        </pc:spChg>
        <pc:spChg chg="del">
          <ac:chgData name="Hirmer, Tobias" userId="e76d29b6-77e8-4b7e-ad67-fa177309cd19" providerId="ADAL" clId="{32DDCC2C-C3A1-41BA-8C1D-6E2A4AD1910E}" dt="2022-10-05T13:00:06.890" v="1025" actId="478"/>
          <ac:spMkLst>
            <pc:docMk/>
            <pc:sldMk cId="2242367040" sldId="572"/>
            <ac:spMk id="10" creationId="{00000000-0000-0000-0000-000000000000}"/>
          </ac:spMkLst>
        </pc:spChg>
        <pc:spChg chg="del">
          <ac:chgData name="Hirmer, Tobias" userId="e76d29b6-77e8-4b7e-ad67-fa177309cd19" providerId="ADAL" clId="{32DDCC2C-C3A1-41BA-8C1D-6E2A4AD1910E}" dt="2022-10-05T13:00:06.890" v="1025" actId="478"/>
          <ac:spMkLst>
            <pc:docMk/>
            <pc:sldMk cId="2242367040" sldId="572"/>
            <ac:spMk id="11" creationId="{00000000-0000-0000-0000-000000000000}"/>
          </ac:spMkLst>
        </pc:spChg>
        <pc:spChg chg="del">
          <ac:chgData name="Hirmer, Tobias" userId="e76d29b6-77e8-4b7e-ad67-fa177309cd19" providerId="ADAL" clId="{32DDCC2C-C3A1-41BA-8C1D-6E2A4AD1910E}" dt="2022-10-05T13:00:06.890" v="1025" actId="478"/>
          <ac:spMkLst>
            <pc:docMk/>
            <pc:sldMk cId="2242367040" sldId="572"/>
            <ac:spMk id="12" creationId="{00000000-0000-0000-0000-000000000000}"/>
          </ac:spMkLst>
        </pc:spChg>
        <pc:spChg chg="del">
          <ac:chgData name="Hirmer, Tobias" userId="e76d29b6-77e8-4b7e-ad67-fa177309cd19" providerId="ADAL" clId="{32DDCC2C-C3A1-41BA-8C1D-6E2A4AD1910E}" dt="2022-10-05T13:00:06.890" v="1025" actId="478"/>
          <ac:spMkLst>
            <pc:docMk/>
            <pc:sldMk cId="2242367040" sldId="572"/>
            <ac:spMk id="13" creationId="{00000000-0000-0000-0000-000000000000}"/>
          </ac:spMkLst>
        </pc:spChg>
        <pc:spChg chg="del">
          <ac:chgData name="Hirmer, Tobias" userId="e76d29b6-77e8-4b7e-ad67-fa177309cd19" providerId="ADAL" clId="{32DDCC2C-C3A1-41BA-8C1D-6E2A4AD1910E}" dt="2022-10-05T13:00:06.890" v="1025" actId="478"/>
          <ac:spMkLst>
            <pc:docMk/>
            <pc:sldMk cId="2242367040" sldId="572"/>
            <ac:spMk id="14" creationId="{00000000-0000-0000-0000-000000000000}"/>
          </ac:spMkLst>
        </pc:spChg>
        <pc:spChg chg="del mod">
          <ac:chgData name="Hirmer, Tobias" userId="e76d29b6-77e8-4b7e-ad67-fa177309cd19" providerId="ADAL" clId="{32DDCC2C-C3A1-41BA-8C1D-6E2A4AD1910E}" dt="2022-10-05T13:00:09.246" v="1028" actId="478"/>
          <ac:spMkLst>
            <pc:docMk/>
            <pc:sldMk cId="2242367040" sldId="572"/>
            <ac:spMk id="15" creationId="{00000000-0000-0000-0000-000000000000}"/>
          </ac:spMkLst>
        </pc:spChg>
        <pc:spChg chg="del">
          <ac:chgData name="Hirmer, Tobias" userId="e76d29b6-77e8-4b7e-ad67-fa177309cd19" providerId="ADAL" clId="{32DDCC2C-C3A1-41BA-8C1D-6E2A4AD1910E}" dt="2022-10-05T13:00:06.890" v="1025" actId="478"/>
          <ac:spMkLst>
            <pc:docMk/>
            <pc:sldMk cId="2242367040" sldId="572"/>
            <ac:spMk id="16" creationId="{00000000-0000-0000-0000-000000000000}"/>
          </ac:spMkLst>
        </pc:spChg>
        <pc:spChg chg="del">
          <ac:chgData name="Hirmer, Tobias" userId="e76d29b6-77e8-4b7e-ad67-fa177309cd19" providerId="ADAL" clId="{32DDCC2C-C3A1-41BA-8C1D-6E2A4AD1910E}" dt="2022-10-05T13:00:06.890" v="1025" actId="478"/>
          <ac:spMkLst>
            <pc:docMk/>
            <pc:sldMk cId="2242367040" sldId="572"/>
            <ac:spMk id="66" creationId="{00000000-0000-0000-0000-000000000000}"/>
          </ac:spMkLst>
        </pc:spChg>
        <pc:spChg chg="mod">
          <ac:chgData name="Hirmer, Tobias" userId="e76d29b6-77e8-4b7e-ad67-fa177309cd19" providerId="ADAL" clId="{32DDCC2C-C3A1-41BA-8C1D-6E2A4AD1910E}" dt="2022-10-05T13:00:31.808" v="1035" actId="404"/>
          <ac:spMkLst>
            <pc:docMk/>
            <pc:sldMk cId="2242367040" sldId="572"/>
            <ac:spMk id="70" creationId="{00000000-0000-0000-0000-000000000000}"/>
          </ac:spMkLst>
        </pc:spChg>
        <pc:picChg chg="add mod">
          <ac:chgData name="Hirmer, Tobias" userId="e76d29b6-77e8-4b7e-ad67-fa177309cd19" providerId="ADAL" clId="{32DDCC2C-C3A1-41BA-8C1D-6E2A4AD1910E}" dt="2022-10-05T13:00:37.158" v="1036" actId="1076"/>
          <ac:picMkLst>
            <pc:docMk/>
            <pc:sldMk cId="2242367040" sldId="572"/>
            <ac:picMk id="27" creationId="{B3E5735A-D871-E0C9-5898-96FA432B59F6}"/>
          </ac:picMkLst>
        </pc:picChg>
        <pc:cxnChg chg="del mod">
          <ac:chgData name="Hirmer, Tobias" userId="e76d29b6-77e8-4b7e-ad67-fa177309cd19" providerId="ADAL" clId="{32DDCC2C-C3A1-41BA-8C1D-6E2A4AD1910E}" dt="2022-10-05T13:00:06.890" v="1025" actId="478"/>
          <ac:cxnSpMkLst>
            <pc:docMk/>
            <pc:sldMk cId="2242367040" sldId="572"/>
            <ac:cxnSpMk id="18" creationId="{00000000-0000-0000-0000-000000000000}"/>
          </ac:cxnSpMkLst>
        </pc:cxnChg>
        <pc:cxnChg chg="del mod">
          <ac:chgData name="Hirmer, Tobias" userId="e76d29b6-77e8-4b7e-ad67-fa177309cd19" providerId="ADAL" clId="{32DDCC2C-C3A1-41BA-8C1D-6E2A4AD1910E}" dt="2022-10-05T13:00:06.890" v="1025" actId="478"/>
          <ac:cxnSpMkLst>
            <pc:docMk/>
            <pc:sldMk cId="2242367040" sldId="572"/>
            <ac:cxnSpMk id="20" creationId="{00000000-0000-0000-0000-000000000000}"/>
          </ac:cxnSpMkLst>
        </pc:cxnChg>
        <pc:cxnChg chg="del mod">
          <ac:chgData name="Hirmer, Tobias" userId="e76d29b6-77e8-4b7e-ad67-fa177309cd19" providerId="ADAL" clId="{32DDCC2C-C3A1-41BA-8C1D-6E2A4AD1910E}" dt="2022-10-05T13:00:06.890" v="1025" actId="478"/>
          <ac:cxnSpMkLst>
            <pc:docMk/>
            <pc:sldMk cId="2242367040" sldId="572"/>
            <ac:cxnSpMk id="22" creationId="{00000000-0000-0000-0000-000000000000}"/>
          </ac:cxnSpMkLst>
        </pc:cxnChg>
        <pc:cxnChg chg="del mod">
          <ac:chgData name="Hirmer, Tobias" userId="e76d29b6-77e8-4b7e-ad67-fa177309cd19" providerId="ADAL" clId="{32DDCC2C-C3A1-41BA-8C1D-6E2A4AD1910E}" dt="2022-10-05T13:00:06.890" v="1025" actId="478"/>
          <ac:cxnSpMkLst>
            <pc:docMk/>
            <pc:sldMk cId="2242367040" sldId="572"/>
            <ac:cxnSpMk id="24" creationId="{00000000-0000-0000-0000-000000000000}"/>
          </ac:cxnSpMkLst>
        </pc:cxnChg>
        <pc:cxnChg chg="del mod">
          <ac:chgData name="Hirmer, Tobias" userId="e76d29b6-77e8-4b7e-ad67-fa177309cd19" providerId="ADAL" clId="{32DDCC2C-C3A1-41BA-8C1D-6E2A4AD1910E}" dt="2022-10-05T13:00:06.890" v="1025" actId="478"/>
          <ac:cxnSpMkLst>
            <pc:docMk/>
            <pc:sldMk cId="2242367040" sldId="572"/>
            <ac:cxnSpMk id="26" creationId="{00000000-0000-0000-0000-000000000000}"/>
          </ac:cxnSpMkLst>
        </pc:cxnChg>
        <pc:cxnChg chg="del mod">
          <ac:chgData name="Hirmer, Tobias" userId="e76d29b6-77e8-4b7e-ad67-fa177309cd19" providerId="ADAL" clId="{32DDCC2C-C3A1-41BA-8C1D-6E2A4AD1910E}" dt="2022-10-05T13:00:06.890" v="1025" actId="478"/>
          <ac:cxnSpMkLst>
            <pc:docMk/>
            <pc:sldMk cId="2242367040" sldId="572"/>
            <ac:cxnSpMk id="28" creationId="{00000000-0000-0000-0000-000000000000}"/>
          </ac:cxnSpMkLst>
        </pc:cxnChg>
        <pc:cxnChg chg="del mod">
          <ac:chgData name="Hirmer, Tobias" userId="e76d29b6-77e8-4b7e-ad67-fa177309cd19" providerId="ADAL" clId="{32DDCC2C-C3A1-41BA-8C1D-6E2A4AD1910E}" dt="2022-10-05T13:00:06.890" v="1025" actId="478"/>
          <ac:cxnSpMkLst>
            <pc:docMk/>
            <pc:sldMk cId="2242367040" sldId="572"/>
            <ac:cxnSpMk id="30" creationId="{00000000-0000-0000-0000-000000000000}"/>
          </ac:cxnSpMkLst>
        </pc:cxnChg>
        <pc:cxnChg chg="del mod">
          <ac:chgData name="Hirmer, Tobias" userId="e76d29b6-77e8-4b7e-ad67-fa177309cd19" providerId="ADAL" clId="{32DDCC2C-C3A1-41BA-8C1D-6E2A4AD1910E}" dt="2022-10-05T13:00:06.890" v="1025" actId="478"/>
          <ac:cxnSpMkLst>
            <pc:docMk/>
            <pc:sldMk cId="2242367040" sldId="572"/>
            <ac:cxnSpMk id="32" creationId="{00000000-0000-0000-0000-000000000000}"/>
          </ac:cxnSpMkLst>
        </pc:cxnChg>
        <pc:cxnChg chg="del mod">
          <ac:chgData name="Hirmer, Tobias" userId="e76d29b6-77e8-4b7e-ad67-fa177309cd19" providerId="ADAL" clId="{32DDCC2C-C3A1-41BA-8C1D-6E2A4AD1910E}" dt="2022-10-05T13:00:07.870" v="1026" actId="478"/>
          <ac:cxnSpMkLst>
            <pc:docMk/>
            <pc:sldMk cId="2242367040" sldId="572"/>
            <ac:cxnSpMk id="34" creationId="{00000000-0000-0000-0000-000000000000}"/>
          </ac:cxnSpMkLst>
        </pc:cxnChg>
        <pc:cxnChg chg="del mod">
          <ac:chgData name="Hirmer, Tobias" userId="e76d29b6-77e8-4b7e-ad67-fa177309cd19" providerId="ADAL" clId="{32DDCC2C-C3A1-41BA-8C1D-6E2A4AD1910E}" dt="2022-10-05T13:00:06.890" v="1025" actId="478"/>
          <ac:cxnSpMkLst>
            <pc:docMk/>
            <pc:sldMk cId="2242367040" sldId="572"/>
            <ac:cxnSpMk id="62" creationId="{00000000-0000-0000-0000-000000000000}"/>
          </ac:cxnSpMkLst>
        </pc:cxnChg>
      </pc:sldChg>
      <pc:sldChg chg="modSp mod">
        <pc:chgData name="Hirmer, Tobias" userId="e76d29b6-77e8-4b7e-ad67-fa177309cd19" providerId="ADAL" clId="{32DDCC2C-C3A1-41BA-8C1D-6E2A4AD1910E}" dt="2022-10-05T10:11:19.208" v="39" actId="207"/>
        <pc:sldMkLst>
          <pc:docMk/>
          <pc:sldMk cId="1628793702" sldId="574"/>
        </pc:sldMkLst>
        <pc:spChg chg="mod">
          <ac:chgData name="Hirmer, Tobias" userId="e76d29b6-77e8-4b7e-ad67-fa177309cd19" providerId="ADAL" clId="{32DDCC2C-C3A1-41BA-8C1D-6E2A4AD1910E}" dt="2022-10-05T10:11:19.208" v="39" actId="207"/>
          <ac:spMkLst>
            <pc:docMk/>
            <pc:sldMk cId="1628793702" sldId="574"/>
            <ac:spMk id="4" creationId="{D5F031D1-D8A5-1378-0B2B-670DBDD6F4DA}"/>
          </ac:spMkLst>
        </pc:spChg>
        <pc:spChg chg="mod">
          <ac:chgData name="Hirmer, Tobias" userId="e76d29b6-77e8-4b7e-ad67-fa177309cd19" providerId="ADAL" clId="{32DDCC2C-C3A1-41BA-8C1D-6E2A4AD1910E}" dt="2022-10-05T10:11:17.058" v="33" actId="207"/>
          <ac:spMkLst>
            <pc:docMk/>
            <pc:sldMk cId="1628793702" sldId="574"/>
            <ac:spMk id="10" creationId="{07E07CFC-BE84-F6D1-C639-3F9BEDFFC0FA}"/>
          </ac:spMkLst>
        </pc:spChg>
        <pc:spChg chg="mod">
          <ac:chgData name="Hirmer, Tobias" userId="e76d29b6-77e8-4b7e-ad67-fa177309cd19" providerId="ADAL" clId="{32DDCC2C-C3A1-41BA-8C1D-6E2A4AD1910E}" dt="2022-10-05T10:11:17.297" v="34" actId="207"/>
          <ac:spMkLst>
            <pc:docMk/>
            <pc:sldMk cId="1628793702" sldId="574"/>
            <ac:spMk id="11" creationId="{7C0BE1E8-7AD7-641C-E2EA-FFA5AA1C8E2B}"/>
          </ac:spMkLst>
        </pc:spChg>
      </pc:sldChg>
      <pc:sldChg chg="modSp mod">
        <pc:chgData name="Hirmer, Tobias" userId="e76d29b6-77e8-4b7e-ad67-fa177309cd19" providerId="ADAL" clId="{32DDCC2C-C3A1-41BA-8C1D-6E2A4AD1910E}" dt="2022-10-05T12:56:24.221" v="995" actId="20577"/>
        <pc:sldMkLst>
          <pc:docMk/>
          <pc:sldMk cId="4126665521" sldId="576"/>
        </pc:sldMkLst>
        <pc:spChg chg="mod">
          <ac:chgData name="Hirmer, Tobias" userId="e76d29b6-77e8-4b7e-ad67-fa177309cd19" providerId="ADAL" clId="{32DDCC2C-C3A1-41BA-8C1D-6E2A4AD1910E}" dt="2022-10-05T12:56:24.221" v="995" actId="20577"/>
          <ac:spMkLst>
            <pc:docMk/>
            <pc:sldMk cId="4126665521" sldId="576"/>
            <ac:spMk id="2" creationId="{00000000-0000-0000-0000-000000000000}"/>
          </ac:spMkLst>
        </pc:spChg>
      </pc:sldChg>
      <pc:sldChg chg="modSp mod">
        <pc:chgData name="Hirmer, Tobias" userId="e76d29b6-77e8-4b7e-ad67-fa177309cd19" providerId="ADAL" clId="{32DDCC2C-C3A1-41BA-8C1D-6E2A4AD1910E}" dt="2022-10-05T12:56:30.573" v="996" actId="20577"/>
        <pc:sldMkLst>
          <pc:docMk/>
          <pc:sldMk cId="2943084726" sldId="577"/>
        </pc:sldMkLst>
        <pc:spChg chg="mod">
          <ac:chgData name="Hirmer, Tobias" userId="e76d29b6-77e8-4b7e-ad67-fa177309cd19" providerId="ADAL" clId="{32DDCC2C-C3A1-41BA-8C1D-6E2A4AD1910E}" dt="2022-10-05T12:56:30.573" v="996" actId="20577"/>
          <ac:spMkLst>
            <pc:docMk/>
            <pc:sldMk cId="2943084726" sldId="577"/>
            <ac:spMk id="2" creationId="{00000000-0000-0000-0000-000000000000}"/>
          </ac:spMkLst>
        </pc:spChg>
      </pc:sldChg>
      <pc:sldChg chg="modSp mod">
        <pc:chgData name="Hirmer, Tobias" userId="e76d29b6-77e8-4b7e-ad67-fa177309cd19" providerId="ADAL" clId="{32DDCC2C-C3A1-41BA-8C1D-6E2A4AD1910E}" dt="2022-10-05T12:56:34.291" v="997" actId="20577"/>
        <pc:sldMkLst>
          <pc:docMk/>
          <pc:sldMk cId="4248079054" sldId="578"/>
        </pc:sldMkLst>
        <pc:spChg chg="mod">
          <ac:chgData name="Hirmer, Tobias" userId="e76d29b6-77e8-4b7e-ad67-fa177309cd19" providerId="ADAL" clId="{32DDCC2C-C3A1-41BA-8C1D-6E2A4AD1910E}" dt="2022-10-05T12:56:34.291" v="997" actId="20577"/>
          <ac:spMkLst>
            <pc:docMk/>
            <pc:sldMk cId="4248079054" sldId="578"/>
            <ac:spMk id="2" creationId="{00000000-0000-0000-0000-000000000000}"/>
          </ac:spMkLst>
        </pc:spChg>
      </pc:sldChg>
      <pc:sldChg chg="del">
        <pc:chgData name="Hirmer, Tobias" userId="e76d29b6-77e8-4b7e-ad67-fa177309cd19" providerId="ADAL" clId="{32DDCC2C-C3A1-41BA-8C1D-6E2A4AD1910E}" dt="2022-10-05T14:14:14.368" v="1934" actId="47"/>
        <pc:sldMkLst>
          <pc:docMk/>
          <pc:sldMk cId="64531672" sldId="581"/>
        </pc:sldMkLst>
      </pc:sldChg>
      <pc:sldChg chg="del">
        <pc:chgData name="Hirmer, Tobias" userId="e76d29b6-77e8-4b7e-ad67-fa177309cd19" providerId="ADAL" clId="{32DDCC2C-C3A1-41BA-8C1D-6E2A4AD1910E}" dt="2022-10-05T14:14:02.578" v="1933" actId="47"/>
        <pc:sldMkLst>
          <pc:docMk/>
          <pc:sldMk cId="3665888449" sldId="582"/>
        </pc:sldMkLst>
      </pc:sldChg>
      <pc:sldChg chg="addSp delSp modSp mod ord modNotesTx">
        <pc:chgData name="Hirmer, Tobias" userId="e76d29b6-77e8-4b7e-ad67-fa177309cd19" providerId="ADAL" clId="{32DDCC2C-C3A1-41BA-8C1D-6E2A4AD1910E}" dt="2022-10-05T13:17:56.387" v="1076"/>
        <pc:sldMkLst>
          <pc:docMk/>
          <pc:sldMk cId="1220365791" sldId="585"/>
        </pc:sldMkLst>
        <pc:spChg chg="mod">
          <ac:chgData name="Hirmer, Tobias" userId="e76d29b6-77e8-4b7e-ad67-fa177309cd19" providerId="ADAL" clId="{32DDCC2C-C3A1-41BA-8C1D-6E2A4AD1910E}" dt="2022-10-05T12:59:26.757" v="1022" actId="20577"/>
          <ac:spMkLst>
            <pc:docMk/>
            <pc:sldMk cId="1220365791" sldId="585"/>
            <ac:spMk id="3" creationId="{D5F50B2F-89D7-3C32-EFD4-08C8BE3EE6FC}"/>
          </ac:spMkLst>
        </pc:spChg>
        <pc:picChg chg="del">
          <ac:chgData name="Hirmer, Tobias" userId="e76d29b6-77e8-4b7e-ad67-fa177309cd19" providerId="ADAL" clId="{32DDCC2C-C3A1-41BA-8C1D-6E2A4AD1910E}" dt="2022-10-05T13:17:55.981" v="1075" actId="478"/>
          <ac:picMkLst>
            <pc:docMk/>
            <pc:sldMk cId="1220365791" sldId="585"/>
            <ac:picMk id="5" creationId="{DC9A884C-8B0F-7A6A-EFFD-27365B6D23F8}"/>
          </ac:picMkLst>
        </pc:picChg>
        <pc:picChg chg="add mod">
          <ac:chgData name="Hirmer, Tobias" userId="e76d29b6-77e8-4b7e-ad67-fa177309cd19" providerId="ADAL" clId="{32DDCC2C-C3A1-41BA-8C1D-6E2A4AD1910E}" dt="2022-10-05T13:17:56.387" v="1076"/>
          <ac:picMkLst>
            <pc:docMk/>
            <pc:sldMk cId="1220365791" sldId="585"/>
            <ac:picMk id="6" creationId="{02FA4BEB-2A24-14F0-C1E5-D883EB40867E}"/>
          </ac:picMkLst>
        </pc:picChg>
        <pc:inkChg chg="add del">
          <ac:chgData name="Hirmer, Tobias" userId="e76d29b6-77e8-4b7e-ad67-fa177309cd19" providerId="ADAL" clId="{32DDCC2C-C3A1-41BA-8C1D-6E2A4AD1910E}" dt="2022-10-05T12:00:59.539" v="59" actId="9405"/>
          <ac:inkMkLst>
            <pc:docMk/>
            <pc:sldMk cId="1220365791" sldId="585"/>
            <ac:inkMk id="2" creationId="{8C2C2F66-4F08-C22E-F728-60BF0B3C862D}"/>
          </ac:inkMkLst>
        </pc:inkChg>
      </pc:sldChg>
      <pc:sldChg chg="del ord">
        <pc:chgData name="Hirmer, Tobias" userId="e76d29b6-77e8-4b7e-ad67-fa177309cd19" providerId="ADAL" clId="{32DDCC2C-C3A1-41BA-8C1D-6E2A4AD1910E}" dt="2022-10-05T14:13:50.596" v="1932" actId="47"/>
        <pc:sldMkLst>
          <pc:docMk/>
          <pc:sldMk cId="4286615926" sldId="586"/>
        </pc:sldMkLst>
      </pc:sldChg>
      <pc:sldChg chg="modSp del mod">
        <pc:chgData name="Hirmer, Tobias" userId="e76d29b6-77e8-4b7e-ad67-fa177309cd19" providerId="ADAL" clId="{32DDCC2C-C3A1-41BA-8C1D-6E2A4AD1910E}" dt="2022-10-05T13:20:15.081" v="1077" actId="47"/>
        <pc:sldMkLst>
          <pc:docMk/>
          <pc:sldMk cId="3306587992" sldId="587"/>
        </pc:sldMkLst>
        <pc:spChg chg="mod">
          <ac:chgData name="Hirmer, Tobias" userId="e76d29b6-77e8-4b7e-ad67-fa177309cd19" providerId="ADAL" clId="{32DDCC2C-C3A1-41BA-8C1D-6E2A4AD1910E}" dt="2022-10-05T12:57:50.093" v="1003" actId="21"/>
          <ac:spMkLst>
            <pc:docMk/>
            <pc:sldMk cId="3306587992" sldId="587"/>
            <ac:spMk id="2" creationId="{572D338A-10FF-30D6-57FB-621F801E6637}"/>
          </ac:spMkLst>
        </pc:spChg>
      </pc:sldChg>
      <pc:sldChg chg="addSp delSp modSp add mod ord modNotesTx">
        <pc:chgData name="Hirmer, Tobias" userId="e76d29b6-77e8-4b7e-ad67-fa177309cd19" providerId="ADAL" clId="{32DDCC2C-C3A1-41BA-8C1D-6E2A4AD1910E}" dt="2022-10-05T13:01:44.901" v="1041"/>
        <pc:sldMkLst>
          <pc:docMk/>
          <pc:sldMk cId="2096973038" sldId="588"/>
        </pc:sldMkLst>
        <pc:spChg chg="add del mod ord">
          <ac:chgData name="Hirmer, Tobias" userId="e76d29b6-77e8-4b7e-ad67-fa177309cd19" providerId="ADAL" clId="{32DDCC2C-C3A1-41BA-8C1D-6E2A4AD1910E}" dt="2022-10-05T12:32:31.367" v="186" actId="478"/>
          <ac:spMkLst>
            <pc:docMk/>
            <pc:sldMk cId="2096973038" sldId="588"/>
            <ac:spMk id="2" creationId="{9BF0B316-5241-1DB9-7AC9-57CF94FC227F}"/>
          </ac:spMkLst>
        </pc:spChg>
      </pc:sldChg>
      <pc:sldChg chg="modSp add mod">
        <pc:chgData name="Hirmer, Tobias" userId="e76d29b6-77e8-4b7e-ad67-fa177309cd19" providerId="ADAL" clId="{32DDCC2C-C3A1-41BA-8C1D-6E2A4AD1910E}" dt="2022-10-05T13:45:10.413" v="1876" actId="207"/>
        <pc:sldMkLst>
          <pc:docMk/>
          <pc:sldMk cId="1048818964" sldId="589"/>
        </pc:sldMkLst>
        <pc:spChg chg="mod">
          <ac:chgData name="Hirmer, Tobias" userId="e76d29b6-77e8-4b7e-ad67-fa177309cd19" providerId="ADAL" clId="{32DDCC2C-C3A1-41BA-8C1D-6E2A4AD1910E}" dt="2022-10-05T13:45:10.413" v="1876" actId="207"/>
          <ac:spMkLst>
            <pc:docMk/>
            <pc:sldMk cId="1048818964" sldId="589"/>
            <ac:spMk id="3" creationId="{F5DFDEF8-3554-4EB1-9F7E-46F16A7FCC38}"/>
          </ac:spMkLst>
        </pc:spChg>
      </pc:sldChg>
      <pc:sldChg chg="modSp add mod">
        <pc:chgData name="Hirmer, Tobias" userId="e76d29b6-77e8-4b7e-ad67-fa177309cd19" providerId="ADAL" clId="{32DDCC2C-C3A1-41BA-8C1D-6E2A4AD1910E}" dt="2022-10-05T12:56:59.918" v="1000" actId="207"/>
        <pc:sldMkLst>
          <pc:docMk/>
          <pc:sldMk cId="3990482662" sldId="590"/>
        </pc:sldMkLst>
        <pc:spChg chg="mod">
          <ac:chgData name="Hirmer, Tobias" userId="e76d29b6-77e8-4b7e-ad67-fa177309cd19" providerId="ADAL" clId="{32DDCC2C-C3A1-41BA-8C1D-6E2A4AD1910E}" dt="2022-10-05T12:56:59.918" v="1000" actId="207"/>
          <ac:spMkLst>
            <pc:docMk/>
            <pc:sldMk cId="3990482662" sldId="590"/>
            <ac:spMk id="2" creationId="{00000000-0000-0000-0000-000000000000}"/>
          </ac:spMkLst>
        </pc:spChg>
      </pc:sldChg>
      <pc:sldChg chg="delSp del mod">
        <pc:chgData name="Hirmer, Tobias" userId="e76d29b6-77e8-4b7e-ad67-fa177309cd19" providerId="ADAL" clId="{32DDCC2C-C3A1-41BA-8C1D-6E2A4AD1910E}" dt="2022-10-05T13:00:54.421" v="1039" actId="47"/>
        <pc:sldMkLst>
          <pc:docMk/>
          <pc:sldMk cId="812733607" sldId="591"/>
        </pc:sldMkLst>
        <pc:picChg chg="del">
          <ac:chgData name="Hirmer, Tobias" userId="e76d29b6-77e8-4b7e-ad67-fa177309cd19" providerId="ADAL" clId="{32DDCC2C-C3A1-41BA-8C1D-6E2A4AD1910E}" dt="2022-10-05T12:59:53.597" v="1023" actId="21"/>
          <ac:picMkLst>
            <pc:docMk/>
            <pc:sldMk cId="812733607" sldId="591"/>
            <ac:picMk id="5" creationId="{B5C13834-AFBF-8EE3-05E4-DA35F5AD5C58}"/>
          </ac:picMkLst>
        </pc:picChg>
      </pc:sldChg>
      <pc:sldChg chg="add del ord">
        <pc:chgData name="Hirmer, Tobias" userId="e76d29b6-77e8-4b7e-ad67-fa177309cd19" providerId="ADAL" clId="{32DDCC2C-C3A1-41BA-8C1D-6E2A4AD1910E}" dt="2022-10-05T14:12:50.386" v="1931" actId="47"/>
        <pc:sldMkLst>
          <pc:docMk/>
          <pc:sldMk cId="2013538177" sldId="592"/>
        </pc:sldMkLst>
      </pc:sldChg>
      <pc:sldChg chg="ord">
        <pc:chgData name="Hirmer, Tobias" userId="e76d29b6-77e8-4b7e-ad67-fa177309cd19" providerId="ADAL" clId="{32DDCC2C-C3A1-41BA-8C1D-6E2A4AD1910E}" dt="2022-10-05T13:46:22.231" v="1878"/>
        <pc:sldMkLst>
          <pc:docMk/>
          <pc:sldMk cId="3488918471" sldId="593"/>
        </pc:sldMkLst>
      </pc:sldChg>
      <pc:sldChg chg="addSp modSp mod">
        <pc:chgData name="Hirmer, Tobias" userId="e76d29b6-77e8-4b7e-ad67-fa177309cd19" providerId="ADAL" clId="{32DDCC2C-C3A1-41BA-8C1D-6E2A4AD1910E}" dt="2022-10-05T13:51:22.668" v="1891" actId="207"/>
        <pc:sldMkLst>
          <pc:docMk/>
          <pc:sldMk cId="2729413147" sldId="594"/>
        </pc:sldMkLst>
        <pc:spChg chg="add mod">
          <ac:chgData name="Hirmer, Tobias" userId="e76d29b6-77e8-4b7e-ad67-fa177309cd19" providerId="ADAL" clId="{32DDCC2C-C3A1-41BA-8C1D-6E2A4AD1910E}" dt="2022-10-05T13:51:22.668" v="1891" actId="207"/>
          <ac:spMkLst>
            <pc:docMk/>
            <pc:sldMk cId="2729413147" sldId="594"/>
            <ac:spMk id="6" creationId="{F26183EC-F133-9AC5-B725-3344D5CCCC8A}"/>
          </ac:spMkLst>
        </pc:spChg>
      </pc:sldChg>
      <pc:sldMasterChg chg="modSp mod">
        <pc:chgData name="Hirmer, Tobias" userId="e76d29b6-77e8-4b7e-ad67-fa177309cd19" providerId="ADAL" clId="{32DDCC2C-C3A1-41BA-8C1D-6E2A4AD1910E}" dt="2022-10-05T14:16:15.452" v="1976" actId="1036"/>
        <pc:sldMasterMkLst>
          <pc:docMk/>
          <pc:sldMasterMk cId="3981251641" sldId="2147483931"/>
        </pc:sldMasterMkLst>
        <pc:spChg chg="mod">
          <ac:chgData name="Hirmer, Tobias" userId="e76d29b6-77e8-4b7e-ad67-fa177309cd19" providerId="ADAL" clId="{32DDCC2C-C3A1-41BA-8C1D-6E2A4AD1910E}" dt="2022-10-05T14:16:15.452" v="1976" actId="1036"/>
          <ac:spMkLst>
            <pc:docMk/>
            <pc:sldMasterMk cId="3981251641" sldId="2147483931"/>
            <ac:spMk id="1031" creationId="{B6C38EBF-A827-4E97-9C1E-C4BD1EEC02D7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1" tIns="47451" rIns="94901" bIns="47451" numCol="1" anchor="t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1" tIns="47451" rIns="94901" bIns="47451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7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1" tIns="47451" rIns="94901" bIns="47451" numCol="1" anchor="b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7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1" tIns="47451" rIns="94901" bIns="47451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pPr>
              <a:defRPr/>
            </a:pPr>
            <a:fld id="{D82A6C79-A252-4B7D-B74C-B21FF51E0D7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016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5T11:53:14.0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1" tIns="47451" rIns="94901" bIns="47451" numCol="1" anchor="t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1" tIns="47451" rIns="94901" bIns="47451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67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1" tIns="47451" rIns="94901" bIns="474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467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1" tIns="47451" rIns="94901" bIns="47451" numCol="1" anchor="b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67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1" tIns="47451" rIns="94901" bIns="47451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pPr>
              <a:defRPr/>
            </a:pPr>
            <a:fld id="{E69E2C3A-C189-4A3C-B618-C0F98A3630F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8830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9E2C3A-C189-4A3C-B618-C0F98A3630F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8552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Explain with example of </a:t>
            </a:r>
            <a:r>
              <a:rPr lang="en-US" dirty="0" err="1"/>
              <a:t>javascript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user prefer video over text and wants to be challenged in quizzes</a:t>
            </a:r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With regards to voting, the KG is viewed in a more leveraged way, by only considering the connections between the </a:t>
            </a:r>
            <a:r>
              <a:rPr lang="en-US" dirty="0" err="1"/>
              <a:t>Ers</a:t>
            </a:r>
            <a:r>
              <a:rPr lang="en-US" dirty="0"/>
              <a:t> with regard to the recommendation-query</a:t>
            </a:r>
            <a:r>
              <a:rPr lang="de-DE" dirty="0"/>
              <a:t>.</a:t>
            </a:r>
            <a:endParaRPr lang="en-US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9E2C3A-C189-4A3C-B618-C0F98A3630F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3442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20 </a:t>
            </a:r>
            <a:r>
              <a:rPr lang="de-DE" err="1"/>
              <a:t>minutes</a:t>
            </a:r>
            <a:r>
              <a:rPr lang="de-DE"/>
              <a:t> </a:t>
            </a:r>
            <a:r>
              <a:rPr lang="de-DE" err="1"/>
              <a:t>presentation</a:t>
            </a:r>
            <a:r>
              <a:rPr lang="de-DE"/>
              <a:t> + </a:t>
            </a:r>
            <a:r>
              <a:rPr lang="de-DE" err="1"/>
              <a:t>discussion</a:t>
            </a:r>
            <a:r>
              <a:rPr lang="de-DE"/>
              <a:t> </a:t>
            </a:r>
          </a:p>
          <a:p>
            <a:r>
              <a:rPr lang="de-DE">
                <a:sym typeface="Wingdings" panose="05000000000000000000" pitchFamily="2" charset="2"/>
              </a:rPr>
              <a:t> 15 </a:t>
            </a:r>
            <a:r>
              <a:rPr lang="de-DE" err="1">
                <a:sym typeface="Wingdings" panose="05000000000000000000" pitchFamily="2" charset="2"/>
              </a:rPr>
              <a:t>minutes</a:t>
            </a:r>
            <a:r>
              <a:rPr lang="de-DE">
                <a:sym typeface="Wingdings" panose="05000000000000000000" pitchFamily="2" charset="2"/>
              </a:rPr>
              <a:t> </a:t>
            </a:r>
            <a:r>
              <a:rPr lang="de-DE" err="1">
                <a:sym typeface="Wingdings" panose="05000000000000000000" pitchFamily="2" charset="2"/>
              </a:rPr>
              <a:t>presentation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9E2C3A-C189-4A3C-B618-C0F98A3630F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9204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9E2C3A-C189-4A3C-B618-C0F98A3630F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003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9E2C3A-C189-4A3C-B618-C0F98A3630F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9966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Search </a:t>
            </a:r>
            <a:r>
              <a:rPr lang="de-DE" err="1"/>
              <a:t>result</a:t>
            </a:r>
            <a:r>
              <a:rPr lang="de-DE"/>
              <a:t> </a:t>
            </a:r>
            <a:r>
              <a:rPr lang="de-DE" err="1"/>
              <a:t>for</a:t>
            </a:r>
            <a:r>
              <a:rPr lang="de-DE"/>
              <a:t> </a:t>
            </a:r>
            <a:r>
              <a:rPr lang="de-DE" err="1"/>
              <a:t>example</a:t>
            </a:r>
            <a:r>
              <a:rPr lang="de-DE"/>
              <a:t> </a:t>
            </a:r>
            <a:r>
              <a:rPr lang="de-DE" err="1"/>
              <a:t>user</a:t>
            </a:r>
            <a:r>
              <a:rPr lang="de-DE"/>
              <a:t> – </a:t>
            </a:r>
            <a:r>
              <a:rPr lang="de-DE" err="1"/>
              <a:t>Subset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KG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9E2C3A-C189-4A3C-B618-C0F98A3630F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9991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9E2C3A-C189-4A3C-B618-C0F98A3630F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4895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Distance = number of ERs between two ERs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9E2C3A-C189-4A3C-B618-C0F98A3630F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485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+mn-lt"/>
              </a:rPr>
              <a:t>Different verticals have (very) different requirements</a:t>
            </a:r>
            <a:r>
              <a:rPr lang="de-DE">
                <a:latin typeface="+mn-lt"/>
              </a:rPr>
              <a:t>.</a:t>
            </a:r>
            <a:endParaRPr lang="en-US">
              <a:latin typeface="+mn-lt"/>
            </a:endParaRPr>
          </a:p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9E2C3A-C189-4A3C-B618-C0F98A3630F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859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20 </a:t>
            </a:r>
            <a:r>
              <a:rPr lang="de-DE" err="1"/>
              <a:t>minutes</a:t>
            </a:r>
            <a:r>
              <a:rPr lang="de-DE"/>
              <a:t> </a:t>
            </a:r>
            <a:r>
              <a:rPr lang="de-DE" err="1"/>
              <a:t>presentation</a:t>
            </a:r>
            <a:r>
              <a:rPr lang="de-DE"/>
              <a:t> + </a:t>
            </a:r>
            <a:r>
              <a:rPr lang="de-DE" err="1"/>
              <a:t>discussion</a:t>
            </a:r>
            <a:r>
              <a:rPr lang="de-DE"/>
              <a:t> </a:t>
            </a:r>
          </a:p>
          <a:p>
            <a:r>
              <a:rPr lang="de-DE">
                <a:sym typeface="Wingdings" panose="05000000000000000000" pitchFamily="2" charset="2"/>
              </a:rPr>
              <a:t> 15 </a:t>
            </a:r>
            <a:r>
              <a:rPr lang="de-DE" err="1">
                <a:sym typeface="Wingdings" panose="05000000000000000000" pitchFamily="2" charset="2"/>
              </a:rPr>
              <a:t>minutes</a:t>
            </a:r>
            <a:r>
              <a:rPr lang="de-DE">
                <a:sym typeface="Wingdings" panose="05000000000000000000" pitchFamily="2" charset="2"/>
              </a:rPr>
              <a:t> </a:t>
            </a:r>
            <a:r>
              <a:rPr lang="de-DE" err="1">
                <a:sym typeface="Wingdings" panose="05000000000000000000" pitchFamily="2" charset="2"/>
              </a:rPr>
              <a:t>presentation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9E2C3A-C189-4A3C-B618-C0F98A3630F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67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9E2C3A-C189-4A3C-B618-C0F98A3630F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919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20 </a:t>
            </a:r>
            <a:r>
              <a:rPr lang="de-DE" err="1"/>
              <a:t>minutes</a:t>
            </a:r>
            <a:r>
              <a:rPr lang="de-DE"/>
              <a:t> </a:t>
            </a:r>
            <a:r>
              <a:rPr lang="de-DE" err="1"/>
              <a:t>presentation</a:t>
            </a:r>
            <a:r>
              <a:rPr lang="de-DE"/>
              <a:t> + </a:t>
            </a:r>
            <a:r>
              <a:rPr lang="de-DE" err="1"/>
              <a:t>discussion</a:t>
            </a:r>
            <a:r>
              <a:rPr lang="de-DE"/>
              <a:t> </a:t>
            </a:r>
          </a:p>
          <a:p>
            <a:r>
              <a:rPr lang="de-DE">
                <a:sym typeface="Wingdings" panose="05000000000000000000" pitchFamily="2" charset="2"/>
              </a:rPr>
              <a:t> 15 </a:t>
            </a:r>
            <a:r>
              <a:rPr lang="de-DE" err="1">
                <a:sym typeface="Wingdings" panose="05000000000000000000" pitchFamily="2" charset="2"/>
              </a:rPr>
              <a:t>minutes</a:t>
            </a:r>
            <a:r>
              <a:rPr lang="de-DE">
                <a:sym typeface="Wingdings" panose="05000000000000000000" pitchFamily="2" charset="2"/>
              </a:rPr>
              <a:t> </a:t>
            </a:r>
            <a:r>
              <a:rPr lang="de-DE" err="1">
                <a:sym typeface="Wingdings" panose="05000000000000000000" pitchFamily="2" charset="2"/>
              </a:rPr>
              <a:t>presentation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9E2C3A-C189-4A3C-B618-C0F98A3630F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992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err="1"/>
              <a:t>Oercommons</a:t>
            </a:r>
            <a:r>
              <a:rPr lang="de-DE"/>
              <a:t> </a:t>
            </a:r>
            <a:r>
              <a:rPr lang="de-DE">
                <a:sym typeface="Wingdings" panose="05000000000000000000" pitchFamily="2" charset="2"/>
              </a:rPr>
              <a:t> different </a:t>
            </a:r>
            <a:r>
              <a:rPr lang="de-DE" err="1">
                <a:sym typeface="Wingdings" panose="05000000000000000000" pitchFamily="2" charset="2"/>
              </a:rPr>
              <a:t>educational</a:t>
            </a:r>
            <a:r>
              <a:rPr lang="de-DE">
                <a:sym typeface="Wingdings" panose="05000000000000000000" pitchFamily="2" charset="2"/>
              </a:rPr>
              <a:t> </a:t>
            </a:r>
            <a:r>
              <a:rPr lang="de-DE" err="1">
                <a:sym typeface="Wingdings" panose="05000000000000000000" pitchFamily="2" charset="2"/>
              </a:rPr>
              <a:t>levels</a:t>
            </a:r>
            <a:endParaRPr lang="de-DE">
              <a:sym typeface="Wingdings" panose="05000000000000000000" pitchFamily="2" charset="2"/>
            </a:endParaRPr>
          </a:p>
          <a:p>
            <a:r>
              <a:rPr lang="de-DE" err="1">
                <a:sym typeface="Wingdings" panose="05000000000000000000" pitchFamily="2" charset="2"/>
              </a:rPr>
              <a:t>Werlernenonline</a:t>
            </a:r>
            <a:r>
              <a:rPr lang="de-DE">
                <a:sym typeface="Wingdings" panose="05000000000000000000" pitchFamily="2" charset="2"/>
              </a:rPr>
              <a:t>  </a:t>
            </a:r>
            <a:r>
              <a:rPr lang="de-DE" err="1">
                <a:sym typeface="Wingdings" panose="05000000000000000000" pitchFamily="2" charset="2"/>
              </a:rPr>
              <a:t>re-use</a:t>
            </a:r>
            <a:r>
              <a:rPr lang="de-DE">
                <a:sym typeface="Wingdings" panose="05000000000000000000" pitchFamily="2" charset="2"/>
              </a:rPr>
              <a:t> </a:t>
            </a:r>
            <a:r>
              <a:rPr lang="de-DE" err="1">
                <a:sym typeface="Wingdings" panose="05000000000000000000" pitchFamily="2" charset="2"/>
              </a:rPr>
              <a:t>for</a:t>
            </a:r>
            <a:r>
              <a:rPr lang="de-DE">
                <a:sym typeface="Wingdings" panose="05000000000000000000" pitchFamily="2" charset="2"/>
              </a:rPr>
              <a:t> </a:t>
            </a:r>
            <a:r>
              <a:rPr lang="de-DE" err="1">
                <a:sym typeface="Wingdings" panose="05000000000000000000" pitchFamily="2" charset="2"/>
              </a:rPr>
              <a:t>educators</a:t>
            </a:r>
            <a:endParaRPr lang="de-DE">
              <a:sym typeface="Wingdings" panose="05000000000000000000" pitchFamily="2" charset="2"/>
            </a:endParaRP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9E2C3A-C189-4A3C-B618-C0F98A3630F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818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20 </a:t>
            </a:r>
            <a:r>
              <a:rPr lang="de-DE" err="1"/>
              <a:t>minutes</a:t>
            </a:r>
            <a:r>
              <a:rPr lang="de-DE"/>
              <a:t> </a:t>
            </a:r>
            <a:r>
              <a:rPr lang="de-DE" err="1"/>
              <a:t>presentation</a:t>
            </a:r>
            <a:r>
              <a:rPr lang="de-DE"/>
              <a:t> + </a:t>
            </a:r>
            <a:r>
              <a:rPr lang="de-DE" err="1"/>
              <a:t>discussion</a:t>
            </a:r>
            <a:r>
              <a:rPr lang="de-DE"/>
              <a:t> </a:t>
            </a:r>
          </a:p>
          <a:p>
            <a:r>
              <a:rPr lang="de-DE">
                <a:sym typeface="Wingdings" panose="05000000000000000000" pitchFamily="2" charset="2"/>
              </a:rPr>
              <a:t> 15 </a:t>
            </a:r>
            <a:r>
              <a:rPr lang="de-DE" err="1">
                <a:sym typeface="Wingdings" panose="05000000000000000000" pitchFamily="2" charset="2"/>
              </a:rPr>
              <a:t>minutes</a:t>
            </a:r>
            <a:r>
              <a:rPr lang="de-DE">
                <a:sym typeface="Wingdings" panose="05000000000000000000" pitchFamily="2" charset="2"/>
              </a:rPr>
              <a:t> </a:t>
            </a:r>
            <a:r>
              <a:rPr lang="de-DE" err="1">
                <a:sym typeface="Wingdings" panose="05000000000000000000" pitchFamily="2" charset="2"/>
              </a:rPr>
              <a:t>presentation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9E2C3A-C189-4A3C-B618-C0F98A3630F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792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9E2C3A-C189-4A3C-B618-C0F98A3630F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718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International </a:t>
            </a:r>
            <a:r>
              <a:rPr lang="de-DE" err="1"/>
              <a:t>Resource</a:t>
            </a:r>
            <a:r>
              <a:rPr lang="de-DE"/>
              <a:t> Identifier</a:t>
            </a:r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9E2C3A-C189-4A3C-B618-C0F98A3630F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637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051720" y="3886200"/>
            <a:ext cx="5720680" cy="175260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4" name="Grafik 5">
            <a:extLst>
              <a:ext uri="{FF2B5EF4-FFF2-40B4-BE49-F238E27FC236}">
                <a16:creationId xmlns:a16="http://schemas.microsoft.com/office/drawing/2014/main" id="{56B2BEF5-63B1-43D6-A1CF-F2C1D0C04C7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4" b="78565"/>
          <a:stretch/>
        </p:blipFill>
        <p:spPr bwMode="hidden">
          <a:xfrm>
            <a:off x="3851920" y="0"/>
            <a:ext cx="529208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6C3D292-EF04-4670-9D0E-D2FB8DBF98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b="13242"/>
          <a:stretch/>
        </p:blipFill>
        <p:spPr>
          <a:xfrm>
            <a:off x="685800" y="4310294"/>
            <a:ext cx="1042457" cy="904412"/>
          </a:xfrm>
          <a:prstGeom prst="rect">
            <a:avLst/>
          </a:prstGeom>
        </p:spPr>
      </p:pic>
      <p:pic>
        <p:nvPicPr>
          <p:cNvPr id="8" name="Grafik 5">
            <a:extLst>
              <a:ext uri="{FF2B5EF4-FFF2-40B4-BE49-F238E27FC236}">
                <a16:creationId xmlns:a16="http://schemas.microsoft.com/office/drawing/2014/main" id="{724B09FD-3750-4954-B9E9-C96B2CB796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4" b="78565"/>
          <a:stretch/>
        </p:blipFill>
        <p:spPr bwMode="hidden">
          <a:xfrm>
            <a:off x="3851920" y="0"/>
            <a:ext cx="529208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D0FE47C-2193-4B40-A12D-7F8CAB8F38E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b="13242"/>
          <a:stretch/>
        </p:blipFill>
        <p:spPr>
          <a:xfrm>
            <a:off x="685800" y="4310294"/>
            <a:ext cx="1042457" cy="904412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F19AF1B3-437F-4DFF-8458-6F1B22757BEA}"/>
              </a:ext>
            </a:extLst>
          </p:cNvPr>
          <p:cNvSpPr/>
          <p:nvPr/>
        </p:nvSpPr>
        <p:spPr>
          <a:xfrm>
            <a:off x="0" y="6165305"/>
            <a:ext cx="9144000" cy="692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646470D-3A03-4D7B-B927-87E450A0E3FF}"/>
              </a:ext>
            </a:extLst>
          </p:cNvPr>
          <p:cNvSpPr/>
          <p:nvPr/>
        </p:nvSpPr>
        <p:spPr>
          <a:xfrm>
            <a:off x="0" y="0"/>
            <a:ext cx="3851920" cy="1420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975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480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B924A42-6568-4B95-84F7-08E4463E1967}"/>
              </a:ext>
            </a:extLst>
          </p:cNvPr>
          <p:cNvSpPr/>
          <p:nvPr/>
        </p:nvSpPr>
        <p:spPr>
          <a:xfrm>
            <a:off x="0" y="0"/>
            <a:ext cx="9144000" cy="1420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547664" y="47937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"/>
          </p:nvPr>
        </p:nvSpPr>
        <p:spPr>
          <a:xfrm>
            <a:off x="1547664" y="919866"/>
            <a:ext cx="5486400" cy="3584591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</a:p>
        </p:txBody>
      </p:sp>
      <p:sp>
        <p:nvSpPr>
          <p:cNvPr id="7" name="Textplatzhalter 3"/>
          <p:cNvSpPr>
            <a:spLocks noGrp="1"/>
          </p:cNvSpPr>
          <p:nvPr>
            <p:ph type="body" sz="half" idx="2"/>
          </p:nvPr>
        </p:nvSpPr>
        <p:spPr>
          <a:xfrm>
            <a:off x="1547664" y="53604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C12325EE-19C8-4F38-ABED-5C190D28E00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13242"/>
          <a:stretch/>
        </p:blipFill>
        <p:spPr>
          <a:xfrm>
            <a:off x="8209775" y="144867"/>
            <a:ext cx="788402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718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L 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38F773F2-38B3-4BE5-BA30-79FB30575E64}"/>
              </a:ext>
            </a:extLst>
          </p:cNvPr>
          <p:cNvSpPr/>
          <p:nvPr/>
        </p:nvSpPr>
        <p:spPr>
          <a:xfrm>
            <a:off x="7668344" y="1"/>
            <a:ext cx="1475656" cy="90871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454678" y="1196752"/>
            <a:ext cx="8229600" cy="5040560"/>
          </a:xfrm>
        </p:spPr>
        <p:txBody>
          <a:bodyPr/>
          <a:lstStyle>
            <a:lvl1pPr>
              <a:lnSpc>
                <a:spcPct val="105000"/>
              </a:lnSpc>
              <a:spcBef>
                <a:spcPts val="600"/>
              </a:spcBef>
              <a:defRPr>
                <a:latin typeface="+mn-lt"/>
              </a:defRPr>
            </a:lvl1pPr>
            <a:lvl2pPr>
              <a:lnSpc>
                <a:spcPct val="105000"/>
              </a:lnSpc>
              <a:spcBef>
                <a:spcPts val="600"/>
              </a:spcBef>
              <a:defRPr/>
            </a:lvl2pPr>
            <a:lvl3pPr>
              <a:lnSpc>
                <a:spcPct val="105000"/>
              </a:lnSpc>
              <a:spcBef>
                <a:spcPts val="600"/>
              </a:spcBef>
              <a:defRPr/>
            </a:lvl3pPr>
            <a:lvl4pPr>
              <a:lnSpc>
                <a:spcPct val="105000"/>
              </a:lnSpc>
              <a:spcBef>
                <a:spcPts val="600"/>
              </a:spcBef>
              <a:defRPr/>
            </a:lvl4pPr>
            <a:lvl5pPr>
              <a:lnSpc>
                <a:spcPct val="105000"/>
              </a:lnSpc>
              <a:spcBef>
                <a:spcPts val="600"/>
              </a:spcBef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A63DBC9-3F6A-4122-A5AA-C49EBA629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98" y="110036"/>
            <a:ext cx="8226980" cy="710952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258584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L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A56D65F0-DEA5-465D-BCCE-1537C88A700B}"/>
              </a:ext>
            </a:extLst>
          </p:cNvPr>
          <p:cNvSpPr/>
          <p:nvPr/>
        </p:nvSpPr>
        <p:spPr>
          <a:xfrm>
            <a:off x="7668344" y="1"/>
            <a:ext cx="1475656" cy="90871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Inhaltsplatzhalter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27984" cy="50405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Inhaltsplatzhalter 3"/>
          <p:cNvSpPr>
            <a:spLocks noGrp="1"/>
          </p:cNvSpPr>
          <p:nvPr>
            <p:ph sz="half" idx="2"/>
          </p:nvPr>
        </p:nvSpPr>
        <p:spPr>
          <a:xfrm>
            <a:off x="4644008" y="1196752"/>
            <a:ext cx="4042792" cy="50405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CEE6C76-17C3-45A3-AA39-298468A4B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98" y="110036"/>
            <a:ext cx="8229502" cy="710952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876971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L 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28A68F53-11DC-46E7-B22A-F3EAF43E0B7E}"/>
              </a:ext>
            </a:extLst>
          </p:cNvPr>
          <p:cNvSpPr/>
          <p:nvPr/>
        </p:nvSpPr>
        <p:spPr>
          <a:xfrm>
            <a:off x="7668344" y="1"/>
            <a:ext cx="1475656" cy="90871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platzhalt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Inhaltsplatzhalter 3"/>
          <p:cNvSpPr>
            <a:spLocks noGrp="1"/>
          </p:cNvSpPr>
          <p:nvPr>
            <p:ph sz="half" idx="2"/>
          </p:nvPr>
        </p:nvSpPr>
        <p:spPr>
          <a:xfrm>
            <a:off x="457200" y="1844752"/>
            <a:ext cx="4040188" cy="43925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844752"/>
            <a:ext cx="4041775" cy="43925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533983E-E6C5-44AD-99B4-383C9AB0F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98" y="110036"/>
            <a:ext cx="8229502" cy="710952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2033631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L 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BCD2C74A-6107-4E34-B859-FD422D885A74}"/>
              </a:ext>
            </a:extLst>
          </p:cNvPr>
          <p:cNvSpPr/>
          <p:nvPr/>
        </p:nvSpPr>
        <p:spPr>
          <a:xfrm>
            <a:off x="7668344" y="1"/>
            <a:ext cx="1475656" cy="90871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7FB8464-7D57-494A-8335-6D49988C4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98" y="110036"/>
            <a:ext cx="8229404" cy="710952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904053847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L Nur Titel (link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2F1E4812-03A4-4DBB-8605-CFE2384D9672}"/>
              </a:ext>
            </a:extLst>
          </p:cNvPr>
          <p:cNvSpPr/>
          <p:nvPr/>
        </p:nvSpPr>
        <p:spPr>
          <a:xfrm>
            <a:off x="0" y="0"/>
            <a:ext cx="9133875" cy="1420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7FB8464-7D57-494A-8335-6D49988C4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718665" y="2845423"/>
            <a:ext cx="6275040" cy="817458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55D71F6E-24C4-4A4F-AA89-4C4B06B2A3A0}"/>
              </a:ext>
            </a:extLst>
          </p:cNvPr>
          <p:cNvSpPr/>
          <p:nvPr/>
        </p:nvSpPr>
        <p:spPr>
          <a:xfrm>
            <a:off x="7812450" y="13850"/>
            <a:ext cx="1331550" cy="1182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3720817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L Leer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2F1E4812-03A4-4DBB-8605-CFE2384D9672}"/>
              </a:ext>
            </a:extLst>
          </p:cNvPr>
          <p:cNvSpPr/>
          <p:nvPr/>
        </p:nvSpPr>
        <p:spPr>
          <a:xfrm>
            <a:off x="0" y="0"/>
            <a:ext cx="9133875" cy="1420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55D71F6E-24C4-4A4F-AA89-4C4B06B2A3A0}"/>
              </a:ext>
            </a:extLst>
          </p:cNvPr>
          <p:cNvSpPr/>
          <p:nvPr/>
        </p:nvSpPr>
        <p:spPr>
          <a:xfrm>
            <a:off x="7812450" y="13850"/>
            <a:ext cx="1331550" cy="1182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4256436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L 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35EB41E9-1F38-4254-9746-D68441D2AFBF}"/>
              </a:ext>
            </a:extLst>
          </p:cNvPr>
          <p:cNvSpPr/>
          <p:nvPr/>
        </p:nvSpPr>
        <p:spPr>
          <a:xfrm>
            <a:off x="7668344" y="0"/>
            <a:ext cx="1475656" cy="90871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6498988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L 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3EACF12B-533C-4B4F-B36F-680A7C966322}"/>
              </a:ext>
            </a:extLst>
          </p:cNvPr>
          <p:cNvSpPr/>
          <p:nvPr/>
        </p:nvSpPr>
        <p:spPr>
          <a:xfrm>
            <a:off x="0" y="0"/>
            <a:ext cx="9144000" cy="1420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0833E613-1CE4-4AE0-94BF-A245A9980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4782558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13" name="Bildplatzhalter 2">
            <a:extLst>
              <a:ext uri="{FF2B5EF4-FFF2-40B4-BE49-F238E27FC236}">
                <a16:creationId xmlns:a16="http://schemas.microsoft.com/office/drawing/2014/main" id="{4A60D284-5E28-4A17-AC86-94C8B384F7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547664" y="908720"/>
            <a:ext cx="5486400" cy="3584591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19199FF2-D498-4410-AD4E-126D1F1A7D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47664" y="5349296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75441200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 Zentral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A1120065-F049-45EA-8AAF-BFA3859828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8000" y="1620000"/>
            <a:ext cx="7477800" cy="3312086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D300"/>
              </a:buClr>
              <a:buSzPct val="80000"/>
              <a:buFont typeface="Wingdings" panose="05000000000000000000" pitchFamily="2" charset="2"/>
              <a:buNone/>
              <a:tabLst/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D300"/>
              </a:buClr>
              <a:buSzPct val="80000"/>
              <a:buFont typeface="Wingdings" panose="05000000000000000000" pitchFamily="2" charset="2"/>
              <a:buNone/>
              <a:tabLst/>
              <a:defRPr/>
            </a:pPr>
            <a:r>
              <a:rPr lang="de-DE" noProof="0"/>
              <a:t>Bild durch Klicken auf Symbol hinzufügen</a:t>
            </a:r>
            <a:endParaRPr lang="de-DE"/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ADC463BE-661F-4550-9B74-502232E82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000" y="5068024"/>
            <a:ext cx="7477800" cy="11430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pic>
        <p:nvPicPr>
          <p:cNvPr id="16" name="Grafik 5">
            <a:extLst>
              <a:ext uri="{FF2B5EF4-FFF2-40B4-BE49-F238E27FC236}">
                <a16:creationId xmlns:a16="http://schemas.microsoft.com/office/drawing/2014/main" id="{64E97981-6A4A-4BE0-A6FC-AB7F0C2B3A7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4" b="78565"/>
          <a:stretch/>
        </p:blipFill>
        <p:spPr bwMode="hidden">
          <a:xfrm>
            <a:off x="3851920" y="0"/>
            <a:ext cx="529208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59B65544-AC01-4720-9DB8-DCCA47D6933B}"/>
              </a:ext>
            </a:extLst>
          </p:cNvPr>
          <p:cNvSpPr/>
          <p:nvPr/>
        </p:nvSpPr>
        <p:spPr>
          <a:xfrm>
            <a:off x="181744" y="6597352"/>
            <a:ext cx="8782744" cy="1863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591D723-E90B-4B4C-97C8-AB1CA150E72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4" b="78565"/>
          <a:stretch/>
        </p:blipFill>
        <p:spPr bwMode="hidden">
          <a:xfrm>
            <a:off x="3851920" y="0"/>
            <a:ext cx="529208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4EF5B7B7-B753-4CC0-BF48-4929BBEA7C33}"/>
              </a:ext>
            </a:extLst>
          </p:cNvPr>
          <p:cNvSpPr/>
          <p:nvPr/>
        </p:nvSpPr>
        <p:spPr>
          <a:xfrm>
            <a:off x="181744" y="6597352"/>
            <a:ext cx="8782744" cy="1863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3EB2D73-2B45-4823-B237-88AFD2359157}"/>
              </a:ext>
            </a:extLst>
          </p:cNvPr>
          <p:cNvSpPr/>
          <p:nvPr/>
        </p:nvSpPr>
        <p:spPr>
          <a:xfrm>
            <a:off x="0" y="6346961"/>
            <a:ext cx="9144000" cy="5110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E44BCE4-BE64-4979-8883-882211B584BB}"/>
              </a:ext>
            </a:extLst>
          </p:cNvPr>
          <p:cNvSpPr/>
          <p:nvPr/>
        </p:nvSpPr>
        <p:spPr>
          <a:xfrm>
            <a:off x="0" y="0"/>
            <a:ext cx="3851920" cy="1420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8485137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2pPr>
              <a:buClr>
                <a:srgbClr val="6690B1"/>
              </a:buClr>
              <a:defRPr/>
            </a:lvl2pPr>
            <a:lvl3pPr>
              <a:buClr>
                <a:srgbClr val="97BF0D"/>
              </a:buClr>
              <a:defRPr sz="1800"/>
            </a:lvl3pPr>
            <a:lvl4pPr>
              <a:buClr>
                <a:srgbClr val="E6444F"/>
              </a:buClr>
              <a:defRPr/>
            </a:lvl4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solidFill>
                  <a:srgbClr val="00457D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67625" y="-228600"/>
            <a:ext cx="1042988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B4C640-84E9-4013-9A37-35211AAEC8BB}" type="datetime4">
              <a:rPr lang="de-DE" smtClean="0"/>
              <a:t>9. Oktober 2022</a:t>
            </a:fld>
            <a:endParaRPr lang="de-DE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 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5">
            <a:extLst>
              <a:ext uri="{FF2B5EF4-FFF2-40B4-BE49-F238E27FC236}">
                <a16:creationId xmlns:a16="http://schemas.microsoft.com/office/drawing/2014/main" id="{64E97981-6A4A-4BE0-A6FC-AB7F0C2B3A7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4" b="78565"/>
          <a:stretch/>
        </p:blipFill>
        <p:spPr bwMode="hidden">
          <a:xfrm>
            <a:off x="3851920" y="0"/>
            <a:ext cx="529208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99076831-5527-422C-A706-B0AEEC8D1C6A}"/>
              </a:ext>
            </a:extLst>
          </p:cNvPr>
          <p:cNvSpPr/>
          <p:nvPr/>
        </p:nvSpPr>
        <p:spPr>
          <a:xfrm>
            <a:off x="181744" y="6597352"/>
            <a:ext cx="8782744" cy="1863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5">
            <a:extLst>
              <a:ext uri="{FF2B5EF4-FFF2-40B4-BE49-F238E27FC236}">
                <a16:creationId xmlns:a16="http://schemas.microsoft.com/office/drawing/2014/main" id="{FAB1D00F-A8BA-49A6-B16F-F8F45A57D03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4" b="78565"/>
          <a:stretch/>
        </p:blipFill>
        <p:spPr bwMode="hidden">
          <a:xfrm>
            <a:off x="3851920" y="0"/>
            <a:ext cx="529208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5EDCE49C-E614-46F9-823A-FA0F2C8835B2}"/>
              </a:ext>
            </a:extLst>
          </p:cNvPr>
          <p:cNvSpPr/>
          <p:nvPr/>
        </p:nvSpPr>
        <p:spPr>
          <a:xfrm>
            <a:off x="181744" y="6597352"/>
            <a:ext cx="8782744" cy="1863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45EC800-B051-4A0A-AC80-C5C9C56D98B2}"/>
              </a:ext>
            </a:extLst>
          </p:cNvPr>
          <p:cNvSpPr/>
          <p:nvPr/>
        </p:nvSpPr>
        <p:spPr>
          <a:xfrm>
            <a:off x="0" y="6165305"/>
            <a:ext cx="9144000" cy="692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91700591-1852-43B0-9EEC-2EB63A867510}"/>
              </a:ext>
            </a:extLst>
          </p:cNvPr>
          <p:cNvSpPr/>
          <p:nvPr/>
        </p:nvSpPr>
        <p:spPr>
          <a:xfrm>
            <a:off x="0" y="0"/>
            <a:ext cx="3851920" cy="1420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689981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040560"/>
          </a:xfrm>
        </p:spPr>
        <p:txBody>
          <a:bodyPr/>
          <a:lstStyle>
            <a:lvl1pPr>
              <a:lnSpc>
                <a:spcPct val="105000"/>
              </a:lnSpc>
              <a:spcBef>
                <a:spcPts val="600"/>
              </a:spcBef>
              <a:defRPr>
                <a:latin typeface="+mn-lt"/>
              </a:defRPr>
            </a:lvl1pPr>
            <a:lvl2pPr>
              <a:lnSpc>
                <a:spcPct val="105000"/>
              </a:lnSpc>
              <a:spcBef>
                <a:spcPts val="600"/>
              </a:spcBef>
              <a:defRPr/>
            </a:lvl2pPr>
            <a:lvl3pPr>
              <a:lnSpc>
                <a:spcPct val="105000"/>
              </a:lnSpc>
              <a:spcBef>
                <a:spcPts val="600"/>
              </a:spcBef>
              <a:defRPr/>
            </a:lvl3pPr>
            <a:lvl4pPr>
              <a:lnSpc>
                <a:spcPct val="105000"/>
              </a:lnSpc>
              <a:spcBef>
                <a:spcPts val="600"/>
              </a:spcBef>
              <a:defRPr/>
            </a:lvl4pPr>
            <a:lvl5pPr>
              <a:lnSpc>
                <a:spcPct val="105000"/>
              </a:lnSpc>
              <a:spcBef>
                <a:spcPts val="600"/>
              </a:spcBef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A63DBC9-3F6A-4122-A5AA-C49EBA629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42621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27984" cy="50405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Inhaltsplatzhalter 3"/>
          <p:cNvSpPr>
            <a:spLocks noGrp="1"/>
          </p:cNvSpPr>
          <p:nvPr>
            <p:ph sz="half" idx="2"/>
          </p:nvPr>
        </p:nvSpPr>
        <p:spPr>
          <a:xfrm>
            <a:off x="4644008" y="1196752"/>
            <a:ext cx="4042792" cy="50405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CEE6C76-17C3-45A3-AA39-298468A4B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16596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Inhaltsplatzhalter 3"/>
          <p:cNvSpPr>
            <a:spLocks noGrp="1"/>
          </p:cNvSpPr>
          <p:nvPr>
            <p:ph sz="half" idx="2"/>
          </p:nvPr>
        </p:nvSpPr>
        <p:spPr>
          <a:xfrm>
            <a:off x="457200" y="1844752"/>
            <a:ext cx="4040188" cy="43925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844752"/>
            <a:ext cx="4041775" cy="43925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533983E-E6C5-44AD-99B4-383C9AB0F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757500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7FB8464-7D57-494A-8335-6D49988C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37401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 (link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47F619D3-C7AA-484F-917B-C27A9F019A9E}"/>
              </a:ext>
            </a:extLst>
          </p:cNvPr>
          <p:cNvSpPr/>
          <p:nvPr/>
        </p:nvSpPr>
        <p:spPr>
          <a:xfrm>
            <a:off x="0" y="0"/>
            <a:ext cx="9133875" cy="1420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7FB8464-7D57-494A-8335-6D49988C4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718665" y="2845423"/>
            <a:ext cx="6275040" cy="817458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9D082D9-B6FD-4B6D-B9D1-402041709F8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13242"/>
          <a:stretch/>
        </p:blipFill>
        <p:spPr>
          <a:xfrm>
            <a:off x="8209775" y="144867"/>
            <a:ext cx="788402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15538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r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47F619D3-C7AA-484F-917B-C27A9F019A9E}"/>
              </a:ext>
            </a:extLst>
          </p:cNvPr>
          <p:cNvSpPr/>
          <p:nvPr/>
        </p:nvSpPr>
        <p:spPr>
          <a:xfrm>
            <a:off x="0" y="0"/>
            <a:ext cx="9133875" cy="1420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9D082D9-B6FD-4B6D-B9D1-402041709F8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13242"/>
          <a:stretch/>
        </p:blipFill>
        <p:spPr>
          <a:xfrm>
            <a:off x="8209775" y="144867"/>
            <a:ext cx="788402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95167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3A384D9C-3660-4DE5-A6C3-FE8914612C8C}"/>
              </a:ext>
            </a:extLst>
          </p:cNvPr>
          <p:cNvSpPr/>
          <p:nvPr/>
        </p:nvSpPr>
        <p:spPr>
          <a:xfrm>
            <a:off x="0" y="6524625"/>
            <a:ext cx="9144000" cy="3333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76549E7A-0EB3-4EBD-9FD6-FBA2AC73B2EC}"/>
              </a:ext>
            </a:extLst>
          </p:cNvPr>
          <p:cNvSpPr/>
          <p:nvPr/>
        </p:nvSpPr>
        <p:spPr>
          <a:xfrm>
            <a:off x="0" y="1"/>
            <a:ext cx="9144000" cy="909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8" name="Rectangle 2">
            <a:extLst>
              <a:ext uri="{FF2B5EF4-FFF2-40B4-BE49-F238E27FC236}">
                <a16:creationId xmlns:a16="http://schemas.microsoft.com/office/drawing/2014/main" id="{B428F481-5E0C-4971-898F-233FEBFCAC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97" y="110036"/>
            <a:ext cx="7752477" cy="710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Klicken um zu bearbeiten</a:t>
            </a:r>
          </a:p>
        </p:txBody>
      </p:sp>
      <p:sp>
        <p:nvSpPr>
          <p:cNvPr id="1029" name="Rectangle 3">
            <a:extLst>
              <a:ext uri="{FF2B5EF4-FFF2-40B4-BE49-F238E27FC236}">
                <a16:creationId xmlns:a16="http://schemas.microsoft.com/office/drawing/2014/main" id="{DE6A8E05-E1FA-4235-82DA-38FFAB20B3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752"/>
            <a:ext cx="8229600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Klicken Sie, um die Formate des Vorlagentextes zu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31" name="Rectangle 23">
            <a:extLst>
              <a:ext uri="{FF2B5EF4-FFF2-40B4-BE49-F238E27FC236}">
                <a16:creationId xmlns:a16="http://schemas.microsoft.com/office/drawing/2014/main" id="{B6C38EBF-A827-4E97-9C1E-C4BD1EEC02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72249"/>
            <a:ext cx="794809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900">
                <a:solidFill>
                  <a:srgbClr val="00407A"/>
                </a:solidFill>
                <a:latin typeface="Arial" panose="020B0604020202020204" pitchFamily="34" charset="0"/>
              </a:rPr>
              <a:t>L. Martin, F. Engl, T. Hirmer, M. Ochs, A. Henrich: </a:t>
            </a:r>
            <a:r>
              <a:rPr lang="en-US" altLang="de-DE" sz="900">
                <a:solidFill>
                  <a:srgbClr val="00407A"/>
                </a:solidFill>
                <a:latin typeface="Arial" panose="020B0604020202020204" pitchFamily="34" charset="0"/>
              </a:rPr>
              <a:t>Searching for Educational Resources in a Study Assistant: An Open Search Use Case – OSSYM 2022</a:t>
            </a:r>
            <a:endParaRPr lang="de-DE" altLang="de-DE" sz="900">
              <a:solidFill>
                <a:srgbClr val="00407A"/>
              </a:solidFill>
              <a:latin typeface="Arial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FEDE377-EFC1-4933-8747-C02D6E880284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rcRect b="13242"/>
          <a:stretch/>
        </p:blipFill>
        <p:spPr>
          <a:xfrm>
            <a:off x="8209775" y="144867"/>
            <a:ext cx="788402" cy="684000"/>
          </a:xfrm>
          <a:prstGeom prst="rect">
            <a:avLst/>
          </a:prstGeom>
        </p:spPr>
      </p:pic>
      <p:sp>
        <p:nvSpPr>
          <p:cNvPr id="14" name="Rectangle 23">
            <a:extLst>
              <a:ext uri="{FF2B5EF4-FFF2-40B4-BE49-F238E27FC236}">
                <a16:creationId xmlns:a16="http://schemas.microsoft.com/office/drawing/2014/main" id="{D66D7DC1-0424-4AEA-98D6-591F2ABE94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14133" y="6572249"/>
            <a:ext cx="1224136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EC8847-DFCD-47F6-B474-BB75C1A2B84D}" type="datetime1">
              <a:rPr lang="de-DE" altLang="de-DE" sz="900" smtClean="0">
                <a:solidFill>
                  <a:srgbClr val="00407A"/>
                </a:solidFill>
                <a:latin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09.10.2022</a:t>
            </a:fld>
            <a:r>
              <a:rPr lang="de-DE" altLang="de-DE" sz="900">
                <a:solidFill>
                  <a:srgbClr val="00407A"/>
                </a:solidFill>
                <a:latin typeface="Arial" panose="020B0604020202020204" pitchFamily="34" charset="0"/>
              </a:rPr>
              <a:t> | S. </a:t>
            </a:r>
            <a:fld id="{55CB7763-EAC2-4484-9AF2-6FFEAE57ED18}" type="slidenum">
              <a:rPr lang="de-DE" altLang="de-DE" sz="900">
                <a:solidFill>
                  <a:srgbClr val="00407A"/>
                </a:solidFill>
                <a:latin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lang="de-DE" altLang="de-DE" sz="900">
              <a:solidFill>
                <a:srgbClr val="00407A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251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2" r:id="rId1"/>
    <p:sldLayoutId id="2147483933" r:id="rId2"/>
    <p:sldLayoutId id="2147483934" r:id="rId3"/>
    <p:sldLayoutId id="2147483935" r:id="rId4"/>
    <p:sldLayoutId id="2147483936" r:id="rId5"/>
    <p:sldLayoutId id="2147483937" r:id="rId6"/>
    <p:sldLayoutId id="2147483938" r:id="rId7"/>
    <p:sldLayoutId id="2147483939" r:id="rId8"/>
    <p:sldLayoutId id="2147483940" r:id="rId9"/>
    <p:sldLayoutId id="2147483941" r:id="rId10"/>
    <p:sldLayoutId id="2147483942" r:id="rId11"/>
    <p:sldLayoutId id="2147483943" r:id="rId12"/>
    <p:sldLayoutId id="2147483944" r:id="rId13"/>
    <p:sldLayoutId id="2147483945" r:id="rId14"/>
    <p:sldLayoutId id="2147483946" r:id="rId15"/>
    <p:sldLayoutId id="2147483947" r:id="rId16"/>
    <p:sldLayoutId id="2147483948" r:id="rId17"/>
    <p:sldLayoutId id="2147483949" r:id="rId18"/>
    <p:sldLayoutId id="2147483950" r:id="rId19"/>
    <p:sldLayoutId id="2147483925" r:id="rId20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7A"/>
          </a:solidFill>
          <a:latin typeface="+mj-lt"/>
          <a:ea typeface="Verdana" panose="020B0604030504040204" pitchFamily="34" charset="0"/>
          <a:cs typeface="Verdana" panose="020B060403050404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407A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407A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407A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407A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407A"/>
          </a:solidFill>
          <a:latin typeface="UB Scala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407A"/>
          </a:solidFill>
          <a:latin typeface="UB Scala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407A"/>
          </a:solidFill>
          <a:latin typeface="UB Scala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407A"/>
          </a:solidFill>
          <a:latin typeface="UB Scala" pitchFamily="2" charset="0"/>
        </a:defRPr>
      </a:lvl9pPr>
    </p:titleStyle>
    <p:bodyStyle>
      <a:lvl1pPr marL="342900" indent="-342900" algn="l" rtl="0" eaLnBrk="1" fontAlgn="base" hangingPunct="1">
        <a:lnSpc>
          <a:spcPct val="104000"/>
        </a:lnSpc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" panose="05000000000000000000" pitchFamily="2" charset="2"/>
        <a:buChar char=""/>
        <a:defRPr sz="22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742950" indent="-285750" algn="l" rtl="0" eaLnBrk="1" fontAlgn="base" hangingPunct="1">
        <a:lnSpc>
          <a:spcPct val="104000"/>
        </a:lnSpc>
        <a:spcBef>
          <a:spcPts val="6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"/>
        <a:defRPr sz="20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rtl="0" eaLnBrk="1" fontAlgn="base" hangingPunct="1">
        <a:lnSpc>
          <a:spcPct val="104000"/>
        </a:lnSpc>
        <a:spcBef>
          <a:spcPts val="600"/>
        </a:spcBef>
        <a:spcAft>
          <a:spcPct val="0"/>
        </a:spcAft>
        <a:buClr>
          <a:schemeClr val="accent3"/>
        </a:buClr>
        <a:buSzPct val="80000"/>
        <a:buFont typeface="Wingdings" panose="05000000000000000000" pitchFamily="2" charset="2"/>
        <a:buChar char=""/>
        <a:defRPr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lnSpc>
          <a:spcPct val="104000"/>
        </a:lnSpc>
        <a:spcBef>
          <a:spcPts val="600"/>
        </a:spcBef>
        <a:spcAft>
          <a:spcPct val="0"/>
        </a:spcAft>
        <a:buClr>
          <a:schemeClr val="accent4"/>
        </a:buClr>
        <a:buSzPct val="75000"/>
        <a:buFont typeface="Wingdings" panose="05000000000000000000" pitchFamily="2" charset="2"/>
        <a:buChar char=""/>
        <a:defRPr sz="16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lnSpc>
          <a:spcPct val="104000"/>
        </a:lnSpc>
        <a:spcBef>
          <a:spcPts val="600"/>
        </a:spcBef>
        <a:spcAft>
          <a:spcPct val="0"/>
        </a:spcAft>
        <a:buClr>
          <a:schemeClr val="accent5"/>
        </a:buClr>
        <a:buSzPct val="70000"/>
        <a:buFont typeface="Wingdings" panose="05000000000000000000" pitchFamily="2" charset="2"/>
        <a:buChar char=""/>
        <a:defRPr sz="14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ni-bamberg.de/minf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opensearchfoundation.org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7F7987-FDEC-412D-B7BC-B6635352EF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134790" cy="1470025"/>
          </a:xfrm>
        </p:spPr>
        <p:txBody>
          <a:bodyPr/>
          <a:lstStyle/>
          <a:p>
            <a:r>
              <a:rPr lang="en-US" sz="3200"/>
              <a:t>Searching for Educational Resources in a Study Assistant: An Open Search Use Case</a:t>
            </a:r>
            <a:endParaRPr lang="de-DE" sz="320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C94018B-3CC1-43D4-9B5D-00A5D1AF4F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1720" y="3645030"/>
            <a:ext cx="5720680" cy="252035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DE" sz="2000"/>
              <a:t>Leon Martin, </a:t>
            </a:r>
            <a:r>
              <a:rPr lang="de-DE" sz="2000" err="1"/>
              <a:t>M.Sc</a:t>
            </a:r>
            <a:r>
              <a:rPr lang="de-DE" sz="2000"/>
              <a:t>.</a:t>
            </a:r>
          </a:p>
          <a:p>
            <a:pPr>
              <a:lnSpc>
                <a:spcPct val="100000"/>
              </a:lnSpc>
            </a:pPr>
            <a:r>
              <a:rPr lang="de-DE" sz="2000"/>
              <a:t>Felix Engl, </a:t>
            </a:r>
            <a:r>
              <a:rPr lang="de-DE" sz="2000" err="1"/>
              <a:t>M.Sc</a:t>
            </a:r>
            <a:r>
              <a:rPr lang="de-DE" sz="2000"/>
              <a:t>.</a:t>
            </a:r>
          </a:p>
          <a:p>
            <a:pPr>
              <a:lnSpc>
                <a:spcPct val="100000"/>
              </a:lnSpc>
            </a:pPr>
            <a:r>
              <a:rPr lang="de-DE" sz="2000"/>
              <a:t>Tobias Hirmer, </a:t>
            </a:r>
            <a:r>
              <a:rPr lang="de-DE" sz="2000" err="1"/>
              <a:t>M.Sc</a:t>
            </a:r>
            <a:r>
              <a:rPr lang="de-DE" sz="2000"/>
              <a:t>.</a:t>
            </a:r>
          </a:p>
          <a:p>
            <a:pPr>
              <a:lnSpc>
                <a:spcPct val="100000"/>
              </a:lnSpc>
            </a:pPr>
            <a:r>
              <a:rPr lang="de-DE" sz="2000"/>
              <a:t>Michaela Ochs, </a:t>
            </a:r>
            <a:r>
              <a:rPr lang="de-DE" sz="2000" err="1"/>
              <a:t>M.Sc</a:t>
            </a:r>
            <a:r>
              <a:rPr lang="de-DE" sz="2000"/>
              <a:t>.</a:t>
            </a:r>
          </a:p>
          <a:p>
            <a:pPr>
              <a:lnSpc>
                <a:spcPct val="100000"/>
              </a:lnSpc>
            </a:pPr>
            <a:r>
              <a:rPr lang="de-DE" sz="2000"/>
              <a:t>Prof. Dr. Andreas Henrich</a:t>
            </a:r>
          </a:p>
          <a:p>
            <a:pPr>
              <a:lnSpc>
                <a:spcPct val="100000"/>
              </a:lnSpc>
            </a:pPr>
            <a:r>
              <a:rPr lang="de-DE" sz="2000"/>
              <a:t>Media </a:t>
            </a:r>
            <a:r>
              <a:rPr lang="de-DE" sz="2000" err="1"/>
              <a:t>Informatics</a:t>
            </a:r>
            <a:r>
              <a:rPr lang="de-DE" sz="2000"/>
              <a:t>, University </a:t>
            </a:r>
            <a:r>
              <a:rPr lang="de-DE" sz="2000" err="1"/>
              <a:t>of</a:t>
            </a:r>
            <a:r>
              <a:rPr lang="de-DE" sz="2000"/>
              <a:t> Bamberg</a:t>
            </a:r>
          </a:p>
          <a:p>
            <a:r>
              <a:rPr lang="en-US" sz="2000">
                <a:hlinkClick r:id="rId2"/>
              </a:rPr>
              <a:t>https://www.uni-bamberg.de/minf/</a:t>
            </a:r>
            <a:endParaRPr lang="de-DE" sz="2000"/>
          </a:p>
        </p:txBody>
      </p:sp>
    </p:spTree>
    <p:extLst>
      <p:ext uri="{BB962C8B-B14F-4D97-AF65-F5344CB8AC3E}">
        <p14:creationId xmlns:p14="http://schemas.microsoft.com/office/powerpoint/2010/main" val="22408941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>
                <a:solidFill>
                  <a:schemeClr val="bg2"/>
                </a:solidFill>
              </a:rPr>
              <a:t>Motivation</a:t>
            </a:r>
          </a:p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>
                <a:solidFill>
                  <a:schemeClr val="bg2"/>
                </a:solidFill>
              </a:rPr>
              <a:t>Study (Planning) Assistant</a:t>
            </a:r>
          </a:p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>
                <a:solidFill>
                  <a:schemeClr val="bg2"/>
                </a:solidFill>
              </a:rPr>
              <a:t>Search for Educational Resources</a:t>
            </a:r>
          </a:p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/>
              <a:t>Planned Research</a:t>
            </a:r>
          </a:p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>
                <a:solidFill>
                  <a:schemeClr val="bg2"/>
                </a:solidFill>
              </a:rPr>
              <a:t>Conclusion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42480790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D5F50B2F-89D7-3C32-EFD4-08C8BE3EE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Planned Research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2FA4BEB-2A24-14F0-C1E5-D883EB4086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811368" y="1057276"/>
            <a:ext cx="7521262" cy="5426733"/>
          </a:xfrm>
          <a:prstGeom prst="rect">
            <a:avLst/>
          </a:prstGeom>
        </p:spPr>
      </p:pic>
      <p:pic>
        <p:nvPicPr>
          <p:cNvPr id="4" name="Grafik 3" descr="Lupe mit einfarbiger Füllung">
            <a:extLst>
              <a:ext uri="{FF2B5EF4-FFF2-40B4-BE49-F238E27FC236}">
                <a16:creationId xmlns:a16="http://schemas.microsoft.com/office/drawing/2014/main" id="{9D4F0C64-5642-41CF-9682-F4AF784738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60030" y="5045323"/>
            <a:ext cx="1296211" cy="129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36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783728B-860B-44A4-AC6B-52604FCFB9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ERs possess various properties</a:t>
            </a:r>
          </a:p>
          <a:p>
            <a:pPr lvl="1"/>
            <a:r>
              <a:rPr lang="en-US"/>
              <a:t>A URL</a:t>
            </a:r>
          </a:p>
          <a:p>
            <a:pPr lvl="1"/>
            <a:r>
              <a:rPr lang="en-US"/>
              <a:t>A type</a:t>
            </a:r>
          </a:p>
          <a:p>
            <a:pPr lvl="1"/>
            <a:r>
              <a:rPr lang="en-US"/>
              <a:t>Target audience(s)</a:t>
            </a:r>
          </a:p>
          <a:p>
            <a:pPr lvl="1"/>
            <a:r>
              <a:rPr lang="en-US"/>
              <a:t>Author(s)</a:t>
            </a:r>
          </a:p>
          <a:p>
            <a:pPr lvl="1"/>
            <a:r>
              <a:rPr lang="en-US"/>
              <a:t>Focused topic(s)</a:t>
            </a:r>
          </a:p>
          <a:p>
            <a:pPr lvl="1"/>
            <a:r>
              <a:rPr lang="en-US"/>
              <a:t>…</a:t>
            </a:r>
          </a:p>
          <a:p>
            <a:pPr lvl="1"/>
            <a:endParaRPr lang="en-US"/>
          </a:p>
          <a:p>
            <a:r>
              <a:rPr lang="en-US"/>
              <a:t>Different types of relationships</a:t>
            </a:r>
          </a:p>
          <a:p>
            <a:pPr lvl="1"/>
            <a:r>
              <a:rPr lang="en-US"/>
              <a:t>One-to-one: One ER has exactly one URL</a:t>
            </a:r>
          </a:p>
          <a:p>
            <a:pPr lvl="1"/>
            <a:r>
              <a:rPr lang="en-US"/>
              <a:t>One-to-many: One ER has one or more content parts</a:t>
            </a:r>
          </a:p>
          <a:p>
            <a:pPr lvl="1"/>
            <a:r>
              <a:rPr lang="en-US"/>
              <a:t>Many-to-many: One or more ERs have one or more authors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0F33A42-5314-4805-8887-B6967DECE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ea typeface="Verdana"/>
              </a:rPr>
              <a:t>Server-</a:t>
            </a:r>
            <a:r>
              <a:rPr lang="de-DE" err="1">
                <a:ea typeface="Verdana"/>
              </a:rPr>
              <a:t>side</a:t>
            </a:r>
            <a:r>
              <a:rPr lang="de-DE">
                <a:ea typeface="Verdana"/>
              </a:rPr>
              <a:t> </a:t>
            </a:r>
            <a:r>
              <a:rPr lang="de-DE" err="1">
                <a:ea typeface="Verdana"/>
              </a:rPr>
              <a:t>Representation</a:t>
            </a:r>
            <a:r>
              <a:rPr lang="de-DE">
                <a:ea typeface="Verdana"/>
              </a:rPr>
              <a:t> </a:t>
            </a:r>
            <a:r>
              <a:rPr lang="de-DE" err="1">
                <a:ea typeface="Verdana"/>
              </a:rPr>
              <a:t>of</a:t>
            </a:r>
            <a:r>
              <a:rPr lang="de-DE">
                <a:ea typeface="Verdana"/>
              </a:rPr>
              <a:t> ERs</a:t>
            </a:r>
          </a:p>
        </p:txBody>
      </p:sp>
      <p:sp>
        <p:nvSpPr>
          <p:cNvPr id="5" name="Rechteck 4"/>
          <p:cNvSpPr/>
          <p:nvPr/>
        </p:nvSpPr>
        <p:spPr>
          <a:xfrm>
            <a:off x="5158310" y="1769328"/>
            <a:ext cx="3528490" cy="1949972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ym typeface="Wingdings" panose="05000000000000000000" pitchFamily="2" charset="2"/>
              </a:rPr>
              <a:t> Graph-based representations are suitable </a:t>
            </a:r>
            <a:br>
              <a:rPr lang="en-US">
                <a:sym typeface="Wingdings" panose="05000000000000000000" pitchFamily="2" charset="2"/>
              </a:rPr>
            </a:br>
            <a:r>
              <a:rPr lang="en-US">
                <a:sym typeface="Wingdings" panose="05000000000000000000" pitchFamily="2" charset="2"/>
              </a:rPr>
              <a:t> Knowledge Graphs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9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0F33A42-5314-4805-8887-B6967DECE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ea typeface="Verdana"/>
              </a:rPr>
              <a:t>Server-</a:t>
            </a:r>
            <a:r>
              <a:rPr lang="de-DE" err="1">
                <a:ea typeface="Verdana"/>
              </a:rPr>
              <a:t>side</a:t>
            </a:r>
            <a:r>
              <a:rPr lang="de-DE">
                <a:ea typeface="Verdana"/>
              </a:rPr>
              <a:t> </a:t>
            </a:r>
            <a:r>
              <a:rPr lang="de-DE" err="1">
                <a:ea typeface="Verdana"/>
              </a:rPr>
              <a:t>Representation</a:t>
            </a:r>
            <a:r>
              <a:rPr lang="de-DE">
                <a:ea typeface="Verdana"/>
              </a:rPr>
              <a:t> </a:t>
            </a:r>
            <a:r>
              <a:rPr lang="de-DE" err="1">
                <a:ea typeface="Verdana"/>
              </a:rPr>
              <a:t>of</a:t>
            </a:r>
            <a:r>
              <a:rPr lang="de-DE">
                <a:ea typeface="Verdana"/>
              </a:rPr>
              <a:t> ERs</a:t>
            </a:r>
          </a:p>
        </p:txBody>
      </p:sp>
      <p:sp>
        <p:nvSpPr>
          <p:cNvPr id="70" name="Rechteck 69"/>
          <p:cNvSpPr/>
          <p:nvPr/>
        </p:nvSpPr>
        <p:spPr>
          <a:xfrm>
            <a:off x="91235" y="4952246"/>
            <a:ext cx="4795231" cy="148090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/>
                </a:solidFill>
                <a:sym typeface="Wingdings" panose="05000000000000000000" pitchFamily="2" charset="2"/>
              </a:rPr>
              <a:t>Simple exemplary KG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/>
                </a:solidFill>
                <a:sym typeface="Wingdings" panose="05000000000000000000" pitchFamily="2" charset="2"/>
              </a:rPr>
              <a:t>IRIs omitted for readability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/>
                </a:solidFill>
                <a:sym typeface="Wingdings" panose="05000000000000000000" pitchFamily="2" charset="2"/>
              </a:rPr>
              <a:t>Only URLs and type information of ERs are included</a:t>
            </a:r>
            <a:endParaRPr lang="en-US" sz="2000">
              <a:solidFill>
                <a:schemeClr val="tx1"/>
              </a:solidFill>
            </a:endParaRP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B3E5735A-D871-E0C9-5898-96FA432B59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46260" y="1014535"/>
            <a:ext cx="7106505" cy="4828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367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D5F50B2F-89D7-3C32-EFD4-08C8BE3EE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Voting – Model with voting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C9A884C-8B0F-7A6A-EFFD-27365B6D23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811368" y="1057276"/>
            <a:ext cx="7521262" cy="5426734"/>
          </a:xfrm>
          <a:prstGeom prst="rect">
            <a:avLst/>
          </a:prstGeom>
        </p:spPr>
      </p:pic>
      <p:pic>
        <p:nvPicPr>
          <p:cNvPr id="4" name="Grafik 3" descr="Lupe mit einfarbiger Füllung">
            <a:extLst>
              <a:ext uri="{FF2B5EF4-FFF2-40B4-BE49-F238E27FC236}">
                <a16:creationId xmlns:a16="http://schemas.microsoft.com/office/drawing/2014/main" id="{958B37D8-2B49-4B11-B5A9-5897A1CC45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16929" y="3030257"/>
            <a:ext cx="1622437" cy="162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97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05676B24-D768-48AE-3CEF-E78BAA077A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0036" y="1196975"/>
            <a:ext cx="8043928" cy="5040313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DF770915-72DB-A162-76E9-ED000202D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Voting – Explained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26183EC-F133-9AC5-B725-3344D5CCCC8A}"/>
              </a:ext>
            </a:extLst>
          </p:cNvPr>
          <p:cNvSpPr txBox="1"/>
          <p:nvPr/>
        </p:nvSpPr>
        <p:spPr>
          <a:xfrm>
            <a:off x="5432080" y="4019738"/>
            <a:ext cx="3401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05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[2]</a:t>
            </a:r>
          </a:p>
        </p:txBody>
      </p:sp>
    </p:spTree>
    <p:extLst>
      <p:ext uri="{BB962C8B-B14F-4D97-AF65-F5344CB8AC3E}">
        <p14:creationId xmlns:p14="http://schemas.microsoft.com/office/powerpoint/2010/main" val="27294131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>
                <a:solidFill>
                  <a:schemeClr val="bg2"/>
                </a:solidFill>
              </a:rPr>
              <a:t>Motivation</a:t>
            </a:r>
          </a:p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>
                <a:solidFill>
                  <a:schemeClr val="bg2"/>
                </a:solidFill>
              </a:rPr>
              <a:t>Study (Planning) Assistant</a:t>
            </a:r>
          </a:p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>
                <a:solidFill>
                  <a:schemeClr val="bg2"/>
                </a:solidFill>
              </a:rPr>
              <a:t>Search for Educational Resources</a:t>
            </a:r>
          </a:p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>
                <a:solidFill>
                  <a:schemeClr val="bg2"/>
                </a:solidFill>
              </a:rPr>
              <a:t>Planned Research</a:t>
            </a:r>
          </a:p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/>
              <a:t>Conclusion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9904826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36AD793-4F8D-4BB9-BE9E-5BCC38B3E7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ea typeface="Verdana"/>
              </a:rPr>
              <a:t>Proposal for use case of a vertical provider </a:t>
            </a:r>
            <a:endParaRPr lang="en-US"/>
          </a:p>
          <a:p>
            <a:r>
              <a:rPr lang="en-US"/>
              <a:t>Requirements for an OSI resulting from this proposal:</a:t>
            </a:r>
          </a:p>
          <a:p>
            <a:pPr lvl="1"/>
            <a:r>
              <a:rPr lang="en-US"/>
              <a:t>Providing an interface for the integration of KGs or a KG-Service</a:t>
            </a:r>
            <a:endParaRPr lang="en-US">
              <a:sym typeface="Wingdings" panose="05000000000000000000" pitchFamily="2" charset="2"/>
            </a:endParaRPr>
          </a:p>
          <a:p>
            <a:pPr lvl="1"/>
            <a:r>
              <a:rPr lang="en-US">
                <a:sym typeface="Wingdings" panose="05000000000000000000" pitchFamily="2" charset="2"/>
              </a:rPr>
              <a:t>Developing a strategy for integrating external indices (e.g., OER search engines like oersi.org)</a:t>
            </a:r>
          </a:p>
          <a:p>
            <a:pPr lvl="1"/>
            <a:r>
              <a:rPr lang="en-US">
                <a:sym typeface="Wingdings" panose="05000000000000000000" pitchFamily="2" charset="2"/>
              </a:rPr>
              <a:t>Handling personal data – especially enabling the configuration of the geolocation of hosted personal data </a:t>
            </a:r>
          </a:p>
          <a:p>
            <a:r>
              <a:rPr lang="en-US">
                <a:sym typeface="Wingdings" panose="05000000000000000000" pitchFamily="2" charset="2"/>
              </a:rPr>
              <a:t>Thereby the requirements from the first use case (IT Atlas) are complemented</a:t>
            </a:r>
            <a:endParaRPr lang="en-US"/>
          </a:p>
          <a:p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83AC5D2-64CA-40B8-AAB7-DF20ABA6F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Conclusion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6637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DFDEF8-3554-4EB1-9F7E-46F16A7FCC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852920"/>
            <a:ext cx="8229600" cy="3384392"/>
          </a:xfrm>
        </p:spPr>
        <p:txBody>
          <a:bodyPr/>
          <a:lstStyle/>
          <a:p>
            <a:pPr marL="0" indent="0" algn="ctr">
              <a:buNone/>
            </a:pPr>
            <a:r>
              <a:rPr lang="en-US" sz="6000"/>
              <a:t>Thank you!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5AB23E-B23C-4064-B6A4-4C708A338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sz="2800"/>
          </a:p>
        </p:txBody>
      </p:sp>
    </p:spTree>
    <p:extLst>
      <p:ext uri="{BB962C8B-B14F-4D97-AF65-F5344CB8AC3E}">
        <p14:creationId xmlns:p14="http://schemas.microsoft.com/office/powerpoint/2010/main" val="34211256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DFDEF8-3554-4EB1-9F7E-46F16A7FCC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871" y="1196752"/>
            <a:ext cx="8428777" cy="5040560"/>
          </a:xfrm>
        </p:spPr>
        <p:txBody>
          <a:bodyPr/>
          <a:lstStyle/>
          <a:p>
            <a:pPr>
              <a:buClr>
                <a:schemeClr val="tx1"/>
              </a:buClr>
              <a:buFont typeface="+mj-lt"/>
              <a:buAutoNum type="arabicPeriod"/>
            </a:pPr>
            <a:r>
              <a:rPr lang="de-DE" sz="1400" dirty="0"/>
              <a:t>UNESCO. “</a:t>
            </a:r>
            <a:r>
              <a:rPr lang="de-DE" sz="1400" dirty="0" err="1"/>
              <a:t>Recommendation</a:t>
            </a:r>
            <a:r>
              <a:rPr lang="de-DE" sz="1400" dirty="0"/>
              <a:t> on open </a:t>
            </a:r>
            <a:r>
              <a:rPr lang="de-DE" sz="1400" dirty="0" err="1"/>
              <a:t>educational</a:t>
            </a:r>
            <a:r>
              <a:rPr lang="de-DE" sz="1400" dirty="0"/>
              <a:t> </a:t>
            </a:r>
            <a:r>
              <a:rPr lang="de-DE" sz="1400" dirty="0" err="1"/>
              <a:t>resources</a:t>
            </a:r>
            <a:r>
              <a:rPr lang="de-DE" sz="1400" dirty="0"/>
              <a:t> (</a:t>
            </a:r>
            <a:r>
              <a:rPr lang="de-DE" sz="1400" dirty="0" err="1"/>
              <a:t>oer</a:t>
            </a:r>
            <a:r>
              <a:rPr lang="de-DE" sz="1400" dirty="0"/>
              <a:t>).” (2019), http://portal.</a:t>
            </a:r>
            <a:br>
              <a:rPr lang="de-DE" sz="1400" dirty="0"/>
            </a:br>
            <a:r>
              <a:rPr lang="de-DE" sz="1400" dirty="0"/>
              <a:t>unesco.org/en/ev.php-URL_ID=49556&amp;URL_DO=DO_TOPIC&amp;URL_SECTION=201.html</a:t>
            </a:r>
          </a:p>
          <a:p>
            <a:pPr>
              <a:buClr>
                <a:schemeClr val="tx1"/>
              </a:buClr>
              <a:buFont typeface="+mj-lt"/>
              <a:buAutoNum type="arabicPeriod"/>
            </a:pPr>
            <a:r>
              <a:rPr lang="en-US" sz="1400" b="0" i="0" u="none" strike="noStrike" baseline="0" dirty="0"/>
              <a:t>A. Henrich and M. </a:t>
            </a:r>
            <a:r>
              <a:rPr lang="en-US" sz="1400" b="0" i="0" u="none" strike="noStrike" baseline="0" dirty="0" err="1"/>
              <a:t>Wegmann</a:t>
            </a:r>
            <a:r>
              <a:rPr lang="en-US" sz="1400" b="0" i="0" u="none" strike="noStrike" baseline="0" dirty="0"/>
              <a:t>, “Search and evaluation methods for class level information retrieval: Extended use and evaluation of methods applied in expertise retrieval,” in </a:t>
            </a:r>
            <a:r>
              <a:rPr lang="en-US" sz="1400" b="0" i="1" u="none" strike="noStrike" baseline="0" dirty="0"/>
              <a:t>SAC ’21: The 36th ACM/SIGAPP Symposium on Applied Computing, Virtual Event, Republic of Korea, March 22-26, 2021</a:t>
            </a:r>
            <a:r>
              <a:rPr lang="en-US" sz="1400" b="0" i="0" u="none" strike="noStrike" baseline="0" dirty="0"/>
              <a:t>, ACM, 2021, pp. 681–684.doi:10.1145/3412841.3442092.</a:t>
            </a:r>
          </a:p>
          <a:p>
            <a:pPr>
              <a:buClr>
                <a:schemeClr val="tx1"/>
              </a:buClr>
              <a:buFont typeface="+mj-lt"/>
              <a:buAutoNum type="arabicPeriod"/>
            </a:pPr>
            <a:r>
              <a:rPr lang="en-US" sz="1400" b="0" i="0" u="none" strike="noStrike" baseline="0" dirty="0"/>
              <a:t>L. Martin, F. Engl, and A. Henrich, “Requirements for an Open Search Infrastructure from the Perspective of a Vertical Provider,” </a:t>
            </a:r>
            <a:r>
              <a:rPr lang="en-US" sz="1400" b="0" i="0" u="none" strike="noStrike" baseline="0" dirty="0" err="1"/>
              <a:t>Zenodo</a:t>
            </a:r>
            <a:r>
              <a:rPr lang="en-US" sz="1400" b="0" i="0" u="none" strike="noStrike" baseline="0" dirty="0"/>
              <a:t>, Oct. 2021. https://doi.org/10.5281/zenodo.6139647</a:t>
            </a:r>
            <a:endParaRPr lang="en-US" sz="18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5AB23E-B23C-4064-B6A4-4C708A338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References</a:t>
            </a:r>
            <a:endParaRPr lang="de-DE" sz="2800"/>
          </a:p>
        </p:txBody>
      </p:sp>
    </p:spTree>
    <p:extLst>
      <p:ext uri="{BB962C8B-B14F-4D97-AF65-F5344CB8AC3E}">
        <p14:creationId xmlns:p14="http://schemas.microsoft.com/office/powerpoint/2010/main" val="1048818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 dirty="0"/>
              <a:t>Motivation</a:t>
            </a:r>
          </a:p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 dirty="0"/>
              <a:t>Study (Planning) Assistant</a:t>
            </a:r>
          </a:p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 dirty="0"/>
              <a:t>Search for Educational Resources</a:t>
            </a:r>
          </a:p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 dirty="0"/>
              <a:t>Planned Research</a:t>
            </a:r>
          </a:p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 dirty="0"/>
              <a:t>Conclusion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955805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783728B-860B-44A4-AC6B-52604FCFB9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Goal: </a:t>
            </a:r>
            <a:r>
              <a:rPr lang="de-DE" err="1"/>
              <a:t>Provide</a:t>
            </a:r>
            <a:r>
              <a:rPr lang="de-DE"/>
              <a:t> </a:t>
            </a:r>
            <a:r>
              <a:rPr lang="de-DE" err="1"/>
              <a:t>user</a:t>
            </a:r>
            <a:r>
              <a:rPr lang="de-DE"/>
              <a:t> </a:t>
            </a:r>
            <a:r>
              <a:rPr lang="de-DE" err="1"/>
              <a:t>profiles</a:t>
            </a:r>
            <a:r>
              <a:rPr lang="de-DE"/>
              <a:t> </a:t>
            </a:r>
            <a:r>
              <a:rPr lang="de-DE" err="1"/>
              <a:t>as</a:t>
            </a:r>
            <a:r>
              <a:rPr lang="de-DE"/>
              <a:t> </a:t>
            </a:r>
            <a:r>
              <a:rPr lang="de-DE" err="1"/>
              <a:t>part</a:t>
            </a:r>
            <a:r>
              <a:rPr lang="de-DE"/>
              <a:t> of the </a:t>
            </a:r>
            <a:r>
              <a:rPr lang="de-DE" err="1"/>
              <a:t>queries</a:t>
            </a:r>
            <a:endParaRPr lang="de-DE"/>
          </a:p>
          <a:p>
            <a:pPr lvl="1"/>
            <a:r>
              <a:rPr lang="de-DE" err="1"/>
              <a:t>Improve</a:t>
            </a:r>
            <a:r>
              <a:rPr lang="de-DE"/>
              <a:t> </a:t>
            </a:r>
            <a:r>
              <a:rPr lang="de-DE" err="1"/>
              <a:t>quality</a:t>
            </a:r>
            <a:r>
              <a:rPr lang="de-DE"/>
              <a:t> of </a:t>
            </a:r>
            <a:r>
              <a:rPr lang="de-DE" err="1"/>
              <a:t>recommendations</a:t>
            </a:r>
            <a:r>
              <a:rPr lang="de-DE"/>
              <a:t> and </a:t>
            </a:r>
            <a:r>
              <a:rPr lang="de-DE" err="1"/>
              <a:t>search</a:t>
            </a:r>
            <a:r>
              <a:rPr lang="de-DE"/>
              <a:t> </a:t>
            </a:r>
            <a:r>
              <a:rPr lang="de-DE" err="1"/>
              <a:t>results</a:t>
            </a:r>
            <a:endParaRPr lang="de-DE"/>
          </a:p>
          <a:p>
            <a:pPr lvl="1"/>
            <a:r>
              <a:rPr lang="de-DE"/>
              <a:t>But: Risk of </a:t>
            </a:r>
            <a:r>
              <a:rPr lang="de-DE" err="1"/>
              <a:t>compromising</a:t>
            </a:r>
            <a:r>
              <a:rPr lang="de-DE"/>
              <a:t> </a:t>
            </a:r>
            <a:r>
              <a:rPr lang="de-DE" err="1"/>
              <a:t>privacy</a:t>
            </a:r>
            <a:endParaRPr lang="de-DE"/>
          </a:p>
          <a:p>
            <a:pPr lvl="1"/>
            <a:endParaRPr lang="de-DE"/>
          </a:p>
          <a:p>
            <a:endParaRPr lang="de-DE"/>
          </a:p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0F33A42-5314-4805-8887-B6967DECE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Representation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User </a:t>
            </a:r>
            <a:r>
              <a:rPr lang="de-DE" err="1"/>
              <a:t>Profiles</a:t>
            </a:r>
            <a:endParaRPr lang="de-DE"/>
          </a:p>
        </p:txBody>
      </p:sp>
      <p:sp>
        <p:nvSpPr>
          <p:cNvPr id="25" name="Abgerundetes Rechteck 24"/>
          <p:cNvSpPr/>
          <p:nvPr/>
        </p:nvSpPr>
        <p:spPr>
          <a:xfrm>
            <a:off x="4720159" y="4224055"/>
            <a:ext cx="1728240" cy="648090"/>
          </a:xfrm>
          <a:prstGeom prst="roundRect">
            <a:avLst/>
          </a:prstGeom>
          <a:solidFill>
            <a:schemeClr val="accent6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JavaScript</a:t>
            </a:r>
          </a:p>
        </p:txBody>
      </p:sp>
      <p:sp>
        <p:nvSpPr>
          <p:cNvPr id="26" name="Abgerundetes Rechteck 25"/>
          <p:cNvSpPr/>
          <p:nvPr/>
        </p:nvSpPr>
        <p:spPr>
          <a:xfrm>
            <a:off x="4713133" y="3284206"/>
            <a:ext cx="1318615" cy="792110"/>
          </a:xfrm>
          <a:prstGeom prst="roundRect">
            <a:avLst/>
          </a:prstGeom>
          <a:solidFill>
            <a:schemeClr val="accent5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Video Tutorial</a:t>
            </a:r>
          </a:p>
        </p:txBody>
      </p:sp>
      <p:sp>
        <p:nvSpPr>
          <p:cNvPr id="27" name="Abgerundetes Rechteck 26"/>
          <p:cNvSpPr/>
          <p:nvPr/>
        </p:nvSpPr>
        <p:spPr>
          <a:xfrm>
            <a:off x="6161645" y="3398762"/>
            <a:ext cx="1686724" cy="742625"/>
          </a:xfrm>
          <a:prstGeom prst="roundRect">
            <a:avLst/>
          </a:prstGeom>
          <a:solidFill>
            <a:schemeClr val="accent5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JavaScript Quiz</a:t>
            </a:r>
          </a:p>
        </p:txBody>
      </p:sp>
      <p:sp>
        <p:nvSpPr>
          <p:cNvPr id="28" name="Abgerundetes Rechteck 27"/>
          <p:cNvSpPr/>
          <p:nvPr/>
        </p:nvSpPr>
        <p:spPr>
          <a:xfrm>
            <a:off x="6599580" y="4576667"/>
            <a:ext cx="1318615" cy="792110"/>
          </a:xfrm>
          <a:prstGeom prst="roundRect">
            <a:avLst/>
          </a:prstGeom>
          <a:solidFill>
            <a:schemeClr val="accent5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Textual Tutorial</a:t>
            </a:r>
          </a:p>
        </p:txBody>
      </p:sp>
      <p:sp>
        <p:nvSpPr>
          <p:cNvPr id="29" name="Abgerundetes Rechteck 28"/>
          <p:cNvSpPr/>
          <p:nvPr/>
        </p:nvSpPr>
        <p:spPr>
          <a:xfrm>
            <a:off x="4622974" y="2470062"/>
            <a:ext cx="1068293" cy="590955"/>
          </a:xfrm>
          <a:prstGeom prst="roundRect">
            <a:avLst/>
          </a:prstGeom>
          <a:solidFill>
            <a:schemeClr val="accent5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Video</a:t>
            </a:r>
          </a:p>
        </p:txBody>
      </p:sp>
      <p:sp>
        <p:nvSpPr>
          <p:cNvPr id="30" name="Abgerundetes Rechteck 29"/>
          <p:cNvSpPr/>
          <p:nvPr/>
        </p:nvSpPr>
        <p:spPr>
          <a:xfrm>
            <a:off x="2395150" y="3164366"/>
            <a:ext cx="2079910" cy="852364"/>
          </a:xfrm>
          <a:prstGeom prst="roundRect">
            <a:avLst/>
          </a:prstGeom>
          <a:solidFill>
            <a:schemeClr val="accent5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/>
              <a:t>example.org/</a:t>
            </a:r>
            <a:r>
              <a:rPr lang="en-US">
                <a:ea typeface="+mn-lt"/>
                <a:cs typeface="+mn-lt"/>
              </a:rPr>
              <a:t>.../</a:t>
            </a:r>
            <a:r>
              <a:rPr lang="en-US"/>
              <a:t>video-</a:t>
            </a:r>
            <a:r>
              <a:rPr lang="en-US" err="1"/>
              <a:t>url</a:t>
            </a:r>
            <a:endParaRPr lang="en-US"/>
          </a:p>
        </p:txBody>
      </p:sp>
      <p:sp>
        <p:nvSpPr>
          <p:cNvPr id="31" name="Abgerundetes Rechteck 30"/>
          <p:cNvSpPr/>
          <p:nvPr/>
        </p:nvSpPr>
        <p:spPr>
          <a:xfrm>
            <a:off x="6135255" y="2343642"/>
            <a:ext cx="2055019" cy="852364"/>
          </a:xfrm>
          <a:prstGeom prst="roundRect">
            <a:avLst/>
          </a:prstGeom>
          <a:solidFill>
            <a:schemeClr val="accent5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/>
              <a:t>example.org/</a:t>
            </a:r>
            <a:r>
              <a:rPr lang="en-US">
                <a:ea typeface="+mn-lt"/>
                <a:cs typeface="+mn-lt"/>
              </a:rPr>
              <a:t>.../</a:t>
            </a:r>
            <a:r>
              <a:rPr lang="en-US"/>
              <a:t>quiz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8063996" y="3380154"/>
            <a:ext cx="893904" cy="600213"/>
          </a:xfrm>
          <a:prstGeom prst="roundRect">
            <a:avLst/>
          </a:prstGeom>
          <a:solidFill>
            <a:schemeClr val="accent5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Quiz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6477776" y="5535490"/>
            <a:ext cx="2055019" cy="852364"/>
          </a:xfrm>
          <a:prstGeom prst="roundRect">
            <a:avLst/>
          </a:prstGeom>
          <a:solidFill>
            <a:schemeClr val="accent5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/>
              <a:t>example.org/</a:t>
            </a:r>
            <a:r>
              <a:rPr lang="en-US">
                <a:ea typeface="+mn-lt"/>
                <a:cs typeface="+mn-lt"/>
              </a:rPr>
              <a:t>.../</a:t>
            </a:r>
            <a:r>
              <a:rPr lang="en-US"/>
              <a:t>text-url</a:t>
            </a:r>
          </a:p>
        </p:txBody>
      </p:sp>
      <p:sp>
        <p:nvSpPr>
          <p:cNvPr id="34" name="Abgerundetes Rechteck 33"/>
          <p:cNvSpPr/>
          <p:nvPr/>
        </p:nvSpPr>
        <p:spPr>
          <a:xfrm>
            <a:off x="8107690" y="4576667"/>
            <a:ext cx="850210" cy="590955"/>
          </a:xfrm>
          <a:prstGeom prst="roundRect">
            <a:avLst/>
          </a:prstGeom>
          <a:solidFill>
            <a:schemeClr val="accent5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Text</a:t>
            </a:r>
          </a:p>
        </p:txBody>
      </p:sp>
      <p:cxnSp>
        <p:nvCxnSpPr>
          <p:cNvPr id="35" name="Gerade Verbindung mit Pfeil 34"/>
          <p:cNvCxnSpPr>
            <a:stCxn id="25" idx="0"/>
            <a:endCxn id="26" idx="2"/>
          </p:cNvCxnSpPr>
          <p:nvPr/>
        </p:nvCxnSpPr>
        <p:spPr>
          <a:xfrm flipH="1" flipV="1">
            <a:off x="5372441" y="4076316"/>
            <a:ext cx="211838" cy="147739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Gerade Verbindung mit Pfeil 35"/>
          <p:cNvCxnSpPr>
            <a:stCxn id="26" idx="0"/>
            <a:endCxn id="29" idx="2"/>
          </p:cNvCxnSpPr>
          <p:nvPr/>
        </p:nvCxnSpPr>
        <p:spPr>
          <a:xfrm flipH="1" flipV="1">
            <a:off x="5157121" y="3061017"/>
            <a:ext cx="215320" cy="223189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>
            <a:stCxn id="26" idx="1"/>
            <a:endCxn id="30" idx="3"/>
          </p:cNvCxnSpPr>
          <p:nvPr/>
        </p:nvCxnSpPr>
        <p:spPr>
          <a:xfrm flipH="1" flipV="1">
            <a:off x="4475060" y="3590548"/>
            <a:ext cx="238073" cy="89713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>
            <a:stCxn id="27" idx="0"/>
            <a:endCxn id="31" idx="2"/>
          </p:cNvCxnSpPr>
          <p:nvPr/>
        </p:nvCxnSpPr>
        <p:spPr>
          <a:xfrm flipV="1">
            <a:off x="7005007" y="3196006"/>
            <a:ext cx="157758" cy="202756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Gerade Verbindung mit Pfeil 38"/>
          <p:cNvCxnSpPr>
            <a:stCxn id="27" idx="3"/>
            <a:endCxn id="32" idx="1"/>
          </p:cNvCxnSpPr>
          <p:nvPr/>
        </p:nvCxnSpPr>
        <p:spPr>
          <a:xfrm flipV="1">
            <a:off x="7848369" y="3680261"/>
            <a:ext cx="215627" cy="8981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>
            <a:stCxn id="25" idx="3"/>
            <a:endCxn id="27" idx="2"/>
          </p:cNvCxnSpPr>
          <p:nvPr/>
        </p:nvCxnSpPr>
        <p:spPr>
          <a:xfrm flipV="1">
            <a:off x="6448399" y="4141387"/>
            <a:ext cx="556608" cy="406713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Gerade Verbindung mit Pfeil 40"/>
          <p:cNvCxnSpPr>
            <a:stCxn id="25" idx="2"/>
            <a:endCxn id="28" idx="1"/>
          </p:cNvCxnSpPr>
          <p:nvPr/>
        </p:nvCxnSpPr>
        <p:spPr>
          <a:xfrm>
            <a:off x="5584279" y="4872145"/>
            <a:ext cx="1015301" cy="100577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>
            <a:stCxn id="28" idx="3"/>
            <a:endCxn id="34" idx="1"/>
          </p:cNvCxnSpPr>
          <p:nvPr/>
        </p:nvCxnSpPr>
        <p:spPr>
          <a:xfrm flipV="1">
            <a:off x="7918195" y="4872145"/>
            <a:ext cx="189495" cy="100577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>
            <a:stCxn id="28" idx="2"/>
            <a:endCxn id="33" idx="0"/>
          </p:cNvCxnSpPr>
          <p:nvPr/>
        </p:nvCxnSpPr>
        <p:spPr>
          <a:xfrm>
            <a:off x="7258888" y="5368777"/>
            <a:ext cx="246398" cy="166713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>
            <a:stCxn id="45" idx="3"/>
            <a:endCxn id="25" idx="1"/>
          </p:cNvCxnSpPr>
          <p:nvPr/>
        </p:nvCxnSpPr>
        <p:spPr>
          <a:xfrm>
            <a:off x="4163313" y="4548100"/>
            <a:ext cx="556846" cy="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3095020" y="4252622"/>
            <a:ext cx="1068293" cy="59095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ysClr val="windowText" lastClr="000000"/>
                </a:solidFill>
              </a:rPr>
              <a:t>…</a:t>
            </a:r>
          </a:p>
        </p:txBody>
      </p:sp>
      <p:sp>
        <p:nvSpPr>
          <p:cNvPr id="46" name="Textfeld 45"/>
          <p:cNvSpPr txBox="1"/>
          <p:nvPr/>
        </p:nvSpPr>
        <p:spPr>
          <a:xfrm>
            <a:off x="284890" y="4707057"/>
            <a:ext cx="3407760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en-US" sz="2000">
                <a:latin typeface="+mn-lt"/>
                <a:cs typeface="Arial"/>
              </a:rPr>
              <a:t>Example User: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>
                <a:latin typeface="+mn-lt"/>
                <a:cs typeface="Arial"/>
              </a:rPr>
              <a:t>Prefers videos over text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>
                <a:latin typeface="+mn-lt"/>
                <a:cs typeface="Arial"/>
              </a:rPr>
              <a:t>Likes to be challenged in quizzes</a:t>
            </a:r>
            <a:endParaRPr lang="en-US" sz="2000">
              <a:latin typeface="+mn-lt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5E1EE1C7-A030-933D-0A69-8814EFC0BB07}"/>
                  </a:ext>
                </a:extLst>
              </p14:cNvPr>
              <p14:cNvContentPartPr/>
              <p14:nvPr/>
            </p14:nvContentPartPr>
            <p14:xfrm>
              <a:off x="5757961" y="2326185"/>
              <a:ext cx="360" cy="36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5E1EE1C7-A030-933D-0A69-8814EFC0BB0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48961" y="2317185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2608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45" grpId="0" animBg="1"/>
      <p:bldP spid="4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783728B-860B-44A4-AC6B-52604FCFB9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err="1"/>
              <a:t>Two</a:t>
            </a:r>
            <a:r>
              <a:rPr lang="de-DE"/>
              <a:t> </a:t>
            </a:r>
            <a:r>
              <a:rPr lang="de-DE" err="1"/>
              <a:t>parts</a:t>
            </a:r>
            <a:r>
              <a:rPr lang="de-DE"/>
              <a:t>: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0F33A42-5314-4805-8887-B6967DECE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Representation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User </a:t>
            </a:r>
            <a:r>
              <a:rPr lang="de-DE" err="1"/>
              <a:t>Profiles</a:t>
            </a:r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42832" y="1984264"/>
            <a:ext cx="4114800" cy="3744442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/>
              <a:t>Default Personas</a:t>
            </a:r>
          </a:p>
          <a:p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Study program specific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/>
              <a:t>Derived from user studies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Prevent cold-start problem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Privacy preserving option for concerned users</a:t>
            </a:r>
          </a:p>
        </p:txBody>
      </p:sp>
      <p:sp>
        <p:nvSpPr>
          <p:cNvPr id="5" name="Rechteck 4"/>
          <p:cNvSpPr/>
          <p:nvPr/>
        </p:nvSpPr>
        <p:spPr>
          <a:xfrm>
            <a:off x="4705790" y="1984264"/>
            <a:ext cx="4114800" cy="3744442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/>
              <a:t>User Profiles</a:t>
            </a:r>
          </a:p>
          <a:p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Personalized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/>
              <a:t>via initial questionnaire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/>
              <a:t>via search log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Improved quality of recommendations and search results</a:t>
            </a:r>
          </a:p>
        </p:txBody>
      </p:sp>
    </p:spTree>
    <p:extLst>
      <p:ext uri="{BB962C8B-B14F-4D97-AF65-F5344CB8AC3E}">
        <p14:creationId xmlns:p14="http://schemas.microsoft.com/office/powerpoint/2010/main" val="1096994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FCCC6A2A-62BA-8965-A120-A743005EEF0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/>
                  <a:t>Voting algorithm: </a:t>
                </a:r>
              </a:p>
              <a:p>
                <a:pPr lvl="1"/>
                <a:r>
                  <a:rPr lang="en-US"/>
                  <a:t>Defines which ER in our KG is a </a:t>
                </a:r>
                <a:r>
                  <a:rPr lang="en-US">
                    <a:solidFill>
                      <a:schemeClr val="accent6"/>
                    </a:solidFill>
                  </a:rPr>
                  <a:t>voter </a:t>
                </a:r>
                <a:r>
                  <a:rPr lang="en-US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𝑣</m:t>
                    </m:r>
                    <m:r>
                      <a:rPr lang="de-DE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Υ</m:t>
                    </m:r>
                  </m:oMath>
                </a14:m>
                <a:r>
                  <a:rPr lang="en-US">
                    <a:solidFill>
                      <a:schemeClr val="tx1"/>
                    </a:solidFill>
                  </a:rPr>
                  <a:t>) </a:t>
                </a:r>
                <a:r>
                  <a:rPr lang="en-US"/>
                  <a:t>for a </a:t>
                </a:r>
                <a:r>
                  <a:rPr lang="en-US">
                    <a:solidFill>
                      <a:schemeClr val="accent6"/>
                    </a:solidFill>
                  </a:rPr>
                  <a:t>candidate </a:t>
                </a:r>
                <a:r>
                  <a:rPr lang="en-US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de-DE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>
                    <a:solidFill>
                      <a:schemeClr val="tx1"/>
                    </a:solidFill>
                  </a:rPr>
                  <a:t>)</a:t>
                </a:r>
                <a:r>
                  <a:rPr lang="en-US"/>
                  <a:t>, ER in our result-set (</a:t>
                </a:r>
                <a:r>
                  <a:rPr lang="el-GR"/>
                  <a:t>Ω</a:t>
                </a:r>
                <a:r>
                  <a:rPr lang="en-US"/>
                  <a:t>), and …</a:t>
                </a:r>
              </a:p>
              <a:p>
                <a:pPr lvl="1"/>
                <a:r>
                  <a:rPr lang="en-US"/>
                  <a:t>… </a:t>
                </a:r>
                <a:r>
                  <a:rPr lang="en-US">
                    <a:solidFill>
                      <a:schemeClr val="accent6"/>
                    </a:solidFill>
                  </a:rPr>
                  <a:t>assigns each voter</a:t>
                </a:r>
                <a:r>
                  <a:rPr lang="en-US"/>
                  <a:t> a </a:t>
                </a:r>
                <a:r>
                  <a:rPr lang="en-US">
                    <a:solidFill>
                      <a:schemeClr val="accent6"/>
                    </a:solidFill>
                  </a:rPr>
                  <a:t>score</a:t>
                </a:r>
                <a:r>
                  <a:rPr lang="en-US"/>
                  <a:t> by determining a context-specific score with regards to the </a:t>
                </a:r>
                <a:r>
                  <a:rPr lang="en-US">
                    <a:solidFill>
                      <a:schemeClr val="accent6"/>
                    </a:solidFill>
                  </a:rPr>
                  <a:t>candidate</a:t>
                </a:r>
                <a:r>
                  <a:rPr lang="en-US"/>
                  <a:t>.</a:t>
                </a:r>
              </a:p>
              <a:p>
                <a:r>
                  <a:rPr lang="en-US"/>
                  <a:t>A primitive KG-voting algorithm for our example:</a:t>
                </a:r>
              </a:p>
              <a:p>
                <a:pPr lvl="1"/>
                <a:r>
                  <a:rPr lang="en-US"/>
                  <a:t>Every ER of the KG within a distance of 3 to a </a:t>
                </a:r>
                <a:r>
                  <a:rPr lang="en-US">
                    <a:solidFill>
                      <a:schemeClr val="accent6"/>
                    </a:solidFill>
                  </a:rPr>
                  <a:t>known ER </a:t>
                </a:r>
                <a:r>
                  <a:rPr lang="en-US"/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Κ</m:t>
                    </m:r>
                    <m: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⊆</m:t>
                    </m:r>
                    <m:r>
                      <m:rPr>
                        <m:nor/>
                      </m:rPr>
                      <a:rPr lang="de-DE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KG</m:t>
                    </m:r>
                  </m:oMath>
                </a14:m>
                <a:r>
                  <a:rPr lang="de-DE"/>
                  <a:t>)</a:t>
                </a:r>
                <a:r>
                  <a:rPr lang="en-US">
                    <a:solidFill>
                      <a:schemeClr val="accent6"/>
                    </a:solidFill>
                  </a:rPr>
                  <a:t> </a:t>
                </a:r>
                <a:r>
                  <a:rPr lang="en-US"/>
                  <a:t>is a </a:t>
                </a:r>
                <a:r>
                  <a:rPr lang="en-US">
                    <a:solidFill>
                      <a:schemeClr val="accent6"/>
                    </a:solidFill>
                  </a:rPr>
                  <a:t>voter</a:t>
                </a:r>
                <a:r>
                  <a:rPr lang="en-US"/>
                  <a:t>:</a:t>
                </a:r>
                <a:br>
                  <a:rPr lang="en-US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Υ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Κ</m:t>
                        </m:r>
                      </m:e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∃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𝑑𝑖𝑠𝑡𝑎𝑛𝑐𝑒</m:t>
                        </m:r>
                        <m:d>
                          <m:dPr>
                            <m:ctrlP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∈</m:t>
                            </m:r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Ω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≤3)</m:t>
                        </m:r>
                      </m:e>
                    </m:d>
                  </m:oMath>
                </a14:m>
                <a:endParaRPr lang="en-US"/>
              </a:p>
              <a:p>
                <a:pPr lvl="1"/>
                <a:r>
                  <a:rPr lang="en-US"/>
                  <a:t>The </a:t>
                </a:r>
                <a:r>
                  <a:rPr lang="en-US">
                    <a:solidFill>
                      <a:schemeClr val="accent6"/>
                    </a:solidFill>
                  </a:rPr>
                  <a:t>voter</a:t>
                </a:r>
                <a:r>
                  <a:rPr lang="en-US"/>
                  <a:t>-scores are determined by the formula: </a:t>
                </a:r>
                <a:br>
                  <a:rPr lang="en-US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sz="1800" b="0" i="0" smtClean="0">
                            <a:latin typeface="Cambria Math" panose="02040503050406030204" pitchFamily="18" charset="0"/>
                          </a:rPr>
                          <m:t>score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sz="18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sub>
                    </m:sSub>
                    <m:r>
                      <a:rPr lang="de-DE" sz="18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de-DE" sz="1800" b="0" i="0" smtClean="0">
                        <a:latin typeface="Cambria Math" panose="02040503050406030204" pitchFamily="18" charset="0"/>
                      </a:rPr>
                      <m:t>c</m:t>
                    </m:r>
                    <m:r>
                      <a:rPr lang="de-DE" sz="1800" b="0" i="0" smtClean="0">
                        <a:latin typeface="Cambria Math" panose="02040503050406030204" pitchFamily="18" charset="0"/>
                      </a:rPr>
                      <m:t>)=</m:t>
                    </m:r>
                    <m:box>
                      <m:boxPr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sz="1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1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sz="1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de-DE" sz="1800" i="1">
                                    <a:latin typeface="Cambria Math" panose="02040503050406030204" pitchFamily="18" charset="0"/>
                                  </a:rPr>
                                  <m:t>𝑑𝑖𝑠𝑡𝑎𝑛𝑐𝑒</m:t>
                                </m:r>
                                <m:d>
                                  <m:dPr>
                                    <m:ctrlPr>
                                      <a:rPr lang="de-DE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sz="1800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  <m:r>
                                      <a:rPr lang="de-DE" sz="1800" i="1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de-DE" sz="1800" i="1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</m:d>
                                <m:r>
                                  <a:rPr lang="de-DE" sz="1800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p>
                            </m:sSup>
                          </m:den>
                        </m:f>
                      </m:e>
                    </m:box>
                  </m:oMath>
                </a14:m>
                <a:endParaRPr lang="en-US"/>
              </a:p>
              <a:p>
                <a:pPr lvl="1"/>
                <a:r>
                  <a:rPr lang="en-US"/>
                  <a:t>The score of a </a:t>
                </a:r>
                <a:r>
                  <a:rPr lang="en-US">
                    <a:solidFill>
                      <a:schemeClr val="accent6"/>
                    </a:solidFill>
                  </a:rPr>
                  <a:t>candidate</a:t>
                </a:r>
                <a:r>
                  <a:rPr lang="en-US"/>
                  <a:t> id determined by:</a:t>
                </a:r>
                <a:br>
                  <a:rPr lang="en-US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score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de-DE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 ∈ 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Υ</m:t>
                        </m:r>
                      </m:sub>
                      <m:sup/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𝑠𝑐𝑜𝑟</m:t>
                        </m:r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  <m:r>
                          <a:rPr lang="de-DE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FCCC6A2A-62BA-8965-A120-A743005EEF0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444" t="-846" b="-39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>
            <a:extLst>
              <a:ext uri="{FF2B5EF4-FFF2-40B4-BE49-F238E27FC236}">
                <a16:creationId xmlns:a16="http://schemas.microsoft.com/office/drawing/2014/main" id="{1B81C885-150F-AFFC-8AAD-82FB0337D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Voting – Definition </a:t>
            </a:r>
          </a:p>
        </p:txBody>
      </p:sp>
    </p:spTree>
    <p:extLst>
      <p:ext uri="{BB962C8B-B14F-4D97-AF65-F5344CB8AC3E}">
        <p14:creationId xmlns:p14="http://schemas.microsoft.com/office/powerpoint/2010/main" val="34889184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C6E9BBD-956A-E1D6-C308-2DCFAD6CEA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Determining the valid voters and their voter-scores for our example: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A7BA2D4-8B50-B8DF-BA1D-168342F47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Voting – Example cont.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CCCF7A8-96E5-248B-2AB6-DA1C8109B2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33444" y="2069328"/>
            <a:ext cx="8077111" cy="4380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2526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02A530BA-9763-A34F-0A33-EE06C27DF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Voting – Example cont.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E852618-BB55-CCF1-D98A-F1F79D3920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Rank the recommendations by their relative candidate-scores:</a:t>
            </a:r>
          </a:p>
        </p:txBody>
      </p:sp>
      <p:pic>
        <p:nvPicPr>
          <p:cNvPr id="7" name="Inhaltsplatzhalter 4">
            <a:extLst>
              <a:ext uri="{FF2B5EF4-FFF2-40B4-BE49-F238E27FC236}">
                <a16:creationId xmlns:a16="http://schemas.microsoft.com/office/drawing/2014/main" id="{72C70686-39B4-6D1C-1B74-5877DDC648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 bwMode="auto">
          <a:xfrm>
            <a:off x="736130" y="1732681"/>
            <a:ext cx="7671739" cy="480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9014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556084C-AFC3-4865-B1B4-695B2DCCFF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210"/>
          <a:stretch/>
        </p:blipFill>
        <p:spPr>
          <a:xfrm>
            <a:off x="457296" y="1082009"/>
            <a:ext cx="8219273" cy="3427141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2CF8182F-C285-4234-9550-4D3894C5F684}"/>
              </a:ext>
            </a:extLst>
          </p:cNvPr>
          <p:cNvSpPr/>
          <p:nvPr/>
        </p:nvSpPr>
        <p:spPr>
          <a:xfrm>
            <a:off x="589770" y="2050967"/>
            <a:ext cx="1173840" cy="327223"/>
          </a:xfrm>
          <a:prstGeom prst="rect">
            <a:avLst/>
          </a:prstGeom>
          <a:solidFill>
            <a:srgbClr val="007CB7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88EB27A-B00A-4EF7-A2C8-25C88D305FE2}"/>
              </a:ext>
            </a:extLst>
          </p:cNvPr>
          <p:cNvSpPr txBox="1"/>
          <p:nvPr/>
        </p:nvSpPr>
        <p:spPr>
          <a:xfrm>
            <a:off x="695573" y="2070412"/>
            <a:ext cx="961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  <a:latin typeface="+mn-lt"/>
              </a:rPr>
              <a:t>IT Atlas [3]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5AB23E-B23C-4064-B6A4-4C708A338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Motivation: Additional Use Case</a:t>
            </a:r>
            <a:endParaRPr lang="de-DE" sz="3200"/>
          </a:p>
        </p:txBody>
      </p:sp>
      <p:sp>
        <p:nvSpPr>
          <p:cNvPr id="3" name="Textfeld 2"/>
          <p:cNvSpPr txBox="1"/>
          <p:nvPr/>
        </p:nvSpPr>
        <p:spPr>
          <a:xfrm>
            <a:off x="6540773" y="6108790"/>
            <a:ext cx="2557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>
                <a:latin typeface="+mn-lt"/>
                <a:hlinkClick r:id="rId4"/>
              </a:rPr>
              <a:t>https://opensearchfoundation.org/</a:t>
            </a:r>
            <a:r>
              <a:rPr lang="en-GB" sz="1200">
                <a:latin typeface="+mn-lt"/>
              </a:rPr>
              <a:t>  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C704169-23E9-4DAD-840C-AAF6EC99A91F}"/>
              </a:ext>
            </a:extLst>
          </p:cNvPr>
          <p:cNvSpPr/>
          <p:nvPr/>
        </p:nvSpPr>
        <p:spPr>
          <a:xfrm>
            <a:off x="3441490" y="4861419"/>
            <a:ext cx="4082920" cy="91457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ysClr val="windowText" lastClr="000000"/>
                </a:solidFill>
              </a:rPr>
              <a:t>Searching for Educational Resources in a Study Assistant</a:t>
            </a:r>
            <a:endParaRPr lang="de-DE" sz="2000">
              <a:solidFill>
                <a:sysClr val="windowText" lastClr="000000"/>
              </a:solidFill>
            </a:endParaRPr>
          </a:p>
        </p:txBody>
      </p:sp>
      <p:cxnSp>
        <p:nvCxnSpPr>
          <p:cNvPr id="13" name="Verbinder: gewinkelt 12">
            <a:extLst>
              <a:ext uri="{FF2B5EF4-FFF2-40B4-BE49-F238E27FC236}">
                <a16:creationId xmlns:a16="http://schemas.microsoft.com/office/drawing/2014/main" id="{4DAD9ECC-73AB-46D9-83A5-BA8BACC7469F}"/>
              </a:ext>
            </a:extLst>
          </p:cNvPr>
          <p:cNvCxnSpPr>
            <a:cxnSpLocks/>
            <a:stCxn id="15" idx="2"/>
            <a:endCxn id="11" idx="1"/>
          </p:cNvCxnSpPr>
          <p:nvPr/>
        </p:nvCxnSpPr>
        <p:spPr>
          <a:xfrm rot="16200000" flipH="1">
            <a:off x="1577416" y="3454631"/>
            <a:ext cx="2971492" cy="756656"/>
          </a:xfrm>
          <a:prstGeom prst="bentConnector2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hteck 11">
            <a:extLst>
              <a:ext uri="{FF2B5EF4-FFF2-40B4-BE49-F238E27FC236}">
                <a16:creationId xmlns:a16="http://schemas.microsoft.com/office/drawing/2014/main" id="{F294AB68-6F8C-491F-BF56-C594D4A25513}"/>
              </a:ext>
            </a:extLst>
          </p:cNvPr>
          <p:cNvSpPr/>
          <p:nvPr/>
        </p:nvSpPr>
        <p:spPr>
          <a:xfrm>
            <a:off x="5321625" y="2112597"/>
            <a:ext cx="216030" cy="265593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6B4FCF28-F208-4A72-B5A3-42C9233896CB}"/>
              </a:ext>
            </a:extLst>
          </p:cNvPr>
          <p:cNvSpPr/>
          <p:nvPr/>
        </p:nvSpPr>
        <p:spPr>
          <a:xfrm>
            <a:off x="2128352" y="2045301"/>
            <a:ext cx="1098718" cy="327223"/>
          </a:xfrm>
          <a:prstGeom prst="rect">
            <a:avLst/>
          </a:prstGeom>
          <a:solidFill>
            <a:srgbClr val="007CB7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D673BFA-C8B1-4052-8BD5-38A96F264DEE}"/>
              </a:ext>
            </a:extLst>
          </p:cNvPr>
          <p:cNvSpPr txBox="1"/>
          <p:nvPr/>
        </p:nvSpPr>
        <p:spPr>
          <a:xfrm>
            <a:off x="2014266" y="2070214"/>
            <a:ext cx="1341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>
                <a:solidFill>
                  <a:schemeClr val="bg1"/>
                </a:solidFill>
                <a:latin typeface="+mn-lt"/>
              </a:rPr>
              <a:t>Study </a:t>
            </a:r>
            <a:r>
              <a:rPr lang="de-DE" sz="1200" b="1" err="1">
                <a:solidFill>
                  <a:schemeClr val="bg1"/>
                </a:solidFill>
                <a:latin typeface="+mn-lt"/>
              </a:rPr>
              <a:t>Assistant</a:t>
            </a:r>
            <a:endParaRPr lang="de-DE" sz="12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30436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>
                <a:solidFill>
                  <a:schemeClr val="bg2"/>
                </a:solidFill>
              </a:rPr>
              <a:t>Motivation</a:t>
            </a:r>
          </a:p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/>
              <a:t>Study (Planning) Assistant</a:t>
            </a:r>
          </a:p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>
                <a:solidFill>
                  <a:schemeClr val="bg2"/>
                </a:solidFill>
              </a:rPr>
              <a:t>Search for Educational Resources</a:t>
            </a:r>
          </a:p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>
                <a:solidFill>
                  <a:schemeClr val="bg2"/>
                </a:solidFill>
              </a:rPr>
              <a:t>Planned Research</a:t>
            </a:r>
          </a:p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>
                <a:solidFill>
                  <a:schemeClr val="bg2"/>
                </a:solidFill>
              </a:rPr>
              <a:t>Conclusion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4126665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EC0154-6192-4838-8DA0-EE379A1B4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Study (</a:t>
            </a:r>
            <a:r>
              <a:rPr lang="de-DE" err="1"/>
              <a:t>Planning</a:t>
            </a:r>
            <a:r>
              <a:rPr lang="de-DE"/>
              <a:t>) </a:t>
            </a:r>
            <a:r>
              <a:rPr lang="de-DE" err="1"/>
              <a:t>Assistant</a:t>
            </a:r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5F031D1-D8A5-1378-0B2B-670DBDD6F4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970" y="1196752"/>
            <a:ext cx="4656734" cy="3096368"/>
          </a:xfrm>
        </p:spPr>
        <p:txBody>
          <a:bodyPr/>
          <a:lstStyle/>
          <a:p>
            <a:r>
              <a:rPr lang="de-DE" b="1" dirty="0">
                <a:solidFill>
                  <a:srgbClr val="00407A"/>
                </a:solidFill>
              </a:rPr>
              <a:t>Core </a:t>
            </a:r>
            <a:r>
              <a:rPr lang="de-DE" b="1" dirty="0" err="1">
                <a:solidFill>
                  <a:srgbClr val="00407A"/>
                </a:solidFill>
              </a:rPr>
              <a:t>functionality</a:t>
            </a:r>
            <a:r>
              <a:rPr lang="de-DE" b="1" dirty="0">
                <a:solidFill>
                  <a:srgbClr val="00407A"/>
                </a:solidFill>
              </a:rPr>
              <a:t>:</a:t>
            </a:r>
          </a:p>
          <a:p>
            <a:pPr lvl="1"/>
            <a:r>
              <a:rPr lang="de-DE" dirty="0" err="1"/>
              <a:t>Selecting</a:t>
            </a:r>
            <a:r>
              <a:rPr lang="de-DE" dirty="0"/>
              <a:t> </a:t>
            </a:r>
            <a:r>
              <a:rPr lang="de-DE" dirty="0" err="1"/>
              <a:t>modules</a:t>
            </a:r>
            <a:r>
              <a:rPr lang="de-DE" dirty="0"/>
              <a:t> (</a:t>
            </a:r>
            <a:r>
              <a:rPr lang="de-DE" dirty="0" err="1"/>
              <a:t>courses</a:t>
            </a:r>
            <a:r>
              <a:rPr lang="de-DE" dirty="0"/>
              <a:t>)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>
                <a:solidFill>
                  <a:schemeClr val="accent6"/>
                </a:solidFill>
              </a:rPr>
              <a:t>short</a:t>
            </a:r>
            <a:r>
              <a:rPr lang="de-DE" dirty="0">
                <a:solidFill>
                  <a:schemeClr val="accent6"/>
                </a:solidFill>
              </a:rPr>
              <a:t>-term and </a:t>
            </a:r>
            <a:r>
              <a:rPr lang="de-DE" dirty="0" err="1">
                <a:solidFill>
                  <a:schemeClr val="accent6"/>
                </a:solidFill>
              </a:rPr>
              <a:t>long</a:t>
            </a:r>
            <a:r>
              <a:rPr lang="de-DE" dirty="0">
                <a:solidFill>
                  <a:schemeClr val="accent6"/>
                </a:solidFill>
              </a:rPr>
              <a:t>-term </a:t>
            </a:r>
            <a:r>
              <a:rPr lang="de-DE" dirty="0" err="1">
                <a:solidFill>
                  <a:schemeClr val="accent6"/>
                </a:solidFill>
              </a:rPr>
              <a:t>planning</a:t>
            </a:r>
            <a:r>
              <a:rPr lang="de-DE" dirty="0">
                <a:solidFill>
                  <a:schemeClr val="accent6"/>
                </a:solidFill>
              </a:rPr>
              <a:t> </a:t>
            </a:r>
            <a:r>
              <a:rPr lang="de-DE" dirty="0"/>
              <a:t>(</a:t>
            </a:r>
            <a:r>
              <a:rPr lang="de-DE" dirty="0" err="1"/>
              <a:t>study</a:t>
            </a:r>
            <a:r>
              <a:rPr lang="de-DE" dirty="0"/>
              <a:t> </a:t>
            </a:r>
            <a:r>
              <a:rPr lang="de-DE" dirty="0" err="1"/>
              <a:t>course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View individual </a:t>
            </a:r>
            <a:r>
              <a:rPr lang="de-DE" dirty="0" err="1">
                <a:solidFill>
                  <a:schemeClr val="accent6"/>
                </a:solidFill>
              </a:rPr>
              <a:t>study</a:t>
            </a:r>
            <a:r>
              <a:rPr lang="de-DE" dirty="0">
                <a:solidFill>
                  <a:schemeClr val="accent6"/>
                </a:solidFill>
              </a:rPr>
              <a:t> </a:t>
            </a:r>
            <a:r>
              <a:rPr lang="de-DE" dirty="0" err="1">
                <a:solidFill>
                  <a:schemeClr val="accent6"/>
                </a:solidFill>
              </a:rPr>
              <a:t>progress</a:t>
            </a:r>
            <a:endParaRPr lang="de-DE" u="sng" dirty="0">
              <a:solidFill>
                <a:schemeClr val="accent6"/>
              </a:solidFill>
            </a:endParaRPr>
          </a:p>
          <a:p>
            <a:r>
              <a:rPr lang="de-DE" b="1" dirty="0">
                <a:solidFill>
                  <a:srgbClr val="00407A"/>
                </a:solidFill>
              </a:rPr>
              <a:t>Extended </a:t>
            </a:r>
            <a:r>
              <a:rPr lang="de-DE" b="1" dirty="0" err="1">
                <a:solidFill>
                  <a:srgbClr val="00407A"/>
                </a:solidFill>
              </a:rPr>
              <a:t>functionality</a:t>
            </a:r>
            <a:endParaRPr lang="de-DE" b="1" dirty="0">
              <a:solidFill>
                <a:srgbClr val="00407A"/>
              </a:solidFill>
            </a:endParaRPr>
          </a:p>
          <a:p>
            <a:pPr lvl="1"/>
            <a:r>
              <a:rPr lang="de-DE" dirty="0"/>
              <a:t>Module </a:t>
            </a:r>
            <a:r>
              <a:rPr lang="de-DE" dirty="0" err="1"/>
              <a:t>recommendations</a:t>
            </a:r>
            <a:endParaRPr lang="de-DE" dirty="0"/>
          </a:p>
          <a:p>
            <a:pPr lvl="1"/>
            <a:r>
              <a:rPr lang="de-DE" dirty="0"/>
              <a:t>Search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learning</a:t>
            </a:r>
            <a:r>
              <a:rPr lang="de-DE" dirty="0"/>
              <a:t> </a:t>
            </a:r>
            <a:r>
              <a:rPr lang="de-DE" dirty="0" err="1"/>
              <a:t>resources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BECD5FD-296E-C7B9-4A5C-94CCF5B9BD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37" y="4725180"/>
            <a:ext cx="4738893" cy="180025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05DA9058-5EF0-D892-6292-34FA0C3F93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180" y="908650"/>
            <a:ext cx="3275820" cy="4282966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07E07CFC-BE84-F6D1-C639-3F9BEDFFC0FA}"/>
              </a:ext>
            </a:extLst>
          </p:cNvPr>
          <p:cNvSpPr/>
          <p:nvPr/>
        </p:nvSpPr>
        <p:spPr>
          <a:xfrm>
            <a:off x="5436120" y="2636890"/>
            <a:ext cx="1340556" cy="1080786"/>
          </a:xfrm>
          <a:prstGeom prst="rect">
            <a:avLst/>
          </a:prstGeom>
          <a:solidFill>
            <a:schemeClr val="bg1"/>
          </a:solidFill>
          <a:ln w="19050">
            <a:solidFill>
              <a:srgbClr val="0040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rgbClr val="00407A"/>
                </a:solidFill>
              </a:rPr>
              <a:t>Manage (</a:t>
            </a:r>
            <a:r>
              <a:rPr lang="de-DE" sz="1400" err="1">
                <a:solidFill>
                  <a:srgbClr val="00407A"/>
                </a:solidFill>
              </a:rPr>
              <a:t>several</a:t>
            </a:r>
            <a:r>
              <a:rPr lang="de-DE" sz="1400">
                <a:solidFill>
                  <a:srgbClr val="00407A"/>
                </a:solidFill>
              </a:rPr>
              <a:t>) </a:t>
            </a:r>
            <a:r>
              <a:rPr lang="de-DE" sz="1400" err="1">
                <a:solidFill>
                  <a:srgbClr val="00407A"/>
                </a:solidFill>
              </a:rPr>
              <a:t>long</a:t>
            </a:r>
            <a:r>
              <a:rPr lang="de-DE" sz="1400">
                <a:solidFill>
                  <a:srgbClr val="00407A"/>
                </a:solidFill>
              </a:rPr>
              <a:t>-term </a:t>
            </a:r>
            <a:r>
              <a:rPr lang="de-DE" sz="1400" err="1">
                <a:solidFill>
                  <a:srgbClr val="00407A"/>
                </a:solidFill>
              </a:rPr>
              <a:t>study</a:t>
            </a:r>
            <a:r>
              <a:rPr lang="de-DE" sz="1400">
                <a:solidFill>
                  <a:srgbClr val="00407A"/>
                </a:solidFill>
              </a:rPr>
              <a:t> </a:t>
            </a:r>
            <a:r>
              <a:rPr lang="de-DE" sz="1400" err="1">
                <a:solidFill>
                  <a:srgbClr val="00407A"/>
                </a:solidFill>
              </a:rPr>
              <a:t>plans</a:t>
            </a:r>
            <a:endParaRPr lang="de-DE" sz="1400">
              <a:solidFill>
                <a:srgbClr val="00407A"/>
              </a:solidFill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C0BE1E8-7AD7-641C-E2EA-FFA5AA1C8E2B}"/>
              </a:ext>
            </a:extLst>
          </p:cNvPr>
          <p:cNvSpPr/>
          <p:nvPr/>
        </p:nvSpPr>
        <p:spPr>
          <a:xfrm>
            <a:off x="3929356" y="4611543"/>
            <a:ext cx="1556586" cy="792000"/>
          </a:xfrm>
          <a:prstGeom prst="rect">
            <a:avLst/>
          </a:prstGeom>
          <a:solidFill>
            <a:schemeClr val="bg1"/>
          </a:solidFill>
          <a:ln w="19050">
            <a:solidFill>
              <a:srgbClr val="0040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rgbClr val="00407A"/>
                </a:solidFill>
              </a:rPr>
              <a:t>Select </a:t>
            </a:r>
            <a:r>
              <a:rPr lang="de-DE" sz="1400" err="1">
                <a:solidFill>
                  <a:srgbClr val="00407A"/>
                </a:solidFill>
              </a:rPr>
              <a:t>modules</a:t>
            </a:r>
            <a:r>
              <a:rPr lang="de-DE" sz="1400">
                <a:solidFill>
                  <a:srgbClr val="00407A"/>
                </a:solidFill>
              </a:rPr>
              <a:t> </a:t>
            </a:r>
            <a:r>
              <a:rPr lang="de-DE" sz="1400" err="1">
                <a:solidFill>
                  <a:srgbClr val="00407A"/>
                </a:solidFill>
              </a:rPr>
              <a:t>for</a:t>
            </a:r>
            <a:r>
              <a:rPr lang="de-DE" sz="1400">
                <a:solidFill>
                  <a:srgbClr val="00407A"/>
                </a:solidFill>
              </a:rPr>
              <a:t> </a:t>
            </a:r>
            <a:r>
              <a:rPr lang="de-DE" sz="1400" err="1">
                <a:solidFill>
                  <a:srgbClr val="00407A"/>
                </a:solidFill>
              </a:rPr>
              <a:t>long</a:t>
            </a:r>
            <a:r>
              <a:rPr lang="de-DE" sz="1400">
                <a:solidFill>
                  <a:srgbClr val="00407A"/>
                </a:solidFill>
              </a:rPr>
              <a:t>-term </a:t>
            </a:r>
            <a:r>
              <a:rPr lang="de-DE" sz="1400" err="1">
                <a:solidFill>
                  <a:srgbClr val="00407A"/>
                </a:solidFill>
              </a:rPr>
              <a:t>study</a:t>
            </a:r>
            <a:r>
              <a:rPr lang="de-DE" sz="1400">
                <a:solidFill>
                  <a:srgbClr val="00407A"/>
                </a:solidFill>
              </a:rPr>
              <a:t> plan</a:t>
            </a:r>
          </a:p>
        </p:txBody>
      </p:sp>
    </p:spTree>
    <p:extLst>
      <p:ext uri="{BB962C8B-B14F-4D97-AF65-F5344CB8AC3E}">
        <p14:creationId xmlns:p14="http://schemas.microsoft.com/office/powerpoint/2010/main" val="1628793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5879E0A-C9BA-4E8B-9AAC-7C43DADA2B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Study planning assistant </a:t>
            </a:r>
            <a:r>
              <a:rPr lang="en-US" dirty="0"/>
              <a:t>for university students shall be extended towards a more general study assistant</a:t>
            </a:r>
          </a:p>
          <a:p>
            <a:r>
              <a:rPr lang="en-US" dirty="0"/>
              <a:t>Extension shall include the possibilities of </a:t>
            </a:r>
          </a:p>
          <a:p>
            <a:pPr lvl="1"/>
            <a:r>
              <a:rPr lang="en-US" dirty="0">
                <a:solidFill>
                  <a:schemeClr val="accent6"/>
                </a:solidFill>
              </a:rPr>
              <a:t>searching for (open) educational resources</a:t>
            </a:r>
          </a:p>
          <a:p>
            <a:pPr lvl="1"/>
            <a:r>
              <a:rPr lang="en-US" dirty="0"/>
              <a:t>Receiving </a:t>
            </a:r>
            <a:r>
              <a:rPr lang="en-US" dirty="0">
                <a:solidFill>
                  <a:schemeClr val="accent6"/>
                </a:solidFill>
              </a:rPr>
              <a:t>(</a:t>
            </a:r>
            <a:r>
              <a:rPr lang="en-US" dirty="0" err="1">
                <a:solidFill>
                  <a:schemeClr val="accent6"/>
                </a:solidFill>
              </a:rPr>
              <a:t>personalised</a:t>
            </a:r>
            <a:r>
              <a:rPr lang="en-US" dirty="0">
                <a:solidFill>
                  <a:schemeClr val="accent6"/>
                </a:solidFill>
              </a:rPr>
              <a:t>) resource recommendations</a:t>
            </a:r>
            <a:r>
              <a:rPr lang="en-US" dirty="0">
                <a:solidFill>
                  <a:srgbClr val="00407A"/>
                </a:solidFill>
              </a:rPr>
              <a:t> </a:t>
            </a:r>
            <a:r>
              <a:rPr lang="en-US" dirty="0"/>
              <a:t>based on one‘s user profile</a:t>
            </a:r>
          </a:p>
          <a:p>
            <a:r>
              <a:rPr lang="en-US" dirty="0"/>
              <a:t>Aim: a more thorough </a:t>
            </a:r>
            <a:r>
              <a:rPr lang="en-US" dirty="0">
                <a:solidFill>
                  <a:schemeClr val="accent6"/>
                </a:solidFill>
              </a:rPr>
              <a:t>understanding of a vertical provider‘s requirements</a:t>
            </a:r>
            <a:r>
              <a:rPr lang="en-US" dirty="0">
                <a:solidFill>
                  <a:srgbClr val="00407A"/>
                </a:solidFill>
              </a:rPr>
              <a:t> </a:t>
            </a:r>
            <a:r>
              <a:rPr lang="en-US" dirty="0"/>
              <a:t>for an OSI (like the IT Atlas)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EC0154-6192-4838-8DA0-EE379A1B4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Additional Use Case </a:t>
            </a:r>
            <a:r>
              <a:rPr lang="de-DE" err="1"/>
              <a:t>for</a:t>
            </a:r>
            <a:r>
              <a:rPr lang="de-DE"/>
              <a:t> an OSI</a:t>
            </a:r>
          </a:p>
        </p:txBody>
      </p:sp>
      <p:pic>
        <p:nvPicPr>
          <p:cNvPr id="6" name="Grafik 5" descr="Lupe mit einfarbiger Füllung">
            <a:extLst>
              <a:ext uri="{FF2B5EF4-FFF2-40B4-BE49-F238E27FC236}">
                <a16:creationId xmlns:a16="http://schemas.microsoft.com/office/drawing/2014/main" id="{E47F2E15-31DD-86FA-B944-50D297DEAB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85998" y="4346822"/>
            <a:ext cx="1890490" cy="1890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779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>
                <a:solidFill>
                  <a:schemeClr val="bg2"/>
                </a:solidFill>
              </a:rPr>
              <a:t>Motivation</a:t>
            </a:r>
          </a:p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>
                <a:solidFill>
                  <a:schemeClr val="bg2"/>
                </a:solidFill>
              </a:rPr>
              <a:t>Study (Planning) Assistant</a:t>
            </a:r>
          </a:p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/>
              <a:t>Search for Educational Resources</a:t>
            </a:r>
          </a:p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>
                <a:solidFill>
                  <a:schemeClr val="bg2"/>
                </a:solidFill>
              </a:rPr>
              <a:t>Planned Research</a:t>
            </a:r>
          </a:p>
          <a:p>
            <a:pPr marL="514350" indent="-514350">
              <a:spcBef>
                <a:spcPts val="1800"/>
              </a:spcBef>
              <a:buClrTx/>
              <a:buFont typeface="+mj-lt"/>
              <a:buAutoNum type="arabicPeriod"/>
            </a:pPr>
            <a:r>
              <a:rPr lang="en-GB" sz="2800">
                <a:solidFill>
                  <a:schemeClr val="bg2"/>
                </a:solidFill>
              </a:rPr>
              <a:t>Conclusion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943084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586362B-9CC8-49C3-B2A8-81DE44D22D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700"/>
            <a:ext cx="8229600" cy="4968612"/>
          </a:xfrm>
        </p:spPr>
        <p:txBody>
          <a:bodyPr/>
          <a:lstStyle/>
          <a:p>
            <a:r>
              <a:rPr lang="de-DE" dirty="0"/>
              <a:t>Educational Resources (ER) „</a:t>
            </a:r>
            <a:r>
              <a:rPr lang="en-US" dirty="0"/>
              <a:t>are </a:t>
            </a:r>
            <a:r>
              <a:rPr lang="en-US" dirty="0">
                <a:solidFill>
                  <a:schemeClr val="accent6"/>
                </a:solidFill>
              </a:rPr>
              <a:t>learning, teaching </a:t>
            </a:r>
            <a:r>
              <a:rPr lang="en-US" dirty="0"/>
              <a:t>and </a:t>
            </a:r>
            <a:r>
              <a:rPr lang="en-US" dirty="0">
                <a:solidFill>
                  <a:schemeClr val="accent6"/>
                </a:solidFill>
              </a:rPr>
              <a:t>research materials </a:t>
            </a:r>
            <a:r>
              <a:rPr lang="en-US" dirty="0"/>
              <a:t>in </a:t>
            </a:r>
            <a:r>
              <a:rPr lang="en-US" dirty="0">
                <a:solidFill>
                  <a:schemeClr val="accent6"/>
                </a:solidFill>
              </a:rPr>
              <a:t>any format and medium</a:t>
            </a:r>
            <a:r>
              <a:rPr lang="en-US" dirty="0"/>
              <a:t>” [1]</a:t>
            </a:r>
          </a:p>
          <a:p>
            <a:pPr lvl="1"/>
            <a:r>
              <a:rPr lang="de-DE" dirty="0"/>
              <a:t>Educational Videos,</a:t>
            </a:r>
          </a:p>
          <a:p>
            <a:pPr lvl="1"/>
            <a:r>
              <a:rPr lang="de-DE" dirty="0"/>
              <a:t>Software </a:t>
            </a:r>
            <a:r>
              <a:rPr lang="de-DE" dirty="0" err="1"/>
              <a:t>Documentations</a:t>
            </a:r>
            <a:r>
              <a:rPr lang="de-DE" dirty="0"/>
              <a:t>,</a:t>
            </a:r>
          </a:p>
          <a:p>
            <a:pPr lvl="1"/>
            <a:r>
              <a:rPr lang="de-DE" dirty="0"/>
              <a:t>Tutorials, …</a:t>
            </a:r>
          </a:p>
          <a:p>
            <a:r>
              <a:rPr lang="de-DE" dirty="0"/>
              <a:t>Open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context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open </a:t>
            </a:r>
            <a:r>
              <a:rPr lang="de-DE" dirty="0" err="1"/>
              <a:t>educational</a:t>
            </a:r>
            <a:r>
              <a:rPr lang="de-DE" dirty="0"/>
              <a:t> </a:t>
            </a:r>
            <a:r>
              <a:rPr lang="de-DE" dirty="0" err="1"/>
              <a:t>resources</a:t>
            </a:r>
            <a:r>
              <a:rPr lang="de-DE" dirty="0"/>
              <a:t> (OER) </a:t>
            </a:r>
            <a:r>
              <a:rPr lang="de-DE" dirty="0" err="1">
                <a:sym typeface="Wingdings" panose="05000000000000000000" pitchFamily="2" charset="2"/>
              </a:rPr>
              <a:t>refers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a </a:t>
            </a:r>
            <a:r>
              <a:rPr lang="de-DE" dirty="0" err="1">
                <a:sym typeface="Wingdings" panose="05000000000000000000" pitchFamily="2" charset="2"/>
              </a:rPr>
              <a:t>publication</a:t>
            </a:r>
            <a:r>
              <a:rPr lang="de-DE" dirty="0">
                <a:sym typeface="Wingdings" panose="05000000000000000000" pitchFamily="2" charset="2"/>
              </a:rPr>
              <a:t> „</a:t>
            </a:r>
            <a:r>
              <a:rPr lang="en-US" dirty="0">
                <a:sym typeface="Wingdings" panose="05000000000000000000" pitchFamily="2" charset="2"/>
              </a:rPr>
              <a:t>in the </a:t>
            </a:r>
            <a:r>
              <a:rPr lang="en-US" dirty="0">
                <a:solidFill>
                  <a:schemeClr val="accent6"/>
                </a:solidFill>
                <a:sym typeface="Wingdings" panose="05000000000000000000" pitchFamily="2" charset="2"/>
              </a:rPr>
              <a:t>public domain </a:t>
            </a:r>
            <a:r>
              <a:rPr lang="en-US" dirty="0">
                <a:sym typeface="Wingdings" panose="05000000000000000000" pitchFamily="2" charset="2"/>
              </a:rPr>
              <a:t>or […] under an </a:t>
            </a:r>
            <a:r>
              <a:rPr lang="en-US" dirty="0">
                <a:solidFill>
                  <a:schemeClr val="accent6"/>
                </a:solidFill>
                <a:sym typeface="Wingdings" panose="05000000000000000000" pitchFamily="2" charset="2"/>
              </a:rPr>
              <a:t>open license</a:t>
            </a:r>
            <a:r>
              <a:rPr lang="en-US" dirty="0">
                <a:sym typeface="Wingdings" panose="05000000000000000000" pitchFamily="2" charset="2"/>
              </a:rPr>
              <a:t>, that permit no-cost access, re-use, re-purpose, adaptation and redistribution by others.” [1]</a:t>
            </a:r>
          </a:p>
          <a:p>
            <a:r>
              <a:rPr lang="en-US" dirty="0">
                <a:sym typeface="Wingdings" panose="05000000000000000000" pitchFamily="2" charset="2"/>
              </a:rPr>
              <a:t>For usage in the study (planning) assistant: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Meeting the demand for (missing) information of the individual learner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Focus on open access for personal usage, not on reuse of ER</a:t>
            </a:r>
          </a:p>
          <a:p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EC0154-6192-4838-8DA0-EE379A1B4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Search </a:t>
            </a:r>
            <a:r>
              <a:rPr lang="de-DE" err="1"/>
              <a:t>for</a:t>
            </a:r>
            <a:r>
              <a:rPr lang="de-DE"/>
              <a:t> Educational Resources </a:t>
            </a:r>
          </a:p>
        </p:txBody>
      </p:sp>
    </p:spTree>
    <p:extLst>
      <p:ext uri="{BB962C8B-B14F-4D97-AF65-F5344CB8AC3E}">
        <p14:creationId xmlns:p14="http://schemas.microsoft.com/office/powerpoint/2010/main" val="393032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D618FF85-E93A-4278-B4A9-8395BEB88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065" y="2875486"/>
            <a:ext cx="8421515" cy="3361826"/>
          </a:xfrm>
        </p:spPr>
        <p:txBody>
          <a:bodyPr/>
          <a:lstStyle/>
          <a:p>
            <a:r>
              <a:rPr lang="de-DE" dirty="0"/>
              <a:t>Focus on…</a:t>
            </a:r>
          </a:p>
          <a:p>
            <a:pPr lvl="1"/>
            <a:r>
              <a:rPr lang="de-DE" dirty="0"/>
              <a:t>different </a:t>
            </a:r>
            <a:r>
              <a:rPr lang="de-DE" dirty="0" err="1"/>
              <a:t>educational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1"/>
            <a:r>
              <a:rPr lang="de-DE" dirty="0" err="1"/>
              <a:t>re-use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educators</a:t>
            </a:r>
            <a:r>
              <a:rPr lang="de-DE" dirty="0"/>
              <a:t> (e.g. </a:t>
            </a:r>
            <a:r>
              <a:rPr lang="de-DE" dirty="0" err="1"/>
              <a:t>school</a:t>
            </a:r>
            <a:r>
              <a:rPr lang="de-DE" dirty="0"/>
              <a:t> </a:t>
            </a:r>
            <a:r>
              <a:rPr lang="de-DE" dirty="0" err="1"/>
              <a:t>teachers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simple </a:t>
            </a:r>
            <a:r>
              <a:rPr lang="de-DE" dirty="0" err="1"/>
              <a:t>queries</a:t>
            </a:r>
            <a:r>
              <a:rPr lang="de-DE" dirty="0"/>
              <a:t> (e.g. </a:t>
            </a:r>
            <a:r>
              <a:rPr lang="de-DE" dirty="0" err="1"/>
              <a:t>term</a:t>
            </a:r>
            <a:r>
              <a:rPr lang="de-DE" dirty="0"/>
              <a:t> </a:t>
            </a:r>
            <a:r>
              <a:rPr lang="de-DE" dirty="0" err="1"/>
              <a:t>search</a:t>
            </a:r>
            <a:r>
              <a:rPr lang="de-DE" dirty="0"/>
              <a:t>)</a:t>
            </a:r>
          </a:p>
          <a:p>
            <a:pPr lvl="1"/>
            <a:endParaRPr lang="de-DE" dirty="0"/>
          </a:p>
          <a:p>
            <a:r>
              <a:rPr lang="de-DE" dirty="0"/>
              <a:t>Study (</a:t>
            </a:r>
            <a:r>
              <a:rPr lang="de-DE" dirty="0" err="1"/>
              <a:t>planning</a:t>
            </a:r>
            <a:r>
              <a:rPr lang="de-DE" dirty="0"/>
              <a:t>) </a:t>
            </a:r>
            <a:r>
              <a:rPr lang="de-DE" dirty="0" err="1"/>
              <a:t>assistant</a:t>
            </a:r>
            <a:r>
              <a:rPr lang="de-DE" dirty="0"/>
              <a:t> </a:t>
            </a:r>
            <a:r>
              <a:rPr lang="de-DE" dirty="0" err="1"/>
              <a:t>extends</a:t>
            </a:r>
            <a:r>
              <a:rPr lang="de-DE" dirty="0"/>
              <a:t> </a:t>
            </a:r>
            <a:r>
              <a:rPr lang="de-DE" dirty="0" err="1"/>
              <a:t>context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query</a:t>
            </a:r>
            <a:r>
              <a:rPr lang="de-DE" dirty="0"/>
              <a:t> and </a:t>
            </a:r>
            <a:r>
              <a:rPr lang="de-DE" dirty="0" err="1"/>
              <a:t>demands</a:t>
            </a:r>
            <a:r>
              <a:rPr lang="de-DE" dirty="0"/>
              <a:t> a </a:t>
            </a:r>
            <a:r>
              <a:rPr lang="de-DE" dirty="0" err="1"/>
              <a:t>broader</a:t>
            </a:r>
            <a:r>
              <a:rPr lang="de-DE" dirty="0"/>
              <a:t> </a:t>
            </a:r>
            <a:r>
              <a:rPr lang="de-DE" dirty="0" err="1"/>
              <a:t>learner-centered</a:t>
            </a:r>
            <a:r>
              <a:rPr lang="de-DE" dirty="0"/>
              <a:t> </a:t>
            </a:r>
            <a:r>
              <a:rPr lang="de-DE" dirty="0" err="1"/>
              <a:t>search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material</a:t>
            </a:r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EC0154-6192-4838-8DA0-EE379A1B4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Search </a:t>
            </a:r>
            <a:r>
              <a:rPr lang="de-DE" err="1"/>
              <a:t>for</a:t>
            </a:r>
            <a:r>
              <a:rPr lang="de-DE"/>
              <a:t> Educational Resources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8418244-B148-4A1F-8795-5C0AB682A1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440" y="1146682"/>
            <a:ext cx="2647846" cy="12882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A0907A9-8C7D-4919-844D-3190ED411C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9319" y="2885731"/>
            <a:ext cx="2627616" cy="13040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14ED950-7FA1-4D4E-91E9-8813A51057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6185" y="1132725"/>
            <a:ext cx="2550531" cy="12975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D58B04A5-7DDF-49FF-8EFF-642BE11202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9168" y="1141973"/>
            <a:ext cx="2599954" cy="12826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1B7FB900-7D93-4BBE-BFA0-8EFF714C1DD3}"/>
              </a:ext>
            </a:extLst>
          </p:cNvPr>
          <p:cNvSpPr txBox="1"/>
          <p:nvPr/>
        </p:nvSpPr>
        <p:spPr>
          <a:xfrm>
            <a:off x="6753040" y="2434899"/>
            <a:ext cx="15122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800" dirty="0">
                <a:latin typeface="+mn-lt"/>
              </a:rPr>
              <a:t>oersi.org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07FCC78-F0E4-48C0-BB52-DE65991EEC95}"/>
              </a:ext>
            </a:extLst>
          </p:cNvPr>
          <p:cNvSpPr txBox="1"/>
          <p:nvPr/>
        </p:nvSpPr>
        <p:spPr>
          <a:xfrm>
            <a:off x="3266013" y="2430269"/>
            <a:ext cx="2830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800">
                <a:latin typeface="+mn-lt"/>
              </a:rPr>
              <a:t>wirlernenonline.de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02BBE52-DBB8-4C17-B34C-FEE977B6A666}"/>
              </a:ext>
            </a:extLst>
          </p:cNvPr>
          <p:cNvSpPr txBox="1"/>
          <p:nvPr/>
        </p:nvSpPr>
        <p:spPr>
          <a:xfrm>
            <a:off x="516456" y="2424654"/>
            <a:ext cx="26938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800">
                <a:latin typeface="+mn-lt"/>
              </a:rPr>
              <a:t>oercommons.org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E56CCC9-91AE-43F3-A848-6BDA96D6E528}"/>
              </a:ext>
            </a:extLst>
          </p:cNvPr>
          <p:cNvSpPr txBox="1"/>
          <p:nvPr/>
        </p:nvSpPr>
        <p:spPr>
          <a:xfrm>
            <a:off x="6156220" y="4189818"/>
            <a:ext cx="26938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800">
                <a:latin typeface="+mn-lt"/>
              </a:rPr>
              <a:t>oerhoernchen.de</a:t>
            </a:r>
          </a:p>
        </p:txBody>
      </p:sp>
    </p:spTree>
    <p:extLst>
      <p:ext uri="{BB962C8B-B14F-4D97-AF65-F5344CB8AC3E}">
        <p14:creationId xmlns:p14="http://schemas.microsoft.com/office/powerpoint/2010/main" val="3586193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sign_4zu3">
  <a:themeElements>
    <a:clrScheme name="UniFarben 80% Vertauscht">
      <a:dk1>
        <a:srgbClr val="000000"/>
      </a:dk1>
      <a:lt1>
        <a:srgbClr val="FFFFFF"/>
      </a:lt1>
      <a:dk2>
        <a:srgbClr val="00457D"/>
      </a:dk2>
      <a:lt2>
        <a:srgbClr val="9F9F9C"/>
      </a:lt2>
      <a:accent1>
        <a:srgbClr val="ACCC3D"/>
      </a:accent1>
      <a:accent2>
        <a:srgbClr val="336A97"/>
      </a:accent2>
      <a:accent3>
        <a:srgbClr val="FFDC33"/>
      </a:accent3>
      <a:accent4>
        <a:srgbClr val="EB6972"/>
      </a:accent4>
      <a:accent5>
        <a:srgbClr val="FF9900"/>
      </a:accent5>
      <a:accent6>
        <a:srgbClr val="6690B1"/>
      </a:accent6>
      <a:hlink>
        <a:srgbClr val="9B638F"/>
      </a:hlink>
      <a:folHlink>
        <a:srgbClr val="CECDD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2000" dirty="0">
            <a:latin typeface="+mn-lt"/>
          </a:defRPr>
        </a:defPPr>
      </a:lstStyle>
    </a:txDef>
  </a:objectDefaults>
  <a:extraClrSchemeLst>
    <a:extraClrScheme>
      <a:clrScheme name="ub-cd-neu-v2-4 1">
        <a:dk1>
          <a:srgbClr val="000000"/>
        </a:dk1>
        <a:lt1>
          <a:srgbClr val="C8D0E2"/>
        </a:lt1>
        <a:dk2>
          <a:srgbClr val="00457D"/>
        </a:dk2>
        <a:lt2>
          <a:srgbClr val="808080"/>
        </a:lt2>
        <a:accent1>
          <a:srgbClr val="5D7FAA"/>
        </a:accent1>
        <a:accent2>
          <a:srgbClr val="97BF0D"/>
        </a:accent2>
        <a:accent3>
          <a:srgbClr val="E0E4EE"/>
        </a:accent3>
        <a:accent4>
          <a:srgbClr val="000000"/>
        </a:accent4>
        <a:accent5>
          <a:srgbClr val="B6C0D2"/>
        </a:accent5>
        <a:accent6>
          <a:srgbClr val="88AD0B"/>
        </a:accent6>
        <a:hlink>
          <a:srgbClr val="92A5C5"/>
        </a:hlink>
        <a:folHlink>
          <a:srgbClr val="C6D98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b-cd-neu-v2-4 2">
        <a:dk1>
          <a:srgbClr val="000000"/>
        </a:dk1>
        <a:lt1>
          <a:srgbClr val="C8D0E2"/>
        </a:lt1>
        <a:dk2>
          <a:srgbClr val="00457D"/>
        </a:dk2>
        <a:lt2>
          <a:srgbClr val="808080"/>
        </a:lt2>
        <a:accent1>
          <a:srgbClr val="5D7FAA"/>
        </a:accent1>
        <a:accent2>
          <a:srgbClr val="FFD300"/>
        </a:accent2>
        <a:accent3>
          <a:srgbClr val="E0E4EE"/>
        </a:accent3>
        <a:accent4>
          <a:srgbClr val="000000"/>
        </a:accent4>
        <a:accent5>
          <a:srgbClr val="B6C0D2"/>
        </a:accent5>
        <a:accent6>
          <a:srgbClr val="E7BF00"/>
        </a:accent6>
        <a:hlink>
          <a:srgbClr val="92A5C5"/>
        </a:hlink>
        <a:folHlink>
          <a:srgbClr val="FFE3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b-cd-neu-v2-4 3">
        <a:dk1>
          <a:srgbClr val="000000"/>
        </a:dk1>
        <a:lt1>
          <a:srgbClr val="C8D0E2"/>
        </a:lt1>
        <a:dk2>
          <a:srgbClr val="00457D"/>
        </a:dk2>
        <a:lt2>
          <a:srgbClr val="808080"/>
        </a:lt2>
        <a:accent1>
          <a:srgbClr val="5D7FAA"/>
        </a:accent1>
        <a:accent2>
          <a:srgbClr val="E6444F"/>
        </a:accent2>
        <a:accent3>
          <a:srgbClr val="E0E4EE"/>
        </a:accent3>
        <a:accent4>
          <a:srgbClr val="000000"/>
        </a:accent4>
        <a:accent5>
          <a:srgbClr val="B6C0D2"/>
        </a:accent5>
        <a:accent6>
          <a:srgbClr val="D03D47"/>
        </a:accent6>
        <a:hlink>
          <a:srgbClr val="92A5C5"/>
        </a:hlink>
        <a:folHlink>
          <a:srgbClr val="F199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b-cd-neu-v2-4 4">
        <a:dk1>
          <a:srgbClr val="000000"/>
        </a:dk1>
        <a:lt1>
          <a:srgbClr val="C8D0E2"/>
        </a:lt1>
        <a:dk2>
          <a:srgbClr val="00457D"/>
        </a:dk2>
        <a:lt2>
          <a:srgbClr val="808080"/>
        </a:lt2>
        <a:accent1>
          <a:srgbClr val="5D7FAA"/>
        </a:accent1>
        <a:accent2>
          <a:srgbClr val="878783"/>
        </a:accent2>
        <a:accent3>
          <a:srgbClr val="E0E4EE"/>
        </a:accent3>
        <a:accent4>
          <a:srgbClr val="000000"/>
        </a:accent4>
        <a:accent5>
          <a:srgbClr val="B6C0D2"/>
        </a:accent5>
        <a:accent6>
          <a:srgbClr val="7A7A76"/>
        </a:accent6>
        <a:hlink>
          <a:srgbClr val="92A5C5"/>
        </a:hlink>
        <a:folHlink>
          <a:srgbClr val="B9BA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b-cd-neu-v2-4 5">
        <a:dk1>
          <a:srgbClr val="000000"/>
        </a:dk1>
        <a:lt1>
          <a:srgbClr val="C8D0E2"/>
        </a:lt1>
        <a:dk2>
          <a:srgbClr val="00457D"/>
        </a:dk2>
        <a:lt2>
          <a:srgbClr val="808080"/>
        </a:lt2>
        <a:accent1>
          <a:srgbClr val="5D7FAA"/>
        </a:accent1>
        <a:accent2>
          <a:srgbClr val="00457D"/>
        </a:accent2>
        <a:accent3>
          <a:srgbClr val="E0E4EE"/>
        </a:accent3>
        <a:accent4>
          <a:srgbClr val="000000"/>
        </a:accent4>
        <a:accent5>
          <a:srgbClr val="B6C0D2"/>
        </a:accent5>
        <a:accent6>
          <a:srgbClr val="003E71"/>
        </a:accent6>
        <a:hlink>
          <a:srgbClr val="92A5C5"/>
        </a:hlink>
        <a:folHlink>
          <a:srgbClr val="C8D0E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Vorlage-Lehre-MINF-4-3-deutsch_2.potx" id="{C4025EE5-4A07-45EB-8098-CB62496F2765}" vid="{76922ED9-1AEE-4ECF-959E-B6FC45B82662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1187</Words>
  <Application>Microsoft Office PowerPoint</Application>
  <PresentationFormat>Bildschirmpräsentation (4:3)</PresentationFormat>
  <Paragraphs>190</Paragraphs>
  <Slides>24</Slides>
  <Notes>16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31" baseType="lpstr">
      <vt:lpstr>Arial</vt:lpstr>
      <vt:lpstr>Calibri</vt:lpstr>
      <vt:lpstr>Cambria Math</vt:lpstr>
      <vt:lpstr>Times New Roman</vt:lpstr>
      <vt:lpstr>UB Scala</vt:lpstr>
      <vt:lpstr>Wingdings</vt:lpstr>
      <vt:lpstr>Design_4zu3</vt:lpstr>
      <vt:lpstr>Searching for Educational Resources in a Study Assistant: An Open Search Use Case</vt:lpstr>
      <vt:lpstr>Outline</vt:lpstr>
      <vt:lpstr>Motivation: Additional Use Case</vt:lpstr>
      <vt:lpstr>Outline</vt:lpstr>
      <vt:lpstr>Study (Planning) Assistant</vt:lpstr>
      <vt:lpstr>Additional Use Case for an OSI</vt:lpstr>
      <vt:lpstr>Outline</vt:lpstr>
      <vt:lpstr>Search for Educational Resources </vt:lpstr>
      <vt:lpstr>Search for Educational Resources </vt:lpstr>
      <vt:lpstr>Outline</vt:lpstr>
      <vt:lpstr>Planned Research</vt:lpstr>
      <vt:lpstr>Server-side Representation of ERs</vt:lpstr>
      <vt:lpstr>Server-side Representation of ERs</vt:lpstr>
      <vt:lpstr>Voting – Model with voting</vt:lpstr>
      <vt:lpstr>Voting – Explained </vt:lpstr>
      <vt:lpstr>Outline</vt:lpstr>
      <vt:lpstr>Conclusion</vt:lpstr>
      <vt:lpstr>PowerPoint-Präsentation</vt:lpstr>
      <vt:lpstr>References</vt:lpstr>
      <vt:lpstr>Representation of User Profiles</vt:lpstr>
      <vt:lpstr>Representation of User Profiles</vt:lpstr>
      <vt:lpstr>Voting – Definition </vt:lpstr>
      <vt:lpstr>Voting – Example cont.</vt:lpstr>
      <vt:lpstr>Voting – Example cont.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Thoughts on a Data Lake Architecture for an Open Search Infrastructure</dc:title>
  <dc:creator>Martin, Leon</dc:creator>
  <cp:lastModifiedBy>Hirmer, Tobias</cp:lastModifiedBy>
  <cp:revision>2</cp:revision>
  <dcterms:created xsi:type="dcterms:W3CDTF">2020-10-06T06:55:06Z</dcterms:created>
  <dcterms:modified xsi:type="dcterms:W3CDTF">2022-10-09T12:36:49Z</dcterms:modified>
</cp:coreProperties>
</file>