
<file path=[Content_Types].xml><?xml version="1.0" encoding="utf-8"?>
<Types xmlns="http://schemas.openxmlformats.org/package/2006/content-types">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74" r:id="rId1"/>
  </p:sldMasterIdLst>
  <p:notesMasterIdLst>
    <p:notesMasterId r:id="rId19"/>
  </p:notesMasterIdLst>
  <p:handoutMasterIdLst>
    <p:handoutMasterId r:id="rId20"/>
  </p:handoutMasterIdLst>
  <p:sldIdLst>
    <p:sldId id="257" r:id="rId2"/>
    <p:sldId id="2712" r:id="rId3"/>
    <p:sldId id="2713" r:id="rId4"/>
    <p:sldId id="2714" r:id="rId5"/>
    <p:sldId id="2715" r:id="rId6"/>
    <p:sldId id="2716" r:id="rId7"/>
    <p:sldId id="2717" r:id="rId8"/>
    <p:sldId id="2719" r:id="rId9"/>
    <p:sldId id="2720" r:id="rId10"/>
    <p:sldId id="2721" r:id="rId11"/>
    <p:sldId id="2707" r:id="rId12"/>
    <p:sldId id="2708" r:id="rId13"/>
    <p:sldId id="2709" r:id="rId14"/>
    <p:sldId id="2710" r:id="rId15"/>
    <p:sldId id="2711" r:id="rId16"/>
    <p:sldId id="2534" r:id="rId17"/>
    <p:sldId id="2451" r:id="rId18"/>
  </p:sldIdLst>
  <p:sldSz cx="13004800" cy="9753600"/>
  <p:notesSz cx="7104063" cy="10234613"/>
  <p:defaultTextStyle>
    <a:defPPr>
      <a:defRPr lang="en-US"/>
    </a:defPPr>
    <a:lvl1pPr algn="ctr" rtl="0" fontAlgn="base">
      <a:spcBef>
        <a:spcPct val="0"/>
      </a:spcBef>
      <a:spcAft>
        <a:spcPct val="0"/>
      </a:spcAft>
      <a:defRPr sz="4200" kern="1200">
        <a:solidFill>
          <a:srgbClr val="000000"/>
        </a:solidFill>
        <a:latin typeface="Gill Sans" charset="0"/>
        <a:ea typeface="ヒラギノ角ゴ ProN W3" charset="-128"/>
        <a:cs typeface="+mn-cs"/>
        <a:sym typeface="Gill Sans" charset="0"/>
      </a:defRPr>
    </a:lvl1pPr>
    <a:lvl2pPr marL="457200" algn="ctr" rtl="0" fontAlgn="base">
      <a:spcBef>
        <a:spcPct val="0"/>
      </a:spcBef>
      <a:spcAft>
        <a:spcPct val="0"/>
      </a:spcAft>
      <a:defRPr sz="4200" kern="1200">
        <a:solidFill>
          <a:srgbClr val="000000"/>
        </a:solidFill>
        <a:latin typeface="Gill Sans" charset="0"/>
        <a:ea typeface="ヒラギノ角ゴ ProN W3" charset="-128"/>
        <a:cs typeface="+mn-cs"/>
        <a:sym typeface="Gill Sans" charset="0"/>
      </a:defRPr>
    </a:lvl2pPr>
    <a:lvl3pPr marL="914400" algn="ctr" rtl="0" fontAlgn="base">
      <a:spcBef>
        <a:spcPct val="0"/>
      </a:spcBef>
      <a:spcAft>
        <a:spcPct val="0"/>
      </a:spcAft>
      <a:defRPr sz="4200" kern="1200">
        <a:solidFill>
          <a:srgbClr val="000000"/>
        </a:solidFill>
        <a:latin typeface="Gill Sans" charset="0"/>
        <a:ea typeface="ヒラギノ角ゴ ProN W3" charset="-128"/>
        <a:cs typeface="+mn-cs"/>
        <a:sym typeface="Gill Sans" charset="0"/>
      </a:defRPr>
    </a:lvl3pPr>
    <a:lvl4pPr marL="1371600" algn="ctr" rtl="0" fontAlgn="base">
      <a:spcBef>
        <a:spcPct val="0"/>
      </a:spcBef>
      <a:spcAft>
        <a:spcPct val="0"/>
      </a:spcAft>
      <a:defRPr sz="4200" kern="1200">
        <a:solidFill>
          <a:srgbClr val="000000"/>
        </a:solidFill>
        <a:latin typeface="Gill Sans" charset="0"/>
        <a:ea typeface="ヒラギノ角ゴ ProN W3" charset="-128"/>
        <a:cs typeface="+mn-cs"/>
        <a:sym typeface="Gill Sans" charset="0"/>
      </a:defRPr>
    </a:lvl4pPr>
    <a:lvl5pPr marL="1828800" algn="ctr" rtl="0" fontAlgn="base">
      <a:spcBef>
        <a:spcPct val="0"/>
      </a:spcBef>
      <a:spcAft>
        <a:spcPct val="0"/>
      </a:spcAft>
      <a:defRPr sz="4200" kern="1200">
        <a:solidFill>
          <a:srgbClr val="000000"/>
        </a:solidFill>
        <a:latin typeface="Gill Sans" charset="0"/>
        <a:ea typeface="ヒラギノ角ゴ ProN W3" charset="-128"/>
        <a:cs typeface="+mn-cs"/>
        <a:sym typeface="Gill Sans" charset="0"/>
      </a:defRPr>
    </a:lvl5pPr>
    <a:lvl6pPr marL="2286000" algn="l" defTabSz="914400" rtl="0" eaLnBrk="1" latinLnBrk="0" hangingPunct="1">
      <a:defRPr sz="4200" kern="1200">
        <a:solidFill>
          <a:srgbClr val="000000"/>
        </a:solidFill>
        <a:latin typeface="Gill Sans" charset="0"/>
        <a:ea typeface="ヒラギノ角ゴ ProN W3" charset="-128"/>
        <a:cs typeface="+mn-cs"/>
        <a:sym typeface="Gill Sans" charset="0"/>
      </a:defRPr>
    </a:lvl6pPr>
    <a:lvl7pPr marL="2743200" algn="l" defTabSz="914400" rtl="0" eaLnBrk="1" latinLnBrk="0" hangingPunct="1">
      <a:defRPr sz="4200" kern="1200">
        <a:solidFill>
          <a:srgbClr val="000000"/>
        </a:solidFill>
        <a:latin typeface="Gill Sans" charset="0"/>
        <a:ea typeface="ヒラギノ角ゴ ProN W3" charset="-128"/>
        <a:cs typeface="+mn-cs"/>
        <a:sym typeface="Gill Sans" charset="0"/>
      </a:defRPr>
    </a:lvl7pPr>
    <a:lvl8pPr marL="3200400" algn="l" defTabSz="914400" rtl="0" eaLnBrk="1" latinLnBrk="0" hangingPunct="1">
      <a:defRPr sz="4200" kern="1200">
        <a:solidFill>
          <a:srgbClr val="000000"/>
        </a:solidFill>
        <a:latin typeface="Gill Sans" charset="0"/>
        <a:ea typeface="ヒラギノ角ゴ ProN W3" charset="-128"/>
        <a:cs typeface="+mn-cs"/>
        <a:sym typeface="Gill Sans" charset="0"/>
      </a:defRPr>
    </a:lvl8pPr>
    <a:lvl9pPr marL="3657600" algn="l" defTabSz="914400" rtl="0" eaLnBrk="1" latinLnBrk="0" hangingPunct="1">
      <a:defRPr sz="4200" kern="1200">
        <a:solidFill>
          <a:srgbClr val="000000"/>
        </a:solidFill>
        <a:latin typeface="Gill Sans" charset="0"/>
        <a:ea typeface="ヒラギノ角ゴ ProN W3" charset="-128"/>
        <a:cs typeface="+mn-cs"/>
        <a:sym typeface="Gill Sans" charset="0"/>
      </a:defRPr>
    </a:lvl9pPr>
  </p:defaultTextStyle>
  <p:extLst>
    <p:ext uri="{EFAFB233-063F-42B5-8137-9DF3F51BA10A}">
      <p15:sldGuideLst xmlns:p15="http://schemas.microsoft.com/office/powerpoint/2012/main">
        <p15:guide id="1" orient="horz" pos="3208" userDrawn="1">
          <p15:clr>
            <a:srgbClr val="A4A3A4"/>
          </p15:clr>
        </p15:guide>
        <p15:guide id="2" pos="4096">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50FB1"/>
    <a:srgbClr val="FFCC00"/>
    <a:srgbClr val="611543"/>
    <a:srgbClr val="CD7D79"/>
    <a:srgbClr val="C7776F"/>
    <a:srgbClr val="E1C3B7"/>
    <a:srgbClr val="16842B"/>
    <a:srgbClr val="00FF99"/>
    <a:srgbClr val="FF9933"/>
    <a:srgbClr val="6A445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D27102A9-8310-4765-A935-A1911B00CA55}" styleName="Helle Formatvorlage 1 - Akzent 4">
    <a:wholeTbl>
      <a:tcTxStyle>
        <a:fontRef idx="minor">
          <a:scrgbClr r="0" g="0" b="0"/>
        </a:fontRef>
        <a:schemeClr val="tx1"/>
      </a:tcTxStyle>
      <a:tcStyle>
        <a:tcBdr>
          <a:left>
            <a:ln>
              <a:noFill/>
            </a:ln>
          </a:left>
          <a:right>
            <a:ln>
              <a:noFill/>
            </a:ln>
          </a:right>
          <a:top>
            <a:ln w="12700" cmpd="sng">
              <a:solidFill>
                <a:schemeClr val="accent4"/>
              </a:solidFill>
            </a:ln>
          </a:top>
          <a:bottom>
            <a:ln w="12700" cmpd="sng">
              <a:solidFill>
                <a:schemeClr val="accent4"/>
              </a:solidFill>
            </a:ln>
          </a:bottom>
          <a:insideH>
            <a:ln>
              <a:noFill/>
            </a:ln>
          </a:insideH>
          <a:insideV>
            <a:ln>
              <a:noFill/>
            </a:ln>
          </a:insideV>
        </a:tcBdr>
        <a:fill>
          <a:noFill/>
        </a:fill>
      </a:tcStyle>
    </a:wholeTbl>
    <a:band1H>
      <a:tcStyle>
        <a:tcBdr/>
        <a:fill>
          <a:solidFill>
            <a:schemeClr val="accent4">
              <a:alpha val="20000"/>
            </a:schemeClr>
          </a:solidFill>
        </a:fill>
      </a:tcStyle>
    </a:band1H>
    <a:band2H>
      <a:tcStyle>
        <a:tcBdr/>
      </a:tcStyle>
    </a:band2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12700" cmpd="sng">
              <a:solidFill>
                <a:schemeClr val="accent4"/>
              </a:solidFill>
            </a:ln>
          </a:top>
        </a:tcBdr>
        <a:fill>
          <a:noFill/>
        </a:fill>
      </a:tcStyle>
    </a:lastRow>
    <a:firstRow>
      <a:tcTxStyle b="on"/>
      <a:tcStyle>
        <a:tcBdr>
          <a:bottom>
            <a:ln w="12700" cmpd="sng">
              <a:solidFill>
                <a:schemeClr val="accent4"/>
              </a:solidFill>
            </a:ln>
          </a:bottom>
        </a:tcBdr>
        <a:fill>
          <a:noFill/>
        </a:fill>
      </a:tcStyle>
    </a:firstRow>
  </a:tblStyle>
  <a:tblStyle styleId="{BDBED569-4797-4DF1-A0F4-6AAB3CD982D8}" styleName="Helle Formatvorlage 3 - Akzent 5">
    <a:wholeTbl>
      <a:tcTxStyle>
        <a:fontRef idx="minor">
          <a:scrgbClr r="0" g="0" b="0"/>
        </a:fontRef>
        <a:schemeClr val="tx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noFill/>
        </a:fill>
      </a:tcStyle>
    </a:wholeTbl>
    <a:band1H>
      <a:tcStyle>
        <a:tcBdr/>
        <a:fill>
          <a:solidFill>
            <a:schemeClr val="accent5">
              <a:alpha val="20000"/>
            </a:schemeClr>
          </a:solidFill>
        </a:fill>
      </a:tcStyle>
    </a:band1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noFill/>
        </a:fill>
      </a:tcStyle>
    </a:lastRow>
    <a:firstRow>
      <a:tcTxStyle b="on"/>
      <a:tcStyle>
        <a:tcBdr>
          <a:bottom>
            <a:ln w="25400" cmpd="sng">
              <a:solidFill>
                <a:schemeClr val="accent5"/>
              </a:solidFill>
            </a:ln>
          </a:bottom>
        </a:tcBdr>
        <a:fill>
          <a:noFill/>
        </a:fill>
      </a:tcStyle>
    </a:firstRow>
  </a:tblStyle>
  <a:tblStyle styleId="{ED083AE6-46FA-4A59-8FB0-9F97EB10719F}" styleName="Helle Formatvorlage 3 - Akzent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00A15C55-8517-42AA-B614-E9B94910E393}" styleName="Mittlere Formatvorlage 2 - Akz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DF18680-E054-41AD-8BC1-D1AEF772440D}" styleName="Mittlere Formatvorlage 2 - Akz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49164" autoAdjust="0"/>
    <p:restoredTop sz="74961" autoAdjust="0"/>
  </p:normalViewPr>
  <p:slideViewPr>
    <p:cSldViewPr>
      <p:cViewPr varScale="1">
        <p:scale>
          <a:sx n="46" d="100"/>
          <a:sy n="46" d="100"/>
        </p:scale>
        <p:origin x="192" y="504"/>
      </p:cViewPr>
      <p:guideLst>
        <p:guide orient="horz" pos="3208"/>
        <p:guide pos="4096"/>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notesViewPr>
    <p:cSldViewPr>
      <p:cViewPr varScale="1">
        <p:scale>
          <a:sx n="74" d="100"/>
          <a:sy n="74" d="100"/>
        </p:scale>
        <p:origin x="3640" y="20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3079202" cy="512304"/>
          </a:xfrm>
          <a:prstGeom prst="rect">
            <a:avLst/>
          </a:prstGeom>
        </p:spPr>
        <p:txBody>
          <a:bodyPr vert="horz" lIns="94796" tIns="47398" rIns="94796" bIns="47398" rtlCol="0"/>
          <a:lstStyle>
            <a:lvl1pPr algn="l">
              <a:defRPr sz="1200"/>
            </a:lvl1pPr>
          </a:lstStyle>
          <a:p>
            <a:endParaRPr lang="de-AT"/>
          </a:p>
        </p:txBody>
      </p:sp>
      <p:sp>
        <p:nvSpPr>
          <p:cNvPr id="3" name="Datumsplatzhalter 2"/>
          <p:cNvSpPr>
            <a:spLocks noGrp="1"/>
          </p:cNvSpPr>
          <p:nvPr>
            <p:ph type="dt" sz="quarter" idx="1"/>
          </p:nvPr>
        </p:nvSpPr>
        <p:spPr>
          <a:xfrm>
            <a:off x="4023203" y="0"/>
            <a:ext cx="3079202" cy="512304"/>
          </a:xfrm>
          <a:prstGeom prst="rect">
            <a:avLst/>
          </a:prstGeom>
        </p:spPr>
        <p:txBody>
          <a:bodyPr vert="horz" lIns="94796" tIns="47398" rIns="94796" bIns="47398" rtlCol="0"/>
          <a:lstStyle>
            <a:lvl1pPr algn="r">
              <a:defRPr sz="1200"/>
            </a:lvl1pPr>
          </a:lstStyle>
          <a:p>
            <a:fld id="{0AB4F125-D225-4419-824D-7EFBBEBCC27E}" type="datetimeFigureOut">
              <a:rPr lang="de-AT" smtClean="0"/>
              <a:t>08.10.22</a:t>
            </a:fld>
            <a:endParaRPr lang="de-AT"/>
          </a:p>
        </p:txBody>
      </p:sp>
      <p:sp>
        <p:nvSpPr>
          <p:cNvPr id="4" name="Fußzeilenplatzhalter 3"/>
          <p:cNvSpPr>
            <a:spLocks noGrp="1"/>
          </p:cNvSpPr>
          <p:nvPr>
            <p:ph type="ftr" sz="quarter" idx="2"/>
          </p:nvPr>
        </p:nvSpPr>
        <p:spPr>
          <a:xfrm>
            <a:off x="0" y="9722309"/>
            <a:ext cx="3079202" cy="512304"/>
          </a:xfrm>
          <a:prstGeom prst="rect">
            <a:avLst/>
          </a:prstGeom>
        </p:spPr>
        <p:txBody>
          <a:bodyPr vert="horz" lIns="94796" tIns="47398" rIns="94796" bIns="47398" rtlCol="0" anchor="b"/>
          <a:lstStyle>
            <a:lvl1pPr algn="l">
              <a:defRPr sz="1200"/>
            </a:lvl1pPr>
          </a:lstStyle>
          <a:p>
            <a:endParaRPr lang="de-AT"/>
          </a:p>
        </p:txBody>
      </p:sp>
      <p:sp>
        <p:nvSpPr>
          <p:cNvPr id="5" name="Foliennummernplatzhalter 4"/>
          <p:cNvSpPr>
            <a:spLocks noGrp="1"/>
          </p:cNvSpPr>
          <p:nvPr>
            <p:ph type="sldNum" sz="quarter" idx="3"/>
          </p:nvPr>
        </p:nvSpPr>
        <p:spPr>
          <a:xfrm>
            <a:off x="4023203" y="9722309"/>
            <a:ext cx="3079202" cy="512304"/>
          </a:xfrm>
          <a:prstGeom prst="rect">
            <a:avLst/>
          </a:prstGeom>
        </p:spPr>
        <p:txBody>
          <a:bodyPr vert="horz" lIns="94796" tIns="47398" rIns="94796" bIns="47398" rtlCol="0" anchor="b"/>
          <a:lstStyle>
            <a:lvl1pPr algn="r">
              <a:defRPr sz="1200"/>
            </a:lvl1pPr>
          </a:lstStyle>
          <a:p>
            <a:fld id="{176DF2C3-1426-430E-85B6-9215DDCB82A5}" type="slidenum">
              <a:rPr lang="de-AT" smtClean="0"/>
              <a:t>‹Nr.›</a:t>
            </a:fld>
            <a:endParaRPr lang="de-AT"/>
          </a:p>
        </p:txBody>
      </p:sp>
    </p:spTree>
    <p:extLst>
      <p:ext uri="{BB962C8B-B14F-4D97-AF65-F5344CB8AC3E}">
        <p14:creationId xmlns:p14="http://schemas.microsoft.com/office/powerpoint/2010/main" val="9218842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1" y="0"/>
            <a:ext cx="3078427" cy="513508"/>
          </a:xfrm>
          <a:prstGeom prst="rect">
            <a:avLst/>
          </a:prstGeom>
        </p:spPr>
        <p:txBody>
          <a:bodyPr vert="horz" lIns="94796" tIns="47398" rIns="94796" bIns="47398" rtlCol="0"/>
          <a:lstStyle>
            <a:lvl1pPr algn="l">
              <a:defRPr sz="1200"/>
            </a:lvl1pPr>
          </a:lstStyle>
          <a:p>
            <a:endParaRPr lang="de-DE"/>
          </a:p>
        </p:txBody>
      </p:sp>
      <p:sp>
        <p:nvSpPr>
          <p:cNvPr id="3" name="Datumsplatzhalter 2"/>
          <p:cNvSpPr>
            <a:spLocks noGrp="1"/>
          </p:cNvSpPr>
          <p:nvPr>
            <p:ph type="dt" idx="1"/>
          </p:nvPr>
        </p:nvSpPr>
        <p:spPr>
          <a:xfrm>
            <a:off x="4023993" y="0"/>
            <a:ext cx="3078427" cy="513508"/>
          </a:xfrm>
          <a:prstGeom prst="rect">
            <a:avLst/>
          </a:prstGeom>
        </p:spPr>
        <p:txBody>
          <a:bodyPr vert="horz" lIns="94796" tIns="47398" rIns="94796" bIns="47398" rtlCol="0"/>
          <a:lstStyle>
            <a:lvl1pPr algn="r">
              <a:defRPr sz="1200"/>
            </a:lvl1pPr>
          </a:lstStyle>
          <a:p>
            <a:fld id="{9785BB0E-B9B1-4E9D-B26B-CEF22437B864}" type="datetimeFigureOut">
              <a:rPr lang="de-DE" smtClean="0"/>
              <a:t>08.10.22</a:t>
            </a:fld>
            <a:endParaRPr lang="de-DE"/>
          </a:p>
        </p:txBody>
      </p:sp>
      <p:sp>
        <p:nvSpPr>
          <p:cNvPr id="4" name="Folienbildplatzhalter 3"/>
          <p:cNvSpPr>
            <a:spLocks noGrp="1" noRot="1" noChangeAspect="1"/>
          </p:cNvSpPr>
          <p:nvPr>
            <p:ph type="sldImg" idx="2"/>
          </p:nvPr>
        </p:nvSpPr>
        <p:spPr>
          <a:xfrm>
            <a:off x="1249363" y="1279525"/>
            <a:ext cx="4605337" cy="3454400"/>
          </a:xfrm>
          <a:prstGeom prst="rect">
            <a:avLst/>
          </a:prstGeom>
          <a:noFill/>
          <a:ln w="12700">
            <a:solidFill>
              <a:prstClr val="black"/>
            </a:solidFill>
          </a:ln>
        </p:spPr>
        <p:txBody>
          <a:bodyPr vert="horz" lIns="94796" tIns="47398" rIns="94796" bIns="47398" rtlCol="0" anchor="ctr"/>
          <a:lstStyle/>
          <a:p>
            <a:endParaRPr lang="de-DE"/>
          </a:p>
        </p:txBody>
      </p:sp>
      <p:sp>
        <p:nvSpPr>
          <p:cNvPr id="5" name="Notizenplatzhalter 4"/>
          <p:cNvSpPr>
            <a:spLocks noGrp="1"/>
          </p:cNvSpPr>
          <p:nvPr>
            <p:ph type="body" sz="quarter" idx="3"/>
          </p:nvPr>
        </p:nvSpPr>
        <p:spPr>
          <a:xfrm>
            <a:off x="710407" y="4925407"/>
            <a:ext cx="5683250" cy="4029879"/>
          </a:xfrm>
          <a:prstGeom prst="rect">
            <a:avLst/>
          </a:prstGeom>
        </p:spPr>
        <p:txBody>
          <a:bodyPr vert="horz" lIns="94796" tIns="47398" rIns="94796" bIns="47398" rtlCol="0"/>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6" name="Fußzeilenplatzhalter 5"/>
          <p:cNvSpPr>
            <a:spLocks noGrp="1"/>
          </p:cNvSpPr>
          <p:nvPr>
            <p:ph type="ftr" sz="quarter" idx="4"/>
          </p:nvPr>
        </p:nvSpPr>
        <p:spPr>
          <a:xfrm>
            <a:off x="1" y="9721107"/>
            <a:ext cx="3078427" cy="513507"/>
          </a:xfrm>
          <a:prstGeom prst="rect">
            <a:avLst/>
          </a:prstGeom>
        </p:spPr>
        <p:txBody>
          <a:bodyPr vert="horz" lIns="94796" tIns="47398" rIns="94796" bIns="47398" rtlCol="0" anchor="b"/>
          <a:lstStyle>
            <a:lvl1pPr algn="l">
              <a:defRPr sz="1200"/>
            </a:lvl1pPr>
          </a:lstStyle>
          <a:p>
            <a:endParaRPr lang="de-DE"/>
          </a:p>
        </p:txBody>
      </p:sp>
      <p:sp>
        <p:nvSpPr>
          <p:cNvPr id="7" name="Foliennummernplatzhalter 6"/>
          <p:cNvSpPr>
            <a:spLocks noGrp="1"/>
          </p:cNvSpPr>
          <p:nvPr>
            <p:ph type="sldNum" sz="quarter" idx="5"/>
          </p:nvPr>
        </p:nvSpPr>
        <p:spPr>
          <a:xfrm>
            <a:off x="4023993" y="9721107"/>
            <a:ext cx="3078427" cy="513507"/>
          </a:xfrm>
          <a:prstGeom prst="rect">
            <a:avLst/>
          </a:prstGeom>
        </p:spPr>
        <p:txBody>
          <a:bodyPr vert="horz" lIns="94796" tIns="47398" rIns="94796" bIns="47398" rtlCol="0" anchor="b"/>
          <a:lstStyle>
            <a:lvl1pPr algn="r">
              <a:defRPr sz="1200"/>
            </a:lvl1pPr>
          </a:lstStyle>
          <a:p>
            <a:fld id="{E37EC145-A968-402B-AD06-80279EF844C5}" type="slidenum">
              <a:rPr lang="de-DE" smtClean="0"/>
              <a:t>‹Nr.›</a:t>
            </a:fld>
            <a:endParaRPr lang="de-DE"/>
          </a:p>
        </p:txBody>
      </p:sp>
    </p:spTree>
    <p:extLst>
      <p:ext uri="{BB962C8B-B14F-4D97-AF65-F5344CB8AC3E}">
        <p14:creationId xmlns:p14="http://schemas.microsoft.com/office/powerpoint/2010/main" val="169882570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AT" dirty="0"/>
          </a:p>
        </p:txBody>
      </p:sp>
      <p:sp>
        <p:nvSpPr>
          <p:cNvPr id="4" name="Foliennummernplatzhalter 3"/>
          <p:cNvSpPr>
            <a:spLocks noGrp="1"/>
          </p:cNvSpPr>
          <p:nvPr>
            <p:ph type="sldNum" sz="quarter" idx="10"/>
          </p:nvPr>
        </p:nvSpPr>
        <p:spPr/>
        <p:txBody>
          <a:bodyPr/>
          <a:lstStyle/>
          <a:p>
            <a:fld id="{E37EC145-A968-402B-AD06-80279EF844C5}" type="slidenum">
              <a:rPr lang="de-DE" smtClean="0"/>
              <a:t>1</a:t>
            </a:fld>
            <a:endParaRPr lang="de-DE"/>
          </a:p>
        </p:txBody>
      </p:sp>
    </p:spTree>
    <p:extLst>
      <p:ext uri="{BB962C8B-B14F-4D97-AF65-F5344CB8AC3E}">
        <p14:creationId xmlns:p14="http://schemas.microsoft.com/office/powerpoint/2010/main" val="156878230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E37EC145-A968-402B-AD06-80279EF844C5}" type="slidenum">
              <a:rPr lang="de-DE" smtClean="0"/>
              <a:t>8</a:t>
            </a:fld>
            <a:endParaRPr lang="de-DE"/>
          </a:p>
        </p:txBody>
      </p:sp>
    </p:spTree>
    <p:extLst>
      <p:ext uri="{BB962C8B-B14F-4D97-AF65-F5344CB8AC3E}">
        <p14:creationId xmlns:p14="http://schemas.microsoft.com/office/powerpoint/2010/main" val="172374986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AT" dirty="0"/>
          </a:p>
        </p:txBody>
      </p:sp>
      <p:sp>
        <p:nvSpPr>
          <p:cNvPr id="4" name="Foliennummernplatzhalter 3"/>
          <p:cNvSpPr>
            <a:spLocks noGrp="1"/>
          </p:cNvSpPr>
          <p:nvPr>
            <p:ph type="sldNum" sz="quarter" idx="10"/>
          </p:nvPr>
        </p:nvSpPr>
        <p:spPr/>
        <p:txBody>
          <a:bodyPr/>
          <a:lstStyle/>
          <a:p>
            <a:fld id="{E37EC145-A968-402B-AD06-80279EF844C5}" type="slidenum">
              <a:rPr lang="de-DE" smtClean="0"/>
              <a:t>16</a:t>
            </a:fld>
            <a:endParaRPr lang="de-DE"/>
          </a:p>
        </p:txBody>
      </p:sp>
    </p:spTree>
    <p:extLst>
      <p:ext uri="{BB962C8B-B14F-4D97-AF65-F5344CB8AC3E}">
        <p14:creationId xmlns:p14="http://schemas.microsoft.com/office/powerpoint/2010/main" val="175711167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5"/>
          </p:nvPr>
        </p:nvSpPr>
        <p:spPr/>
        <p:txBody>
          <a:bodyPr/>
          <a:lstStyle/>
          <a:p>
            <a:fld id="{E37EC145-A968-402B-AD06-80279EF844C5}" type="slidenum">
              <a:rPr lang="de-DE" smtClean="0"/>
              <a:t>17</a:t>
            </a:fld>
            <a:endParaRPr lang="de-DE"/>
          </a:p>
        </p:txBody>
      </p:sp>
    </p:spTree>
    <p:extLst>
      <p:ext uri="{BB962C8B-B14F-4D97-AF65-F5344CB8AC3E}">
        <p14:creationId xmlns:p14="http://schemas.microsoft.com/office/powerpoint/2010/main" val="377899814"/>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pic>
        <p:nvPicPr>
          <p:cNvPr id="4" name="Grafik 9"/>
          <p:cNvPicPr>
            <a:picLocks noChangeAspect="1"/>
          </p:cNvPicPr>
          <p:nvPr userDrawn="1"/>
        </p:nvPicPr>
        <p:blipFill>
          <a:blip r:embed="rId2">
            <a:extLst>
              <a:ext uri="{28A0092B-C50C-407E-A947-70E740481C1C}">
                <a14:useLocalDpi xmlns:a14="http://schemas.microsoft.com/office/drawing/2010/main" val="0"/>
              </a:ext>
            </a:extLst>
          </a:blip>
          <a:srcRect l="50375"/>
          <a:stretch>
            <a:fillRect/>
          </a:stretch>
        </p:blipFill>
        <p:spPr bwMode="auto">
          <a:xfrm>
            <a:off x="0" y="27093"/>
            <a:ext cx="4301067" cy="97265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Grafik 8"/>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10598009" y="580250"/>
            <a:ext cx="1537547" cy="6186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Titel 1"/>
          <p:cNvSpPr>
            <a:spLocks noGrp="1"/>
          </p:cNvSpPr>
          <p:nvPr>
            <p:ph type="ctrTitle"/>
          </p:nvPr>
        </p:nvSpPr>
        <p:spPr>
          <a:xfrm>
            <a:off x="4761406" y="3572232"/>
            <a:ext cx="7476031" cy="2044474"/>
          </a:xfrm>
          <a:prstGeom prst="rect">
            <a:avLst/>
          </a:prstGeom>
        </p:spPr>
        <p:txBody>
          <a:bodyPr/>
          <a:lstStyle>
            <a:lvl1pPr algn="l">
              <a:defRPr sz="4551">
                <a:solidFill>
                  <a:schemeClr val="tx2"/>
                </a:solidFill>
                <a:latin typeface="Segoe UI" panose="020B0502040204020203" pitchFamily="34" charset="0"/>
                <a:cs typeface="Segoe UI" panose="020B0502040204020203" pitchFamily="34" charset="0"/>
              </a:defRPr>
            </a:lvl1pPr>
          </a:lstStyle>
          <a:p>
            <a:r>
              <a:rPr lang="en-US" dirty="0"/>
              <a:t>Titelmasterformat durch Klicken bearbeiten</a:t>
            </a:r>
            <a:endParaRPr lang="de-DE" dirty="0"/>
          </a:p>
        </p:txBody>
      </p:sp>
      <p:sp>
        <p:nvSpPr>
          <p:cNvPr id="15" name="Untertitel 2"/>
          <p:cNvSpPr>
            <a:spLocks noGrp="1"/>
          </p:cNvSpPr>
          <p:nvPr>
            <p:ph type="subTitle" idx="1"/>
          </p:nvPr>
        </p:nvSpPr>
        <p:spPr>
          <a:xfrm>
            <a:off x="4761406" y="5620459"/>
            <a:ext cx="7476031" cy="2328683"/>
          </a:xfrm>
          <a:prstGeom prst="rect">
            <a:avLst/>
          </a:prstGeom>
        </p:spPr>
        <p:txBody>
          <a:bodyPr/>
          <a:lstStyle>
            <a:lvl1pPr marL="0" indent="0" algn="l">
              <a:buNone/>
              <a:defRPr sz="2560" baseline="0">
                <a:solidFill>
                  <a:schemeClr val="tx2"/>
                </a:solidFill>
                <a:latin typeface="Segoe UI" panose="020B0502040204020203" pitchFamily="34" charset="0"/>
                <a:cs typeface="Segoe UI" panose="020B0502040204020203" pitchFamily="34" charset="0"/>
              </a:defRPr>
            </a:lvl1pPr>
            <a:lvl2pPr marL="650230" indent="0" algn="ctr">
              <a:buNone/>
              <a:defRPr>
                <a:solidFill>
                  <a:schemeClr val="tx1">
                    <a:tint val="75000"/>
                  </a:schemeClr>
                </a:solidFill>
              </a:defRPr>
            </a:lvl2pPr>
            <a:lvl3pPr marL="1300460" indent="0" algn="ctr">
              <a:buNone/>
              <a:defRPr>
                <a:solidFill>
                  <a:schemeClr val="tx1">
                    <a:tint val="75000"/>
                  </a:schemeClr>
                </a:solidFill>
              </a:defRPr>
            </a:lvl3pPr>
            <a:lvl4pPr marL="1950690" indent="0" algn="ctr">
              <a:buNone/>
              <a:defRPr>
                <a:solidFill>
                  <a:schemeClr val="tx1">
                    <a:tint val="75000"/>
                  </a:schemeClr>
                </a:solidFill>
              </a:defRPr>
            </a:lvl4pPr>
            <a:lvl5pPr marL="2600919" indent="0" algn="ctr">
              <a:buNone/>
              <a:defRPr>
                <a:solidFill>
                  <a:schemeClr val="tx1">
                    <a:tint val="75000"/>
                  </a:schemeClr>
                </a:solidFill>
              </a:defRPr>
            </a:lvl5pPr>
            <a:lvl6pPr marL="3251149" indent="0" algn="ctr">
              <a:buNone/>
              <a:defRPr>
                <a:solidFill>
                  <a:schemeClr val="tx1">
                    <a:tint val="75000"/>
                  </a:schemeClr>
                </a:solidFill>
              </a:defRPr>
            </a:lvl6pPr>
            <a:lvl7pPr marL="3901379" indent="0" algn="ctr">
              <a:buNone/>
              <a:defRPr>
                <a:solidFill>
                  <a:schemeClr val="tx1">
                    <a:tint val="75000"/>
                  </a:schemeClr>
                </a:solidFill>
              </a:defRPr>
            </a:lvl7pPr>
            <a:lvl8pPr marL="4551609" indent="0" algn="ctr">
              <a:buNone/>
              <a:defRPr>
                <a:solidFill>
                  <a:schemeClr val="tx1">
                    <a:tint val="75000"/>
                  </a:schemeClr>
                </a:solidFill>
              </a:defRPr>
            </a:lvl8pPr>
            <a:lvl9pPr marL="5201839" indent="0" algn="ctr">
              <a:buNone/>
              <a:defRPr>
                <a:solidFill>
                  <a:schemeClr val="tx1">
                    <a:tint val="75000"/>
                  </a:schemeClr>
                </a:solidFill>
              </a:defRPr>
            </a:lvl9pPr>
          </a:lstStyle>
          <a:p>
            <a:r>
              <a:rPr lang="en-US" dirty="0"/>
              <a:t>Formatvorlage des Untertitelmasters durch Klicken bearbeiten</a:t>
            </a:r>
            <a:endParaRPr lang="de-DE" dirty="0"/>
          </a:p>
        </p:txBody>
      </p:sp>
      <p:sp>
        <p:nvSpPr>
          <p:cNvPr id="6" name="Textfeld 2">
            <a:extLst>
              <a:ext uri="{FF2B5EF4-FFF2-40B4-BE49-F238E27FC236}">
                <a16:creationId xmlns:a16="http://schemas.microsoft.com/office/drawing/2014/main" id="{15CC359C-D216-46D3-B533-CDFBE7821746}"/>
              </a:ext>
            </a:extLst>
          </p:cNvPr>
          <p:cNvSpPr txBox="1">
            <a:spLocks noChangeArrowheads="1"/>
          </p:cNvSpPr>
          <p:nvPr userDrawn="1"/>
        </p:nvSpPr>
        <p:spPr bwMode="auto">
          <a:xfrm>
            <a:off x="9120291" y="1198881"/>
            <a:ext cx="3286765" cy="250453"/>
          </a:xfrm>
          <a:prstGeom prst="rect">
            <a:avLst/>
          </a:prstGeom>
          <a:noFill/>
          <a:ln w="9525">
            <a:noFill/>
            <a:miter lim="800000"/>
            <a:headEnd/>
            <a:tailEnd/>
          </a:ln>
        </p:spPr>
        <p:txBody>
          <a:bodyPr rot="0" vert="horz" wrap="square" lIns="91440" tIns="45720" rIns="91440" bIns="45720" anchor="t" anchorCtr="0">
            <a:spAutoFit/>
          </a:bodyPr>
          <a:lstStyle/>
          <a:p>
            <a:pPr>
              <a:lnSpc>
                <a:spcPct val="127000"/>
              </a:lnSpc>
              <a:spcBef>
                <a:spcPts val="400"/>
              </a:spcBef>
              <a:spcAft>
                <a:spcPts val="400"/>
              </a:spcAft>
            </a:pPr>
            <a:r>
              <a:rPr lang="de-DE" sz="900" b="1" dirty="0">
                <a:solidFill>
                  <a:schemeClr val="tx2"/>
                </a:solidFill>
                <a:effectLst/>
                <a:latin typeface="Segoe UI" panose="020B0502040204020203" pitchFamily="34" charset="0"/>
                <a:ea typeface="Times New Roman" panose="02020603050405020304" pitchFamily="18" charset="0"/>
                <a:cs typeface="Times New Roman" panose="02020603050405020304" pitchFamily="18" charset="0"/>
              </a:rPr>
              <a:t>Didaktik der Primarstufe – Schwerpunkt Mathematik</a:t>
            </a:r>
            <a:endParaRPr lang="de-DE" sz="1800" dirty="0">
              <a:solidFill>
                <a:schemeClr val="tx2"/>
              </a:solidFill>
              <a:effectLst/>
              <a:latin typeface="Segoe UI" panose="020B0502040204020203" pitchFamily="34"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4488291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Bild-Text-Kombi-3">
    <p:spTree>
      <p:nvGrpSpPr>
        <p:cNvPr id="1" name=""/>
        <p:cNvGrpSpPr/>
        <p:nvPr/>
      </p:nvGrpSpPr>
      <p:grpSpPr>
        <a:xfrm>
          <a:off x="0" y="0"/>
          <a:ext cx="0" cy="0"/>
          <a:chOff x="0" y="0"/>
          <a:chExt cx="0" cy="0"/>
        </a:xfrm>
      </p:grpSpPr>
      <p:sp>
        <p:nvSpPr>
          <p:cNvPr id="4" name="Rechteck 18"/>
          <p:cNvSpPr>
            <a:spLocks noChangeArrowheads="1"/>
          </p:cNvSpPr>
          <p:nvPr userDrawn="1"/>
        </p:nvSpPr>
        <p:spPr bwMode="auto">
          <a:xfrm flipH="1">
            <a:off x="-6774" y="8895644"/>
            <a:ext cx="13018348" cy="857956"/>
          </a:xfrm>
          <a:prstGeom prst="rect">
            <a:avLst/>
          </a:prstGeom>
          <a:solidFill>
            <a:schemeClr val="tx2"/>
          </a:solidFill>
          <a:ln>
            <a:noFill/>
          </a:ln>
        </p:spPr>
        <p:txBody>
          <a:bodyPr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ctr" defTabSz="650230" rtl="0" eaLnBrk="1" fontAlgn="base" latinLnBrk="0" hangingPunct="1">
              <a:lnSpc>
                <a:spcPct val="100000"/>
              </a:lnSpc>
              <a:spcBef>
                <a:spcPct val="0"/>
              </a:spcBef>
              <a:spcAft>
                <a:spcPct val="0"/>
              </a:spcAft>
              <a:buClrTx/>
              <a:buSzTx/>
              <a:buFontTx/>
              <a:buNone/>
              <a:tabLst/>
              <a:defRPr/>
            </a:pPr>
            <a:endParaRPr kumimoji="0" lang="de-DE" altLang="de-DE" sz="2560" b="0" i="0" u="none" strike="noStrike" kern="1200" cap="none" spc="0" normalizeH="0" baseline="0" noProof="0">
              <a:ln>
                <a:noFill/>
              </a:ln>
              <a:solidFill>
                <a:srgbClr val="FFFFFF"/>
              </a:solidFill>
              <a:effectLst/>
              <a:uLnTx/>
              <a:uFillTx/>
              <a:latin typeface="Calibri" panose="020F0502020204030204" pitchFamily="34" charset="0"/>
              <a:ea typeface="+mn-ea"/>
              <a:cs typeface="+mn-cs"/>
            </a:endParaRPr>
          </a:p>
        </p:txBody>
      </p:sp>
      <p:cxnSp>
        <p:nvCxnSpPr>
          <p:cNvPr id="5" name="Gerade Verbindung 14"/>
          <p:cNvCxnSpPr/>
          <p:nvPr userDrawn="1"/>
        </p:nvCxnSpPr>
        <p:spPr>
          <a:xfrm rot="5400000">
            <a:off x="1365957" y="9381068"/>
            <a:ext cx="742808" cy="2257"/>
          </a:xfrm>
          <a:prstGeom prst="line">
            <a:avLst/>
          </a:prstGeom>
          <a:ln w="6350" cap="flat" cmpd="sng" algn="ctr">
            <a:solidFill>
              <a:schemeClr val="bg2"/>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6" name="Gerade Verbindung 15"/>
          <p:cNvCxnSpPr/>
          <p:nvPr userDrawn="1"/>
        </p:nvCxnSpPr>
        <p:spPr>
          <a:xfrm rot="5400000">
            <a:off x="11151166" y="9381068"/>
            <a:ext cx="742808" cy="2257"/>
          </a:xfrm>
          <a:prstGeom prst="line">
            <a:avLst/>
          </a:prstGeom>
          <a:ln w="6350" cap="flat" cmpd="sng" algn="ctr">
            <a:solidFill>
              <a:schemeClr val="bg2"/>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sp>
        <p:nvSpPr>
          <p:cNvPr id="7" name="Rechteck 18"/>
          <p:cNvSpPr>
            <a:spLocks noChangeArrowheads="1"/>
          </p:cNvSpPr>
          <p:nvPr userDrawn="1"/>
        </p:nvSpPr>
        <p:spPr bwMode="auto">
          <a:xfrm flipH="1">
            <a:off x="0" y="8904676"/>
            <a:ext cx="13016090" cy="76764"/>
          </a:xfrm>
          <a:prstGeom prst="rect">
            <a:avLst/>
          </a:prstGeom>
          <a:solidFill>
            <a:schemeClr val="accent3"/>
          </a:solidFill>
          <a:ln>
            <a:noFill/>
          </a:ln>
        </p:spPr>
        <p:txBody>
          <a:bodyPr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ctr" defTabSz="650230" rtl="0" eaLnBrk="1" fontAlgn="base" latinLnBrk="0" hangingPunct="1">
              <a:lnSpc>
                <a:spcPct val="100000"/>
              </a:lnSpc>
              <a:spcBef>
                <a:spcPct val="0"/>
              </a:spcBef>
              <a:spcAft>
                <a:spcPct val="0"/>
              </a:spcAft>
              <a:buClrTx/>
              <a:buSzTx/>
              <a:buFontTx/>
              <a:buNone/>
              <a:tabLst/>
              <a:defRPr/>
            </a:pPr>
            <a:endParaRPr kumimoji="0" lang="de-DE" altLang="de-DE" sz="2560" b="0" i="0" u="none" strike="noStrike" kern="1200" cap="none" spc="0" normalizeH="0" baseline="0" noProof="0">
              <a:ln>
                <a:noFill/>
              </a:ln>
              <a:solidFill>
                <a:srgbClr val="FFFFFF"/>
              </a:solidFill>
              <a:effectLst/>
              <a:uLnTx/>
              <a:uFillTx/>
              <a:latin typeface="Calibri" panose="020F0502020204030204" pitchFamily="34" charset="0"/>
              <a:ea typeface="+mn-ea"/>
              <a:cs typeface="+mn-cs"/>
            </a:endParaRPr>
          </a:p>
        </p:txBody>
      </p:sp>
      <p:pic>
        <p:nvPicPr>
          <p:cNvPr id="8" name="Bild 15" descr="hauptlogo.pn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0588978" y="562188"/>
            <a:ext cx="1537547" cy="6434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Rechteck 18"/>
          <p:cNvSpPr>
            <a:spLocks noChangeArrowheads="1"/>
          </p:cNvSpPr>
          <p:nvPr userDrawn="1"/>
        </p:nvSpPr>
        <p:spPr bwMode="auto">
          <a:xfrm flipH="1" flipV="1">
            <a:off x="1" y="0"/>
            <a:ext cx="10191609" cy="63218"/>
          </a:xfrm>
          <a:prstGeom prst="rect">
            <a:avLst/>
          </a:prstGeom>
          <a:solidFill>
            <a:schemeClr val="accent1"/>
          </a:solidFill>
          <a:ln>
            <a:noFill/>
          </a:ln>
        </p:spPr>
        <p:txBody>
          <a:bodyPr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ctr" defTabSz="650230" rtl="0" eaLnBrk="1" fontAlgn="base" latinLnBrk="0" hangingPunct="1">
              <a:lnSpc>
                <a:spcPct val="100000"/>
              </a:lnSpc>
              <a:spcBef>
                <a:spcPct val="0"/>
              </a:spcBef>
              <a:spcAft>
                <a:spcPct val="0"/>
              </a:spcAft>
              <a:buClrTx/>
              <a:buSzTx/>
              <a:buFontTx/>
              <a:buNone/>
              <a:tabLst/>
              <a:defRPr/>
            </a:pPr>
            <a:endParaRPr kumimoji="0" lang="de-DE" altLang="de-DE" sz="2560" b="0" i="0" u="none" strike="noStrike" kern="1200" cap="none" spc="0" normalizeH="0" baseline="0" noProof="0">
              <a:ln>
                <a:noFill/>
              </a:ln>
              <a:solidFill>
                <a:srgbClr val="FFFFFF"/>
              </a:solidFill>
              <a:effectLst/>
              <a:uLnTx/>
              <a:uFillTx/>
              <a:latin typeface="Calibri" panose="020F0502020204030204" pitchFamily="34" charset="0"/>
              <a:ea typeface="+mn-ea"/>
              <a:cs typeface="+mn-cs"/>
            </a:endParaRPr>
          </a:p>
        </p:txBody>
      </p:sp>
      <p:sp>
        <p:nvSpPr>
          <p:cNvPr id="10" name="Rechteck 18"/>
          <p:cNvSpPr>
            <a:spLocks noChangeArrowheads="1"/>
          </p:cNvSpPr>
          <p:nvPr userDrawn="1"/>
        </p:nvSpPr>
        <p:spPr bwMode="auto">
          <a:xfrm flipH="1" flipV="1">
            <a:off x="10189352" y="1"/>
            <a:ext cx="2815448" cy="31609"/>
          </a:xfrm>
          <a:prstGeom prst="rect">
            <a:avLst/>
          </a:prstGeom>
          <a:solidFill>
            <a:schemeClr val="accent2"/>
          </a:solidFill>
          <a:ln>
            <a:noFill/>
          </a:ln>
        </p:spPr>
        <p:txBody>
          <a:bodyPr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ctr" defTabSz="650230" rtl="0" eaLnBrk="1" fontAlgn="base" latinLnBrk="0" hangingPunct="1">
              <a:lnSpc>
                <a:spcPct val="100000"/>
              </a:lnSpc>
              <a:spcBef>
                <a:spcPct val="0"/>
              </a:spcBef>
              <a:spcAft>
                <a:spcPct val="0"/>
              </a:spcAft>
              <a:buClrTx/>
              <a:buSzTx/>
              <a:buFontTx/>
              <a:buNone/>
              <a:tabLst/>
              <a:defRPr/>
            </a:pPr>
            <a:endParaRPr kumimoji="0" lang="de-DE" altLang="de-DE" sz="2560" b="0" i="0" u="none" strike="noStrike" kern="1200" cap="none" spc="0" normalizeH="0" baseline="0" noProof="0" dirty="0">
              <a:ln>
                <a:noFill/>
              </a:ln>
              <a:solidFill>
                <a:srgbClr val="FFFFFF"/>
              </a:solidFill>
              <a:effectLst/>
              <a:uLnTx/>
              <a:uFillTx/>
              <a:latin typeface="Calibri" panose="020F0502020204030204" pitchFamily="34" charset="0"/>
              <a:ea typeface="+mn-ea"/>
              <a:cs typeface="+mn-cs"/>
            </a:endParaRPr>
          </a:p>
        </p:txBody>
      </p:sp>
      <p:sp>
        <p:nvSpPr>
          <p:cNvPr id="11" name="Rechteck 10"/>
          <p:cNvSpPr/>
          <p:nvPr userDrawn="1"/>
        </p:nvSpPr>
        <p:spPr>
          <a:xfrm>
            <a:off x="6527236" y="1919112"/>
            <a:ext cx="6493369" cy="6976533"/>
          </a:xfrm>
          <a:prstGeom prst="rect">
            <a:avLst/>
          </a:prstGeom>
          <a:solidFill>
            <a:schemeClr val="bg1">
              <a:lumMod val="85000"/>
            </a:schemeClr>
          </a:solidFill>
          <a:ln>
            <a:solidFill>
              <a:schemeClr val="bg1">
                <a:lumMod val="85000"/>
              </a:schemeClr>
            </a:solidFill>
          </a:ln>
        </p:spPr>
        <p:style>
          <a:lnRef idx="1">
            <a:schemeClr val="accent1"/>
          </a:lnRef>
          <a:fillRef idx="3">
            <a:schemeClr val="accent1"/>
          </a:fillRef>
          <a:effectRef idx="2">
            <a:schemeClr val="accent1"/>
          </a:effectRef>
          <a:fontRef idx="minor">
            <a:schemeClr val="lt1"/>
          </a:fontRef>
        </p:style>
        <p:txBody>
          <a:bodyPr anchor="ctr"/>
          <a:lstStyle/>
          <a:p>
            <a:pPr marL="0" marR="0" lvl="0" indent="0" algn="ctr" defTabSz="650230" rtl="0" eaLnBrk="0" fontAlgn="base" latinLnBrk="0" hangingPunct="0">
              <a:lnSpc>
                <a:spcPct val="100000"/>
              </a:lnSpc>
              <a:spcBef>
                <a:spcPct val="0"/>
              </a:spcBef>
              <a:spcAft>
                <a:spcPct val="0"/>
              </a:spcAft>
              <a:buClrTx/>
              <a:buSzTx/>
              <a:buFontTx/>
              <a:buNone/>
              <a:tabLst/>
              <a:defRPr/>
            </a:pPr>
            <a:endParaRPr kumimoji="0" lang="de-DE" sz="2560" b="0" i="0" u="none" strike="noStrike" kern="1200" cap="none" spc="0" normalizeH="0" baseline="0" noProof="0">
              <a:ln>
                <a:noFill/>
              </a:ln>
              <a:solidFill>
                <a:prstClr val="white"/>
              </a:solidFill>
              <a:effectLst/>
              <a:uLnTx/>
              <a:uFillTx/>
              <a:latin typeface="+mn-lt"/>
              <a:ea typeface="+mn-ea"/>
              <a:cs typeface="+mn-cs"/>
            </a:endParaRPr>
          </a:p>
        </p:txBody>
      </p:sp>
      <p:sp>
        <p:nvSpPr>
          <p:cNvPr id="17" name="Textplatzhalter 28"/>
          <p:cNvSpPr>
            <a:spLocks noGrp="1"/>
          </p:cNvSpPr>
          <p:nvPr>
            <p:ph type="body" sz="quarter" idx="11"/>
          </p:nvPr>
        </p:nvSpPr>
        <p:spPr>
          <a:xfrm>
            <a:off x="408659" y="1920068"/>
            <a:ext cx="5372793" cy="6394027"/>
          </a:xfrm>
          <a:prstGeom prst="rect">
            <a:avLst/>
          </a:prstGeom>
        </p:spPr>
        <p:txBody>
          <a:bodyPr vert="horz" lIns="0"/>
          <a:lstStyle>
            <a:lvl1pPr marL="0" marR="0" indent="-487672" algn="l" defTabSz="650230" rtl="0" eaLnBrk="0" fontAlgn="base" latinLnBrk="0" hangingPunct="0">
              <a:lnSpc>
                <a:spcPct val="150000"/>
              </a:lnSpc>
              <a:spcBef>
                <a:spcPct val="20000"/>
              </a:spcBef>
              <a:spcAft>
                <a:spcPct val="0"/>
              </a:spcAft>
              <a:buClrTx/>
              <a:buSzTx/>
              <a:buFontTx/>
              <a:buNone/>
              <a:tabLst/>
              <a:defRPr sz="2844">
                <a:solidFill>
                  <a:schemeClr val="tx2"/>
                </a:solidFill>
                <a:latin typeface="Segoe UI" panose="020B0502040204020203" pitchFamily="34" charset="0"/>
                <a:cs typeface="Segoe UI" panose="020B0502040204020203" pitchFamily="34" charset="0"/>
              </a:defRPr>
            </a:lvl1pPr>
            <a:lvl2pPr marL="650230" indent="0" algn="l">
              <a:buFontTx/>
              <a:buNone/>
              <a:defRPr sz="2560">
                <a:solidFill>
                  <a:schemeClr val="tx2"/>
                </a:solidFill>
                <a:latin typeface="Segoe UI" panose="020B0502040204020203" pitchFamily="34" charset="0"/>
                <a:cs typeface="Segoe UI" panose="020B0502040204020203" pitchFamily="34" charset="0"/>
              </a:defRPr>
            </a:lvl2pPr>
            <a:lvl3pPr marL="1300460" indent="0" algn="l">
              <a:buFontTx/>
              <a:buNone/>
              <a:defRPr sz="2560">
                <a:solidFill>
                  <a:schemeClr val="tx2"/>
                </a:solidFill>
                <a:latin typeface="Segoe UI" panose="020B0502040204020203" pitchFamily="34" charset="0"/>
                <a:cs typeface="Segoe UI" panose="020B0502040204020203" pitchFamily="34" charset="0"/>
              </a:defRPr>
            </a:lvl3pPr>
            <a:lvl4pPr marL="1950690" indent="0" algn="l">
              <a:buFontTx/>
              <a:buNone/>
              <a:defRPr sz="2560">
                <a:solidFill>
                  <a:schemeClr val="tx2"/>
                </a:solidFill>
                <a:latin typeface="Segoe UI" panose="020B0502040204020203" pitchFamily="34" charset="0"/>
                <a:cs typeface="Segoe UI" panose="020B0502040204020203" pitchFamily="34" charset="0"/>
              </a:defRPr>
            </a:lvl4pPr>
            <a:lvl5pPr marL="2600919" indent="0" algn="l">
              <a:buFontTx/>
              <a:buNone/>
              <a:defRPr sz="2560">
                <a:solidFill>
                  <a:schemeClr val="tx2"/>
                </a:solidFill>
                <a:latin typeface="Segoe UI" panose="020B0502040204020203" pitchFamily="34" charset="0"/>
                <a:cs typeface="Segoe UI" panose="020B0502040204020203" pitchFamily="34" charset="0"/>
              </a:defRPr>
            </a:lvl5pPr>
          </a:lstStyle>
          <a:p>
            <a:pPr lvl="0"/>
            <a:r>
              <a:rPr lang="de-DE" dirty="0"/>
              <a:t>Formatvorlagen des Textmasters bearbeiten</a:t>
            </a:r>
          </a:p>
        </p:txBody>
      </p:sp>
      <p:sp>
        <p:nvSpPr>
          <p:cNvPr id="18" name="Textplatzhalter 26"/>
          <p:cNvSpPr>
            <a:spLocks noGrp="1"/>
          </p:cNvSpPr>
          <p:nvPr>
            <p:ph type="body" sz="quarter" idx="10"/>
          </p:nvPr>
        </p:nvSpPr>
        <p:spPr>
          <a:xfrm>
            <a:off x="320272" y="558849"/>
            <a:ext cx="9747773" cy="646805"/>
          </a:xfrm>
          <a:prstGeom prst="rect">
            <a:avLst/>
          </a:prstGeom>
        </p:spPr>
        <p:txBody>
          <a:bodyPr vert="horz"/>
          <a:lstStyle>
            <a:lvl1pPr marL="0" indent="0">
              <a:buFont typeface="Lucida Grande"/>
              <a:buNone/>
              <a:defRPr sz="3698">
                <a:solidFill>
                  <a:schemeClr val="tx2"/>
                </a:solidFill>
                <a:latin typeface="Segoe UI" panose="020B0502040204020203" pitchFamily="34" charset="0"/>
                <a:cs typeface="Segoe UI" panose="020B0502040204020203" pitchFamily="34" charset="0"/>
              </a:defRPr>
            </a:lvl1pPr>
            <a:lvl2pPr>
              <a:defRPr sz="1280">
                <a:latin typeface="Verdana"/>
                <a:cs typeface="Verdana"/>
              </a:defRPr>
            </a:lvl2pPr>
            <a:lvl3pPr>
              <a:defRPr sz="1280">
                <a:latin typeface="Verdana"/>
                <a:cs typeface="Verdana"/>
              </a:defRPr>
            </a:lvl3pPr>
            <a:lvl4pPr>
              <a:defRPr sz="1280">
                <a:latin typeface="Verdana"/>
                <a:cs typeface="Verdana"/>
              </a:defRPr>
            </a:lvl4pPr>
            <a:lvl5pPr>
              <a:defRPr sz="1280">
                <a:latin typeface="Verdana"/>
                <a:cs typeface="Verdana"/>
              </a:defRPr>
            </a:lvl5pPr>
          </a:lstStyle>
          <a:p>
            <a:pPr lvl="0"/>
            <a:r>
              <a:rPr lang="en-US" dirty="0"/>
              <a:t>Textmasterformate durch Klicken bearbeiten</a:t>
            </a:r>
          </a:p>
        </p:txBody>
      </p:sp>
      <p:sp>
        <p:nvSpPr>
          <p:cNvPr id="12" name="Fußzeilenplatzhalter 15"/>
          <p:cNvSpPr>
            <a:spLocks noGrp="1"/>
          </p:cNvSpPr>
          <p:nvPr>
            <p:ph type="ftr" sz="quarter" idx="12"/>
          </p:nvPr>
        </p:nvSpPr>
        <p:spPr>
          <a:xfrm>
            <a:off x="1733974" y="9125938"/>
            <a:ext cx="9584267" cy="519289"/>
          </a:xfrm>
        </p:spPr>
        <p:txBody>
          <a:bodyPr rtlCol="0"/>
          <a:lstStyle>
            <a:lvl1pPr algn="l">
              <a:defRPr sz="1280">
                <a:solidFill>
                  <a:schemeClr val="bg1"/>
                </a:solidFill>
              </a:defRPr>
            </a:lvl1pPr>
          </a:lstStyle>
          <a:p>
            <a:pPr algn="ctr" defTabSz="650230">
              <a:defRPr/>
            </a:pPr>
            <a:r>
              <a:rPr lang="de-DE">
                <a:solidFill>
                  <a:prstClr val="white"/>
                </a:solidFill>
                <a:ea typeface="+mn-ea"/>
              </a:rPr>
              <a:t>Education+Literacy  ‧ #ossym 2022 ‧ Melanie Platz</a:t>
            </a:r>
            <a:endParaRPr lang="de-DE" dirty="0">
              <a:solidFill>
                <a:prstClr val="white"/>
              </a:solidFill>
              <a:ea typeface="+mn-ea"/>
            </a:endParaRPr>
          </a:p>
        </p:txBody>
      </p:sp>
      <p:sp>
        <p:nvSpPr>
          <p:cNvPr id="13" name="Foliennummernplatzhalter 16"/>
          <p:cNvSpPr>
            <a:spLocks noGrp="1"/>
          </p:cNvSpPr>
          <p:nvPr>
            <p:ph type="sldNum" sz="quarter" idx="13"/>
          </p:nvPr>
        </p:nvSpPr>
        <p:spPr>
          <a:xfrm>
            <a:off x="11724641" y="9125938"/>
            <a:ext cx="1280159" cy="519289"/>
          </a:xfrm>
        </p:spPr>
        <p:txBody>
          <a:bodyPr/>
          <a:lstStyle>
            <a:lvl1pPr algn="l">
              <a:defRPr sz="1280">
                <a:solidFill>
                  <a:schemeClr val="bg1"/>
                </a:solidFill>
              </a:defRPr>
            </a:lvl1pPr>
          </a:lstStyle>
          <a:p>
            <a:pPr defTabSz="650230">
              <a:defRPr/>
            </a:pPr>
            <a:fld id="{9F98DD93-6DD3-4886-9D58-7AA6C8D569AC}" type="slidenum">
              <a:rPr lang="de-DE" altLang="de-DE" smtClean="0">
                <a:solidFill>
                  <a:prstClr val="white"/>
                </a:solidFill>
                <a:ea typeface="+mn-ea"/>
              </a:rPr>
              <a:pPr defTabSz="650230">
                <a:defRPr/>
              </a:pPr>
              <a:t>‹Nr.›</a:t>
            </a:fld>
            <a:endParaRPr lang="de-DE" altLang="de-DE" dirty="0">
              <a:solidFill>
                <a:prstClr val="white"/>
              </a:solidFill>
              <a:ea typeface="+mn-ea"/>
            </a:endParaRPr>
          </a:p>
        </p:txBody>
      </p:sp>
      <p:sp>
        <p:nvSpPr>
          <p:cNvPr id="14" name="Datumsplatzhalter 17"/>
          <p:cNvSpPr>
            <a:spLocks noGrp="1"/>
          </p:cNvSpPr>
          <p:nvPr>
            <p:ph type="dt" sz="half" idx="14"/>
          </p:nvPr>
        </p:nvSpPr>
        <p:spPr>
          <a:xfrm>
            <a:off x="424462" y="9137228"/>
            <a:ext cx="1309511" cy="507999"/>
          </a:xfrm>
        </p:spPr>
        <p:txBody>
          <a:bodyPr rtlCol="0"/>
          <a:lstStyle>
            <a:lvl1pPr algn="r">
              <a:defRPr sz="1280">
                <a:solidFill>
                  <a:schemeClr val="bg1"/>
                </a:solidFill>
                <a:latin typeface="Segoe UI" panose="020B0502040204020203" pitchFamily="34" charset="0"/>
                <a:cs typeface="Segoe UI" panose="020B0502040204020203" pitchFamily="34" charset="0"/>
              </a:defRPr>
            </a:lvl1pPr>
          </a:lstStyle>
          <a:p>
            <a:pPr defTabSz="650230">
              <a:defRPr/>
            </a:pPr>
            <a:r>
              <a:rPr lang="de-DE">
                <a:solidFill>
                  <a:prstClr val="white"/>
                </a:solidFill>
                <a:ea typeface="+mn-ea"/>
              </a:rPr>
              <a:t>11.10.2022</a:t>
            </a:r>
            <a:endParaRPr lang="de-DE" dirty="0">
              <a:solidFill>
                <a:prstClr val="white"/>
              </a:solidFill>
              <a:ea typeface="+mn-ea"/>
            </a:endParaRPr>
          </a:p>
        </p:txBody>
      </p:sp>
    </p:spTree>
    <p:extLst>
      <p:ext uri="{BB962C8B-B14F-4D97-AF65-F5344CB8AC3E}">
        <p14:creationId xmlns:p14="http://schemas.microsoft.com/office/powerpoint/2010/main" val="284608413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Bild-Text-Kombi-4">
    <p:spTree>
      <p:nvGrpSpPr>
        <p:cNvPr id="1" name=""/>
        <p:cNvGrpSpPr/>
        <p:nvPr/>
      </p:nvGrpSpPr>
      <p:grpSpPr>
        <a:xfrm>
          <a:off x="0" y="0"/>
          <a:ext cx="0" cy="0"/>
          <a:chOff x="0" y="0"/>
          <a:chExt cx="0" cy="0"/>
        </a:xfrm>
      </p:grpSpPr>
      <p:sp>
        <p:nvSpPr>
          <p:cNvPr id="4" name="Rechteck 18"/>
          <p:cNvSpPr>
            <a:spLocks noChangeArrowheads="1"/>
          </p:cNvSpPr>
          <p:nvPr userDrawn="1"/>
        </p:nvSpPr>
        <p:spPr bwMode="auto">
          <a:xfrm flipH="1">
            <a:off x="-6774" y="8895644"/>
            <a:ext cx="13018348" cy="857956"/>
          </a:xfrm>
          <a:prstGeom prst="rect">
            <a:avLst/>
          </a:prstGeom>
          <a:solidFill>
            <a:schemeClr val="tx2"/>
          </a:solidFill>
          <a:ln>
            <a:noFill/>
          </a:ln>
        </p:spPr>
        <p:txBody>
          <a:bodyPr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ctr" defTabSz="650230" rtl="0" eaLnBrk="1" fontAlgn="base" latinLnBrk="0" hangingPunct="1">
              <a:lnSpc>
                <a:spcPct val="100000"/>
              </a:lnSpc>
              <a:spcBef>
                <a:spcPct val="0"/>
              </a:spcBef>
              <a:spcAft>
                <a:spcPct val="0"/>
              </a:spcAft>
              <a:buClrTx/>
              <a:buSzTx/>
              <a:buFontTx/>
              <a:buNone/>
              <a:tabLst/>
              <a:defRPr/>
            </a:pPr>
            <a:endParaRPr kumimoji="0" lang="de-DE" altLang="de-DE" sz="2560" b="0" i="0" u="none" strike="noStrike" kern="1200" cap="none" spc="0" normalizeH="0" baseline="0" noProof="0">
              <a:ln>
                <a:noFill/>
              </a:ln>
              <a:solidFill>
                <a:srgbClr val="FFFFFF"/>
              </a:solidFill>
              <a:effectLst/>
              <a:uLnTx/>
              <a:uFillTx/>
              <a:latin typeface="Calibri" panose="020F0502020204030204" pitchFamily="34" charset="0"/>
              <a:ea typeface="+mn-ea"/>
              <a:cs typeface="+mn-cs"/>
            </a:endParaRPr>
          </a:p>
        </p:txBody>
      </p:sp>
      <p:cxnSp>
        <p:nvCxnSpPr>
          <p:cNvPr id="5" name="Gerade Verbindung 14"/>
          <p:cNvCxnSpPr/>
          <p:nvPr userDrawn="1"/>
        </p:nvCxnSpPr>
        <p:spPr>
          <a:xfrm rot="5400000">
            <a:off x="1365957" y="9381068"/>
            <a:ext cx="742808" cy="2257"/>
          </a:xfrm>
          <a:prstGeom prst="line">
            <a:avLst/>
          </a:prstGeom>
          <a:ln w="6350" cap="flat" cmpd="sng" algn="ctr">
            <a:solidFill>
              <a:schemeClr val="bg2"/>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6" name="Gerade Verbindung 15"/>
          <p:cNvCxnSpPr/>
          <p:nvPr userDrawn="1"/>
        </p:nvCxnSpPr>
        <p:spPr>
          <a:xfrm rot="5400000">
            <a:off x="11151166" y="9381068"/>
            <a:ext cx="742808" cy="2257"/>
          </a:xfrm>
          <a:prstGeom prst="line">
            <a:avLst/>
          </a:prstGeom>
          <a:ln w="6350" cap="flat" cmpd="sng" algn="ctr">
            <a:solidFill>
              <a:schemeClr val="bg2"/>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sp>
        <p:nvSpPr>
          <p:cNvPr id="7" name="Rechteck 18"/>
          <p:cNvSpPr>
            <a:spLocks noChangeArrowheads="1"/>
          </p:cNvSpPr>
          <p:nvPr userDrawn="1"/>
        </p:nvSpPr>
        <p:spPr bwMode="auto">
          <a:xfrm flipH="1">
            <a:off x="0" y="8904676"/>
            <a:ext cx="13016090" cy="76764"/>
          </a:xfrm>
          <a:prstGeom prst="rect">
            <a:avLst/>
          </a:prstGeom>
          <a:solidFill>
            <a:schemeClr val="accent3"/>
          </a:solidFill>
          <a:ln>
            <a:noFill/>
          </a:ln>
        </p:spPr>
        <p:txBody>
          <a:bodyPr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ctr" defTabSz="650230" rtl="0" eaLnBrk="1" fontAlgn="base" latinLnBrk="0" hangingPunct="1">
              <a:lnSpc>
                <a:spcPct val="100000"/>
              </a:lnSpc>
              <a:spcBef>
                <a:spcPct val="0"/>
              </a:spcBef>
              <a:spcAft>
                <a:spcPct val="0"/>
              </a:spcAft>
              <a:buClrTx/>
              <a:buSzTx/>
              <a:buFontTx/>
              <a:buNone/>
              <a:tabLst/>
              <a:defRPr/>
            </a:pPr>
            <a:endParaRPr kumimoji="0" lang="de-DE" altLang="de-DE" sz="2560" b="0" i="0" u="none" strike="noStrike" kern="1200" cap="none" spc="0" normalizeH="0" baseline="0" noProof="0">
              <a:ln>
                <a:noFill/>
              </a:ln>
              <a:solidFill>
                <a:srgbClr val="FFFFFF"/>
              </a:solidFill>
              <a:effectLst/>
              <a:uLnTx/>
              <a:uFillTx/>
              <a:latin typeface="Calibri" panose="020F0502020204030204" pitchFamily="34" charset="0"/>
              <a:ea typeface="+mn-ea"/>
              <a:cs typeface="+mn-cs"/>
            </a:endParaRPr>
          </a:p>
        </p:txBody>
      </p:sp>
      <p:pic>
        <p:nvPicPr>
          <p:cNvPr id="8" name="Bild 15" descr="hauptlogo.pn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0588978" y="562188"/>
            <a:ext cx="1537547" cy="6434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Rechteck 18"/>
          <p:cNvSpPr>
            <a:spLocks noChangeArrowheads="1"/>
          </p:cNvSpPr>
          <p:nvPr userDrawn="1"/>
        </p:nvSpPr>
        <p:spPr bwMode="auto">
          <a:xfrm flipH="1" flipV="1">
            <a:off x="1" y="0"/>
            <a:ext cx="10191609" cy="63218"/>
          </a:xfrm>
          <a:prstGeom prst="rect">
            <a:avLst/>
          </a:prstGeom>
          <a:solidFill>
            <a:schemeClr val="accent1"/>
          </a:solidFill>
          <a:ln>
            <a:noFill/>
          </a:ln>
        </p:spPr>
        <p:txBody>
          <a:bodyPr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ctr" defTabSz="650230" rtl="0" eaLnBrk="1" fontAlgn="base" latinLnBrk="0" hangingPunct="1">
              <a:lnSpc>
                <a:spcPct val="100000"/>
              </a:lnSpc>
              <a:spcBef>
                <a:spcPct val="0"/>
              </a:spcBef>
              <a:spcAft>
                <a:spcPct val="0"/>
              </a:spcAft>
              <a:buClrTx/>
              <a:buSzTx/>
              <a:buFontTx/>
              <a:buNone/>
              <a:tabLst/>
              <a:defRPr/>
            </a:pPr>
            <a:endParaRPr kumimoji="0" lang="de-DE" altLang="de-DE" sz="2560" b="0" i="0" u="none" strike="noStrike" kern="1200" cap="none" spc="0" normalizeH="0" baseline="0" noProof="0">
              <a:ln>
                <a:noFill/>
              </a:ln>
              <a:solidFill>
                <a:srgbClr val="FFFFFF"/>
              </a:solidFill>
              <a:effectLst/>
              <a:uLnTx/>
              <a:uFillTx/>
              <a:latin typeface="Calibri" panose="020F0502020204030204" pitchFamily="34" charset="0"/>
              <a:ea typeface="+mn-ea"/>
              <a:cs typeface="+mn-cs"/>
            </a:endParaRPr>
          </a:p>
        </p:txBody>
      </p:sp>
      <p:sp>
        <p:nvSpPr>
          <p:cNvPr id="10" name="Rechteck 18"/>
          <p:cNvSpPr>
            <a:spLocks noChangeArrowheads="1"/>
          </p:cNvSpPr>
          <p:nvPr userDrawn="1"/>
        </p:nvSpPr>
        <p:spPr bwMode="auto">
          <a:xfrm flipH="1" flipV="1">
            <a:off x="10189352" y="1"/>
            <a:ext cx="2815448" cy="31609"/>
          </a:xfrm>
          <a:prstGeom prst="rect">
            <a:avLst/>
          </a:prstGeom>
          <a:solidFill>
            <a:schemeClr val="accent2"/>
          </a:solidFill>
          <a:ln>
            <a:noFill/>
          </a:ln>
        </p:spPr>
        <p:txBody>
          <a:bodyPr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ctr" defTabSz="650230" rtl="0" eaLnBrk="1" fontAlgn="base" latinLnBrk="0" hangingPunct="1">
              <a:lnSpc>
                <a:spcPct val="100000"/>
              </a:lnSpc>
              <a:spcBef>
                <a:spcPct val="0"/>
              </a:spcBef>
              <a:spcAft>
                <a:spcPct val="0"/>
              </a:spcAft>
              <a:buClrTx/>
              <a:buSzTx/>
              <a:buFontTx/>
              <a:buNone/>
              <a:tabLst/>
              <a:defRPr/>
            </a:pPr>
            <a:endParaRPr kumimoji="0" lang="de-DE" altLang="de-DE" sz="2560" b="0" i="0" u="none" strike="noStrike" kern="1200" cap="none" spc="0" normalizeH="0" baseline="0" noProof="0" dirty="0">
              <a:ln>
                <a:noFill/>
              </a:ln>
              <a:solidFill>
                <a:srgbClr val="FFFFFF"/>
              </a:solidFill>
              <a:effectLst/>
              <a:uLnTx/>
              <a:uFillTx/>
              <a:latin typeface="Calibri" panose="020F0502020204030204" pitchFamily="34" charset="0"/>
              <a:ea typeface="+mn-ea"/>
              <a:cs typeface="+mn-cs"/>
            </a:endParaRPr>
          </a:p>
        </p:txBody>
      </p:sp>
      <p:sp>
        <p:nvSpPr>
          <p:cNvPr id="11" name="Rechteck 10"/>
          <p:cNvSpPr/>
          <p:nvPr userDrawn="1"/>
        </p:nvSpPr>
        <p:spPr>
          <a:xfrm>
            <a:off x="9031" y="1919112"/>
            <a:ext cx="6493369" cy="6976533"/>
          </a:xfrm>
          <a:prstGeom prst="rect">
            <a:avLst/>
          </a:prstGeom>
          <a:solidFill>
            <a:schemeClr val="bg1">
              <a:lumMod val="85000"/>
            </a:schemeClr>
          </a:solidFill>
          <a:ln>
            <a:solidFill>
              <a:schemeClr val="bg1">
                <a:lumMod val="85000"/>
              </a:schemeClr>
            </a:solidFill>
          </a:ln>
        </p:spPr>
        <p:style>
          <a:lnRef idx="1">
            <a:schemeClr val="accent1"/>
          </a:lnRef>
          <a:fillRef idx="3">
            <a:schemeClr val="accent1"/>
          </a:fillRef>
          <a:effectRef idx="2">
            <a:schemeClr val="accent1"/>
          </a:effectRef>
          <a:fontRef idx="minor">
            <a:schemeClr val="lt1"/>
          </a:fontRef>
        </p:style>
        <p:txBody>
          <a:bodyPr anchor="ctr"/>
          <a:lstStyle/>
          <a:p>
            <a:pPr marL="0" marR="0" lvl="0" indent="0" algn="ctr" defTabSz="650230" rtl="0" eaLnBrk="0" fontAlgn="base" latinLnBrk="0" hangingPunct="0">
              <a:lnSpc>
                <a:spcPct val="100000"/>
              </a:lnSpc>
              <a:spcBef>
                <a:spcPct val="0"/>
              </a:spcBef>
              <a:spcAft>
                <a:spcPct val="0"/>
              </a:spcAft>
              <a:buClrTx/>
              <a:buSzTx/>
              <a:buFontTx/>
              <a:buNone/>
              <a:tabLst/>
              <a:defRPr/>
            </a:pPr>
            <a:endParaRPr kumimoji="0" lang="de-DE" sz="2560" b="0" i="0" u="none" strike="noStrike" kern="1200" cap="none" spc="0" normalizeH="0" baseline="0" noProof="0">
              <a:ln>
                <a:noFill/>
              </a:ln>
              <a:solidFill>
                <a:prstClr val="white"/>
              </a:solidFill>
              <a:effectLst/>
              <a:uLnTx/>
              <a:uFillTx/>
              <a:latin typeface="+mn-lt"/>
              <a:ea typeface="+mn-ea"/>
              <a:cs typeface="+mn-cs"/>
            </a:endParaRPr>
          </a:p>
        </p:txBody>
      </p:sp>
      <p:sp>
        <p:nvSpPr>
          <p:cNvPr id="18" name="Textplatzhalter 26"/>
          <p:cNvSpPr>
            <a:spLocks noGrp="1"/>
          </p:cNvSpPr>
          <p:nvPr>
            <p:ph type="body" sz="quarter" idx="10"/>
          </p:nvPr>
        </p:nvSpPr>
        <p:spPr>
          <a:xfrm>
            <a:off x="320272" y="558849"/>
            <a:ext cx="9747773" cy="646805"/>
          </a:xfrm>
          <a:prstGeom prst="rect">
            <a:avLst/>
          </a:prstGeom>
        </p:spPr>
        <p:txBody>
          <a:bodyPr vert="horz"/>
          <a:lstStyle>
            <a:lvl1pPr marL="0" indent="0">
              <a:buFont typeface="Lucida Grande"/>
              <a:buNone/>
              <a:defRPr sz="3698">
                <a:solidFill>
                  <a:schemeClr val="tx2"/>
                </a:solidFill>
                <a:latin typeface="Segoe UI" panose="020B0502040204020203" pitchFamily="34" charset="0"/>
                <a:cs typeface="Segoe UI" panose="020B0502040204020203" pitchFamily="34" charset="0"/>
              </a:defRPr>
            </a:lvl1pPr>
            <a:lvl2pPr>
              <a:defRPr sz="1280">
                <a:latin typeface="Verdana"/>
                <a:cs typeface="Verdana"/>
              </a:defRPr>
            </a:lvl2pPr>
            <a:lvl3pPr>
              <a:defRPr sz="1280">
                <a:latin typeface="Verdana"/>
                <a:cs typeface="Verdana"/>
              </a:defRPr>
            </a:lvl3pPr>
            <a:lvl4pPr>
              <a:defRPr sz="1280">
                <a:latin typeface="Verdana"/>
                <a:cs typeface="Verdana"/>
              </a:defRPr>
            </a:lvl4pPr>
            <a:lvl5pPr>
              <a:defRPr sz="1280">
                <a:latin typeface="Verdana"/>
                <a:cs typeface="Verdana"/>
              </a:defRPr>
            </a:lvl5pPr>
          </a:lstStyle>
          <a:p>
            <a:pPr lvl="0"/>
            <a:r>
              <a:rPr lang="en-US" dirty="0"/>
              <a:t>Textmasterformate durch Klicken bearbeiten</a:t>
            </a:r>
          </a:p>
        </p:txBody>
      </p:sp>
      <p:sp>
        <p:nvSpPr>
          <p:cNvPr id="15" name="Content Placeholder 2"/>
          <p:cNvSpPr>
            <a:spLocks noGrp="1"/>
          </p:cNvSpPr>
          <p:nvPr>
            <p:ph idx="1"/>
          </p:nvPr>
        </p:nvSpPr>
        <p:spPr>
          <a:xfrm>
            <a:off x="6707222" y="1913172"/>
            <a:ext cx="5439623" cy="6987822"/>
          </a:xfrm>
          <a:prstGeom prst="rect">
            <a:avLst/>
          </a:prstGeom>
        </p:spPr>
        <p:txBody>
          <a:bodyPr lIns="0" tIns="46800"/>
          <a:lstStyle>
            <a:lvl1pPr marL="487672" indent="-487672">
              <a:lnSpc>
                <a:spcPct val="100000"/>
              </a:lnSpc>
              <a:spcBef>
                <a:spcPts val="1422"/>
              </a:spcBef>
              <a:buFont typeface="Arial" panose="020B0604020202020204" pitchFamily="34" charset="0"/>
              <a:buChar char="•"/>
              <a:defRPr sz="2844">
                <a:solidFill>
                  <a:schemeClr val="tx2"/>
                </a:solidFill>
                <a:latin typeface="Segoe UI" panose="020B0502040204020203" pitchFamily="34" charset="0"/>
                <a:cs typeface="Segoe UI" panose="020B0502040204020203" pitchFamily="34" charset="0"/>
              </a:defRPr>
            </a:lvl1pPr>
            <a:lvl2pPr marL="1056623" indent="-406394">
              <a:spcBef>
                <a:spcPts val="1422"/>
              </a:spcBef>
              <a:buFont typeface="Arial" panose="020B0604020202020204" pitchFamily="34" charset="0"/>
              <a:buChar char="•"/>
              <a:defRPr sz="2560">
                <a:solidFill>
                  <a:schemeClr val="tx2"/>
                </a:solidFill>
                <a:latin typeface="Segoe UI" panose="020B0502040204020203" pitchFamily="34" charset="0"/>
                <a:cs typeface="Segoe UI" panose="020B0502040204020203" pitchFamily="34" charset="0"/>
              </a:defRPr>
            </a:lvl2pPr>
            <a:lvl3pPr marL="1625575" indent="-325115">
              <a:spcBef>
                <a:spcPts val="1422"/>
              </a:spcBef>
              <a:buFont typeface="Arial" panose="020B0604020202020204" pitchFamily="34" charset="0"/>
              <a:buChar char="•"/>
              <a:defRPr sz="2276">
                <a:solidFill>
                  <a:schemeClr val="tx2"/>
                </a:solidFill>
                <a:latin typeface="Segoe UI" panose="020B0502040204020203" pitchFamily="34" charset="0"/>
                <a:cs typeface="Segoe UI" panose="020B0502040204020203" pitchFamily="34" charset="0"/>
              </a:defRPr>
            </a:lvl3pPr>
            <a:lvl4pPr marL="2275804" indent="-325115">
              <a:buFont typeface="Arial" panose="020B0604020202020204" pitchFamily="34" charset="0"/>
              <a:buChar char="•"/>
              <a:defRPr sz="2844">
                <a:solidFill>
                  <a:schemeClr val="tx2"/>
                </a:solidFill>
                <a:latin typeface="Segoe UI" panose="020B0502040204020203" pitchFamily="34" charset="0"/>
                <a:cs typeface="Segoe UI" panose="020B0502040204020203" pitchFamily="34" charset="0"/>
              </a:defRPr>
            </a:lvl4pPr>
            <a:lvl5pPr marL="2926034" indent="-325115">
              <a:buFont typeface="Arial" panose="020B0604020202020204" pitchFamily="34" charset="0"/>
              <a:buChar char="•"/>
              <a:defRPr sz="2844">
                <a:solidFill>
                  <a:schemeClr val="tx2"/>
                </a:solidFill>
                <a:latin typeface="Segoe UI" panose="020B0502040204020203" pitchFamily="34" charset="0"/>
                <a:cs typeface="Segoe UI" panose="020B0502040204020203" pitchFamily="34" charset="0"/>
              </a:defRPr>
            </a:lvl5pPr>
          </a:lstStyle>
          <a:p>
            <a:pPr lvl="0"/>
            <a:r>
              <a:rPr lang="de-DE" dirty="0"/>
              <a:t>Formatvorlagen des Textmasters bearbeiten</a:t>
            </a:r>
          </a:p>
          <a:p>
            <a:pPr lvl="1"/>
            <a:r>
              <a:rPr lang="de-DE" dirty="0"/>
              <a:t>Zweite Ebene</a:t>
            </a:r>
          </a:p>
          <a:p>
            <a:pPr lvl="2"/>
            <a:r>
              <a:rPr lang="de-DE" dirty="0"/>
              <a:t>Dritte Ebene</a:t>
            </a:r>
          </a:p>
        </p:txBody>
      </p:sp>
      <p:sp>
        <p:nvSpPr>
          <p:cNvPr id="12" name="Fußzeilenplatzhalter 15"/>
          <p:cNvSpPr>
            <a:spLocks noGrp="1"/>
          </p:cNvSpPr>
          <p:nvPr>
            <p:ph type="ftr" sz="quarter" idx="11"/>
          </p:nvPr>
        </p:nvSpPr>
        <p:spPr>
          <a:xfrm>
            <a:off x="1733974" y="9125938"/>
            <a:ext cx="9584267" cy="519289"/>
          </a:xfrm>
        </p:spPr>
        <p:txBody>
          <a:bodyPr rtlCol="0"/>
          <a:lstStyle>
            <a:lvl1pPr algn="l">
              <a:defRPr sz="1280">
                <a:solidFill>
                  <a:schemeClr val="bg1"/>
                </a:solidFill>
              </a:defRPr>
            </a:lvl1pPr>
          </a:lstStyle>
          <a:p>
            <a:pPr algn="ctr" defTabSz="650230">
              <a:defRPr/>
            </a:pPr>
            <a:r>
              <a:rPr lang="de-DE">
                <a:solidFill>
                  <a:prstClr val="white"/>
                </a:solidFill>
                <a:ea typeface="+mn-ea"/>
              </a:rPr>
              <a:t>Education+Literacy  ‧ #ossym 2022 ‧ Melanie Platz</a:t>
            </a:r>
            <a:endParaRPr lang="de-DE" dirty="0">
              <a:solidFill>
                <a:prstClr val="white"/>
              </a:solidFill>
              <a:ea typeface="+mn-ea"/>
            </a:endParaRPr>
          </a:p>
        </p:txBody>
      </p:sp>
      <p:sp>
        <p:nvSpPr>
          <p:cNvPr id="13" name="Foliennummernplatzhalter 16"/>
          <p:cNvSpPr>
            <a:spLocks noGrp="1"/>
          </p:cNvSpPr>
          <p:nvPr>
            <p:ph type="sldNum" sz="quarter" idx="12"/>
          </p:nvPr>
        </p:nvSpPr>
        <p:spPr>
          <a:xfrm>
            <a:off x="11724641" y="9125938"/>
            <a:ext cx="1280159" cy="519289"/>
          </a:xfrm>
        </p:spPr>
        <p:txBody>
          <a:bodyPr/>
          <a:lstStyle>
            <a:lvl1pPr algn="l">
              <a:defRPr sz="1280">
                <a:solidFill>
                  <a:schemeClr val="bg1"/>
                </a:solidFill>
              </a:defRPr>
            </a:lvl1pPr>
          </a:lstStyle>
          <a:p>
            <a:pPr defTabSz="650230">
              <a:defRPr/>
            </a:pPr>
            <a:fld id="{4C7DB9F0-080F-4FC0-B508-053FBA567F03}" type="slidenum">
              <a:rPr lang="de-DE" altLang="de-DE" smtClean="0">
                <a:solidFill>
                  <a:prstClr val="white"/>
                </a:solidFill>
                <a:ea typeface="+mn-ea"/>
              </a:rPr>
              <a:pPr defTabSz="650230">
                <a:defRPr/>
              </a:pPr>
              <a:t>‹Nr.›</a:t>
            </a:fld>
            <a:endParaRPr lang="de-DE" altLang="de-DE" dirty="0">
              <a:solidFill>
                <a:prstClr val="white"/>
              </a:solidFill>
              <a:ea typeface="+mn-ea"/>
            </a:endParaRPr>
          </a:p>
        </p:txBody>
      </p:sp>
      <p:sp>
        <p:nvSpPr>
          <p:cNvPr id="14" name="Datumsplatzhalter 17"/>
          <p:cNvSpPr>
            <a:spLocks noGrp="1"/>
          </p:cNvSpPr>
          <p:nvPr>
            <p:ph type="dt" sz="half" idx="13"/>
          </p:nvPr>
        </p:nvSpPr>
        <p:spPr>
          <a:xfrm>
            <a:off x="424462" y="9137228"/>
            <a:ext cx="1309511" cy="507999"/>
          </a:xfrm>
        </p:spPr>
        <p:txBody>
          <a:bodyPr rtlCol="0"/>
          <a:lstStyle>
            <a:lvl1pPr algn="r">
              <a:defRPr sz="1280">
                <a:solidFill>
                  <a:schemeClr val="bg1"/>
                </a:solidFill>
                <a:latin typeface="Segoe UI" panose="020B0502040204020203" pitchFamily="34" charset="0"/>
                <a:cs typeface="Segoe UI" panose="020B0502040204020203" pitchFamily="34" charset="0"/>
              </a:defRPr>
            </a:lvl1pPr>
          </a:lstStyle>
          <a:p>
            <a:pPr defTabSz="650230">
              <a:defRPr/>
            </a:pPr>
            <a:r>
              <a:rPr lang="de-DE">
                <a:solidFill>
                  <a:prstClr val="white"/>
                </a:solidFill>
                <a:ea typeface="+mn-ea"/>
              </a:rPr>
              <a:t>11.10.2022</a:t>
            </a:r>
            <a:endParaRPr lang="de-DE" dirty="0">
              <a:solidFill>
                <a:prstClr val="white"/>
              </a:solidFill>
              <a:ea typeface="+mn-ea"/>
            </a:endParaRPr>
          </a:p>
        </p:txBody>
      </p:sp>
    </p:spTree>
    <p:extLst>
      <p:ext uri="{BB962C8B-B14F-4D97-AF65-F5344CB8AC3E}">
        <p14:creationId xmlns:p14="http://schemas.microsoft.com/office/powerpoint/2010/main" val="261549921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Bild-Text-Kombi-5">
    <p:spTree>
      <p:nvGrpSpPr>
        <p:cNvPr id="1" name=""/>
        <p:cNvGrpSpPr/>
        <p:nvPr/>
      </p:nvGrpSpPr>
      <p:grpSpPr>
        <a:xfrm>
          <a:off x="0" y="0"/>
          <a:ext cx="0" cy="0"/>
          <a:chOff x="0" y="0"/>
          <a:chExt cx="0" cy="0"/>
        </a:xfrm>
      </p:grpSpPr>
      <p:sp>
        <p:nvSpPr>
          <p:cNvPr id="4" name="Rechteck 18"/>
          <p:cNvSpPr>
            <a:spLocks noChangeArrowheads="1"/>
          </p:cNvSpPr>
          <p:nvPr userDrawn="1"/>
        </p:nvSpPr>
        <p:spPr bwMode="auto">
          <a:xfrm flipH="1">
            <a:off x="-6774" y="8895644"/>
            <a:ext cx="13018348" cy="857956"/>
          </a:xfrm>
          <a:prstGeom prst="rect">
            <a:avLst/>
          </a:prstGeom>
          <a:solidFill>
            <a:schemeClr val="tx2"/>
          </a:solidFill>
          <a:ln>
            <a:noFill/>
          </a:ln>
        </p:spPr>
        <p:txBody>
          <a:bodyPr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ctr" defTabSz="650230" rtl="0" eaLnBrk="1" fontAlgn="base" latinLnBrk="0" hangingPunct="1">
              <a:lnSpc>
                <a:spcPct val="100000"/>
              </a:lnSpc>
              <a:spcBef>
                <a:spcPct val="0"/>
              </a:spcBef>
              <a:spcAft>
                <a:spcPct val="0"/>
              </a:spcAft>
              <a:buClrTx/>
              <a:buSzTx/>
              <a:buFontTx/>
              <a:buNone/>
              <a:tabLst/>
              <a:defRPr/>
            </a:pPr>
            <a:endParaRPr kumimoji="0" lang="de-DE" altLang="de-DE" sz="2560" b="0" i="0" u="none" strike="noStrike" kern="1200" cap="none" spc="0" normalizeH="0" baseline="0" noProof="0">
              <a:ln>
                <a:noFill/>
              </a:ln>
              <a:solidFill>
                <a:srgbClr val="FFFFFF"/>
              </a:solidFill>
              <a:effectLst/>
              <a:uLnTx/>
              <a:uFillTx/>
              <a:latin typeface="Calibri" panose="020F0502020204030204" pitchFamily="34" charset="0"/>
              <a:ea typeface="+mn-ea"/>
              <a:cs typeface="+mn-cs"/>
            </a:endParaRPr>
          </a:p>
        </p:txBody>
      </p:sp>
      <p:cxnSp>
        <p:nvCxnSpPr>
          <p:cNvPr id="5" name="Gerade Verbindung 14"/>
          <p:cNvCxnSpPr/>
          <p:nvPr userDrawn="1"/>
        </p:nvCxnSpPr>
        <p:spPr>
          <a:xfrm rot="5400000">
            <a:off x="1365957" y="9381068"/>
            <a:ext cx="742808" cy="2257"/>
          </a:xfrm>
          <a:prstGeom prst="line">
            <a:avLst/>
          </a:prstGeom>
          <a:ln w="6350" cap="flat" cmpd="sng" algn="ctr">
            <a:solidFill>
              <a:schemeClr val="bg2"/>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6" name="Gerade Verbindung 15"/>
          <p:cNvCxnSpPr/>
          <p:nvPr userDrawn="1"/>
        </p:nvCxnSpPr>
        <p:spPr>
          <a:xfrm rot="5400000">
            <a:off x="11151166" y="9381068"/>
            <a:ext cx="742808" cy="2257"/>
          </a:xfrm>
          <a:prstGeom prst="line">
            <a:avLst/>
          </a:prstGeom>
          <a:ln w="6350" cap="flat" cmpd="sng" algn="ctr">
            <a:solidFill>
              <a:schemeClr val="bg2"/>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sp>
        <p:nvSpPr>
          <p:cNvPr id="7" name="Rechteck 18"/>
          <p:cNvSpPr>
            <a:spLocks noChangeArrowheads="1"/>
          </p:cNvSpPr>
          <p:nvPr userDrawn="1"/>
        </p:nvSpPr>
        <p:spPr bwMode="auto">
          <a:xfrm flipH="1">
            <a:off x="0" y="8904676"/>
            <a:ext cx="13016090" cy="76764"/>
          </a:xfrm>
          <a:prstGeom prst="rect">
            <a:avLst/>
          </a:prstGeom>
          <a:solidFill>
            <a:schemeClr val="accent3"/>
          </a:solidFill>
          <a:ln>
            <a:noFill/>
          </a:ln>
        </p:spPr>
        <p:txBody>
          <a:bodyPr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ctr" defTabSz="650230" rtl="0" eaLnBrk="1" fontAlgn="base" latinLnBrk="0" hangingPunct="1">
              <a:lnSpc>
                <a:spcPct val="100000"/>
              </a:lnSpc>
              <a:spcBef>
                <a:spcPct val="0"/>
              </a:spcBef>
              <a:spcAft>
                <a:spcPct val="0"/>
              </a:spcAft>
              <a:buClrTx/>
              <a:buSzTx/>
              <a:buFontTx/>
              <a:buNone/>
              <a:tabLst/>
              <a:defRPr/>
            </a:pPr>
            <a:endParaRPr kumimoji="0" lang="de-DE" altLang="de-DE" sz="2560" b="0" i="0" u="none" strike="noStrike" kern="1200" cap="none" spc="0" normalizeH="0" baseline="0" noProof="0">
              <a:ln>
                <a:noFill/>
              </a:ln>
              <a:solidFill>
                <a:srgbClr val="FFFFFF"/>
              </a:solidFill>
              <a:effectLst/>
              <a:uLnTx/>
              <a:uFillTx/>
              <a:latin typeface="Calibri" panose="020F0502020204030204" pitchFamily="34" charset="0"/>
              <a:ea typeface="+mn-ea"/>
              <a:cs typeface="+mn-cs"/>
            </a:endParaRPr>
          </a:p>
        </p:txBody>
      </p:sp>
      <p:pic>
        <p:nvPicPr>
          <p:cNvPr id="8" name="Bild 15" descr="hauptlogo.pn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0588978" y="562188"/>
            <a:ext cx="1537547" cy="6434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Rechteck 18"/>
          <p:cNvSpPr>
            <a:spLocks noChangeArrowheads="1"/>
          </p:cNvSpPr>
          <p:nvPr userDrawn="1"/>
        </p:nvSpPr>
        <p:spPr bwMode="auto">
          <a:xfrm flipH="1" flipV="1">
            <a:off x="1" y="0"/>
            <a:ext cx="10191609" cy="63218"/>
          </a:xfrm>
          <a:prstGeom prst="rect">
            <a:avLst/>
          </a:prstGeom>
          <a:solidFill>
            <a:schemeClr val="accent1"/>
          </a:solidFill>
          <a:ln>
            <a:noFill/>
          </a:ln>
        </p:spPr>
        <p:txBody>
          <a:bodyPr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ctr" defTabSz="650230" rtl="0" eaLnBrk="1" fontAlgn="base" latinLnBrk="0" hangingPunct="1">
              <a:lnSpc>
                <a:spcPct val="100000"/>
              </a:lnSpc>
              <a:spcBef>
                <a:spcPct val="0"/>
              </a:spcBef>
              <a:spcAft>
                <a:spcPct val="0"/>
              </a:spcAft>
              <a:buClrTx/>
              <a:buSzTx/>
              <a:buFontTx/>
              <a:buNone/>
              <a:tabLst/>
              <a:defRPr/>
            </a:pPr>
            <a:endParaRPr kumimoji="0" lang="de-DE" altLang="de-DE" sz="2560" b="0" i="0" u="none" strike="noStrike" kern="1200" cap="none" spc="0" normalizeH="0" baseline="0" noProof="0">
              <a:ln>
                <a:noFill/>
              </a:ln>
              <a:solidFill>
                <a:srgbClr val="FFFFFF"/>
              </a:solidFill>
              <a:effectLst/>
              <a:uLnTx/>
              <a:uFillTx/>
              <a:latin typeface="Calibri" panose="020F0502020204030204" pitchFamily="34" charset="0"/>
              <a:ea typeface="+mn-ea"/>
              <a:cs typeface="+mn-cs"/>
            </a:endParaRPr>
          </a:p>
        </p:txBody>
      </p:sp>
      <p:sp>
        <p:nvSpPr>
          <p:cNvPr id="10" name="Rechteck 18"/>
          <p:cNvSpPr>
            <a:spLocks noChangeArrowheads="1"/>
          </p:cNvSpPr>
          <p:nvPr userDrawn="1"/>
        </p:nvSpPr>
        <p:spPr bwMode="auto">
          <a:xfrm flipH="1" flipV="1">
            <a:off x="10189352" y="1"/>
            <a:ext cx="2815448" cy="31609"/>
          </a:xfrm>
          <a:prstGeom prst="rect">
            <a:avLst/>
          </a:prstGeom>
          <a:solidFill>
            <a:schemeClr val="accent2"/>
          </a:solidFill>
          <a:ln>
            <a:noFill/>
          </a:ln>
        </p:spPr>
        <p:txBody>
          <a:bodyPr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ctr" defTabSz="650230" rtl="0" eaLnBrk="1" fontAlgn="base" latinLnBrk="0" hangingPunct="1">
              <a:lnSpc>
                <a:spcPct val="100000"/>
              </a:lnSpc>
              <a:spcBef>
                <a:spcPct val="0"/>
              </a:spcBef>
              <a:spcAft>
                <a:spcPct val="0"/>
              </a:spcAft>
              <a:buClrTx/>
              <a:buSzTx/>
              <a:buFontTx/>
              <a:buNone/>
              <a:tabLst/>
              <a:defRPr/>
            </a:pPr>
            <a:endParaRPr kumimoji="0" lang="de-DE" altLang="de-DE" sz="2560" b="0" i="0" u="none" strike="noStrike" kern="1200" cap="none" spc="0" normalizeH="0" baseline="0" noProof="0" dirty="0">
              <a:ln>
                <a:noFill/>
              </a:ln>
              <a:solidFill>
                <a:srgbClr val="FFFFFF"/>
              </a:solidFill>
              <a:effectLst/>
              <a:uLnTx/>
              <a:uFillTx/>
              <a:latin typeface="Calibri" panose="020F0502020204030204" pitchFamily="34" charset="0"/>
              <a:ea typeface="+mn-ea"/>
              <a:cs typeface="+mn-cs"/>
            </a:endParaRPr>
          </a:p>
        </p:txBody>
      </p:sp>
      <p:sp>
        <p:nvSpPr>
          <p:cNvPr id="11" name="Rechteck 10"/>
          <p:cNvSpPr/>
          <p:nvPr userDrawn="1"/>
        </p:nvSpPr>
        <p:spPr>
          <a:xfrm>
            <a:off x="6527236" y="1919112"/>
            <a:ext cx="6493369" cy="6976533"/>
          </a:xfrm>
          <a:prstGeom prst="rect">
            <a:avLst/>
          </a:prstGeom>
          <a:solidFill>
            <a:schemeClr val="bg1">
              <a:lumMod val="85000"/>
            </a:schemeClr>
          </a:solidFill>
          <a:ln>
            <a:solidFill>
              <a:schemeClr val="bg1">
                <a:lumMod val="85000"/>
              </a:schemeClr>
            </a:solidFill>
          </a:ln>
        </p:spPr>
        <p:style>
          <a:lnRef idx="1">
            <a:schemeClr val="accent1"/>
          </a:lnRef>
          <a:fillRef idx="3">
            <a:schemeClr val="accent1"/>
          </a:fillRef>
          <a:effectRef idx="2">
            <a:schemeClr val="accent1"/>
          </a:effectRef>
          <a:fontRef idx="minor">
            <a:schemeClr val="lt1"/>
          </a:fontRef>
        </p:style>
        <p:txBody>
          <a:bodyPr anchor="ctr"/>
          <a:lstStyle/>
          <a:p>
            <a:pPr marL="0" marR="0" lvl="0" indent="0" algn="ctr" defTabSz="650230" rtl="0" eaLnBrk="0" fontAlgn="base" latinLnBrk="0" hangingPunct="0">
              <a:lnSpc>
                <a:spcPct val="100000"/>
              </a:lnSpc>
              <a:spcBef>
                <a:spcPct val="0"/>
              </a:spcBef>
              <a:spcAft>
                <a:spcPct val="0"/>
              </a:spcAft>
              <a:buClrTx/>
              <a:buSzTx/>
              <a:buFontTx/>
              <a:buNone/>
              <a:tabLst/>
              <a:defRPr/>
            </a:pPr>
            <a:endParaRPr kumimoji="0" lang="de-DE" sz="2560" b="0" i="0" u="none" strike="noStrike" kern="1200" cap="none" spc="0" normalizeH="0" baseline="0" noProof="0">
              <a:ln>
                <a:noFill/>
              </a:ln>
              <a:solidFill>
                <a:prstClr val="white"/>
              </a:solidFill>
              <a:effectLst/>
              <a:uLnTx/>
              <a:uFillTx/>
              <a:latin typeface="+mn-lt"/>
              <a:ea typeface="+mn-ea"/>
              <a:cs typeface="+mn-cs"/>
            </a:endParaRPr>
          </a:p>
        </p:txBody>
      </p:sp>
      <p:sp>
        <p:nvSpPr>
          <p:cNvPr id="18" name="Textplatzhalter 26"/>
          <p:cNvSpPr>
            <a:spLocks noGrp="1"/>
          </p:cNvSpPr>
          <p:nvPr>
            <p:ph type="body" sz="quarter" idx="10"/>
          </p:nvPr>
        </p:nvSpPr>
        <p:spPr>
          <a:xfrm>
            <a:off x="320272" y="558849"/>
            <a:ext cx="9747773" cy="646805"/>
          </a:xfrm>
          <a:prstGeom prst="rect">
            <a:avLst/>
          </a:prstGeom>
        </p:spPr>
        <p:txBody>
          <a:bodyPr vert="horz"/>
          <a:lstStyle>
            <a:lvl1pPr marL="0" indent="0">
              <a:buFont typeface="Lucida Grande"/>
              <a:buNone/>
              <a:defRPr sz="3698">
                <a:solidFill>
                  <a:schemeClr val="tx2"/>
                </a:solidFill>
                <a:latin typeface="Segoe UI" panose="020B0502040204020203" pitchFamily="34" charset="0"/>
                <a:cs typeface="Segoe UI" panose="020B0502040204020203" pitchFamily="34" charset="0"/>
              </a:defRPr>
            </a:lvl1pPr>
            <a:lvl2pPr>
              <a:defRPr sz="1280">
                <a:latin typeface="Verdana"/>
                <a:cs typeface="Verdana"/>
              </a:defRPr>
            </a:lvl2pPr>
            <a:lvl3pPr>
              <a:defRPr sz="1280">
                <a:latin typeface="Verdana"/>
                <a:cs typeface="Verdana"/>
              </a:defRPr>
            </a:lvl3pPr>
            <a:lvl4pPr>
              <a:defRPr sz="1280">
                <a:latin typeface="Verdana"/>
                <a:cs typeface="Verdana"/>
              </a:defRPr>
            </a:lvl4pPr>
            <a:lvl5pPr>
              <a:defRPr sz="1280">
                <a:latin typeface="Verdana"/>
                <a:cs typeface="Verdana"/>
              </a:defRPr>
            </a:lvl5pPr>
          </a:lstStyle>
          <a:p>
            <a:pPr lvl="0"/>
            <a:r>
              <a:rPr lang="en-US" dirty="0"/>
              <a:t>Textmasterformate durch Klicken bearbeiten</a:t>
            </a:r>
          </a:p>
        </p:txBody>
      </p:sp>
      <p:sp>
        <p:nvSpPr>
          <p:cNvPr id="15" name="Content Placeholder 2"/>
          <p:cNvSpPr>
            <a:spLocks noGrp="1"/>
          </p:cNvSpPr>
          <p:nvPr>
            <p:ph idx="1"/>
          </p:nvPr>
        </p:nvSpPr>
        <p:spPr>
          <a:xfrm>
            <a:off x="414961" y="1913172"/>
            <a:ext cx="5439623" cy="6987822"/>
          </a:xfrm>
          <a:prstGeom prst="rect">
            <a:avLst/>
          </a:prstGeom>
        </p:spPr>
        <p:txBody>
          <a:bodyPr lIns="0" tIns="46800"/>
          <a:lstStyle>
            <a:lvl1pPr marL="487672" indent="-487672">
              <a:lnSpc>
                <a:spcPct val="100000"/>
              </a:lnSpc>
              <a:spcBef>
                <a:spcPts val="1422"/>
              </a:spcBef>
              <a:buFont typeface="Arial" panose="020B0604020202020204" pitchFamily="34" charset="0"/>
              <a:buChar char="•"/>
              <a:defRPr sz="2844">
                <a:solidFill>
                  <a:schemeClr val="tx2"/>
                </a:solidFill>
                <a:latin typeface="Segoe UI" panose="020B0502040204020203" pitchFamily="34" charset="0"/>
                <a:cs typeface="Segoe UI" panose="020B0502040204020203" pitchFamily="34" charset="0"/>
              </a:defRPr>
            </a:lvl1pPr>
            <a:lvl2pPr marL="1056623" indent="-406394">
              <a:spcBef>
                <a:spcPts val="1422"/>
              </a:spcBef>
              <a:buFont typeface="Arial" panose="020B0604020202020204" pitchFamily="34" charset="0"/>
              <a:buChar char="•"/>
              <a:defRPr sz="2560">
                <a:solidFill>
                  <a:schemeClr val="tx2"/>
                </a:solidFill>
                <a:latin typeface="Segoe UI" panose="020B0502040204020203" pitchFamily="34" charset="0"/>
                <a:cs typeface="Segoe UI" panose="020B0502040204020203" pitchFamily="34" charset="0"/>
              </a:defRPr>
            </a:lvl2pPr>
            <a:lvl3pPr marL="1625575" indent="-325115">
              <a:spcBef>
                <a:spcPts val="1422"/>
              </a:spcBef>
              <a:buFont typeface="Arial" panose="020B0604020202020204" pitchFamily="34" charset="0"/>
              <a:buChar char="•"/>
              <a:defRPr sz="2276">
                <a:solidFill>
                  <a:schemeClr val="tx2"/>
                </a:solidFill>
                <a:latin typeface="Segoe UI" panose="020B0502040204020203" pitchFamily="34" charset="0"/>
                <a:cs typeface="Segoe UI" panose="020B0502040204020203" pitchFamily="34" charset="0"/>
              </a:defRPr>
            </a:lvl3pPr>
            <a:lvl4pPr marL="2275804" indent="-325115">
              <a:buFont typeface="Arial" panose="020B0604020202020204" pitchFamily="34" charset="0"/>
              <a:buChar char="•"/>
              <a:defRPr sz="2844">
                <a:solidFill>
                  <a:schemeClr val="tx2"/>
                </a:solidFill>
                <a:latin typeface="Segoe UI" panose="020B0502040204020203" pitchFamily="34" charset="0"/>
                <a:cs typeface="Segoe UI" panose="020B0502040204020203" pitchFamily="34" charset="0"/>
              </a:defRPr>
            </a:lvl4pPr>
            <a:lvl5pPr marL="2926034" indent="-325115">
              <a:buFont typeface="Arial" panose="020B0604020202020204" pitchFamily="34" charset="0"/>
              <a:buChar char="•"/>
              <a:defRPr sz="2844">
                <a:solidFill>
                  <a:schemeClr val="tx2"/>
                </a:solidFill>
                <a:latin typeface="Segoe UI" panose="020B0502040204020203" pitchFamily="34" charset="0"/>
                <a:cs typeface="Segoe UI" panose="020B0502040204020203" pitchFamily="34" charset="0"/>
              </a:defRPr>
            </a:lvl5pPr>
          </a:lstStyle>
          <a:p>
            <a:pPr lvl="0"/>
            <a:r>
              <a:rPr lang="de-DE" dirty="0"/>
              <a:t>Formatvorlagen des Textmasters bearbeiten</a:t>
            </a:r>
          </a:p>
          <a:p>
            <a:pPr lvl="1"/>
            <a:r>
              <a:rPr lang="de-DE" dirty="0"/>
              <a:t>Zweite Ebene</a:t>
            </a:r>
          </a:p>
          <a:p>
            <a:pPr lvl="2"/>
            <a:r>
              <a:rPr lang="de-DE" dirty="0"/>
              <a:t>Dritte Ebene</a:t>
            </a:r>
          </a:p>
        </p:txBody>
      </p:sp>
      <p:sp>
        <p:nvSpPr>
          <p:cNvPr id="12" name="Fußzeilenplatzhalter 15"/>
          <p:cNvSpPr>
            <a:spLocks noGrp="1"/>
          </p:cNvSpPr>
          <p:nvPr>
            <p:ph type="ftr" sz="quarter" idx="11"/>
          </p:nvPr>
        </p:nvSpPr>
        <p:spPr>
          <a:xfrm>
            <a:off x="1733974" y="9125938"/>
            <a:ext cx="9584267" cy="519289"/>
          </a:xfrm>
        </p:spPr>
        <p:txBody>
          <a:bodyPr rtlCol="0"/>
          <a:lstStyle>
            <a:lvl1pPr algn="l">
              <a:defRPr sz="1280">
                <a:solidFill>
                  <a:schemeClr val="bg1"/>
                </a:solidFill>
              </a:defRPr>
            </a:lvl1pPr>
          </a:lstStyle>
          <a:p>
            <a:pPr algn="ctr" defTabSz="650230">
              <a:defRPr/>
            </a:pPr>
            <a:r>
              <a:rPr lang="de-DE">
                <a:solidFill>
                  <a:prstClr val="white"/>
                </a:solidFill>
                <a:ea typeface="+mn-ea"/>
              </a:rPr>
              <a:t>Education+Literacy  ‧ #ossym 2022 ‧ Melanie Platz</a:t>
            </a:r>
            <a:endParaRPr lang="de-DE" dirty="0">
              <a:solidFill>
                <a:prstClr val="white"/>
              </a:solidFill>
              <a:ea typeface="+mn-ea"/>
            </a:endParaRPr>
          </a:p>
        </p:txBody>
      </p:sp>
      <p:sp>
        <p:nvSpPr>
          <p:cNvPr id="13" name="Foliennummernplatzhalter 16"/>
          <p:cNvSpPr>
            <a:spLocks noGrp="1"/>
          </p:cNvSpPr>
          <p:nvPr>
            <p:ph type="sldNum" sz="quarter" idx="12"/>
          </p:nvPr>
        </p:nvSpPr>
        <p:spPr>
          <a:xfrm>
            <a:off x="11724641" y="9125938"/>
            <a:ext cx="1280159" cy="519289"/>
          </a:xfrm>
        </p:spPr>
        <p:txBody>
          <a:bodyPr/>
          <a:lstStyle>
            <a:lvl1pPr algn="l">
              <a:defRPr sz="1280">
                <a:solidFill>
                  <a:schemeClr val="bg1"/>
                </a:solidFill>
              </a:defRPr>
            </a:lvl1pPr>
          </a:lstStyle>
          <a:p>
            <a:pPr defTabSz="650230">
              <a:defRPr/>
            </a:pPr>
            <a:fld id="{B793CF10-5E09-46A7-A969-7A0DA7BE620F}" type="slidenum">
              <a:rPr lang="de-DE" altLang="de-DE" smtClean="0">
                <a:solidFill>
                  <a:prstClr val="white"/>
                </a:solidFill>
                <a:ea typeface="+mn-ea"/>
              </a:rPr>
              <a:pPr defTabSz="650230">
                <a:defRPr/>
              </a:pPr>
              <a:t>‹Nr.›</a:t>
            </a:fld>
            <a:endParaRPr lang="de-DE" altLang="de-DE" dirty="0">
              <a:solidFill>
                <a:prstClr val="white"/>
              </a:solidFill>
              <a:ea typeface="+mn-ea"/>
            </a:endParaRPr>
          </a:p>
        </p:txBody>
      </p:sp>
      <p:sp>
        <p:nvSpPr>
          <p:cNvPr id="14" name="Datumsplatzhalter 17"/>
          <p:cNvSpPr>
            <a:spLocks noGrp="1"/>
          </p:cNvSpPr>
          <p:nvPr>
            <p:ph type="dt" sz="half" idx="13"/>
          </p:nvPr>
        </p:nvSpPr>
        <p:spPr>
          <a:xfrm>
            <a:off x="424462" y="9137228"/>
            <a:ext cx="1309511" cy="507999"/>
          </a:xfrm>
        </p:spPr>
        <p:txBody>
          <a:bodyPr rtlCol="0"/>
          <a:lstStyle>
            <a:lvl1pPr algn="r">
              <a:defRPr sz="1280">
                <a:solidFill>
                  <a:schemeClr val="bg1"/>
                </a:solidFill>
                <a:latin typeface="Segoe UI" panose="020B0502040204020203" pitchFamily="34" charset="0"/>
                <a:cs typeface="Segoe UI" panose="020B0502040204020203" pitchFamily="34" charset="0"/>
              </a:defRPr>
            </a:lvl1pPr>
          </a:lstStyle>
          <a:p>
            <a:pPr defTabSz="650230">
              <a:defRPr/>
            </a:pPr>
            <a:r>
              <a:rPr lang="de-DE">
                <a:solidFill>
                  <a:prstClr val="white"/>
                </a:solidFill>
                <a:ea typeface="+mn-ea"/>
              </a:rPr>
              <a:t>11.10.2022</a:t>
            </a:r>
            <a:endParaRPr lang="de-DE" dirty="0">
              <a:solidFill>
                <a:prstClr val="white"/>
              </a:solidFill>
              <a:ea typeface="+mn-ea"/>
            </a:endParaRPr>
          </a:p>
        </p:txBody>
      </p:sp>
    </p:spTree>
    <p:extLst>
      <p:ext uri="{BB962C8B-B14F-4D97-AF65-F5344CB8AC3E}">
        <p14:creationId xmlns:p14="http://schemas.microsoft.com/office/powerpoint/2010/main" val="375123808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Folie - Platzierung zweites Logo">
    <p:spTree>
      <p:nvGrpSpPr>
        <p:cNvPr id="1" name=""/>
        <p:cNvGrpSpPr/>
        <p:nvPr/>
      </p:nvGrpSpPr>
      <p:grpSpPr>
        <a:xfrm>
          <a:off x="0" y="0"/>
          <a:ext cx="0" cy="0"/>
          <a:chOff x="0" y="0"/>
          <a:chExt cx="0" cy="0"/>
        </a:xfrm>
      </p:grpSpPr>
      <p:sp>
        <p:nvSpPr>
          <p:cNvPr id="4" name="Rechteck 18"/>
          <p:cNvSpPr>
            <a:spLocks noChangeArrowheads="1"/>
          </p:cNvSpPr>
          <p:nvPr userDrawn="1"/>
        </p:nvSpPr>
        <p:spPr bwMode="auto">
          <a:xfrm flipH="1">
            <a:off x="-6774" y="8895644"/>
            <a:ext cx="13018348" cy="857956"/>
          </a:xfrm>
          <a:prstGeom prst="rect">
            <a:avLst/>
          </a:prstGeom>
          <a:solidFill>
            <a:schemeClr val="tx2"/>
          </a:solidFill>
          <a:ln>
            <a:noFill/>
          </a:ln>
        </p:spPr>
        <p:txBody>
          <a:bodyPr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ctr" defTabSz="650230" rtl="0" eaLnBrk="1" fontAlgn="base" latinLnBrk="0" hangingPunct="1">
              <a:lnSpc>
                <a:spcPct val="100000"/>
              </a:lnSpc>
              <a:spcBef>
                <a:spcPct val="0"/>
              </a:spcBef>
              <a:spcAft>
                <a:spcPct val="0"/>
              </a:spcAft>
              <a:buClrTx/>
              <a:buSzTx/>
              <a:buFontTx/>
              <a:buNone/>
              <a:tabLst/>
              <a:defRPr/>
            </a:pPr>
            <a:endParaRPr kumimoji="0" lang="de-DE" altLang="de-DE" sz="2560" b="0" i="0" u="none" strike="noStrike" kern="1200" cap="none" spc="0" normalizeH="0" baseline="0" noProof="0">
              <a:ln>
                <a:noFill/>
              </a:ln>
              <a:solidFill>
                <a:srgbClr val="FFFFFF"/>
              </a:solidFill>
              <a:effectLst/>
              <a:uLnTx/>
              <a:uFillTx/>
              <a:latin typeface="Calibri" panose="020F0502020204030204" pitchFamily="34" charset="0"/>
              <a:ea typeface="+mn-ea"/>
              <a:cs typeface="+mn-cs"/>
            </a:endParaRPr>
          </a:p>
        </p:txBody>
      </p:sp>
      <p:cxnSp>
        <p:nvCxnSpPr>
          <p:cNvPr id="5" name="Gerade Verbindung 14"/>
          <p:cNvCxnSpPr/>
          <p:nvPr userDrawn="1"/>
        </p:nvCxnSpPr>
        <p:spPr>
          <a:xfrm rot="5400000">
            <a:off x="1365957" y="9381068"/>
            <a:ext cx="742808" cy="2257"/>
          </a:xfrm>
          <a:prstGeom prst="line">
            <a:avLst/>
          </a:prstGeom>
          <a:ln w="6350" cap="flat" cmpd="sng" algn="ctr">
            <a:solidFill>
              <a:schemeClr val="bg2"/>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6" name="Gerade Verbindung 15"/>
          <p:cNvCxnSpPr/>
          <p:nvPr userDrawn="1"/>
        </p:nvCxnSpPr>
        <p:spPr>
          <a:xfrm rot="5400000">
            <a:off x="11151166" y="9381068"/>
            <a:ext cx="742808" cy="2257"/>
          </a:xfrm>
          <a:prstGeom prst="line">
            <a:avLst/>
          </a:prstGeom>
          <a:ln w="6350" cap="flat" cmpd="sng" algn="ctr">
            <a:solidFill>
              <a:schemeClr val="bg2"/>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sp>
        <p:nvSpPr>
          <p:cNvPr id="7" name="Rechteck 18"/>
          <p:cNvSpPr>
            <a:spLocks noChangeArrowheads="1"/>
          </p:cNvSpPr>
          <p:nvPr userDrawn="1"/>
        </p:nvSpPr>
        <p:spPr bwMode="auto">
          <a:xfrm flipH="1">
            <a:off x="0" y="8904676"/>
            <a:ext cx="13016090" cy="76764"/>
          </a:xfrm>
          <a:prstGeom prst="rect">
            <a:avLst/>
          </a:prstGeom>
          <a:solidFill>
            <a:schemeClr val="accent3"/>
          </a:solidFill>
          <a:ln>
            <a:noFill/>
          </a:ln>
        </p:spPr>
        <p:txBody>
          <a:bodyPr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ctr" defTabSz="650230" rtl="0" eaLnBrk="1" fontAlgn="base" latinLnBrk="0" hangingPunct="1">
              <a:lnSpc>
                <a:spcPct val="100000"/>
              </a:lnSpc>
              <a:spcBef>
                <a:spcPct val="0"/>
              </a:spcBef>
              <a:spcAft>
                <a:spcPct val="0"/>
              </a:spcAft>
              <a:buClrTx/>
              <a:buSzTx/>
              <a:buFontTx/>
              <a:buNone/>
              <a:tabLst/>
              <a:defRPr/>
            </a:pPr>
            <a:endParaRPr kumimoji="0" lang="de-DE" altLang="de-DE" sz="2560" b="0" i="0" u="none" strike="noStrike" kern="1200" cap="none" spc="0" normalizeH="0" baseline="0" noProof="0">
              <a:ln>
                <a:noFill/>
              </a:ln>
              <a:solidFill>
                <a:srgbClr val="FFFFFF"/>
              </a:solidFill>
              <a:effectLst/>
              <a:uLnTx/>
              <a:uFillTx/>
              <a:latin typeface="Calibri" panose="020F0502020204030204" pitchFamily="34" charset="0"/>
              <a:ea typeface="+mn-ea"/>
              <a:cs typeface="+mn-cs"/>
            </a:endParaRPr>
          </a:p>
        </p:txBody>
      </p:sp>
      <p:pic>
        <p:nvPicPr>
          <p:cNvPr id="8" name="Bild 15" descr="hauptlogo.pn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0588978" y="562188"/>
            <a:ext cx="1537547" cy="6434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Rechteck 18"/>
          <p:cNvSpPr>
            <a:spLocks noChangeArrowheads="1"/>
          </p:cNvSpPr>
          <p:nvPr userDrawn="1"/>
        </p:nvSpPr>
        <p:spPr bwMode="auto">
          <a:xfrm flipH="1" flipV="1">
            <a:off x="1" y="0"/>
            <a:ext cx="10191609" cy="63218"/>
          </a:xfrm>
          <a:prstGeom prst="rect">
            <a:avLst/>
          </a:prstGeom>
          <a:solidFill>
            <a:schemeClr val="accent1"/>
          </a:solidFill>
          <a:ln>
            <a:noFill/>
          </a:ln>
        </p:spPr>
        <p:txBody>
          <a:bodyPr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ctr" defTabSz="650230" rtl="0" eaLnBrk="1" fontAlgn="base" latinLnBrk="0" hangingPunct="1">
              <a:lnSpc>
                <a:spcPct val="100000"/>
              </a:lnSpc>
              <a:spcBef>
                <a:spcPct val="0"/>
              </a:spcBef>
              <a:spcAft>
                <a:spcPct val="0"/>
              </a:spcAft>
              <a:buClrTx/>
              <a:buSzTx/>
              <a:buFontTx/>
              <a:buNone/>
              <a:tabLst/>
              <a:defRPr/>
            </a:pPr>
            <a:endParaRPr kumimoji="0" lang="de-DE" altLang="de-DE" sz="2560" b="0" i="0" u="none" strike="noStrike" kern="1200" cap="none" spc="0" normalizeH="0" baseline="0" noProof="0">
              <a:ln>
                <a:noFill/>
              </a:ln>
              <a:solidFill>
                <a:srgbClr val="FFFFFF"/>
              </a:solidFill>
              <a:effectLst/>
              <a:uLnTx/>
              <a:uFillTx/>
              <a:latin typeface="Calibri" panose="020F0502020204030204" pitchFamily="34" charset="0"/>
              <a:ea typeface="+mn-ea"/>
              <a:cs typeface="+mn-cs"/>
            </a:endParaRPr>
          </a:p>
        </p:txBody>
      </p:sp>
      <p:sp>
        <p:nvSpPr>
          <p:cNvPr id="10" name="Rechteck 18"/>
          <p:cNvSpPr>
            <a:spLocks noChangeArrowheads="1"/>
          </p:cNvSpPr>
          <p:nvPr userDrawn="1"/>
        </p:nvSpPr>
        <p:spPr bwMode="auto">
          <a:xfrm flipH="1" flipV="1">
            <a:off x="10189352" y="1"/>
            <a:ext cx="2815448" cy="31609"/>
          </a:xfrm>
          <a:prstGeom prst="rect">
            <a:avLst/>
          </a:prstGeom>
          <a:solidFill>
            <a:schemeClr val="accent2"/>
          </a:solidFill>
          <a:ln>
            <a:noFill/>
          </a:ln>
        </p:spPr>
        <p:txBody>
          <a:bodyPr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ctr" defTabSz="650230" rtl="0" eaLnBrk="1" fontAlgn="base" latinLnBrk="0" hangingPunct="1">
              <a:lnSpc>
                <a:spcPct val="100000"/>
              </a:lnSpc>
              <a:spcBef>
                <a:spcPct val="0"/>
              </a:spcBef>
              <a:spcAft>
                <a:spcPct val="0"/>
              </a:spcAft>
              <a:buClrTx/>
              <a:buSzTx/>
              <a:buFontTx/>
              <a:buNone/>
              <a:tabLst/>
              <a:defRPr/>
            </a:pPr>
            <a:endParaRPr kumimoji="0" lang="de-DE" altLang="de-DE" sz="2560" b="0" i="0" u="none" strike="noStrike" kern="1200" cap="none" spc="0" normalizeH="0" baseline="0" noProof="0" dirty="0">
              <a:ln>
                <a:noFill/>
              </a:ln>
              <a:solidFill>
                <a:srgbClr val="FFFFFF"/>
              </a:solidFill>
              <a:effectLst/>
              <a:uLnTx/>
              <a:uFillTx/>
              <a:latin typeface="Calibri" panose="020F0502020204030204" pitchFamily="34" charset="0"/>
              <a:ea typeface="+mn-ea"/>
              <a:cs typeface="+mn-cs"/>
            </a:endParaRPr>
          </a:p>
        </p:txBody>
      </p:sp>
      <p:cxnSp>
        <p:nvCxnSpPr>
          <p:cNvPr id="11" name="Gerade Verbindung 15"/>
          <p:cNvCxnSpPr/>
          <p:nvPr userDrawn="1"/>
        </p:nvCxnSpPr>
        <p:spPr>
          <a:xfrm rot="5400000">
            <a:off x="9821333" y="844409"/>
            <a:ext cx="742810" cy="2258"/>
          </a:xfrm>
          <a:prstGeom prst="line">
            <a:avLst/>
          </a:prstGeom>
          <a:ln w="6350" cap="flat" cmpd="sng" algn="ctr">
            <a:solidFill>
              <a:schemeClr val="bg1">
                <a:lumMod val="75000"/>
              </a:schemeClr>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sp>
        <p:nvSpPr>
          <p:cNvPr id="16" name="Textplatzhalter 26"/>
          <p:cNvSpPr>
            <a:spLocks noGrp="1"/>
          </p:cNvSpPr>
          <p:nvPr>
            <p:ph type="body" sz="quarter" idx="10"/>
          </p:nvPr>
        </p:nvSpPr>
        <p:spPr>
          <a:xfrm>
            <a:off x="408658" y="558848"/>
            <a:ext cx="7015444" cy="1205433"/>
          </a:xfrm>
          <a:prstGeom prst="rect">
            <a:avLst/>
          </a:prstGeom>
        </p:spPr>
        <p:txBody>
          <a:bodyPr vert="horz"/>
          <a:lstStyle>
            <a:lvl1pPr marL="0" indent="0">
              <a:buFont typeface="Lucida Grande"/>
              <a:buNone/>
              <a:defRPr sz="3698">
                <a:solidFill>
                  <a:schemeClr val="tx2"/>
                </a:solidFill>
                <a:latin typeface="Segoe UI" panose="020B0502040204020203" pitchFamily="34" charset="0"/>
                <a:cs typeface="Segoe UI" panose="020B0502040204020203" pitchFamily="34" charset="0"/>
              </a:defRPr>
            </a:lvl1pPr>
            <a:lvl2pPr>
              <a:defRPr sz="1280">
                <a:latin typeface="Verdana"/>
                <a:cs typeface="Verdana"/>
              </a:defRPr>
            </a:lvl2pPr>
            <a:lvl3pPr>
              <a:defRPr sz="1280">
                <a:latin typeface="Verdana"/>
                <a:cs typeface="Verdana"/>
              </a:defRPr>
            </a:lvl3pPr>
            <a:lvl4pPr>
              <a:defRPr sz="1280">
                <a:latin typeface="Verdana"/>
                <a:cs typeface="Verdana"/>
              </a:defRPr>
            </a:lvl4pPr>
            <a:lvl5pPr>
              <a:defRPr sz="1280">
                <a:latin typeface="Verdana"/>
                <a:cs typeface="Verdana"/>
              </a:defRPr>
            </a:lvl5pPr>
          </a:lstStyle>
          <a:p>
            <a:pPr lvl="0"/>
            <a:r>
              <a:rPr lang="en-US" dirty="0"/>
              <a:t>Textmasterformate durch Klicken bearbeiten</a:t>
            </a:r>
          </a:p>
        </p:txBody>
      </p:sp>
      <p:sp>
        <p:nvSpPr>
          <p:cNvPr id="18" name="Textplatzhalter 28"/>
          <p:cNvSpPr>
            <a:spLocks noGrp="1"/>
          </p:cNvSpPr>
          <p:nvPr>
            <p:ph type="body" sz="quarter" idx="11"/>
          </p:nvPr>
        </p:nvSpPr>
        <p:spPr>
          <a:xfrm>
            <a:off x="1739088" y="1920068"/>
            <a:ext cx="10074257" cy="6394027"/>
          </a:xfrm>
          <a:prstGeom prst="rect">
            <a:avLst/>
          </a:prstGeom>
        </p:spPr>
        <p:txBody>
          <a:bodyPr vert="horz" lIns="0"/>
          <a:lstStyle>
            <a:lvl1pPr marL="0" marR="0" indent="-487672" algn="l" defTabSz="650230" rtl="0" eaLnBrk="0" fontAlgn="base" latinLnBrk="0" hangingPunct="0">
              <a:lnSpc>
                <a:spcPct val="150000"/>
              </a:lnSpc>
              <a:spcBef>
                <a:spcPct val="20000"/>
              </a:spcBef>
              <a:spcAft>
                <a:spcPct val="0"/>
              </a:spcAft>
              <a:buClrTx/>
              <a:buSzTx/>
              <a:buFontTx/>
              <a:buNone/>
              <a:tabLst/>
              <a:defRPr sz="2844" b="0">
                <a:solidFill>
                  <a:schemeClr val="tx2"/>
                </a:solidFill>
                <a:latin typeface="Segoe UI" panose="020B0502040204020203" pitchFamily="34" charset="0"/>
                <a:cs typeface="Segoe UI" panose="020B0502040204020203" pitchFamily="34" charset="0"/>
              </a:defRPr>
            </a:lvl1pPr>
            <a:lvl2pPr marL="650230" indent="0" algn="l">
              <a:buFontTx/>
              <a:buNone/>
              <a:defRPr sz="2560">
                <a:solidFill>
                  <a:schemeClr val="tx2"/>
                </a:solidFill>
                <a:latin typeface="Segoe UI" panose="020B0502040204020203" pitchFamily="34" charset="0"/>
                <a:cs typeface="Segoe UI" panose="020B0502040204020203" pitchFamily="34" charset="0"/>
              </a:defRPr>
            </a:lvl2pPr>
            <a:lvl3pPr marL="1300460" indent="0" algn="l">
              <a:buFontTx/>
              <a:buNone/>
              <a:defRPr sz="2560">
                <a:solidFill>
                  <a:schemeClr val="tx2"/>
                </a:solidFill>
                <a:latin typeface="Segoe UI" panose="020B0502040204020203" pitchFamily="34" charset="0"/>
                <a:cs typeface="Segoe UI" panose="020B0502040204020203" pitchFamily="34" charset="0"/>
              </a:defRPr>
            </a:lvl3pPr>
            <a:lvl4pPr marL="1950690" indent="0" algn="l">
              <a:buFontTx/>
              <a:buNone/>
              <a:defRPr sz="2560">
                <a:solidFill>
                  <a:schemeClr val="tx2"/>
                </a:solidFill>
                <a:latin typeface="Segoe UI" panose="020B0502040204020203" pitchFamily="34" charset="0"/>
                <a:cs typeface="Segoe UI" panose="020B0502040204020203" pitchFamily="34" charset="0"/>
              </a:defRPr>
            </a:lvl4pPr>
            <a:lvl5pPr marL="2600919" indent="0" algn="l">
              <a:buFontTx/>
              <a:buNone/>
              <a:defRPr sz="2560">
                <a:solidFill>
                  <a:schemeClr val="tx2"/>
                </a:solidFill>
                <a:latin typeface="Segoe UI" panose="020B0502040204020203" pitchFamily="34" charset="0"/>
                <a:cs typeface="Segoe UI" panose="020B0502040204020203" pitchFamily="34" charset="0"/>
              </a:defRPr>
            </a:lvl5pPr>
          </a:lstStyle>
          <a:p>
            <a:pPr lvl="0"/>
            <a:r>
              <a:rPr lang="de-DE" dirty="0"/>
              <a:t>Formatvorlagen des Textmasters bearbeiten</a:t>
            </a:r>
          </a:p>
        </p:txBody>
      </p:sp>
      <p:sp>
        <p:nvSpPr>
          <p:cNvPr id="12" name="Fußzeilenplatzhalter 15"/>
          <p:cNvSpPr>
            <a:spLocks noGrp="1"/>
          </p:cNvSpPr>
          <p:nvPr>
            <p:ph type="ftr" sz="quarter" idx="12"/>
          </p:nvPr>
        </p:nvSpPr>
        <p:spPr>
          <a:xfrm>
            <a:off x="1733974" y="9125938"/>
            <a:ext cx="9584267" cy="519289"/>
          </a:xfrm>
        </p:spPr>
        <p:txBody>
          <a:bodyPr rtlCol="0"/>
          <a:lstStyle>
            <a:lvl1pPr algn="l">
              <a:defRPr sz="1280">
                <a:solidFill>
                  <a:schemeClr val="bg1"/>
                </a:solidFill>
              </a:defRPr>
            </a:lvl1pPr>
          </a:lstStyle>
          <a:p>
            <a:pPr algn="ctr" defTabSz="650230">
              <a:defRPr/>
            </a:pPr>
            <a:r>
              <a:rPr lang="de-DE">
                <a:solidFill>
                  <a:prstClr val="white"/>
                </a:solidFill>
                <a:ea typeface="+mn-ea"/>
              </a:rPr>
              <a:t>Education+Literacy  ‧ #ossym 2022 ‧ Melanie Platz</a:t>
            </a:r>
            <a:endParaRPr lang="de-DE" dirty="0">
              <a:solidFill>
                <a:prstClr val="white"/>
              </a:solidFill>
              <a:ea typeface="+mn-ea"/>
            </a:endParaRPr>
          </a:p>
        </p:txBody>
      </p:sp>
      <p:sp>
        <p:nvSpPr>
          <p:cNvPr id="13" name="Foliennummernplatzhalter 16"/>
          <p:cNvSpPr>
            <a:spLocks noGrp="1"/>
          </p:cNvSpPr>
          <p:nvPr>
            <p:ph type="sldNum" sz="quarter" idx="13"/>
          </p:nvPr>
        </p:nvSpPr>
        <p:spPr>
          <a:xfrm>
            <a:off x="11724641" y="9125938"/>
            <a:ext cx="1280159" cy="519289"/>
          </a:xfrm>
        </p:spPr>
        <p:txBody>
          <a:bodyPr/>
          <a:lstStyle>
            <a:lvl1pPr algn="l">
              <a:defRPr sz="1280">
                <a:solidFill>
                  <a:schemeClr val="bg1"/>
                </a:solidFill>
              </a:defRPr>
            </a:lvl1pPr>
          </a:lstStyle>
          <a:p>
            <a:pPr defTabSz="650230">
              <a:defRPr/>
            </a:pPr>
            <a:fld id="{45D970EB-667B-4664-A0C6-AA2AE9DA65C5}" type="slidenum">
              <a:rPr lang="de-DE" altLang="de-DE" smtClean="0">
                <a:solidFill>
                  <a:prstClr val="white"/>
                </a:solidFill>
                <a:ea typeface="+mn-ea"/>
              </a:rPr>
              <a:pPr defTabSz="650230">
                <a:defRPr/>
              </a:pPr>
              <a:t>‹Nr.›</a:t>
            </a:fld>
            <a:endParaRPr lang="de-DE" altLang="de-DE" dirty="0">
              <a:solidFill>
                <a:prstClr val="white"/>
              </a:solidFill>
              <a:ea typeface="+mn-ea"/>
            </a:endParaRPr>
          </a:p>
        </p:txBody>
      </p:sp>
      <p:sp>
        <p:nvSpPr>
          <p:cNvPr id="14" name="Datumsplatzhalter 17"/>
          <p:cNvSpPr>
            <a:spLocks noGrp="1"/>
          </p:cNvSpPr>
          <p:nvPr>
            <p:ph type="dt" sz="half" idx="14"/>
          </p:nvPr>
        </p:nvSpPr>
        <p:spPr>
          <a:xfrm>
            <a:off x="424462" y="9137228"/>
            <a:ext cx="1309511" cy="507999"/>
          </a:xfrm>
        </p:spPr>
        <p:txBody>
          <a:bodyPr rtlCol="0"/>
          <a:lstStyle>
            <a:lvl1pPr algn="r">
              <a:defRPr sz="1280">
                <a:solidFill>
                  <a:schemeClr val="bg1"/>
                </a:solidFill>
                <a:latin typeface="Segoe UI" panose="020B0502040204020203" pitchFamily="34" charset="0"/>
                <a:cs typeface="Segoe UI" panose="020B0502040204020203" pitchFamily="34" charset="0"/>
              </a:defRPr>
            </a:lvl1pPr>
          </a:lstStyle>
          <a:p>
            <a:pPr defTabSz="650230">
              <a:defRPr/>
            </a:pPr>
            <a:r>
              <a:rPr lang="de-DE">
                <a:solidFill>
                  <a:prstClr val="white"/>
                </a:solidFill>
                <a:ea typeface="+mn-ea"/>
              </a:rPr>
              <a:t>11.10.2022</a:t>
            </a:r>
            <a:endParaRPr lang="de-DE" dirty="0">
              <a:solidFill>
                <a:prstClr val="white"/>
              </a:solidFill>
              <a:ea typeface="+mn-ea"/>
            </a:endParaRPr>
          </a:p>
        </p:txBody>
      </p:sp>
    </p:spTree>
    <p:extLst>
      <p:ext uri="{BB962C8B-B14F-4D97-AF65-F5344CB8AC3E}">
        <p14:creationId xmlns:p14="http://schemas.microsoft.com/office/powerpoint/2010/main" val="323844920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rennfolie 1 - Gelbgrün">
    <p:spTree>
      <p:nvGrpSpPr>
        <p:cNvPr id="1" name=""/>
        <p:cNvGrpSpPr/>
        <p:nvPr/>
      </p:nvGrpSpPr>
      <p:grpSpPr>
        <a:xfrm>
          <a:off x="0" y="0"/>
          <a:ext cx="0" cy="0"/>
          <a:chOff x="0" y="0"/>
          <a:chExt cx="0" cy="0"/>
        </a:xfrm>
      </p:grpSpPr>
      <p:sp>
        <p:nvSpPr>
          <p:cNvPr id="10" name="Rechteck 9"/>
          <p:cNvSpPr/>
          <p:nvPr userDrawn="1"/>
        </p:nvSpPr>
        <p:spPr>
          <a:xfrm>
            <a:off x="0" y="0"/>
            <a:ext cx="13004800" cy="8904676"/>
          </a:xfrm>
          <a:prstGeom prst="rect">
            <a:avLst/>
          </a:prstGeom>
          <a:solidFill>
            <a:schemeClr val="accent2"/>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650230" rtl="0" eaLnBrk="0" fontAlgn="base" latinLnBrk="0" hangingPunct="0">
              <a:lnSpc>
                <a:spcPct val="100000"/>
              </a:lnSpc>
              <a:spcBef>
                <a:spcPct val="0"/>
              </a:spcBef>
              <a:spcAft>
                <a:spcPct val="0"/>
              </a:spcAft>
              <a:buClrTx/>
              <a:buSzTx/>
              <a:buFontTx/>
              <a:buNone/>
              <a:tabLst/>
              <a:defRPr/>
            </a:pPr>
            <a:endParaRPr kumimoji="0" lang="de-DE" sz="2560" b="0" i="0" u="none" strike="noStrike" kern="1200" cap="none" spc="0" normalizeH="0" baseline="0" noProof="0">
              <a:ln>
                <a:noFill/>
              </a:ln>
              <a:solidFill>
                <a:prstClr val="white"/>
              </a:solidFill>
              <a:effectLst/>
              <a:uLnTx/>
              <a:uFillTx/>
              <a:latin typeface="+mn-lt"/>
              <a:ea typeface="+mn-ea"/>
              <a:cs typeface="+mn-cs"/>
            </a:endParaRPr>
          </a:p>
        </p:txBody>
      </p:sp>
      <p:sp>
        <p:nvSpPr>
          <p:cNvPr id="2" name="Rechteck 18"/>
          <p:cNvSpPr>
            <a:spLocks noChangeArrowheads="1"/>
          </p:cNvSpPr>
          <p:nvPr userDrawn="1"/>
        </p:nvSpPr>
        <p:spPr bwMode="auto">
          <a:xfrm flipH="1">
            <a:off x="0" y="8904676"/>
            <a:ext cx="13004800" cy="848924"/>
          </a:xfrm>
          <a:prstGeom prst="rect">
            <a:avLst/>
          </a:prstGeom>
          <a:solidFill>
            <a:schemeClr val="tx2"/>
          </a:solidFill>
          <a:ln>
            <a:noFill/>
          </a:ln>
        </p:spPr>
        <p:txBody>
          <a:bodyPr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ctr" defTabSz="650230" rtl="0" eaLnBrk="1" fontAlgn="base" latinLnBrk="0" hangingPunct="1">
              <a:lnSpc>
                <a:spcPct val="100000"/>
              </a:lnSpc>
              <a:spcBef>
                <a:spcPct val="0"/>
              </a:spcBef>
              <a:spcAft>
                <a:spcPct val="0"/>
              </a:spcAft>
              <a:buClrTx/>
              <a:buSzTx/>
              <a:buFontTx/>
              <a:buNone/>
              <a:tabLst/>
              <a:defRPr/>
            </a:pPr>
            <a:endParaRPr kumimoji="0" lang="de-DE" altLang="de-DE" sz="2560" b="0" i="0" u="none" strike="noStrike" kern="1200" cap="none" spc="0" normalizeH="0" baseline="0" noProof="0">
              <a:ln>
                <a:noFill/>
              </a:ln>
              <a:solidFill>
                <a:srgbClr val="FFFFFF"/>
              </a:solidFill>
              <a:effectLst/>
              <a:uLnTx/>
              <a:uFillTx/>
              <a:latin typeface="Calibri" panose="020F0502020204030204" pitchFamily="34" charset="0"/>
              <a:ea typeface="+mn-ea"/>
              <a:cs typeface="+mn-cs"/>
            </a:endParaRPr>
          </a:p>
        </p:txBody>
      </p:sp>
      <p:cxnSp>
        <p:nvCxnSpPr>
          <p:cNvPr id="3" name="Gerade Verbindung 14"/>
          <p:cNvCxnSpPr/>
          <p:nvPr userDrawn="1"/>
        </p:nvCxnSpPr>
        <p:spPr>
          <a:xfrm rot="5400000">
            <a:off x="1365957" y="9381068"/>
            <a:ext cx="742808" cy="2257"/>
          </a:xfrm>
          <a:prstGeom prst="line">
            <a:avLst/>
          </a:prstGeom>
          <a:ln w="6350" cap="flat" cmpd="sng" algn="ctr">
            <a:solidFill>
              <a:schemeClr val="bg2"/>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4" name="Gerade Verbindung 15"/>
          <p:cNvCxnSpPr/>
          <p:nvPr userDrawn="1"/>
        </p:nvCxnSpPr>
        <p:spPr>
          <a:xfrm rot="5400000">
            <a:off x="11151166" y="9381068"/>
            <a:ext cx="742808" cy="2257"/>
          </a:xfrm>
          <a:prstGeom prst="line">
            <a:avLst/>
          </a:prstGeom>
          <a:ln w="6350" cap="flat" cmpd="sng" algn="ctr">
            <a:solidFill>
              <a:schemeClr val="bg2"/>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sp>
        <p:nvSpPr>
          <p:cNvPr id="5" name="Rechteck 18"/>
          <p:cNvSpPr>
            <a:spLocks noChangeArrowheads="1"/>
          </p:cNvSpPr>
          <p:nvPr userDrawn="1"/>
        </p:nvSpPr>
        <p:spPr bwMode="auto">
          <a:xfrm flipH="1">
            <a:off x="0" y="8904676"/>
            <a:ext cx="13016090" cy="76764"/>
          </a:xfrm>
          <a:prstGeom prst="rect">
            <a:avLst/>
          </a:prstGeom>
          <a:solidFill>
            <a:schemeClr val="accent3"/>
          </a:solidFill>
          <a:ln>
            <a:noFill/>
          </a:ln>
        </p:spPr>
        <p:txBody>
          <a:bodyPr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ctr" defTabSz="650230" rtl="0" eaLnBrk="1" fontAlgn="base" latinLnBrk="0" hangingPunct="1">
              <a:lnSpc>
                <a:spcPct val="100000"/>
              </a:lnSpc>
              <a:spcBef>
                <a:spcPct val="0"/>
              </a:spcBef>
              <a:spcAft>
                <a:spcPct val="0"/>
              </a:spcAft>
              <a:buClrTx/>
              <a:buSzTx/>
              <a:buFontTx/>
              <a:buNone/>
              <a:tabLst/>
              <a:defRPr/>
            </a:pPr>
            <a:endParaRPr kumimoji="0" lang="de-DE" altLang="de-DE" sz="2560" b="0" i="0" u="none" strike="noStrike" kern="1200" cap="none" spc="0" normalizeH="0" baseline="0" noProof="0">
              <a:ln>
                <a:noFill/>
              </a:ln>
              <a:solidFill>
                <a:srgbClr val="FFFFFF"/>
              </a:solidFill>
              <a:effectLst/>
              <a:uLnTx/>
              <a:uFillTx/>
              <a:latin typeface="Calibri" panose="020F0502020204030204" pitchFamily="34" charset="0"/>
              <a:ea typeface="+mn-ea"/>
              <a:cs typeface="+mn-cs"/>
            </a:endParaRPr>
          </a:p>
        </p:txBody>
      </p:sp>
      <p:sp>
        <p:nvSpPr>
          <p:cNvPr id="6" name="Fußzeilenplatzhalter 15"/>
          <p:cNvSpPr>
            <a:spLocks noGrp="1"/>
          </p:cNvSpPr>
          <p:nvPr>
            <p:ph type="ftr" sz="quarter" idx="10"/>
          </p:nvPr>
        </p:nvSpPr>
        <p:spPr>
          <a:xfrm>
            <a:off x="1733974" y="9125938"/>
            <a:ext cx="9584267" cy="519289"/>
          </a:xfrm>
        </p:spPr>
        <p:txBody>
          <a:bodyPr rtlCol="0"/>
          <a:lstStyle>
            <a:lvl1pPr algn="l">
              <a:defRPr sz="1280">
                <a:solidFill>
                  <a:schemeClr val="bg1"/>
                </a:solidFill>
              </a:defRPr>
            </a:lvl1pPr>
          </a:lstStyle>
          <a:p>
            <a:pPr algn="ctr" defTabSz="650230">
              <a:defRPr/>
            </a:pPr>
            <a:r>
              <a:rPr lang="de-DE">
                <a:solidFill>
                  <a:prstClr val="white"/>
                </a:solidFill>
                <a:ea typeface="+mn-ea"/>
              </a:rPr>
              <a:t>Education+Literacy  ‧ #ossym 2022 ‧ Melanie Platz</a:t>
            </a:r>
            <a:endParaRPr lang="de-DE" dirty="0">
              <a:solidFill>
                <a:prstClr val="white"/>
              </a:solidFill>
              <a:ea typeface="+mn-ea"/>
            </a:endParaRPr>
          </a:p>
        </p:txBody>
      </p:sp>
      <p:sp>
        <p:nvSpPr>
          <p:cNvPr id="7" name="Foliennummernplatzhalter 16"/>
          <p:cNvSpPr>
            <a:spLocks noGrp="1"/>
          </p:cNvSpPr>
          <p:nvPr>
            <p:ph type="sldNum" sz="quarter" idx="11"/>
          </p:nvPr>
        </p:nvSpPr>
        <p:spPr>
          <a:xfrm>
            <a:off x="11724641" y="9125938"/>
            <a:ext cx="1280159" cy="519289"/>
          </a:xfrm>
        </p:spPr>
        <p:txBody>
          <a:bodyPr/>
          <a:lstStyle>
            <a:lvl1pPr algn="l">
              <a:defRPr sz="1280">
                <a:solidFill>
                  <a:schemeClr val="bg1"/>
                </a:solidFill>
              </a:defRPr>
            </a:lvl1pPr>
          </a:lstStyle>
          <a:p>
            <a:pPr defTabSz="650230">
              <a:defRPr/>
            </a:pPr>
            <a:fld id="{CFB6BB7E-B3D3-4FD0-A829-E8AFB044C014}" type="slidenum">
              <a:rPr lang="de-DE" altLang="de-DE" smtClean="0">
                <a:solidFill>
                  <a:prstClr val="white"/>
                </a:solidFill>
                <a:ea typeface="+mn-ea"/>
              </a:rPr>
              <a:pPr defTabSz="650230">
                <a:defRPr/>
              </a:pPr>
              <a:t>‹Nr.›</a:t>
            </a:fld>
            <a:endParaRPr lang="de-DE" altLang="de-DE" dirty="0">
              <a:solidFill>
                <a:prstClr val="white"/>
              </a:solidFill>
              <a:ea typeface="+mn-ea"/>
            </a:endParaRPr>
          </a:p>
        </p:txBody>
      </p:sp>
      <p:sp>
        <p:nvSpPr>
          <p:cNvPr id="8" name="Datumsplatzhalter 17"/>
          <p:cNvSpPr>
            <a:spLocks noGrp="1"/>
          </p:cNvSpPr>
          <p:nvPr>
            <p:ph type="dt" sz="half" idx="12"/>
          </p:nvPr>
        </p:nvSpPr>
        <p:spPr>
          <a:xfrm>
            <a:off x="424462" y="9137228"/>
            <a:ext cx="1309511" cy="507999"/>
          </a:xfrm>
        </p:spPr>
        <p:txBody>
          <a:bodyPr rtlCol="0"/>
          <a:lstStyle>
            <a:lvl1pPr algn="r">
              <a:defRPr sz="1280">
                <a:solidFill>
                  <a:schemeClr val="bg1"/>
                </a:solidFill>
                <a:latin typeface="Segoe UI" panose="020B0502040204020203" pitchFamily="34" charset="0"/>
                <a:cs typeface="Segoe UI" panose="020B0502040204020203" pitchFamily="34" charset="0"/>
              </a:defRPr>
            </a:lvl1pPr>
          </a:lstStyle>
          <a:p>
            <a:pPr defTabSz="650230">
              <a:defRPr/>
            </a:pPr>
            <a:r>
              <a:rPr lang="de-DE">
                <a:solidFill>
                  <a:prstClr val="white"/>
                </a:solidFill>
                <a:ea typeface="+mn-ea"/>
              </a:rPr>
              <a:t>11.10.2022</a:t>
            </a:r>
            <a:endParaRPr lang="de-DE" dirty="0">
              <a:solidFill>
                <a:prstClr val="white"/>
              </a:solidFill>
              <a:ea typeface="+mn-ea"/>
            </a:endParaRPr>
          </a:p>
        </p:txBody>
      </p:sp>
      <p:sp>
        <p:nvSpPr>
          <p:cNvPr id="9" name="Textplatzhalter 26"/>
          <p:cNvSpPr>
            <a:spLocks noGrp="1"/>
          </p:cNvSpPr>
          <p:nvPr>
            <p:ph type="body" sz="quarter" idx="13"/>
          </p:nvPr>
        </p:nvSpPr>
        <p:spPr>
          <a:xfrm>
            <a:off x="0" y="4093898"/>
            <a:ext cx="13004800" cy="716880"/>
          </a:xfrm>
          <a:prstGeom prst="rect">
            <a:avLst/>
          </a:prstGeom>
        </p:spPr>
        <p:txBody>
          <a:bodyPr vert="horz"/>
          <a:lstStyle>
            <a:lvl1pPr marL="0" indent="0" algn="ctr">
              <a:buFont typeface="Lucida Grande"/>
              <a:buNone/>
              <a:defRPr sz="3698">
                <a:solidFill>
                  <a:schemeClr val="accent3"/>
                </a:solidFill>
                <a:latin typeface="Segoe UI" panose="020B0502040204020203" pitchFamily="34" charset="0"/>
                <a:cs typeface="Segoe UI" panose="020B0502040204020203" pitchFamily="34" charset="0"/>
              </a:defRPr>
            </a:lvl1pPr>
            <a:lvl2pPr>
              <a:defRPr sz="1280">
                <a:latin typeface="Verdana"/>
                <a:cs typeface="Verdana"/>
              </a:defRPr>
            </a:lvl2pPr>
            <a:lvl3pPr>
              <a:defRPr sz="1280">
                <a:latin typeface="Verdana"/>
                <a:cs typeface="Verdana"/>
              </a:defRPr>
            </a:lvl3pPr>
            <a:lvl4pPr>
              <a:defRPr sz="1280">
                <a:latin typeface="Verdana"/>
                <a:cs typeface="Verdana"/>
              </a:defRPr>
            </a:lvl4pPr>
            <a:lvl5pPr>
              <a:defRPr sz="1280">
                <a:latin typeface="Verdana"/>
                <a:cs typeface="Verdana"/>
              </a:defRPr>
            </a:lvl5pPr>
          </a:lstStyle>
          <a:p>
            <a:pPr lvl="0"/>
            <a:r>
              <a:rPr lang="en-US" dirty="0"/>
              <a:t>Textmasterformate durch Klicken bearbeiten</a:t>
            </a:r>
          </a:p>
        </p:txBody>
      </p:sp>
    </p:spTree>
    <p:extLst>
      <p:ext uri="{BB962C8B-B14F-4D97-AF65-F5344CB8AC3E}">
        <p14:creationId xmlns:p14="http://schemas.microsoft.com/office/powerpoint/2010/main" val="295012042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rennfolie 2 - Rot">
    <p:spTree>
      <p:nvGrpSpPr>
        <p:cNvPr id="1" name=""/>
        <p:cNvGrpSpPr/>
        <p:nvPr/>
      </p:nvGrpSpPr>
      <p:grpSpPr>
        <a:xfrm>
          <a:off x="0" y="0"/>
          <a:ext cx="0" cy="0"/>
          <a:chOff x="0" y="0"/>
          <a:chExt cx="0" cy="0"/>
        </a:xfrm>
      </p:grpSpPr>
      <p:sp>
        <p:nvSpPr>
          <p:cNvPr id="10" name="Rechteck 9"/>
          <p:cNvSpPr/>
          <p:nvPr userDrawn="1"/>
        </p:nvSpPr>
        <p:spPr>
          <a:xfrm>
            <a:off x="0" y="0"/>
            <a:ext cx="13004800" cy="8904676"/>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650230" rtl="0" eaLnBrk="0" fontAlgn="base" latinLnBrk="0" hangingPunct="0">
              <a:lnSpc>
                <a:spcPct val="100000"/>
              </a:lnSpc>
              <a:spcBef>
                <a:spcPct val="0"/>
              </a:spcBef>
              <a:spcAft>
                <a:spcPct val="0"/>
              </a:spcAft>
              <a:buClrTx/>
              <a:buSzTx/>
              <a:buFontTx/>
              <a:buNone/>
              <a:tabLst/>
              <a:defRPr/>
            </a:pPr>
            <a:endParaRPr kumimoji="0" lang="de-DE" sz="2560" b="0" i="0" u="none" strike="noStrike" kern="1200" cap="none" spc="0" normalizeH="0" baseline="0" noProof="0">
              <a:ln>
                <a:noFill/>
              </a:ln>
              <a:solidFill>
                <a:prstClr val="white"/>
              </a:solidFill>
              <a:effectLst/>
              <a:uLnTx/>
              <a:uFillTx/>
              <a:latin typeface="+mn-lt"/>
              <a:ea typeface="+mn-ea"/>
              <a:cs typeface="+mn-cs"/>
            </a:endParaRPr>
          </a:p>
        </p:txBody>
      </p:sp>
      <p:sp>
        <p:nvSpPr>
          <p:cNvPr id="2" name="Rechteck 18"/>
          <p:cNvSpPr>
            <a:spLocks noChangeArrowheads="1"/>
          </p:cNvSpPr>
          <p:nvPr userDrawn="1"/>
        </p:nvSpPr>
        <p:spPr bwMode="auto">
          <a:xfrm flipH="1">
            <a:off x="0" y="8904676"/>
            <a:ext cx="13004800" cy="848924"/>
          </a:xfrm>
          <a:prstGeom prst="rect">
            <a:avLst/>
          </a:prstGeom>
          <a:solidFill>
            <a:schemeClr val="tx2"/>
          </a:solidFill>
          <a:ln>
            <a:noFill/>
          </a:ln>
        </p:spPr>
        <p:txBody>
          <a:bodyPr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ctr" defTabSz="650230" rtl="0" eaLnBrk="1" fontAlgn="base" latinLnBrk="0" hangingPunct="1">
              <a:lnSpc>
                <a:spcPct val="100000"/>
              </a:lnSpc>
              <a:spcBef>
                <a:spcPct val="0"/>
              </a:spcBef>
              <a:spcAft>
                <a:spcPct val="0"/>
              </a:spcAft>
              <a:buClrTx/>
              <a:buSzTx/>
              <a:buFontTx/>
              <a:buNone/>
              <a:tabLst/>
              <a:defRPr/>
            </a:pPr>
            <a:endParaRPr kumimoji="0" lang="de-DE" altLang="de-DE" sz="2560" b="0" i="0" u="none" strike="noStrike" kern="1200" cap="none" spc="0" normalizeH="0" baseline="0" noProof="0">
              <a:ln>
                <a:noFill/>
              </a:ln>
              <a:solidFill>
                <a:srgbClr val="FFFFFF"/>
              </a:solidFill>
              <a:effectLst/>
              <a:uLnTx/>
              <a:uFillTx/>
              <a:latin typeface="Calibri" panose="020F0502020204030204" pitchFamily="34" charset="0"/>
              <a:ea typeface="+mn-ea"/>
              <a:cs typeface="+mn-cs"/>
            </a:endParaRPr>
          </a:p>
        </p:txBody>
      </p:sp>
      <p:cxnSp>
        <p:nvCxnSpPr>
          <p:cNvPr id="3" name="Gerade Verbindung 14"/>
          <p:cNvCxnSpPr/>
          <p:nvPr userDrawn="1"/>
        </p:nvCxnSpPr>
        <p:spPr>
          <a:xfrm rot="5400000">
            <a:off x="1365957" y="9381068"/>
            <a:ext cx="742808" cy="2257"/>
          </a:xfrm>
          <a:prstGeom prst="line">
            <a:avLst/>
          </a:prstGeom>
          <a:ln w="6350" cap="flat" cmpd="sng" algn="ctr">
            <a:solidFill>
              <a:schemeClr val="bg2"/>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4" name="Gerade Verbindung 15"/>
          <p:cNvCxnSpPr/>
          <p:nvPr userDrawn="1"/>
        </p:nvCxnSpPr>
        <p:spPr>
          <a:xfrm rot="5400000">
            <a:off x="11151166" y="9381068"/>
            <a:ext cx="742808" cy="2257"/>
          </a:xfrm>
          <a:prstGeom prst="line">
            <a:avLst/>
          </a:prstGeom>
          <a:ln w="6350" cap="flat" cmpd="sng" algn="ctr">
            <a:solidFill>
              <a:schemeClr val="bg2"/>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sp>
        <p:nvSpPr>
          <p:cNvPr id="5" name="Rechteck 18"/>
          <p:cNvSpPr>
            <a:spLocks noChangeArrowheads="1"/>
          </p:cNvSpPr>
          <p:nvPr userDrawn="1"/>
        </p:nvSpPr>
        <p:spPr bwMode="auto">
          <a:xfrm flipH="1">
            <a:off x="0" y="8904676"/>
            <a:ext cx="13016090" cy="76764"/>
          </a:xfrm>
          <a:prstGeom prst="rect">
            <a:avLst/>
          </a:prstGeom>
          <a:solidFill>
            <a:schemeClr val="accent3"/>
          </a:solidFill>
          <a:ln>
            <a:noFill/>
          </a:ln>
        </p:spPr>
        <p:txBody>
          <a:bodyPr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ctr" defTabSz="650230" rtl="0" eaLnBrk="1" fontAlgn="base" latinLnBrk="0" hangingPunct="1">
              <a:lnSpc>
                <a:spcPct val="100000"/>
              </a:lnSpc>
              <a:spcBef>
                <a:spcPct val="0"/>
              </a:spcBef>
              <a:spcAft>
                <a:spcPct val="0"/>
              </a:spcAft>
              <a:buClrTx/>
              <a:buSzTx/>
              <a:buFontTx/>
              <a:buNone/>
              <a:tabLst/>
              <a:defRPr/>
            </a:pPr>
            <a:endParaRPr kumimoji="0" lang="de-DE" altLang="de-DE" sz="2560" b="0" i="0" u="none" strike="noStrike" kern="1200" cap="none" spc="0" normalizeH="0" baseline="0" noProof="0">
              <a:ln>
                <a:noFill/>
              </a:ln>
              <a:solidFill>
                <a:srgbClr val="FFFFFF"/>
              </a:solidFill>
              <a:effectLst/>
              <a:uLnTx/>
              <a:uFillTx/>
              <a:latin typeface="Calibri" panose="020F0502020204030204" pitchFamily="34" charset="0"/>
              <a:ea typeface="+mn-ea"/>
              <a:cs typeface="+mn-cs"/>
            </a:endParaRPr>
          </a:p>
        </p:txBody>
      </p:sp>
      <p:sp>
        <p:nvSpPr>
          <p:cNvPr id="6" name="Fußzeilenplatzhalter 15"/>
          <p:cNvSpPr>
            <a:spLocks noGrp="1"/>
          </p:cNvSpPr>
          <p:nvPr>
            <p:ph type="ftr" sz="quarter" idx="10"/>
          </p:nvPr>
        </p:nvSpPr>
        <p:spPr>
          <a:xfrm>
            <a:off x="1733974" y="9125938"/>
            <a:ext cx="9584267" cy="519289"/>
          </a:xfrm>
        </p:spPr>
        <p:txBody>
          <a:bodyPr rtlCol="0"/>
          <a:lstStyle>
            <a:lvl1pPr algn="l">
              <a:defRPr sz="1280">
                <a:solidFill>
                  <a:schemeClr val="bg1"/>
                </a:solidFill>
              </a:defRPr>
            </a:lvl1pPr>
          </a:lstStyle>
          <a:p>
            <a:pPr algn="ctr" defTabSz="650230">
              <a:defRPr/>
            </a:pPr>
            <a:r>
              <a:rPr lang="de-DE">
                <a:solidFill>
                  <a:prstClr val="white"/>
                </a:solidFill>
                <a:ea typeface="+mn-ea"/>
              </a:rPr>
              <a:t>Education+Literacy  ‧ #ossym 2022 ‧ Melanie Platz</a:t>
            </a:r>
            <a:endParaRPr lang="de-DE" dirty="0">
              <a:solidFill>
                <a:prstClr val="white"/>
              </a:solidFill>
              <a:ea typeface="+mn-ea"/>
            </a:endParaRPr>
          </a:p>
        </p:txBody>
      </p:sp>
      <p:sp>
        <p:nvSpPr>
          <p:cNvPr id="7" name="Foliennummernplatzhalter 16"/>
          <p:cNvSpPr>
            <a:spLocks noGrp="1"/>
          </p:cNvSpPr>
          <p:nvPr>
            <p:ph type="sldNum" sz="quarter" idx="11"/>
          </p:nvPr>
        </p:nvSpPr>
        <p:spPr>
          <a:xfrm>
            <a:off x="11724641" y="9125938"/>
            <a:ext cx="1280159" cy="519289"/>
          </a:xfrm>
        </p:spPr>
        <p:txBody>
          <a:bodyPr/>
          <a:lstStyle>
            <a:lvl1pPr algn="l">
              <a:defRPr sz="1280">
                <a:solidFill>
                  <a:schemeClr val="bg1"/>
                </a:solidFill>
              </a:defRPr>
            </a:lvl1pPr>
          </a:lstStyle>
          <a:p>
            <a:pPr defTabSz="650230">
              <a:defRPr/>
            </a:pPr>
            <a:fld id="{CFB6BB7E-B3D3-4FD0-A829-E8AFB044C014}" type="slidenum">
              <a:rPr lang="de-DE" altLang="de-DE" smtClean="0">
                <a:solidFill>
                  <a:prstClr val="white"/>
                </a:solidFill>
                <a:ea typeface="+mn-ea"/>
              </a:rPr>
              <a:pPr defTabSz="650230">
                <a:defRPr/>
              </a:pPr>
              <a:t>‹Nr.›</a:t>
            </a:fld>
            <a:endParaRPr lang="de-DE" altLang="de-DE" dirty="0">
              <a:solidFill>
                <a:prstClr val="white"/>
              </a:solidFill>
              <a:ea typeface="+mn-ea"/>
            </a:endParaRPr>
          </a:p>
        </p:txBody>
      </p:sp>
      <p:sp>
        <p:nvSpPr>
          <p:cNvPr id="8" name="Datumsplatzhalter 17"/>
          <p:cNvSpPr>
            <a:spLocks noGrp="1"/>
          </p:cNvSpPr>
          <p:nvPr>
            <p:ph type="dt" sz="half" idx="12"/>
          </p:nvPr>
        </p:nvSpPr>
        <p:spPr>
          <a:xfrm>
            <a:off x="424462" y="9137228"/>
            <a:ext cx="1309511" cy="507999"/>
          </a:xfrm>
        </p:spPr>
        <p:txBody>
          <a:bodyPr rtlCol="0"/>
          <a:lstStyle>
            <a:lvl1pPr algn="r">
              <a:defRPr sz="1280">
                <a:solidFill>
                  <a:schemeClr val="bg1"/>
                </a:solidFill>
                <a:latin typeface="Segoe UI" panose="020B0502040204020203" pitchFamily="34" charset="0"/>
                <a:cs typeface="Segoe UI" panose="020B0502040204020203" pitchFamily="34" charset="0"/>
              </a:defRPr>
            </a:lvl1pPr>
          </a:lstStyle>
          <a:p>
            <a:pPr defTabSz="650230">
              <a:defRPr/>
            </a:pPr>
            <a:r>
              <a:rPr lang="de-DE">
                <a:solidFill>
                  <a:prstClr val="white"/>
                </a:solidFill>
                <a:ea typeface="+mn-ea"/>
              </a:rPr>
              <a:t>11.10.2022</a:t>
            </a:r>
            <a:endParaRPr lang="de-DE" dirty="0">
              <a:solidFill>
                <a:prstClr val="white"/>
              </a:solidFill>
              <a:ea typeface="+mn-ea"/>
            </a:endParaRPr>
          </a:p>
        </p:txBody>
      </p:sp>
      <p:sp>
        <p:nvSpPr>
          <p:cNvPr id="9" name="Textplatzhalter 26"/>
          <p:cNvSpPr>
            <a:spLocks noGrp="1"/>
          </p:cNvSpPr>
          <p:nvPr>
            <p:ph type="body" sz="quarter" idx="13"/>
          </p:nvPr>
        </p:nvSpPr>
        <p:spPr>
          <a:xfrm>
            <a:off x="0" y="4093898"/>
            <a:ext cx="13004800" cy="716880"/>
          </a:xfrm>
          <a:prstGeom prst="rect">
            <a:avLst/>
          </a:prstGeom>
        </p:spPr>
        <p:txBody>
          <a:bodyPr vert="horz"/>
          <a:lstStyle>
            <a:lvl1pPr marL="0" indent="0" algn="ctr">
              <a:buFont typeface="Lucida Grande"/>
              <a:buNone/>
              <a:defRPr sz="3698">
                <a:solidFill>
                  <a:schemeClr val="bg1"/>
                </a:solidFill>
                <a:latin typeface="Segoe UI" panose="020B0502040204020203" pitchFamily="34" charset="0"/>
                <a:cs typeface="Segoe UI" panose="020B0502040204020203" pitchFamily="34" charset="0"/>
              </a:defRPr>
            </a:lvl1pPr>
            <a:lvl2pPr>
              <a:defRPr sz="1280">
                <a:latin typeface="Verdana"/>
                <a:cs typeface="Verdana"/>
              </a:defRPr>
            </a:lvl2pPr>
            <a:lvl3pPr>
              <a:defRPr sz="1280">
                <a:latin typeface="Verdana"/>
                <a:cs typeface="Verdana"/>
              </a:defRPr>
            </a:lvl3pPr>
            <a:lvl4pPr>
              <a:defRPr sz="1280">
                <a:latin typeface="Verdana"/>
                <a:cs typeface="Verdana"/>
              </a:defRPr>
            </a:lvl4pPr>
            <a:lvl5pPr>
              <a:defRPr sz="1280">
                <a:latin typeface="Verdana"/>
                <a:cs typeface="Verdana"/>
              </a:defRPr>
            </a:lvl5pPr>
          </a:lstStyle>
          <a:p>
            <a:pPr lvl="0"/>
            <a:r>
              <a:rPr lang="en-US" dirty="0"/>
              <a:t>Textmasterformate durch Klicken bearbeiten</a:t>
            </a:r>
          </a:p>
        </p:txBody>
      </p:sp>
    </p:spTree>
    <p:extLst>
      <p:ext uri="{BB962C8B-B14F-4D97-AF65-F5344CB8AC3E}">
        <p14:creationId xmlns:p14="http://schemas.microsoft.com/office/powerpoint/2010/main" val="61233063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rennfolie 3 - Blauschwarz">
    <p:spTree>
      <p:nvGrpSpPr>
        <p:cNvPr id="1" name=""/>
        <p:cNvGrpSpPr/>
        <p:nvPr/>
      </p:nvGrpSpPr>
      <p:grpSpPr>
        <a:xfrm>
          <a:off x="0" y="0"/>
          <a:ext cx="0" cy="0"/>
          <a:chOff x="0" y="0"/>
          <a:chExt cx="0" cy="0"/>
        </a:xfrm>
      </p:grpSpPr>
      <p:sp>
        <p:nvSpPr>
          <p:cNvPr id="10" name="Rechteck 9"/>
          <p:cNvSpPr/>
          <p:nvPr userDrawn="1"/>
        </p:nvSpPr>
        <p:spPr>
          <a:xfrm>
            <a:off x="0" y="0"/>
            <a:ext cx="13004800" cy="8904676"/>
          </a:xfrm>
          <a:prstGeom prst="rect">
            <a:avLst/>
          </a:prstGeom>
          <a:solidFill>
            <a:schemeClr val="accent3"/>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650230" rtl="0" eaLnBrk="0" fontAlgn="base" latinLnBrk="0" hangingPunct="0">
              <a:lnSpc>
                <a:spcPct val="100000"/>
              </a:lnSpc>
              <a:spcBef>
                <a:spcPct val="0"/>
              </a:spcBef>
              <a:spcAft>
                <a:spcPct val="0"/>
              </a:spcAft>
              <a:buClrTx/>
              <a:buSzTx/>
              <a:buFontTx/>
              <a:buNone/>
              <a:tabLst/>
              <a:defRPr/>
            </a:pPr>
            <a:endParaRPr kumimoji="0" lang="de-DE" sz="2560" b="0" i="0" u="none" strike="noStrike" kern="1200" cap="none" spc="0" normalizeH="0" baseline="0" noProof="0">
              <a:ln>
                <a:noFill/>
              </a:ln>
              <a:solidFill>
                <a:prstClr val="white"/>
              </a:solidFill>
              <a:effectLst/>
              <a:uLnTx/>
              <a:uFillTx/>
              <a:latin typeface="+mn-lt"/>
              <a:ea typeface="+mn-ea"/>
              <a:cs typeface="+mn-cs"/>
            </a:endParaRPr>
          </a:p>
        </p:txBody>
      </p:sp>
      <p:sp>
        <p:nvSpPr>
          <p:cNvPr id="2" name="Rechteck 18"/>
          <p:cNvSpPr>
            <a:spLocks noChangeArrowheads="1"/>
          </p:cNvSpPr>
          <p:nvPr userDrawn="1"/>
        </p:nvSpPr>
        <p:spPr bwMode="auto">
          <a:xfrm flipH="1">
            <a:off x="0" y="8904676"/>
            <a:ext cx="13004800" cy="848924"/>
          </a:xfrm>
          <a:prstGeom prst="rect">
            <a:avLst/>
          </a:prstGeom>
          <a:solidFill>
            <a:schemeClr val="tx2"/>
          </a:solidFill>
          <a:ln>
            <a:noFill/>
          </a:ln>
        </p:spPr>
        <p:txBody>
          <a:bodyPr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ctr" defTabSz="650230" rtl="0" eaLnBrk="1" fontAlgn="base" latinLnBrk="0" hangingPunct="1">
              <a:lnSpc>
                <a:spcPct val="100000"/>
              </a:lnSpc>
              <a:spcBef>
                <a:spcPct val="0"/>
              </a:spcBef>
              <a:spcAft>
                <a:spcPct val="0"/>
              </a:spcAft>
              <a:buClrTx/>
              <a:buSzTx/>
              <a:buFontTx/>
              <a:buNone/>
              <a:tabLst/>
              <a:defRPr/>
            </a:pPr>
            <a:endParaRPr kumimoji="0" lang="de-DE" altLang="de-DE" sz="2560" b="0" i="0" u="none" strike="noStrike" kern="1200" cap="none" spc="0" normalizeH="0" baseline="0" noProof="0">
              <a:ln>
                <a:noFill/>
              </a:ln>
              <a:solidFill>
                <a:srgbClr val="FFFFFF"/>
              </a:solidFill>
              <a:effectLst/>
              <a:uLnTx/>
              <a:uFillTx/>
              <a:latin typeface="Calibri" panose="020F0502020204030204" pitchFamily="34" charset="0"/>
              <a:ea typeface="+mn-ea"/>
              <a:cs typeface="+mn-cs"/>
            </a:endParaRPr>
          </a:p>
        </p:txBody>
      </p:sp>
      <p:cxnSp>
        <p:nvCxnSpPr>
          <p:cNvPr id="3" name="Gerade Verbindung 14"/>
          <p:cNvCxnSpPr/>
          <p:nvPr userDrawn="1"/>
        </p:nvCxnSpPr>
        <p:spPr>
          <a:xfrm rot="5400000">
            <a:off x="1365957" y="9381068"/>
            <a:ext cx="742808" cy="2257"/>
          </a:xfrm>
          <a:prstGeom prst="line">
            <a:avLst/>
          </a:prstGeom>
          <a:ln w="6350" cap="flat" cmpd="sng" algn="ctr">
            <a:solidFill>
              <a:schemeClr val="bg2"/>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4" name="Gerade Verbindung 15"/>
          <p:cNvCxnSpPr/>
          <p:nvPr userDrawn="1"/>
        </p:nvCxnSpPr>
        <p:spPr>
          <a:xfrm rot="5400000">
            <a:off x="11151166" y="9381068"/>
            <a:ext cx="742808" cy="2257"/>
          </a:xfrm>
          <a:prstGeom prst="line">
            <a:avLst/>
          </a:prstGeom>
          <a:ln w="6350" cap="flat" cmpd="sng" algn="ctr">
            <a:solidFill>
              <a:schemeClr val="bg2"/>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sp>
        <p:nvSpPr>
          <p:cNvPr id="5" name="Rechteck 18"/>
          <p:cNvSpPr>
            <a:spLocks noChangeArrowheads="1"/>
          </p:cNvSpPr>
          <p:nvPr userDrawn="1"/>
        </p:nvSpPr>
        <p:spPr bwMode="auto">
          <a:xfrm flipH="1">
            <a:off x="0" y="8904676"/>
            <a:ext cx="13016090" cy="76764"/>
          </a:xfrm>
          <a:prstGeom prst="rect">
            <a:avLst/>
          </a:prstGeom>
          <a:solidFill>
            <a:schemeClr val="accent3"/>
          </a:solidFill>
          <a:ln>
            <a:noFill/>
          </a:ln>
        </p:spPr>
        <p:txBody>
          <a:bodyPr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ctr" defTabSz="650230" rtl="0" eaLnBrk="1" fontAlgn="base" latinLnBrk="0" hangingPunct="1">
              <a:lnSpc>
                <a:spcPct val="100000"/>
              </a:lnSpc>
              <a:spcBef>
                <a:spcPct val="0"/>
              </a:spcBef>
              <a:spcAft>
                <a:spcPct val="0"/>
              </a:spcAft>
              <a:buClrTx/>
              <a:buSzTx/>
              <a:buFontTx/>
              <a:buNone/>
              <a:tabLst/>
              <a:defRPr/>
            </a:pPr>
            <a:endParaRPr kumimoji="0" lang="de-DE" altLang="de-DE" sz="2560" b="0" i="0" u="none" strike="noStrike" kern="1200" cap="none" spc="0" normalizeH="0" baseline="0" noProof="0">
              <a:ln>
                <a:noFill/>
              </a:ln>
              <a:solidFill>
                <a:srgbClr val="FFFFFF"/>
              </a:solidFill>
              <a:effectLst/>
              <a:uLnTx/>
              <a:uFillTx/>
              <a:latin typeface="Calibri" panose="020F0502020204030204" pitchFamily="34" charset="0"/>
              <a:ea typeface="+mn-ea"/>
              <a:cs typeface="+mn-cs"/>
            </a:endParaRPr>
          </a:p>
        </p:txBody>
      </p:sp>
      <p:sp>
        <p:nvSpPr>
          <p:cNvPr id="6" name="Fußzeilenplatzhalter 15"/>
          <p:cNvSpPr>
            <a:spLocks noGrp="1"/>
          </p:cNvSpPr>
          <p:nvPr>
            <p:ph type="ftr" sz="quarter" idx="10"/>
          </p:nvPr>
        </p:nvSpPr>
        <p:spPr>
          <a:xfrm>
            <a:off x="1733974" y="9125938"/>
            <a:ext cx="9584267" cy="519289"/>
          </a:xfrm>
        </p:spPr>
        <p:txBody>
          <a:bodyPr rtlCol="0"/>
          <a:lstStyle>
            <a:lvl1pPr algn="l">
              <a:defRPr sz="1280">
                <a:solidFill>
                  <a:schemeClr val="bg1"/>
                </a:solidFill>
              </a:defRPr>
            </a:lvl1pPr>
          </a:lstStyle>
          <a:p>
            <a:pPr algn="ctr" defTabSz="650230">
              <a:defRPr/>
            </a:pPr>
            <a:r>
              <a:rPr lang="de-DE">
                <a:solidFill>
                  <a:prstClr val="white"/>
                </a:solidFill>
                <a:ea typeface="+mn-ea"/>
              </a:rPr>
              <a:t>Education+Literacy  ‧ #ossym 2022 ‧ Melanie Platz</a:t>
            </a:r>
            <a:endParaRPr lang="de-DE" dirty="0">
              <a:solidFill>
                <a:prstClr val="white"/>
              </a:solidFill>
              <a:ea typeface="+mn-ea"/>
            </a:endParaRPr>
          </a:p>
        </p:txBody>
      </p:sp>
      <p:sp>
        <p:nvSpPr>
          <p:cNvPr id="7" name="Foliennummernplatzhalter 16"/>
          <p:cNvSpPr>
            <a:spLocks noGrp="1"/>
          </p:cNvSpPr>
          <p:nvPr>
            <p:ph type="sldNum" sz="quarter" idx="11"/>
          </p:nvPr>
        </p:nvSpPr>
        <p:spPr>
          <a:xfrm>
            <a:off x="11724641" y="9125938"/>
            <a:ext cx="1280159" cy="519289"/>
          </a:xfrm>
        </p:spPr>
        <p:txBody>
          <a:bodyPr/>
          <a:lstStyle>
            <a:lvl1pPr algn="l">
              <a:defRPr sz="1280">
                <a:solidFill>
                  <a:schemeClr val="bg1"/>
                </a:solidFill>
              </a:defRPr>
            </a:lvl1pPr>
          </a:lstStyle>
          <a:p>
            <a:pPr defTabSz="650230">
              <a:defRPr/>
            </a:pPr>
            <a:fld id="{CFB6BB7E-B3D3-4FD0-A829-E8AFB044C014}" type="slidenum">
              <a:rPr lang="de-DE" altLang="de-DE" smtClean="0">
                <a:solidFill>
                  <a:prstClr val="white"/>
                </a:solidFill>
                <a:ea typeface="+mn-ea"/>
              </a:rPr>
              <a:pPr defTabSz="650230">
                <a:defRPr/>
              </a:pPr>
              <a:t>‹Nr.›</a:t>
            </a:fld>
            <a:endParaRPr lang="de-DE" altLang="de-DE" dirty="0">
              <a:solidFill>
                <a:prstClr val="white"/>
              </a:solidFill>
              <a:ea typeface="+mn-ea"/>
            </a:endParaRPr>
          </a:p>
        </p:txBody>
      </p:sp>
      <p:sp>
        <p:nvSpPr>
          <p:cNvPr id="8" name="Datumsplatzhalter 17"/>
          <p:cNvSpPr>
            <a:spLocks noGrp="1"/>
          </p:cNvSpPr>
          <p:nvPr>
            <p:ph type="dt" sz="half" idx="12"/>
          </p:nvPr>
        </p:nvSpPr>
        <p:spPr>
          <a:xfrm>
            <a:off x="424462" y="9137228"/>
            <a:ext cx="1309511" cy="507999"/>
          </a:xfrm>
        </p:spPr>
        <p:txBody>
          <a:bodyPr rtlCol="0"/>
          <a:lstStyle>
            <a:lvl1pPr algn="r">
              <a:defRPr sz="1280">
                <a:solidFill>
                  <a:schemeClr val="bg1"/>
                </a:solidFill>
                <a:latin typeface="Segoe UI" panose="020B0502040204020203" pitchFamily="34" charset="0"/>
                <a:cs typeface="Segoe UI" panose="020B0502040204020203" pitchFamily="34" charset="0"/>
              </a:defRPr>
            </a:lvl1pPr>
          </a:lstStyle>
          <a:p>
            <a:pPr defTabSz="650230">
              <a:defRPr/>
            </a:pPr>
            <a:r>
              <a:rPr lang="de-DE">
                <a:solidFill>
                  <a:prstClr val="white"/>
                </a:solidFill>
                <a:ea typeface="+mn-ea"/>
              </a:rPr>
              <a:t>11.10.2022</a:t>
            </a:r>
            <a:endParaRPr lang="de-DE" dirty="0">
              <a:solidFill>
                <a:prstClr val="white"/>
              </a:solidFill>
              <a:ea typeface="+mn-ea"/>
            </a:endParaRPr>
          </a:p>
        </p:txBody>
      </p:sp>
      <p:sp>
        <p:nvSpPr>
          <p:cNvPr id="9" name="Textplatzhalter 26"/>
          <p:cNvSpPr>
            <a:spLocks noGrp="1"/>
          </p:cNvSpPr>
          <p:nvPr>
            <p:ph type="body" sz="quarter" idx="13"/>
          </p:nvPr>
        </p:nvSpPr>
        <p:spPr>
          <a:xfrm>
            <a:off x="0" y="4093898"/>
            <a:ext cx="13004800" cy="716880"/>
          </a:xfrm>
          <a:prstGeom prst="rect">
            <a:avLst/>
          </a:prstGeom>
        </p:spPr>
        <p:txBody>
          <a:bodyPr vert="horz"/>
          <a:lstStyle>
            <a:lvl1pPr marL="0" indent="0" algn="ctr">
              <a:buFont typeface="Lucida Grande"/>
              <a:buNone/>
              <a:defRPr sz="3698">
                <a:solidFill>
                  <a:schemeClr val="bg1"/>
                </a:solidFill>
                <a:latin typeface="Segoe UI" panose="020B0502040204020203" pitchFamily="34" charset="0"/>
                <a:cs typeface="Segoe UI" panose="020B0502040204020203" pitchFamily="34" charset="0"/>
              </a:defRPr>
            </a:lvl1pPr>
            <a:lvl2pPr>
              <a:defRPr sz="1280">
                <a:latin typeface="Verdana"/>
                <a:cs typeface="Verdana"/>
              </a:defRPr>
            </a:lvl2pPr>
            <a:lvl3pPr>
              <a:defRPr sz="1280">
                <a:latin typeface="Verdana"/>
                <a:cs typeface="Verdana"/>
              </a:defRPr>
            </a:lvl3pPr>
            <a:lvl4pPr>
              <a:defRPr sz="1280">
                <a:latin typeface="Verdana"/>
                <a:cs typeface="Verdana"/>
              </a:defRPr>
            </a:lvl4pPr>
            <a:lvl5pPr>
              <a:defRPr sz="1280">
                <a:latin typeface="Verdana"/>
                <a:cs typeface="Verdana"/>
              </a:defRPr>
            </a:lvl5pPr>
          </a:lstStyle>
          <a:p>
            <a:pPr lvl="0"/>
            <a:r>
              <a:rPr lang="en-US" dirty="0"/>
              <a:t>Textmasterformate durch Klicken bearbeiten</a:t>
            </a:r>
          </a:p>
        </p:txBody>
      </p:sp>
    </p:spTree>
    <p:extLst>
      <p:ext uri="{BB962C8B-B14F-4D97-AF65-F5344CB8AC3E}">
        <p14:creationId xmlns:p14="http://schemas.microsoft.com/office/powerpoint/2010/main" val="168030528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rennfolie 4 - Eule angeschnitten positiv weiß">
    <p:spTree>
      <p:nvGrpSpPr>
        <p:cNvPr id="1" name=""/>
        <p:cNvGrpSpPr/>
        <p:nvPr/>
      </p:nvGrpSpPr>
      <p:grpSpPr>
        <a:xfrm>
          <a:off x="0" y="0"/>
          <a:ext cx="0" cy="0"/>
          <a:chOff x="0" y="0"/>
          <a:chExt cx="0" cy="0"/>
        </a:xfrm>
      </p:grpSpPr>
      <p:sp>
        <p:nvSpPr>
          <p:cNvPr id="2" name="Rechteck 18"/>
          <p:cNvSpPr>
            <a:spLocks noChangeArrowheads="1"/>
          </p:cNvSpPr>
          <p:nvPr userDrawn="1"/>
        </p:nvSpPr>
        <p:spPr bwMode="auto">
          <a:xfrm flipH="1">
            <a:off x="0" y="8904676"/>
            <a:ext cx="13004800" cy="848924"/>
          </a:xfrm>
          <a:prstGeom prst="rect">
            <a:avLst/>
          </a:prstGeom>
          <a:solidFill>
            <a:schemeClr val="tx2"/>
          </a:solidFill>
          <a:ln>
            <a:noFill/>
          </a:ln>
        </p:spPr>
        <p:txBody>
          <a:bodyPr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ctr" defTabSz="650230" rtl="0" eaLnBrk="1" fontAlgn="base" latinLnBrk="0" hangingPunct="1">
              <a:lnSpc>
                <a:spcPct val="100000"/>
              </a:lnSpc>
              <a:spcBef>
                <a:spcPct val="0"/>
              </a:spcBef>
              <a:spcAft>
                <a:spcPct val="0"/>
              </a:spcAft>
              <a:buClrTx/>
              <a:buSzTx/>
              <a:buFontTx/>
              <a:buNone/>
              <a:tabLst/>
              <a:defRPr/>
            </a:pPr>
            <a:endParaRPr kumimoji="0" lang="de-DE" altLang="de-DE" sz="2560" b="0" i="0" u="none" strike="noStrike" kern="1200" cap="none" spc="0" normalizeH="0" baseline="0" noProof="0">
              <a:ln>
                <a:noFill/>
              </a:ln>
              <a:solidFill>
                <a:srgbClr val="FFFFFF"/>
              </a:solidFill>
              <a:effectLst/>
              <a:uLnTx/>
              <a:uFillTx/>
              <a:latin typeface="Calibri" panose="020F0502020204030204" pitchFamily="34" charset="0"/>
              <a:ea typeface="+mn-ea"/>
              <a:cs typeface="+mn-cs"/>
            </a:endParaRPr>
          </a:p>
        </p:txBody>
      </p:sp>
      <p:cxnSp>
        <p:nvCxnSpPr>
          <p:cNvPr id="3" name="Gerade Verbindung 14"/>
          <p:cNvCxnSpPr/>
          <p:nvPr userDrawn="1"/>
        </p:nvCxnSpPr>
        <p:spPr>
          <a:xfrm rot="5400000">
            <a:off x="1365957" y="9381068"/>
            <a:ext cx="742808" cy="2257"/>
          </a:xfrm>
          <a:prstGeom prst="line">
            <a:avLst/>
          </a:prstGeom>
          <a:ln w="6350" cap="flat" cmpd="sng" algn="ctr">
            <a:solidFill>
              <a:schemeClr val="bg2"/>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4" name="Gerade Verbindung 15"/>
          <p:cNvCxnSpPr/>
          <p:nvPr userDrawn="1"/>
        </p:nvCxnSpPr>
        <p:spPr>
          <a:xfrm rot="5400000">
            <a:off x="11151166" y="9381068"/>
            <a:ext cx="742808" cy="2257"/>
          </a:xfrm>
          <a:prstGeom prst="line">
            <a:avLst/>
          </a:prstGeom>
          <a:ln w="6350" cap="flat" cmpd="sng" algn="ctr">
            <a:solidFill>
              <a:schemeClr val="bg2"/>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sp>
        <p:nvSpPr>
          <p:cNvPr id="5" name="Rechteck 18"/>
          <p:cNvSpPr>
            <a:spLocks noChangeArrowheads="1"/>
          </p:cNvSpPr>
          <p:nvPr userDrawn="1"/>
        </p:nvSpPr>
        <p:spPr bwMode="auto">
          <a:xfrm flipH="1">
            <a:off x="0" y="8904676"/>
            <a:ext cx="13016090" cy="76764"/>
          </a:xfrm>
          <a:prstGeom prst="rect">
            <a:avLst/>
          </a:prstGeom>
          <a:solidFill>
            <a:schemeClr val="accent3"/>
          </a:solidFill>
          <a:ln>
            <a:noFill/>
          </a:ln>
        </p:spPr>
        <p:txBody>
          <a:bodyPr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ctr" defTabSz="650230" rtl="0" eaLnBrk="1" fontAlgn="base" latinLnBrk="0" hangingPunct="1">
              <a:lnSpc>
                <a:spcPct val="100000"/>
              </a:lnSpc>
              <a:spcBef>
                <a:spcPct val="0"/>
              </a:spcBef>
              <a:spcAft>
                <a:spcPct val="0"/>
              </a:spcAft>
              <a:buClrTx/>
              <a:buSzTx/>
              <a:buFontTx/>
              <a:buNone/>
              <a:tabLst/>
              <a:defRPr/>
            </a:pPr>
            <a:endParaRPr kumimoji="0" lang="de-DE" altLang="de-DE" sz="2560" b="0" i="0" u="none" strike="noStrike" kern="1200" cap="none" spc="0" normalizeH="0" baseline="0" noProof="0">
              <a:ln>
                <a:noFill/>
              </a:ln>
              <a:solidFill>
                <a:srgbClr val="FFFFFF"/>
              </a:solidFill>
              <a:effectLst/>
              <a:uLnTx/>
              <a:uFillTx/>
              <a:latin typeface="Calibri" panose="020F0502020204030204" pitchFamily="34" charset="0"/>
              <a:ea typeface="+mn-ea"/>
              <a:cs typeface="+mn-cs"/>
            </a:endParaRPr>
          </a:p>
        </p:txBody>
      </p:sp>
      <p:sp>
        <p:nvSpPr>
          <p:cNvPr id="6" name="Fußzeilenplatzhalter 15"/>
          <p:cNvSpPr>
            <a:spLocks noGrp="1"/>
          </p:cNvSpPr>
          <p:nvPr>
            <p:ph type="ftr" sz="quarter" idx="10"/>
          </p:nvPr>
        </p:nvSpPr>
        <p:spPr>
          <a:xfrm>
            <a:off x="1733974" y="9125938"/>
            <a:ext cx="9584267" cy="519289"/>
          </a:xfrm>
        </p:spPr>
        <p:txBody>
          <a:bodyPr rtlCol="0"/>
          <a:lstStyle>
            <a:lvl1pPr algn="l">
              <a:defRPr sz="1280">
                <a:solidFill>
                  <a:schemeClr val="bg1"/>
                </a:solidFill>
              </a:defRPr>
            </a:lvl1pPr>
          </a:lstStyle>
          <a:p>
            <a:pPr algn="ctr" defTabSz="650230">
              <a:defRPr/>
            </a:pPr>
            <a:r>
              <a:rPr lang="de-DE">
                <a:solidFill>
                  <a:prstClr val="white"/>
                </a:solidFill>
                <a:ea typeface="+mn-ea"/>
              </a:rPr>
              <a:t>Education+Literacy  ‧ #ossym 2022 ‧ Melanie Platz</a:t>
            </a:r>
            <a:endParaRPr lang="de-DE" dirty="0">
              <a:solidFill>
                <a:prstClr val="white"/>
              </a:solidFill>
              <a:ea typeface="+mn-ea"/>
            </a:endParaRPr>
          </a:p>
        </p:txBody>
      </p:sp>
      <p:sp>
        <p:nvSpPr>
          <p:cNvPr id="7" name="Foliennummernplatzhalter 16"/>
          <p:cNvSpPr>
            <a:spLocks noGrp="1"/>
          </p:cNvSpPr>
          <p:nvPr>
            <p:ph type="sldNum" sz="quarter" idx="11"/>
          </p:nvPr>
        </p:nvSpPr>
        <p:spPr>
          <a:xfrm>
            <a:off x="11724641" y="9125938"/>
            <a:ext cx="1280159" cy="519289"/>
          </a:xfrm>
        </p:spPr>
        <p:txBody>
          <a:bodyPr/>
          <a:lstStyle>
            <a:lvl1pPr algn="l">
              <a:defRPr sz="1280">
                <a:solidFill>
                  <a:schemeClr val="bg1"/>
                </a:solidFill>
              </a:defRPr>
            </a:lvl1pPr>
          </a:lstStyle>
          <a:p>
            <a:pPr defTabSz="650230">
              <a:defRPr/>
            </a:pPr>
            <a:fld id="{CFB6BB7E-B3D3-4FD0-A829-E8AFB044C014}" type="slidenum">
              <a:rPr lang="de-DE" altLang="de-DE" smtClean="0">
                <a:solidFill>
                  <a:prstClr val="white"/>
                </a:solidFill>
                <a:ea typeface="+mn-ea"/>
              </a:rPr>
              <a:pPr defTabSz="650230">
                <a:defRPr/>
              </a:pPr>
              <a:t>‹Nr.›</a:t>
            </a:fld>
            <a:endParaRPr lang="de-DE" altLang="de-DE" dirty="0">
              <a:solidFill>
                <a:prstClr val="white"/>
              </a:solidFill>
              <a:ea typeface="+mn-ea"/>
            </a:endParaRPr>
          </a:p>
        </p:txBody>
      </p:sp>
      <p:sp>
        <p:nvSpPr>
          <p:cNvPr id="8" name="Datumsplatzhalter 17"/>
          <p:cNvSpPr>
            <a:spLocks noGrp="1"/>
          </p:cNvSpPr>
          <p:nvPr>
            <p:ph type="dt" sz="half" idx="12"/>
          </p:nvPr>
        </p:nvSpPr>
        <p:spPr>
          <a:xfrm>
            <a:off x="424462" y="9137228"/>
            <a:ext cx="1309511" cy="507999"/>
          </a:xfrm>
        </p:spPr>
        <p:txBody>
          <a:bodyPr rtlCol="0"/>
          <a:lstStyle>
            <a:lvl1pPr algn="r">
              <a:defRPr sz="1280">
                <a:solidFill>
                  <a:schemeClr val="bg1"/>
                </a:solidFill>
                <a:latin typeface="Segoe UI" panose="020B0502040204020203" pitchFamily="34" charset="0"/>
                <a:cs typeface="Segoe UI" panose="020B0502040204020203" pitchFamily="34" charset="0"/>
              </a:defRPr>
            </a:lvl1pPr>
          </a:lstStyle>
          <a:p>
            <a:pPr defTabSz="650230">
              <a:defRPr/>
            </a:pPr>
            <a:r>
              <a:rPr lang="de-DE">
                <a:solidFill>
                  <a:prstClr val="white"/>
                </a:solidFill>
                <a:ea typeface="+mn-ea"/>
              </a:rPr>
              <a:t>11.10.2022</a:t>
            </a:r>
            <a:endParaRPr lang="de-DE" dirty="0">
              <a:solidFill>
                <a:prstClr val="white"/>
              </a:solidFill>
              <a:ea typeface="+mn-ea"/>
            </a:endParaRPr>
          </a:p>
        </p:txBody>
      </p:sp>
      <p:sp>
        <p:nvSpPr>
          <p:cNvPr id="9" name="Textplatzhalter 26"/>
          <p:cNvSpPr>
            <a:spLocks noGrp="1"/>
          </p:cNvSpPr>
          <p:nvPr>
            <p:ph type="body" sz="quarter" idx="13"/>
          </p:nvPr>
        </p:nvSpPr>
        <p:spPr>
          <a:xfrm>
            <a:off x="0" y="4093898"/>
            <a:ext cx="13004800" cy="716880"/>
          </a:xfrm>
          <a:prstGeom prst="rect">
            <a:avLst/>
          </a:prstGeom>
        </p:spPr>
        <p:txBody>
          <a:bodyPr vert="horz"/>
          <a:lstStyle>
            <a:lvl1pPr marL="0" indent="0" algn="ctr">
              <a:buFont typeface="Lucida Grande"/>
              <a:buNone/>
              <a:defRPr sz="3698">
                <a:solidFill>
                  <a:schemeClr val="tx2"/>
                </a:solidFill>
                <a:latin typeface="Segoe UI" panose="020B0502040204020203" pitchFamily="34" charset="0"/>
                <a:cs typeface="Segoe UI" panose="020B0502040204020203" pitchFamily="34" charset="0"/>
              </a:defRPr>
            </a:lvl1pPr>
            <a:lvl2pPr>
              <a:defRPr sz="1280">
                <a:latin typeface="Verdana"/>
                <a:cs typeface="Verdana"/>
              </a:defRPr>
            </a:lvl2pPr>
            <a:lvl3pPr>
              <a:defRPr sz="1280">
                <a:latin typeface="Verdana"/>
                <a:cs typeface="Verdana"/>
              </a:defRPr>
            </a:lvl3pPr>
            <a:lvl4pPr>
              <a:defRPr sz="1280">
                <a:latin typeface="Verdana"/>
                <a:cs typeface="Verdana"/>
              </a:defRPr>
            </a:lvl4pPr>
            <a:lvl5pPr>
              <a:defRPr sz="1280">
                <a:latin typeface="Verdana"/>
                <a:cs typeface="Verdana"/>
              </a:defRPr>
            </a:lvl5pPr>
          </a:lstStyle>
          <a:p>
            <a:pPr lvl="0"/>
            <a:r>
              <a:rPr lang="en-US" dirty="0"/>
              <a:t>Textmasterformate durch Klicken bearbeiten</a:t>
            </a:r>
          </a:p>
        </p:txBody>
      </p:sp>
      <p:pic>
        <p:nvPicPr>
          <p:cNvPr id="11" name="Grafik 9"/>
          <p:cNvPicPr>
            <a:picLocks noChangeAspect="1"/>
          </p:cNvPicPr>
          <p:nvPr userDrawn="1"/>
        </p:nvPicPr>
        <p:blipFill>
          <a:blip r:embed="rId2">
            <a:extLst>
              <a:ext uri="{28A0092B-C50C-407E-A947-70E740481C1C}">
                <a14:useLocalDpi xmlns:a14="http://schemas.microsoft.com/office/drawing/2010/main" val="0"/>
              </a:ext>
            </a:extLst>
          </a:blip>
          <a:srcRect l="-1607" b="54561"/>
          <a:stretch>
            <a:fillRect/>
          </a:stretch>
        </p:blipFill>
        <p:spPr bwMode="auto">
          <a:xfrm>
            <a:off x="3271521" y="5662310"/>
            <a:ext cx="6461760" cy="32421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05716056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Blanko">
    <p:spTree>
      <p:nvGrpSpPr>
        <p:cNvPr id="1" name=""/>
        <p:cNvGrpSpPr/>
        <p:nvPr/>
      </p:nvGrpSpPr>
      <p:grpSpPr>
        <a:xfrm>
          <a:off x="0" y="0"/>
          <a:ext cx="0" cy="0"/>
          <a:chOff x="0" y="0"/>
          <a:chExt cx="0" cy="0"/>
        </a:xfrm>
      </p:grpSpPr>
    </p:spTree>
    <p:extLst>
      <p:ext uri="{BB962C8B-B14F-4D97-AF65-F5344CB8AC3E}">
        <p14:creationId xmlns:p14="http://schemas.microsoft.com/office/powerpoint/2010/main" val="36832506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Abschlußfolie">
    <p:spTree>
      <p:nvGrpSpPr>
        <p:cNvPr id="1" name=""/>
        <p:cNvGrpSpPr/>
        <p:nvPr/>
      </p:nvGrpSpPr>
      <p:grpSpPr>
        <a:xfrm>
          <a:off x="0" y="0"/>
          <a:ext cx="0" cy="0"/>
          <a:chOff x="0" y="0"/>
          <a:chExt cx="0" cy="0"/>
        </a:xfrm>
      </p:grpSpPr>
      <p:pic>
        <p:nvPicPr>
          <p:cNvPr id="3" name="Grafik 7"/>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3942080" y="2790614"/>
            <a:ext cx="5120640" cy="20545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Titel 1"/>
          <p:cNvSpPr>
            <a:spLocks noGrp="1"/>
          </p:cNvSpPr>
          <p:nvPr>
            <p:ph type="ctrTitle"/>
          </p:nvPr>
        </p:nvSpPr>
        <p:spPr>
          <a:xfrm>
            <a:off x="0" y="5628038"/>
            <a:ext cx="13004800" cy="819291"/>
          </a:xfrm>
          <a:prstGeom prst="rect">
            <a:avLst/>
          </a:prstGeom>
          <a:noFill/>
        </p:spPr>
        <p:txBody>
          <a:bodyPr/>
          <a:lstStyle>
            <a:lvl1pPr algn="ctr">
              <a:defRPr sz="5120">
                <a:solidFill>
                  <a:schemeClr val="tx2"/>
                </a:solidFill>
                <a:latin typeface="Segoe UI" panose="020B0502040204020203" pitchFamily="34" charset="0"/>
                <a:cs typeface="Segoe UI" panose="020B0502040204020203" pitchFamily="34" charset="0"/>
              </a:defRPr>
            </a:lvl1pPr>
          </a:lstStyle>
          <a:p>
            <a:r>
              <a:rPr lang="de-DE" dirty="0"/>
              <a:t>Titelmasterformat durch Klicken bearbeiten</a:t>
            </a:r>
          </a:p>
        </p:txBody>
      </p:sp>
    </p:spTree>
    <p:extLst>
      <p:ext uri="{BB962C8B-B14F-4D97-AF65-F5344CB8AC3E}">
        <p14:creationId xmlns:p14="http://schemas.microsoft.com/office/powerpoint/2010/main" val="14772550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el und Inhalt mit Fließtext 20 pt">
    <p:spTree>
      <p:nvGrpSpPr>
        <p:cNvPr id="1" name=""/>
        <p:cNvGrpSpPr/>
        <p:nvPr/>
      </p:nvGrpSpPr>
      <p:grpSpPr>
        <a:xfrm>
          <a:off x="0" y="0"/>
          <a:ext cx="0" cy="0"/>
          <a:chOff x="0" y="0"/>
          <a:chExt cx="0" cy="0"/>
        </a:xfrm>
      </p:grpSpPr>
      <p:sp>
        <p:nvSpPr>
          <p:cNvPr id="4" name="Rechteck 18"/>
          <p:cNvSpPr>
            <a:spLocks noChangeArrowheads="1"/>
          </p:cNvSpPr>
          <p:nvPr userDrawn="1"/>
        </p:nvSpPr>
        <p:spPr bwMode="auto">
          <a:xfrm flipH="1">
            <a:off x="-6774" y="8895644"/>
            <a:ext cx="13018348" cy="857956"/>
          </a:xfrm>
          <a:prstGeom prst="rect">
            <a:avLst/>
          </a:prstGeom>
          <a:solidFill>
            <a:schemeClr val="tx2"/>
          </a:solidFill>
          <a:ln>
            <a:noFill/>
          </a:ln>
        </p:spPr>
        <p:txBody>
          <a:bodyPr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ctr" defTabSz="650230" rtl="0" eaLnBrk="1" fontAlgn="base" latinLnBrk="0" hangingPunct="1">
              <a:lnSpc>
                <a:spcPct val="100000"/>
              </a:lnSpc>
              <a:spcBef>
                <a:spcPct val="0"/>
              </a:spcBef>
              <a:spcAft>
                <a:spcPct val="0"/>
              </a:spcAft>
              <a:buClrTx/>
              <a:buSzTx/>
              <a:buFontTx/>
              <a:buNone/>
              <a:tabLst/>
              <a:defRPr/>
            </a:pPr>
            <a:endParaRPr kumimoji="0" lang="de-DE" altLang="de-DE" sz="2560" b="0" i="0" u="none" strike="noStrike" kern="1200" cap="none" spc="0" normalizeH="0" baseline="0" noProof="0">
              <a:ln>
                <a:noFill/>
              </a:ln>
              <a:solidFill>
                <a:srgbClr val="FFFFFF"/>
              </a:solidFill>
              <a:effectLst/>
              <a:uLnTx/>
              <a:uFillTx/>
              <a:latin typeface="Calibri" panose="020F0502020204030204" pitchFamily="34" charset="0"/>
              <a:ea typeface="+mn-ea"/>
              <a:cs typeface="+mn-cs"/>
            </a:endParaRPr>
          </a:p>
        </p:txBody>
      </p:sp>
      <p:cxnSp>
        <p:nvCxnSpPr>
          <p:cNvPr id="5" name="Gerade Verbindung 14"/>
          <p:cNvCxnSpPr/>
          <p:nvPr userDrawn="1"/>
        </p:nvCxnSpPr>
        <p:spPr>
          <a:xfrm rot="5400000">
            <a:off x="1365957" y="9381068"/>
            <a:ext cx="742808" cy="2257"/>
          </a:xfrm>
          <a:prstGeom prst="line">
            <a:avLst/>
          </a:prstGeom>
          <a:ln w="6350" cap="flat" cmpd="sng" algn="ctr">
            <a:solidFill>
              <a:schemeClr val="bg2"/>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6" name="Gerade Verbindung 15"/>
          <p:cNvCxnSpPr/>
          <p:nvPr userDrawn="1"/>
        </p:nvCxnSpPr>
        <p:spPr>
          <a:xfrm rot="5400000">
            <a:off x="11151166" y="9381068"/>
            <a:ext cx="742808" cy="2257"/>
          </a:xfrm>
          <a:prstGeom prst="line">
            <a:avLst/>
          </a:prstGeom>
          <a:ln w="6350" cap="flat" cmpd="sng" algn="ctr">
            <a:solidFill>
              <a:schemeClr val="bg2"/>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sp>
        <p:nvSpPr>
          <p:cNvPr id="7" name="Rechteck 18"/>
          <p:cNvSpPr>
            <a:spLocks noChangeArrowheads="1"/>
          </p:cNvSpPr>
          <p:nvPr userDrawn="1"/>
        </p:nvSpPr>
        <p:spPr bwMode="auto">
          <a:xfrm flipH="1">
            <a:off x="0" y="8904676"/>
            <a:ext cx="13016090" cy="76764"/>
          </a:xfrm>
          <a:prstGeom prst="rect">
            <a:avLst/>
          </a:prstGeom>
          <a:solidFill>
            <a:schemeClr val="accent3"/>
          </a:solidFill>
          <a:ln>
            <a:noFill/>
          </a:ln>
        </p:spPr>
        <p:txBody>
          <a:bodyPr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ctr" defTabSz="650230" rtl="0" eaLnBrk="1" fontAlgn="base" latinLnBrk="0" hangingPunct="1">
              <a:lnSpc>
                <a:spcPct val="100000"/>
              </a:lnSpc>
              <a:spcBef>
                <a:spcPct val="0"/>
              </a:spcBef>
              <a:spcAft>
                <a:spcPct val="0"/>
              </a:spcAft>
              <a:buClrTx/>
              <a:buSzTx/>
              <a:buFontTx/>
              <a:buNone/>
              <a:tabLst/>
              <a:defRPr/>
            </a:pPr>
            <a:endParaRPr kumimoji="0" lang="de-DE" altLang="de-DE" sz="2560" b="0" i="0" u="none" strike="noStrike" kern="1200" cap="none" spc="0" normalizeH="0" baseline="0" noProof="0">
              <a:ln>
                <a:noFill/>
              </a:ln>
              <a:solidFill>
                <a:srgbClr val="FFFFFF"/>
              </a:solidFill>
              <a:effectLst/>
              <a:uLnTx/>
              <a:uFillTx/>
              <a:latin typeface="Calibri" panose="020F0502020204030204" pitchFamily="34" charset="0"/>
              <a:ea typeface="+mn-ea"/>
              <a:cs typeface="+mn-cs"/>
            </a:endParaRPr>
          </a:p>
        </p:txBody>
      </p:sp>
      <p:pic>
        <p:nvPicPr>
          <p:cNvPr id="8" name="Bild 15" descr="hauptlogo.pn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0588978" y="562188"/>
            <a:ext cx="1537547" cy="6434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Rechteck 18"/>
          <p:cNvSpPr>
            <a:spLocks noChangeArrowheads="1"/>
          </p:cNvSpPr>
          <p:nvPr userDrawn="1"/>
        </p:nvSpPr>
        <p:spPr bwMode="auto">
          <a:xfrm flipH="1" flipV="1">
            <a:off x="1" y="0"/>
            <a:ext cx="10191609" cy="63218"/>
          </a:xfrm>
          <a:prstGeom prst="rect">
            <a:avLst/>
          </a:prstGeom>
          <a:solidFill>
            <a:schemeClr val="accent1"/>
          </a:solidFill>
          <a:ln>
            <a:noFill/>
          </a:ln>
        </p:spPr>
        <p:txBody>
          <a:bodyPr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ctr" defTabSz="650230" rtl="0" eaLnBrk="1" fontAlgn="base" latinLnBrk="0" hangingPunct="1">
              <a:lnSpc>
                <a:spcPct val="100000"/>
              </a:lnSpc>
              <a:spcBef>
                <a:spcPct val="0"/>
              </a:spcBef>
              <a:spcAft>
                <a:spcPct val="0"/>
              </a:spcAft>
              <a:buClrTx/>
              <a:buSzTx/>
              <a:buFontTx/>
              <a:buNone/>
              <a:tabLst/>
              <a:defRPr/>
            </a:pPr>
            <a:endParaRPr kumimoji="0" lang="de-DE" altLang="de-DE" sz="2560" b="0" i="0" u="none" strike="noStrike" kern="1200" cap="none" spc="0" normalizeH="0" baseline="0" noProof="0">
              <a:ln>
                <a:noFill/>
              </a:ln>
              <a:solidFill>
                <a:srgbClr val="FFFFFF"/>
              </a:solidFill>
              <a:effectLst/>
              <a:uLnTx/>
              <a:uFillTx/>
              <a:latin typeface="Calibri" panose="020F0502020204030204" pitchFamily="34" charset="0"/>
              <a:ea typeface="+mn-ea"/>
              <a:cs typeface="+mn-cs"/>
            </a:endParaRPr>
          </a:p>
        </p:txBody>
      </p:sp>
      <p:sp>
        <p:nvSpPr>
          <p:cNvPr id="10" name="Rechteck 18"/>
          <p:cNvSpPr>
            <a:spLocks noChangeArrowheads="1"/>
          </p:cNvSpPr>
          <p:nvPr userDrawn="1"/>
        </p:nvSpPr>
        <p:spPr bwMode="auto">
          <a:xfrm flipH="1" flipV="1">
            <a:off x="10189352" y="1"/>
            <a:ext cx="2815448" cy="31609"/>
          </a:xfrm>
          <a:prstGeom prst="rect">
            <a:avLst/>
          </a:prstGeom>
          <a:solidFill>
            <a:schemeClr val="accent2"/>
          </a:solidFill>
          <a:ln>
            <a:noFill/>
          </a:ln>
        </p:spPr>
        <p:txBody>
          <a:bodyPr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ctr" defTabSz="650230" rtl="0" eaLnBrk="1" fontAlgn="base" latinLnBrk="0" hangingPunct="1">
              <a:lnSpc>
                <a:spcPct val="100000"/>
              </a:lnSpc>
              <a:spcBef>
                <a:spcPct val="0"/>
              </a:spcBef>
              <a:spcAft>
                <a:spcPct val="0"/>
              </a:spcAft>
              <a:buClrTx/>
              <a:buSzTx/>
              <a:buFontTx/>
              <a:buNone/>
              <a:tabLst/>
              <a:defRPr/>
            </a:pPr>
            <a:endParaRPr kumimoji="0" lang="de-DE" altLang="de-DE" sz="2560" b="0" i="0" u="none" strike="noStrike" kern="1200" cap="none" spc="0" normalizeH="0" baseline="0" noProof="0" dirty="0">
              <a:ln>
                <a:noFill/>
              </a:ln>
              <a:solidFill>
                <a:srgbClr val="FFFFFF"/>
              </a:solidFill>
              <a:effectLst/>
              <a:uLnTx/>
              <a:uFillTx/>
              <a:latin typeface="Calibri" panose="020F0502020204030204" pitchFamily="34" charset="0"/>
              <a:ea typeface="+mn-ea"/>
              <a:cs typeface="+mn-cs"/>
            </a:endParaRPr>
          </a:p>
        </p:txBody>
      </p:sp>
      <p:sp>
        <p:nvSpPr>
          <p:cNvPr id="16" name="Textplatzhalter 26"/>
          <p:cNvSpPr>
            <a:spLocks noGrp="1"/>
          </p:cNvSpPr>
          <p:nvPr>
            <p:ph type="body" sz="quarter" idx="10"/>
          </p:nvPr>
        </p:nvSpPr>
        <p:spPr>
          <a:xfrm>
            <a:off x="320272" y="558849"/>
            <a:ext cx="9747773" cy="646805"/>
          </a:xfrm>
          <a:prstGeom prst="rect">
            <a:avLst/>
          </a:prstGeom>
        </p:spPr>
        <p:txBody>
          <a:bodyPr vert="horz"/>
          <a:lstStyle>
            <a:lvl1pPr marL="0" indent="0">
              <a:buFont typeface="Lucida Grande"/>
              <a:buNone/>
              <a:defRPr sz="3698">
                <a:solidFill>
                  <a:schemeClr val="tx2"/>
                </a:solidFill>
                <a:latin typeface="Segoe UI" panose="020B0502040204020203" pitchFamily="34" charset="0"/>
                <a:cs typeface="Segoe UI" panose="020B0502040204020203" pitchFamily="34" charset="0"/>
              </a:defRPr>
            </a:lvl1pPr>
            <a:lvl2pPr>
              <a:defRPr sz="1280">
                <a:latin typeface="Verdana"/>
                <a:cs typeface="Verdana"/>
              </a:defRPr>
            </a:lvl2pPr>
            <a:lvl3pPr>
              <a:defRPr sz="1280">
                <a:latin typeface="Verdana"/>
                <a:cs typeface="Verdana"/>
              </a:defRPr>
            </a:lvl3pPr>
            <a:lvl4pPr>
              <a:defRPr sz="1280">
                <a:latin typeface="Verdana"/>
                <a:cs typeface="Verdana"/>
              </a:defRPr>
            </a:lvl4pPr>
            <a:lvl5pPr>
              <a:defRPr sz="1280">
                <a:latin typeface="Verdana"/>
                <a:cs typeface="Verdana"/>
              </a:defRPr>
            </a:lvl5pPr>
          </a:lstStyle>
          <a:p>
            <a:pPr lvl="0"/>
            <a:r>
              <a:rPr lang="en-US" dirty="0"/>
              <a:t>Textmasterformate durch Klicken bearbeiten</a:t>
            </a:r>
          </a:p>
        </p:txBody>
      </p:sp>
      <p:sp>
        <p:nvSpPr>
          <p:cNvPr id="18" name="Textplatzhalter 28"/>
          <p:cNvSpPr>
            <a:spLocks noGrp="1"/>
          </p:cNvSpPr>
          <p:nvPr>
            <p:ph type="body" sz="quarter" idx="11"/>
          </p:nvPr>
        </p:nvSpPr>
        <p:spPr>
          <a:xfrm>
            <a:off x="1739088" y="1920068"/>
            <a:ext cx="10074257" cy="6394027"/>
          </a:xfrm>
          <a:prstGeom prst="rect">
            <a:avLst/>
          </a:prstGeom>
        </p:spPr>
        <p:txBody>
          <a:bodyPr vert="horz" lIns="0"/>
          <a:lstStyle>
            <a:lvl1pPr marL="0" marR="0" indent="-487672" algn="l" defTabSz="650230" rtl="0" eaLnBrk="0" fontAlgn="base" latinLnBrk="0" hangingPunct="0">
              <a:lnSpc>
                <a:spcPct val="150000"/>
              </a:lnSpc>
              <a:spcBef>
                <a:spcPct val="20000"/>
              </a:spcBef>
              <a:spcAft>
                <a:spcPct val="0"/>
              </a:spcAft>
              <a:buClrTx/>
              <a:buSzTx/>
              <a:buFontTx/>
              <a:buNone/>
              <a:tabLst/>
              <a:defRPr sz="2844" b="0">
                <a:solidFill>
                  <a:schemeClr val="tx2"/>
                </a:solidFill>
                <a:latin typeface="Segoe UI" panose="020B0502040204020203" pitchFamily="34" charset="0"/>
                <a:cs typeface="Segoe UI" panose="020B0502040204020203" pitchFamily="34" charset="0"/>
              </a:defRPr>
            </a:lvl1pPr>
            <a:lvl2pPr marL="650230" indent="0" algn="l">
              <a:buFontTx/>
              <a:buNone/>
              <a:defRPr sz="2560">
                <a:solidFill>
                  <a:schemeClr val="tx2"/>
                </a:solidFill>
                <a:latin typeface="Segoe UI" panose="020B0502040204020203" pitchFamily="34" charset="0"/>
                <a:cs typeface="Segoe UI" panose="020B0502040204020203" pitchFamily="34" charset="0"/>
              </a:defRPr>
            </a:lvl2pPr>
            <a:lvl3pPr marL="1300460" indent="0" algn="l">
              <a:buFontTx/>
              <a:buNone/>
              <a:defRPr sz="2560">
                <a:solidFill>
                  <a:schemeClr val="tx2"/>
                </a:solidFill>
                <a:latin typeface="Segoe UI" panose="020B0502040204020203" pitchFamily="34" charset="0"/>
                <a:cs typeface="Segoe UI" panose="020B0502040204020203" pitchFamily="34" charset="0"/>
              </a:defRPr>
            </a:lvl3pPr>
            <a:lvl4pPr marL="1950690" indent="0" algn="l">
              <a:buFontTx/>
              <a:buNone/>
              <a:defRPr sz="2560">
                <a:solidFill>
                  <a:schemeClr val="tx2"/>
                </a:solidFill>
                <a:latin typeface="Segoe UI" panose="020B0502040204020203" pitchFamily="34" charset="0"/>
                <a:cs typeface="Segoe UI" panose="020B0502040204020203" pitchFamily="34" charset="0"/>
              </a:defRPr>
            </a:lvl4pPr>
            <a:lvl5pPr marL="2600919" indent="0" algn="l">
              <a:buFontTx/>
              <a:buNone/>
              <a:defRPr sz="2560">
                <a:solidFill>
                  <a:schemeClr val="tx2"/>
                </a:solidFill>
                <a:latin typeface="Segoe UI" panose="020B0502040204020203" pitchFamily="34" charset="0"/>
                <a:cs typeface="Segoe UI" panose="020B0502040204020203" pitchFamily="34" charset="0"/>
              </a:defRPr>
            </a:lvl5pPr>
          </a:lstStyle>
          <a:p>
            <a:pPr lvl="0"/>
            <a:r>
              <a:rPr lang="de-DE" dirty="0"/>
              <a:t>Formatvorlagen des Textmasters bearbeiten</a:t>
            </a:r>
          </a:p>
        </p:txBody>
      </p:sp>
      <p:sp>
        <p:nvSpPr>
          <p:cNvPr id="11" name="Fußzeilenplatzhalter 15"/>
          <p:cNvSpPr>
            <a:spLocks noGrp="1"/>
          </p:cNvSpPr>
          <p:nvPr>
            <p:ph type="ftr" sz="quarter" idx="12"/>
          </p:nvPr>
        </p:nvSpPr>
        <p:spPr>
          <a:xfrm>
            <a:off x="1733974" y="9125938"/>
            <a:ext cx="9584267" cy="519289"/>
          </a:xfrm>
        </p:spPr>
        <p:txBody>
          <a:bodyPr rtlCol="0"/>
          <a:lstStyle>
            <a:lvl1pPr algn="l">
              <a:defRPr sz="1280">
                <a:solidFill>
                  <a:schemeClr val="bg1"/>
                </a:solidFill>
              </a:defRPr>
            </a:lvl1pPr>
          </a:lstStyle>
          <a:p>
            <a:pPr algn="ctr" defTabSz="650230">
              <a:defRPr/>
            </a:pPr>
            <a:r>
              <a:rPr lang="de-DE">
                <a:solidFill>
                  <a:prstClr val="white"/>
                </a:solidFill>
                <a:ea typeface="+mn-ea"/>
              </a:rPr>
              <a:t>Education+Literacy  ‧ #ossym 2022 ‧ Melanie Platz</a:t>
            </a:r>
            <a:endParaRPr lang="de-DE" dirty="0">
              <a:solidFill>
                <a:prstClr val="white"/>
              </a:solidFill>
              <a:ea typeface="+mn-ea"/>
            </a:endParaRPr>
          </a:p>
        </p:txBody>
      </p:sp>
      <p:sp>
        <p:nvSpPr>
          <p:cNvPr id="12" name="Foliennummernplatzhalter 16"/>
          <p:cNvSpPr>
            <a:spLocks noGrp="1"/>
          </p:cNvSpPr>
          <p:nvPr>
            <p:ph type="sldNum" sz="quarter" idx="13"/>
          </p:nvPr>
        </p:nvSpPr>
        <p:spPr>
          <a:xfrm>
            <a:off x="11724641" y="9125938"/>
            <a:ext cx="1280159" cy="519289"/>
          </a:xfrm>
        </p:spPr>
        <p:txBody>
          <a:bodyPr/>
          <a:lstStyle>
            <a:lvl1pPr algn="l">
              <a:defRPr sz="1280">
                <a:solidFill>
                  <a:schemeClr val="bg1"/>
                </a:solidFill>
              </a:defRPr>
            </a:lvl1pPr>
          </a:lstStyle>
          <a:p>
            <a:pPr defTabSz="650230">
              <a:defRPr/>
            </a:pPr>
            <a:fld id="{1A90E5E7-075E-4463-AEF7-04E2DF91395C}" type="slidenum">
              <a:rPr lang="de-DE" altLang="de-DE" smtClean="0">
                <a:solidFill>
                  <a:prstClr val="white"/>
                </a:solidFill>
                <a:ea typeface="+mn-ea"/>
              </a:rPr>
              <a:pPr defTabSz="650230">
                <a:defRPr/>
              </a:pPr>
              <a:t>‹Nr.›</a:t>
            </a:fld>
            <a:endParaRPr lang="de-DE" altLang="de-DE" dirty="0">
              <a:solidFill>
                <a:prstClr val="white"/>
              </a:solidFill>
              <a:ea typeface="+mn-ea"/>
            </a:endParaRPr>
          </a:p>
        </p:txBody>
      </p:sp>
      <p:sp>
        <p:nvSpPr>
          <p:cNvPr id="13" name="Datumsplatzhalter 17"/>
          <p:cNvSpPr>
            <a:spLocks noGrp="1"/>
          </p:cNvSpPr>
          <p:nvPr>
            <p:ph type="dt" sz="half" idx="14"/>
          </p:nvPr>
        </p:nvSpPr>
        <p:spPr>
          <a:xfrm>
            <a:off x="424462" y="9137228"/>
            <a:ext cx="1309511" cy="507999"/>
          </a:xfrm>
        </p:spPr>
        <p:txBody>
          <a:bodyPr rtlCol="0"/>
          <a:lstStyle>
            <a:lvl1pPr algn="r">
              <a:defRPr sz="1280">
                <a:solidFill>
                  <a:schemeClr val="bg1"/>
                </a:solidFill>
                <a:latin typeface="Segoe UI" panose="020B0502040204020203" pitchFamily="34" charset="0"/>
                <a:cs typeface="Segoe UI" panose="020B0502040204020203" pitchFamily="34" charset="0"/>
              </a:defRPr>
            </a:lvl1pPr>
          </a:lstStyle>
          <a:p>
            <a:pPr defTabSz="650230">
              <a:defRPr/>
            </a:pPr>
            <a:r>
              <a:rPr lang="de-DE">
                <a:solidFill>
                  <a:prstClr val="white"/>
                </a:solidFill>
                <a:ea typeface="+mn-ea"/>
              </a:rPr>
              <a:t>11.10.2022</a:t>
            </a:r>
            <a:endParaRPr lang="de-DE" dirty="0">
              <a:solidFill>
                <a:prstClr val="white"/>
              </a:solidFill>
              <a:ea typeface="+mn-ea"/>
            </a:endParaRPr>
          </a:p>
        </p:txBody>
      </p:sp>
    </p:spTree>
    <p:extLst>
      <p:ext uri="{BB962C8B-B14F-4D97-AF65-F5344CB8AC3E}">
        <p14:creationId xmlns:p14="http://schemas.microsoft.com/office/powerpoint/2010/main" val="131145077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Uni Siegen Allgemein: 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650240" y="2623751"/>
            <a:ext cx="11704320" cy="6089015"/>
          </a:xfrm>
        </p:spPr>
        <p:txBody>
          <a:bodyPr/>
          <a:lstStyle>
            <a:lvl1pPr>
              <a:defRPr sz="3982"/>
            </a:lvl1pPr>
            <a:lvl2pPr>
              <a:defRPr sz="3413"/>
            </a:lvl2pPr>
            <a:lvl3pPr>
              <a:defRPr sz="2844"/>
            </a:lvl3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Textplatzhalter 8"/>
          <p:cNvSpPr>
            <a:spLocks noGrp="1"/>
          </p:cNvSpPr>
          <p:nvPr>
            <p:ph type="body" sz="quarter" idx="13"/>
          </p:nvPr>
        </p:nvSpPr>
        <p:spPr>
          <a:xfrm>
            <a:off x="511334" y="1548430"/>
            <a:ext cx="11726103" cy="819291"/>
          </a:xfrm>
        </p:spPr>
        <p:txBody>
          <a:bodyPr anchor="ctr">
            <a:normAutofit/>
          </a:bodyPr>
          <a:lstStyle>
            <a:lvl1pPr>
              <a:buNone/>
              <a:defRPr sz="3982">
                <a:solidFill>
                  <a:srgbClr val="030385"/>
                </a:solidFill>
                <a:latin typeface="Bliss 2 Medium" pitchFamily="50" charset="0"/>
              </a:defRPr>
            </a:lvl1pPr>
          </a:lstStyle>
          <a:p>
            <a:pPr lvl="0"/>
            <a:r>
              <a:rPr lang="de-DE"/>
              <a:t>Mastertextformat bearbeiten</a:t>
            </a:r>
          </a:p>
        </p:txBody>
      </p:sp>
      <p:sp>
        <p:nvSpPr>
          <p:cNvPr id="4" name="Datumsplatzhalter 3"/>
          <p:cNvSpPr>
            <a:spLocks noGrp="1"/>
          </p:cNvSpPr>
          <p:nvPr>
            <p:ph type="dt" sz="half" idx="14"/>
          </p:nvPr>
        </p:nvSpPr>
        <p:spPr/>
        <p:txBody>
          <a:bodyPr/>
          <a:lstStyle>
            <a:lvl1pPr>
              <a:defRPr smtClean="0">
                <a:latin typeface="Bliss 2 Regular" pitchFamily="50" charset="0"/>
              </a:defRPr>
            </a:lvl1pPr>
          </a:lstStyle>
          <a:p>
            <a:pPr>
              <a:defRPr/>
            </a:pPr>
            <a:r>
              <a:rPr lang="de-DE"/>
              <a:t>11.10.2022</a:t>
            </a:r>
          </a:p>
        </p:txBody>
      </p:sp>
      <p:sp>
        <p:nvSpPr>
          <p:cNvPr id="5" name="Fußzeilenplatzhalter 4"/>
          <p:cNvSpPr>
            <a:spLocks noGrp="1"/>
          </p:cNvSpPr>
          <p:nvPr>
            <p:ph type="ftr" sz="quarter" idx="15"/>
          </p:nvPr>
        </p:nvSpPr>
        <p:spPr/>
        <p:txBody>
          <a:bodyPr/>
          <a:lstStyle>
            <a:lvl1pPr>
              <a:defRPr>
                <a:latin typeface="Bliss 2 Regular" pitchFamily="50" charset="0"/>
              </a:defRPr>
            </a:lvl1pPr>
          </a:lstStyle>
          <a:p>
            <a:pPr>
              <a:defRPr/>
            </a:pPr>
            <a:r>
              <a:rPr lang="de-DE"/>
              <a:t>Education+Literacy  ‧ #ossym 2022 ‧ Melanie Platz</a:t>
            </a:r>
          </a:p>
        </p:txBody>
      </p:sp>
      <p:sp>
        <p:nvSpPr>
          <p:cNvPr id="6" name="Foliennummernplatzhalter 5"/>
          <p:cNvSpPr>
            <a:spLocks noGrp="1"/>
          </p:cNvSpPr>
          <p:nvPr>
            <p:ph type="sldNum" sz="quarter" idx="16"/>
          </p:nvPr>
        </p:nvSpPr>
        <p:spPr/>
        <p:txBody>
          <a:bodyPr/>
          <a:lstStyle>
            <a:lvl1pPr>
              <a:defRPr smtClean="0">
                <a:latin typeface="Bliss 2 Regular" pitchFamily="50" charset="0"/>
              </a:defRPr>
            </a:lvl1pPr>
          </a:lstStyle>
          <a:p>
            <a:pPr>
              <a:defRPr/>
            </a:pPr>
            <a:fld id="{A1B29D50-9C7A-4003-A615-B35DB4D87802}" type="slidenum">
              <a:rPr lang="de-DE"/>
              <a:pPr>
                <a:defRPr/>
              </a:pPr>
              <a:t>‹Nr.›</a:t>
            </a:fld>
            <a:endParaRPr lang="de-DE"/>
          </a:p>
        </p:txBody>
      </p:sp>
    </p:spTree>
    <p:extLst>
      <p:ext uri="{BB962C8B-B14F-4D97-AF65-F5344CB8AC3E}">
        <p14:creationId xmlns:p14="http://schemas.microsoft.com/office/powerpoint/2010/main" val="404714668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cSld name="1_Title Only">
    <p:spTree>
      <p:nvGrpSpPr>
        <p:cNvPr id="1" name="Shape 77"/>
        <p:cNvGrpSpPr/>
        <p:nvPr/>
      </p:nvGrpSpPr>
      <p:grpSpPr>
        <a:xfrm>
          <a:off x="0" y="0"/>
          <a:ext cx="0" cy="0"/>
          <a:chOff x="0" y="0"/>
          <a:chExt cx="0" cy="0"/>
        </a:xfrm>
      </p:grpSpPr>
      <p:sp>
        <p:nvSpPr>
          <p:cNvPr id="79" name="Shape 79"/>
          <p:cNvSpPr txBox="1">
            <a:spLocks noGrp="1"/>
          </p:cNvSpPr>
          <p:nvPr>
            <p:ph type="title"/>
          </p:nvPr>
        </p:nvSpPr>
        <p:spPr>
          <a:xfrm>
            <a:off x="416855" y="877683"/>
            <a:ext cx="12604587" cy="1625884"/>
          </a:xfrm>
          <a:prstGeom prst="rect">
            <a:avLst/>
          </a:prstGeom>
        </p:spPr>
        <p:txBody>
          <a:bodyPr wrap="square" lIns="91425" tIns="91425" rIns="91425" bIns="91425" anchor="t" anchorCtr="0"/>
          <a:lstStyle>
            <a:lvl1pPr lvl="0">
              <a:spcBef>
                <a:spcPts val="0"/>
              </a:spcBef>
              <a:buNone/>
              <a:defRPr/>
            </a:lvl1pPr>
            <a:lvl2pPr lvl="1">
              <a:spcBef>
                <a:spcPts val="0"/>
              </a:spcBef>
              <a:buNone/>
              <a:defRPr/>
            </a:lvl2pPr>
            <a:lvl3pPr lvl="2">
              <a:spcBef>
                <a:spcPts val="0"/>
              </a:spcBef>
              <a:buNone/>
              <a:defRPr/>
            </a:lvl3pPr>
            <a:lvl4pPr lvl="3">
              <a:spcBef>
                <a:spcPts val="0"/>
              </a:spcBef>
              <a:buNone/>
              <a:defRPr/>
            </a:lvl4pPr>
            <a:lvl5pPr lvl="4">
              <a:spcBef>
                <a:spcPts val="0"/>
              </a:spcBef>
              <a:buNone/>
              <a:defRPr/>
            </a:lvl5pPr>
            <a:lvl6pPr lvl="5">
              <a:spcBef>
                <a:spcPts val="0"/>
              </a:spcBef>
              <a:buNone/>
              <a:defRPr/>
            </a:lvl6pPr>
            <a:lvl7pPr lvl="6">
              <a:spcBef>
                <a:spcPts val="0"/>
              </a:spcBef>
              <a:buNone/>
              <a:defRPr/>
            </a:lvl7pPr>
            <a:lvl8pPr lvl="7">
              <a:spcBef>
                <a:spcPts val="0"/>
              </a:spcBef>
              <a:buNone/>
              <a:defRPr/>
            </a:lvl8pPr>
            <a:lvl9pPr lvl="8">
              <a:spcBef>
                <a:spcPts val="0"/>
              </a:spcBef>
              <a:buNone/>
              <a:defRPr/>
            </a:lvl9pPr>
          </a:lstStyle>
          <a:p>
            <a:endParaRPr/>
          </a:p>
        </p:txBody>
      </p:sp>
      <p:sp>
        <p:nvSpPr>
          <p:cNvPr id="84" name="Shape 84"/>
          <p:cNvSpPr txBox="1">
            <a:spLocks noGrp="1"/>
          </p:cNvSpPr>
          <p:nvPr>
            <p:ph type="subTitle" idx="1"/>
          </p:nvPr>
        </p:nvSpPr>
        <p:spPr>
          <a:xfrm>
            <a:off x="421654" y="302269"/>
            <a:ext cx="9265493" cy="798151"/>
          </a:xfrm>
          <a:prstGeom prst="rect">
            <a:avLst/>
          </a:prstGeom>
        </p:spPr>
        <p:txBody>
          <a:bodyPr wrap="square" lIns="91425" tIns="91425" rIns="91425" bIns="91425" anchor="b" anchorCtr="0"/>
          <a:lstStyle>
            <a:lvl1pPr lvl="0" rtl="0">
              <a:spcBef>
                <a:spcPts val="0"/>
              </a:spcBef>
              <a:buNone/>
              <a:defRPr sz="1707">
                <a:solidFill>
                  <a:schemeClr val="accent1"/>
                </a:solidFill>
                <a:latin typeface="Libre Franklin"/>
                <a:ea typeface="Libre Franklin"/>
                <a:cs typeface="Libre Franklin"/>
                <a:sym typeface="Libre Franklin"/>
              </a:defRPr>
            </a:lvl1pPr>
            <a:lvl2pPr lvl="1" rtl="0">
              <a:spcBef>
                <a:spcPts val="0"/>
              </a:spcBef>
              <a:buNone/>
              <a:defRPr/>
            </a:lvl2pPr>
            <a:lvl3pPr lvl="2" rtl="0">
              <a:spcBef>
                <a:spcPts val="0"/>
              </a:spcBef>
              <a:buNone/>
              <a:defRPr/>
            </a:lvl3pPr>
            <a:lvl4pPr lvl="3" rtl="0">
              <a:spcBef>
                <a:spcPts val="0"/>
              </a:spcBef>
              <a:buNone/>
              <a:defRPr/>
            </a:lvl4pPr>
            <a:lvl5pPr lvl="4" rtl="0">
              <a:spcBef>
                <a:spcPts val="0"/>
              </a:spcBef>
              <a:buNone/>
              <a:defRPr/>
            </a:lvl5pPr>
            <a:lvl6pPr lvl="5" rtl="0">
              <a:spcBef>
                <a:spcPts val="0"/>
              </a:spcBef>
              <a:buNone/>
              <a:defRPr/>
            </a:lvl6pPr>
            <a:lvl7pPr lvl="6" rtl="0">
              <a:spcBef>
                <a:spcPts val="0"/>
              </a:spcBef>
              <a:buNone/>
              <a:defRPr/>
            </a:lvl7pPr>
            <a:lvl8pPr lvl="7" rtl="0">
              <a:spcBef>
                <a:spcPts val="0"/>
              </a:spcBef>
              <a:buNone/>
              <a:defRPr/>
            </a:lvl8pPr>
            <a:lvl9pPr lvl="8" rtl="0">
              <a:spcBef>
                <a:spcPts val="0"/>
              </a:spcBef>
              <a:buNone/>
              <a:defRPr/>
            </a:lvl9pPr>
          </a:lstStyle>
          <a:p>
            <a:endParaRPr/>
          </a:p>
        </p:txBody>
      </p:sp>
      <p:sp>
        <p:nvSpPr>
          <p:cNvPr id="88" name="Shape 88"/>
          <p:cNvSpPr txBox="1">
            <a:spLocks noGrp="1"/>
          </p:cNvSpPr>
          <p:nvPr>
            <p:ph type="subTitle" idx="2"/>
          </p:nvPr>
        </p:nvSpPr>
        <p:spPr>
          <a:xfrm>
            <a:off x="7559573" y="9158068"/>
            <a:ext cx="3366400" cy="595627"/>
          </a:xfrm>
          <a:prstGeom prst="rect">
            <a:avLst/>
          </a:prstGeom>
        </p:spPr>
        <p:txBody>
          <a:bodyPr wrap="square" lIns="91425" tIns="91425" rIns="91425" bIns="91425" anchor="b" anchorCtr="0"/>
          <a:lstStyle>
            <a:lvl1pPr lvl="0" algn="ctr" rtl="0">
              <a:spcBef>
                <a:spcPts val="0"/>
              </a:spcBef>
              <a:buNone/>
              <a:defRPr sz="1422">
                <a:solidFill>
                  <a:schemeClr val="accent5"/>
                </a:solidFill>
              </a:defRPr>
            </a:lvl1pPr>
            <a:lvl2pPr lvl="1" algn="ctr" rtl="0">
              <a:spcBef>
                <a:spcPts val="0"/>
              </a:spcBef>
              <a:buNone/>
              <a:defRPr sz="1422">
                <a:solidFill>
                  <a:schemeClr val="accent5"/>
                </a:solidFill>
              </a:defRPr>
            </a:lvl2pPr>
            <a:lvl3pPr lvl="2" algn="ctr" rtl="0">
              <a:spcBef>
                <a:spcPts val="0"/>
              </a:spcBef>
              <a:buNone/>
              <a:defRPr sz="1422">
                <a:solidFill>
                  <a:schemeClr val="accent5"/>
                </a:solidFill>
              </a:defRPr>
            </a:lvl3pPr>
            <a:lvl4pPr lvl="3" algn="ctr" rtl="0">
              <a:spcBef>
                <a:spcPts val="0"/>
              </a:spcBef>
              <a:buNone/>
              <a:defRPr sz="1422">
                <a:solidFill>
                  <a:schemeClr val="accent5"/>
                </a:solidFill>
              </a:defRPr>
            </a:lvl4pPr>
            <a:lvl5pPr lvl="4" algn="ctr" rtl="0">
              <a:spcBef>
                <a:spcPts val="0"/>
              </a:spcBef>
              <a:buNone/>
              <a:defRPr sz="1422">
                <a:solidFill>
                  <a:schemeClr val="accent5"/>
                </a:solidFill>
              </a:defRPr>
            </a:lvl5pPr>
            <a:lvl6pPr lvl="5" algn="ctr" rtl="0">
              <a:spcBef>
                <a:spcPts val="0"/>
              </a:spcBef>
              <a:buNone/>
              <a:defRPr sz="1422">
                <a:solidFill>
                  <a:schemeClr val="accent5"/>
                </a:solidFill>
              </a:defRPr>
            </a:lvl6pPr>
            <a:lvl7pPr lvl="6" algn="ctr" rtl="0">
              <a:spcBef>
                <a:spcPts val="0"/>
              </a:spcBef>
              <a:buNone/>
              <a:defRPr sz="1422">
                <a:solidFill>
                  <a:schemeClr val="accent5"/>
                </a:solidFill>
              </a:defRPr>
            </a:lvl7pPr>
            <a:lvl8pPr lvl="7" algn="ctr" rtl="0">
              <a:spcBef>
                <a:spcPts val="0"/>
              </a:spcBef>
              <a:buNone/>
              <a:defRPr sz="1422">
                <a:solidFill>
                  <a:schemeClr val="accent5"/>
                </a:solidFill>
              </a:defRPr>
            </a:lvl8pPr>
            <a:lvl9pPr lvl="8" algn="ctr" rtl="0">
              <a:spcBef>
                <a:spcPts val="0"/>
              </a:spcBef>
              <a:buNone/>
              <a:defRPr sz="1422">
                <a:solidFill>
                  <a:schemeClr val="accent5"/>
                </a:solidFill>
              </a:defRPr>
            </a:lvl9pPr>
          </a:lstStyle>
          <a:p>
            <a:endParaRPr/>
          </a:p>
        </p:txBody>
      </p:sp>
    </p:spTree>
    <p:extLst>
      <p:ext uri="{BB962C8B-B14F-4D97-AF65-F5344CB8AC3E}">
        <p14:creationId xmlns:p14="http://schemas.microsoft.com/office/powerpoint/2010/main" val="207384600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Fak IV (mit Logo): 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650240" y="2623751"/>
            <a:ext cx="11704320" cy="6089015"/>
          </a:xfrm>
        </p:spPr>
        <p:txBody>
          <a:bodyPr/>
          <a:lstStyle>
            <a:lvl1pPr>
              <a:defRPr sz="3982"/>
            </a:lvl1pPr>
            <a:lvl2pPr>
              <a:defRPr sz="3413"/>
            </a:lvl2pPr>
            <a:lvl3pPr>
              <a:defRPr sz="2844"/>
            </a:lvl3pPr>
          </a:lstStyle>
          <a:p>
            <a:pPr lvl="0"/>
            <a:r>
              <a:rPr lang="de-DE" dirty="0"/>
              <a:t>Textmasterformate durch Klicken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9" name="Textplatzhalter 8"/>
          <p:cNvSpPr>
            <a:spLocks noGrp="1"/>
          </p:cNvSpPr>
          <p:nvPr>
            <p:ph type="body" sz="quarter" idx="13"/>
          </p:nvPr>
        </p:nvSpPr>
        <p:spPr>
          <a:xfrm>
            <a:off x="511334" y="1548430"/>
            <a:ext cx="11726103" cy="819291"/>
          </a:xfrm>
        </p:spPr>
        <p:txBody>
          <a:bodyPr anchor="ctr">
            <a:normAutofit/>
          </a:bodyPr>
          <a:lstStyle>
            <a:lvl1pPr>
              <a:buNone/>
              <a:defRPr sz="3982" b="1">
                <a:solidFill>
                  <a:srgbClr val="611543"/>
                </a:solidFill>
                <a:latin typeface="Trebuchet MS" pitchFamily="34" charset="0"/>
              </a:defRPr>
            </a:lvl1pPr>
          </a:lstStyle>
          <a:p>
            <a:pPr lvl="0"/>
            <a:r>
              <a:rPr lang="de-DE" dirty="0"/>
              <a:t>Textmasterformate durch Klicken bearbeiten</a:t>
            </a:r>
          </a:p>
        </p:txBody>
      </p:sp>
    </p:spTree>
    <p:extLst>
      <p:ext uri="{BB962C8B-B14F-4D97-AF65-F5344CB8AC3E}">
        <p14:creationId xmlns:p14="http://schemas.microsoft.com/office/powerpoint/2010/main" val="152925550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blank">
  <p:cSld name="Leer">
    <p:spTree>
      <p:nvGrpSpPr>
        <p:cNvPr id="1" name=""/>
        <p:cNvGrpSpPr/>
        <p:nvPr/>
      </p:nvGrpSpPr>
      <p:grpSpPr>
        <a:xfrm>
          <a:off x="0" y="0"/>
          <a:ext cx="0" cy="0"/>
          <a:chOff x="0" y="0"/>
          <a:chExt cx="0" cy="0"/>
        </a:xfrm>
      </p:grpSpPr>
      <p:sp>
        <p:nvSpPr>
          <p:cNvPr id="2" name="Datumsplatzhalter 1">
            <a:extLst>
              <a:ext uri="{FF2B5EF4-FFF2-40B4-BE49-F238E27FC236}">
                <a16:creationId xmlns:a16="http://schemas.microsoft.com/office/drawing/2014/main" id="{8C450C56-9BE7-A5E6-09F2-94FF25BAFEF7}"/>
              </a:ext>
            </a:extLst>
          </p:cNvPr>
          <p:cNvSpPr txBox="1">
            <a:spLocks noGrp="1"/>
          </p:cNvSpPr>
          <p:nvPr>
            <p:ph type="dt" sz="half" idx="7"/>
          </p:nvPr>
        </p:nvSpPr>
        <p:spPr/>
        <p:txBody>
          <a:bodyPr/>
          <a:lstStyle>
            <a:lvl1pPr>
              <a:defRPr/>
            </a:lvl1pPr>
          </a:lstStyle>
          <a:p>
            <a:pPr lvl="0"/>
            <a:r>
              <a:rPr lang="de-DE"/>
              <a:t>11.10.2022</a:t>
            </a:r>
          </a:p>
        </p:txBody>
      </p:sp>
      <p:sp>
        <p:nvSpPr>
          <p:cNvPr id="3" name="Fußzeilenplatzhalter 2">
            <a:extLst>
              <a:ext uri="{FF2B5EF4-FFF2-40B4-BE49-F238E27FC236}">
                <a16:creationId xmlns:a16="http://schemas.microsoft.com/office/drawing/2014/main" id="{51F9962E-63B1-C74B-F67B-F13B7769312C}"/>
              </a:ext>
            </a:extLst>
          </p:cNvPr>
          <p:cNvSpPr txBox="1">
            <a:spLocks noGrp="1"/>
          </p:cNvSpPr>
          <p:nvPr>
            <p:ph type="ftr" sz="quarter" idx="9"/>
          </p:nvPr>
        </p:nvSpPr>
        <p:spPr/>
        <p:txBody>
          <a:bodyPr/>
          <a:lstStyle>
            <a:lvl1pPr>
              <a:defRPr/>
            </a:lvl1pPr>
          </a:lstStyle>
          <a:p>
            <a:pPr lvl="0"/>
            <a:r>
              <a:rPr lang="de-DE"/>
              <a:t>Education+Literacy  ‧ #ossym 2022 ‧ Melanie Platz</a:t>
            </a:r>
          </a:p>
        </p:txBody>
      </p:sp>
    </p:spTree>
    <p:extLst>
      <p:ext uri="{BB962C8B-B14F-4D97-AF65-F5344CB8AC3E}">
        <p14:creationId xmlns:p14="http://schemas.microsoft.com/office/powerpoint/2010/main" val="64931912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cSld name="Titel und Inhal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9F7C8F9-3C00-790A-53C1-91B0C9110991}"/>
              </a:ext>
            </a:extLst>
          </p:cNvPr>
          <p:cNvSpPr txBox="1">
            <a:spLocks noGrp="1"/>
          </p:cNvSpPr>
          <p:nvPr>
            <p:ph type="title"/>
          </p:nvPr>
        </p:nvSpPr>
        <p:spPr/>
        <p:txBody>
          <a:bodyPr/>
          <a:lstStyle>
            <a:lvl1pPr>
              <a:defRPr/>
            </a:lvl1pPr>
          </a:lstStyle>
          <a:p>
            <a:pPr lvl="0"/>
            <a:r>
              <a:rPr lang="de-DE"/>
              <a:t>Mastertitelformat bearbeiten</a:t>
            </a:r>
          </a:p>
        </p:txBody>
      </p:sp>
      <p:sp>
        <p:nvSpPr>
          <p:cNvPr id="3" name="Inhaltsplatzhalter 2">
            <a:extLst>
              <a:ext uri="{FF2B5EF4-FFF2-40B4-BE49-F238E27FC236}">
                <a16:creationId xmlns:a16="http://schemas.microsoft.com/office/drawing/2014/main" id="{EF61E440-6624-D5DB-3B52-9D611FBA466E}"/>
              </a:ext>
            </a:extLst>
          </p:cNvPr>
          <p:cNvSpPr txBox="1">
            <a:spLocks noGrp="1"/>
          </p:cNvSpPr>
          <p:nvPr>
            <p:ph idx="1"/>
          </p:nvPr>
        </p:nvSpPr>
        <p:spPr/>
        <p:txBody>
          <a:bodyPr/>
          <a:lstStyle>
            <a:lvl1pPr>
              <a:defRPr/>
            </a:lvl1pPr>
            <a:lvl2pPr>
              <a:defRPr/>
            </a:lvl2pPr>
            <a:lvl3pPr>
              <a:defRPr/>
            </a:lvl3pPr>
            <a:lvl4pPr>
              <a:defRPr/>
            </a:lvl4pPr>
            <a:lvl5pPr>
              <a:defRPr/>
            </a:lvl5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a:extLst>
              <a:ext uri="{FF2B5EF4-FFF2-40B4-BE49-F238E27FC236}">
                <a16:creationId xmlns:a16="http://schemas.microsoft.com/office/drawing/2014/main" id="{1ADEA936-2A28-6EBB-4A47-0761AFA1AB38}"/>
              </a:ext>
            </a:extLst>
          </p:cNvPr>
          <p:cNvSpPr txBox="1">
            <a:spLocks noGrp="1"/>
          </p:cNvSpPr>
          <p:nvPr>
            <p:ph type="dt" sz="half" idx="7"/>
          </p:nvPr>
        </p:nvSpPr>
        <p:spPr/>
        <p:txBody>
          <a:bodyPr/>
          <a:lstStyle>
            <a:lvl1pPr>
              <a:defRPr/>
            </a:lvl1pPr>
          </a:lstStyle>
          <a:p>
            <a:pPr lvl="0"/>
            <a:r>
              <a:rPr lang="de-DE"/>
              <a:t>11.10.2022</a:t>
            </a:r>
          </a:p>
        </p:txBody>
      </p:sp>
      <p:sp>
        <p:nvSpPr>
          <p:cNvPr id="5" name="Fußzeilenplatzhalter 4">
            <a:extLst>
              <a:ext uri="{FF2B5EF4-FFF2-40B4-BE49-F238E27FC236}">
                <a16:creationId xmlns:a16="http://schemas.microsoft.com/office/drawing/2014/main" id="{18B4E3B2-7E3C-3B16-9B8C-BF749CCA137F}"/>
              </a:ext>
            </a:extLst>
          </p:cNvPr>
          <p:cNvSpPr txBox="1">
            <a:spLocks noGrp="1"/>
          </p:cNvSpPr>
          <p:nvPr>
            <p:ph type="ftr" sz="quarter" idx="9"/>
          </p:nvPr>
        </p:nvSpPr>
        <p:spPr/>
        <p:txBody>
          <a:bodyPr/>
          <a:lstStyle>
            <a:lvl1pPr>
              <a:defRPr/>
            </a:lvl1pPr>
          </a:lstStyle>
          <a:p>
            <a:pPr lvl="0"/>
            <a:r>
              <a:rPr lang="de-DE"/>
              <a:t>Education+Literacy  ‧ #ossym 2022 ‧ Melanie Platz</a:t>
            </a:r>
          </a:p>
        </p:txBody>
      </p:sp>
    </p:spTree>
    <p:extLst>
      <p:ext uri="{BB962C8B-B14F-4D97-AF65-F5344CB8AC3E}">
        <p14:creationId xmlns:p14="http://schemas.microsoft.com/office/powerpoint/2010/main" val="150442363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Titel und Inhalt mit Fließtext 20 pt">
    <p:spTree>
      <p:nvGrpSpPr>
        <p:cNvPr id="1" name=""/>
        <p:cNvGrpSpPr/>
        <p:nvPr/>
      </p:nvGrpSpPr>
      <p:grpSpPr>
        <a:xfrm>
          <a:off x="0" y="0"/>
          <a:ext cx="0" cy="0"/>
          <a:chOff x="0" y="0"/>
          <a:chExt cx="0" cy="0"/>
        </a:xfrm>
      </p:grpSpPr>
      <p:sp>
        <p:nvSpPr>
          <p:cNvPr id="4" name="Rechteck 18"/>
          <p:cNvSpPr>
            <a:spLocks noChangeArrowheads="1"/>
          </p:cNvSpPr>
          <p:nvPr userDrawn="1"/>
        </p:nvSpPr>
        <p:spPr bwMode="auto">
          <a:xfrm flipH="1">
            <a:off x="-6774" y="8895644"/>
            <a:ext cx="13018348" cy="857956"/>
          </a:xfrm>
          <a:prstGeom prst="rect">
            <a:avLst/>
          </a:prstGeom>
          <a:solidFill>
            <a:schemeClr val="tx2"/>
          </a:solidFill>
          <a:ln>
            <a:noFill/>
          </a:ln>
        </p:spPr>
        <p:txBody>
          <a:bodyPr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ctr" defTabSz="650230" rtl="0" eaLnBrk="1" fontAlgn="base" latinLnBrk="0" hangingPunct="1">
              <a:lnSpc>
                <a:spcPct val="100000"/>
              </a:lnSpc>
              <a:spcBef>
                <a:spcPct val="0"/>
              </a:spcBef>
              <a:spcAft>
                <a:spcPct val="0"/>
              </a:spcAft>
              <a:buClrTx/>
              <a:buSzTx/>
              <a:buFontTx/>
              <a:buNone/>
              <a:tabLst/>
              <a:defRPr/>
            </a:pPr>
            <a:endParaRPr kumimoji="0" lang="de-DE" altLang="de-DE" sz="2560" b="0" i="0" u="none" strike="noStrike" kern="1200" cap="none" spc="0" normalizeH="0" baseline="0" noProof="0">
              <a:ln>
                <a:noFill/>
              </a:ln>
              <a:solidFill>
                <a:srgbClr val="FFFFFF"/>
              </a:solidFill>
              <a:effectLst/>
              <a:uLnTx/>
              <a:uFillTx/>
              <a:latin typeface="Calibri" panose="020F0502020204030204" pitchFamily="34" charset="0"/>
              <a:ea typeface="+mn-ea"/>
              <a:cs typeface="+mn-cs"/>
            </a:endParaRPr>
          </a:p>
        </p:txBody>
      </p:sp>
      <p:cxnSp>
        <p:nvCxnSpPr>
          <p:cNvPr id="5" name="Gerade Verbindung 14"/>
          <p:cNvCxnSpPr/>
          <p:nvPr userDrawn="1"/>
        </p:nvCxnSpPr>
        <p:spPr>
          <a:xfrm rot="5400000">
            <a:off x="1365957" y="9381068"/>
            <a:ext cx="742808" cy="2257"/>
          </a:xfrm>
          <a:prstGeom prst="line">
            <a:avLst/>
          </a:prstGeom>
          <a:ln w="6350" cap="flat" cmpd="sng" algn="ctr">
            <a:solidFill>
              <a:schemeClr val="bg2"/>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6" name="Gerade Verbindung 15"/>
          <p:cNvCxnSpPr/>
          <p:nvPr userDrawn="1"/>
        </p:nvCxnSpPr>
        <p:spPr>
          <a:xfrm rot="5400000">
            <a:off x="11151166" y="9381068"/>
            <a:ext cx="742808" cy="2257"/>
          </a:xfrm>
          <a:prstGeom prst="line">
            <a:avLst/>
          </a:prstGeom>
          <a:ln w="6350" cap="flat" cmpd="sng" algn="ctr">
            <a:solidFill>
              <a:schemeClr val="bg2"/>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sp>
        <p:nvSpPr>
          <p:cNvPr id="7" name="Rechteck 18"/>
          <p:cNvSpPr>
            <a:spLocks noChangeArrowheads="1"/>
          </p:cNvSpPr>
          <p:nvPr userDrawn="1"/>
        </p:nvSpPr>
        <p:spPr bwMode="auto">
          <a:xfrm flipH="1">
            <a:off x="0" y="8904676"/>
            <a:ext cx="13016090" cy="76764"/>
          </a:xfrm>
          <a:prstGeom prst="rect">
            <a:avLst/>
          </a:prstGeom>
          <a:solidFill>
            <a:schemeClr val="accent3"/>
          </a:solidFill>
          <a:ln>
            <a:noFill/>
          </a:ln>
        </p:spPr>
        <p:txBody>
          <a:bodyPr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ctr" defTabSz="650230" rtl="0" eaLnBrk="1" fontAlgn="base" latinLnBrk="0" hangingPunct="1">
              <a:lnSpc>
                <a:spcPct val="100000"/>
              </a:lnSpc>
              <a:spcBef>
                <a:spcPct val="0"/>
              </a:spcBef>
              <a:spcAft>
                <a:spcPct val="0"/>
              </a:spcAft>
              <a:buClrTx/>
              <a:buSzTx/>
              <a:buFontTx/>
              <a:buNone/>
              <a:tabLst/>
              <a:defRPr/>
            </a:pPr>
            <a:endParaRPr kumimoji="0" lang="de-DE" altLang="de-DE" sz="2560" b="0" i="0" u="none" strike="noStrike" kern="1200" cap="none" spc="0" normalizeH="0" baseline="0" noProof="0">
              <a:ln>
                <a:noFill/>
              </a:ln>
              <a:solidFill>
                <a:srgbClr val="FFFFFF"/>
              </a:solidFill>
              <a:effectLst/>
              <a:uLnTx/>
              <a:uFillTx/>
              <a:latin typeface="Calibri" panose="020F0502020204030204" pitchFamily="34" charset="0"/>
              <a:ea typeface="+mn-ea"/>
              <a:cs typeface="+mn-cs"/>
            </a:endParaRPr>
          </a:p>
        </p:txBody>
      </p:sp>
      <p:pic>
        <p:nvPicPr>
          <p:cNvPr id="8" name="Bild 15" descr="hauptlogo.pn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0588978" y="562188"/>
            <a:ext cx="1537547" cy="6434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Rechteck 18"/>
          <p:cNvSpPr>
            <a:spLocks noChangeArrowheads="1"/>
          </p:cNvSpPr>
          <p:nvPr userDrawn="1"/>
        </p:nvSpPr>
        <p:spPr bwMode="auto">
          <a:xfrm flipH="1" flipV="1">
            <a:off x="1" y="0"/>
            <a:ext cx="10191609" cy="63218"/>
          </a:xfrm>
          <a:prstGeom prst="rect">
            <a:avLst/>
          </a:prstGeom>
          <a:solidFill>
            <a:schemeClr val="accent1"/>
          </a:solidFill>
          <a:ln>
            <a:noFill/>
          </a:ln>
        </p:spPr>
        <p:txBody>
          <a:bodyPr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ctr" defTabSz="650230" rtl="0" eaLnBrk="1" fontAlgn="base" latinLnBrk="0" hangingPunct="1">
              <a:lnSpc>
                <a:spcPct val="100000"/>
              </a:lnSpc>
              <a:spcBef>
                <a:spcPct val="0"/>
              </a:spcBef>
              <a:spcAft>
                <a:spcPct val="0"/>
              </a:spcAft>
              <a:buClrTx/>
              <a:buSzTx/>
              <a:buFontTx/>
              <a:buNone/>
              <a:tabLst/>
              <a:defRPr/>
            </a:pPr>
            <a:endParaRPr kumimoji="0" lang="de-DE" altLang="de-DE" sz="2560" b="0" i="0" u="none" strike="noStrike" kern="1200" cap="none" spc="0" normalizeH="0" baseline="0" noProof="0">
              <a:ln>
                <a:noFill/>
              </a:ln>
              <a:solidFill>
                <a:srgbClr val="FFFFFF"/>
              </a:solidFill>
              <a:effectLst/>
              <a:uLnTx/>
              <a:uFillTx/>
              <a:latin typeface="Calibri" panose="020F0502020204030204" pitchFamily="34" charset="0"/>
              <a:ea typeface="+mn-ea"/>
              <a:cs typeface="+mn-cs"/>
            </a:endParaRPr>
          </a:p>
        </p:txBody>
      </p:sp>
      <p:sp>
        <p:nvSpPr>
          <p:cNvPr id="10" name="Rechteck 18"/>
          <p:cNvSpPr>
            <a:spLocks noChangeArrowheads="1"/>
          </p:cNvSpPr>
          <p:nvPr userDrawn="1"/>
        </p:nvSpPr>
        <p:spPr bwMode="auto">
          <a:xfrm flipH="1" flipV="1">
            <a:off x="10189352" y="1"/>
            <a:ext cx="2815448" cy="31609"/>
          </a:xfrm>
          <a:prstGeom prst="rect">
            <a:avLst/>
          </a:prstGeom>
          <a:solidFill>
            <a:schemeClr val="accent2"/>
          </a:solidFill>
          <a:ln>
            <a:noFill/>
          </a:ln>
        </p:spPr>
        <p:txBody>
          <a:bodyPr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ctr" defTabSz="650230" rtl="0" eaLnBrk="1" fontAlgn="base" latinLnBrk="0" hangingPunct="1">
              <a:lnSpc>
                <a:spcPct val="100000"/>
              </a:lnSpc>
              <a:spcBef>
                <a:spcPct val="0"/>
              </a:spcBef>
              <a:spcAft>
                <a:spcPct val="0"/>
              </a:spcAft>
              <a:buClrTx/>
              <a:buSzTx/>
              <a:buFontTx/>
              <a:buNone/>
              <a:tabLst/>
              <a:defRPr/>
            </a:pPr>
            <a:endParaRPr kumimoji="0" lang="de-DE" altLang="de-DE" sz="2560" b="0" i="0" u="none" strike="noStrike" kern="1200" cap="none" spc="0" normalizeH="0" baseline="0" noProof="0" dirty="0">
              <a:ln>
                <a:noFill/>
              </a:ln>
              <a:solidFill>
                <a:srgbClr val="FFFFFF"/>
              </a:solidFill>
              <a:effectLst/>
              <a:uLnTx/>
              <a:uFillTx/>
              <a:latin typeface="Calibri" panose="020F0502020204030204" pitchFamily="34" charset="0"/>
              <a:ea typeface="+mn-ea"/>
              <a:cs typeface="+mn-cs"/>
            </a:endParaRPr>
          </a:p>
        </p:txBody>
      </p:sp>
      <p:sp>
        <p:nvSpPr>
          <p:cNvPr id="16" name="Textplatzhalter 26"/>
          <p:cNvSpPr>
            <a:spLocks noGrp="1"/>
          </p:cNvSpPr>
          <p:nvPr>
            <p:ph type="body" sz="quarter" idx="10"/>
          </p:nvPr>
        </p:nvSpPr>
        <p:spPr>
          <a:xfrm>
            <a:off x="320272" y="558849"/>
            <a:ext cx="9747773" cy="646805"/>
          </a:xfrm>
          <a:prstGeom prst="rect">
            <a:avLst/>
          </a:prstGeom>
        </p:spPr>
        <p:txBody>
          <a:bodyPr vert="horz"/>
          <a:lstStyle>
            <a:lvl1pPr marL="0" indent="0">
              <a:buFont typeface="Lucida Grande"/>
              <a:buNone/>
              <a:defRPr sz="3698">
                <a:solidFill>
                  <a:schemeClr val="tx2"/>
                </a:solidFill>
                <a:latin typeface="Segoe UI" panose="020B0502040204020203" pitchFamily="34" charset="0"/>
                <a:cs typeface="Segoe UI" panose="020B0502040204020203" pitchFamily="34" charset="0"/>
              </a:defRPr>
            </a:lvl1pPr>
            <a:lvl2pPr>
              <a:defRPr sz="1280">
                <a:latin typeface="Verdana"/>
                <a:cs typeface="Verdana"/>
              </a:defRPr>
            </a:lvl2pPr>
            <a:lvl3pPr>
              <a:defRPr sz="1280">
                <a:latin typeface="Verdana"/>
                <a:cs typeface="Verdana"/>
              </a:defRPr>
            </a:lvl3pPr>
            <a:lvl4pPr>
              <a:defRPr sz="1280">
                <a:latin typeface="Verdana"/>
                <a:cs typeface="Verdana"/>
              </a:defRPr>
            </a:lvl4pPr>
            <a:lvl5pPr>
              <a:defRPr sz="1280">
                <a:latin typeface="Verdana"/>
                <a:cs typeface="Verdana"/>
              </a:defRPr>
            </a:lvl5pPr>
          </a:lstStyle>
          <a:p>
            <a:pPr lvl="0"/>
            <a:r>
              <a:rPr lang="en-US" dirty="0"/>
              <a:t>Textmasterformate durch Klicken bearbeiten</a:t>
            </a:r>
          </a:p>
        </p:txBody>
      </p:sp>
      <p:sp>
        <p:nvSpPr>
          <p:cNvPr id="18" name="Textplatzhalter 28"/>
          <p:cNvSpPr>
            <a:spLocks noGrp="1"/>
          </p:cNvSpPr>
          <p:nvPr>
            <p:ph type="body" sz="quarter" idx="11"/>
          </p:nvPr>
        </p:nvSpPr>
        <p:spPr>
          <a:xfrm>
            <a:off x="1739088" y="1920069"/>
            <a:ext cx="10074257" cy="4365284"/>
          </a:xfrm>
          <a:prstGeom prst="rect">
            <a:avLst/>
          </a:prstGeom>
        </p:spPr>
        <p:txBody>
          <a:bodyPr vert="horz" lIns="0"/>
          <a:lstStyle>
            <a:lvl1pPr marL="0" marR="0" indent="-487672" algn="l" defTabSz="650230" rtl="0" eaLnBrk="0" fontAlgn="base" latinLnBrk="0" hangingPunct="0">
              <a:lnSpc>
                <a:spcPct val="150000"/>
              </a:lnSpc>
              <a:spcBef>
                <a:spcPct val="20000"/>
              </a:spcBef>
              <a:spcAft>
                <a:spcPct val="0"/>
              </a:spcAft>
              <a:buClrTx/>
              <a:buSzTx/>
              <a:buFontTx/>
              <a:buNone/>
              <a:tabLst/>
              <a:defRPr sz="2844" b="0">
                <a:solidFill>
                  <a:schemeClr val="tx2"/>
                </a:solidFill>
                <a:latin typeface="Segoe UI" panose="020B0502040204020203" pitchFamily="34" charset="0"/>
                <a:cs typeface="Segoe UI" panose="020B0502040204020203" pitchFamily="34" charset="0"/>
              </a:defRPr>
            </a:lvl1pPr>
            <a:lvl2pPr marL="650230" indent="0" algn="l">
              <a:buFontTx/>
              <a:buNone/>
              <a:defRPr sz="2560">
                <a:solidFill>
                  <a:schemeClr val="tx2"/>
                </a:solidFill>
                <a:latin typeface="Segoe UI" panose="020B0502040204020203" pitchFamily="34" charset="0"/>
                <a:cs typeface="Segoe UI" panose="020B0502040204020203" pitchFamily="34" charset="0"/>
              </a:defRPr>
            </a:lvl2pPr>
            <a:lvl3pPr marL="1300460" indent="0" algn="l">
              <a:buFontTx/>
              <a:buNone/>
              <a:defRPr sz="2560">
                <a:solidFill>
                  <a:schemeClr val="tx2"/>
                </a:solidFill>
                <a:latin typeface="Segoe UI" panose="020B0502040204020203" pitchFamily="34" charset="0"/>
                <a:cs typeface="Segoe UI" panose="020B0502040204020203" pitchFamily="34" charset="0"/>
              </a:defRPr>
            </a:lvl3pPr>
            <a:lvl4pPr marL="1950690" indent="0" algn="l">
              <a:buFontTx/>
              <a:buNone/>
              <a:defRPr sz="2560">
                <a:solidFill>
                  <a:schemeClr val="tx2"/>
                </a:solidFill>
                <a:latin typeface="Segoe UI" panose="020B0502040204020203" pitchFamily="34" charset="0"/>
                <a:cs typeface="Segoe UI" panose="020B0502040204020203" pitchFamily="34" charset="0"/>
              </a:defRPr>
            </a:lvl4pPr>
            <a:lvl5pPr marL="2600919" indent="0" algn="l">
              <a:buFontTx/>
              <a:buNone/>
              <a:defRPr sz="2560">
                <a:solidFill>
                  <a:schemeClr val="tx2"/>
                </a:solidFill>
                <a:latin typeface="Segoe UI" panose="020B0502040204020203" pitchFamily="34" charset="0"/>
                <a:cs typeface="Segoe UI" panose="020B0502040204020203" pitchFamily="34" charset="0"/>
              </a:defRPr>
            </a:lvl5pPr>
          </a:lstStyle>
          <a:p>
            <a:pPr lvl="0"/>
            <a:r>
              <a:rPr lang="de-DE" dirty="0"/>
              <a:t>Formatvorlagen des Textmasters bearbeiten</a:t>
            </a:r>
          </a:p>
        </p:txBody>
      </p:sp>
      <p:sp>
        <p:nvSpPr>
          <p:cNvPr id="11" name="Fußzeilenplatzhalter 15"/>
          <p:cNvSpPr>
            <a:spLocks noGrp="1"/>
          </p:cNvSpPr>
          <p:nvPr>
            <p:ph type="ftr" sz="quarter" idx="12"/>
          </p:nvPr>
        </p:nvSpPr>
        <p:spPr>
          <a:xfrm>
            <a:off x="1733974" y="9125938"/>
            <a:ext cx="9584267" cy="519289"/>
          </a:xfrm>
        </p:spPr>
        <p:txBody>
          <a:bodyPr rtlCol="0"/>
          <a:lstStyle>
            <a:lvl1pPr algn="l">
              <a:defRPr sz="1280">
                <a:solidFill>
                  <a:schemeClr val="bg1"/>
                </a:solidFill>
              </a:defRPr>
            </a:lvl1pPr>
          </a:lstStyle>
          <a:p>
            <a:pPr algn="ctr" defTabSz="650230">
              <a:defRPr/>
            </a:pPr>
            <a:r>
              <a:rPr lang="de-DE">
                <a:solidFill>
                  <a:prstClr val="white"/>
                </a:solidFill>
                <a:ea typeface="+mn-ea"/>
              </a:rPr>
              <a:t>Education+Literacy  ‧ #ossym 2022 ‧ Melanie Platz</a:t>
            </a:r>
            <a:endParaRPr lang="de-DE" dirty="0">
              <a:solidFill>
                <a:prstClr val="white"/>
              </a:solidFill>
              <a:ea typeface="+mn-ea"/>
            </a:endParaRPr>
          </a:p>
        </p:txBody>
      </p:sp>
      <p:sp>
        <p:nvSpPr>
          <p:cNvPr id="12" name="Foliennummernplatzhalter 16"/>
          <p:cNvSpPr>
            <a:spLocks noGrp="1"/>
          </p:cNvSpPr>
          <p:nvPr>
            <p:ph type="sldNum" sz="quarter" idx="13"/>
          </p:nvPr>
        </p:nvSpPr>
        <p:spPr>
          <a:xfrm>
            <a:off x="11724641" y="9125938"/>
            <a:ext cx="1280159" cy="519289"/>
          </a:xfrm>
        </p:spPr>
        <p:txBody>
          <a:bodyPr/>
          <a:lstStyle>
            <a:lvl1pPr algn="l">
              <a:defRPr sz="1280">
                <a:solidFill>
                  <a:schemeClr val="bg1"/>
                </a:solidFill>
              </a:defRPr>
            </a:lvl1pPr>
          </a:lstStyle>
          <a:p>
            <a:pPr defTabSz="650230">
              <a:defRPr/>
            </a:pPr>
            <a:fld id="{1A90E5E7-075E-4463-AEF7-04E2DF91395C}" type="slidenum">
              <a:rPr lang="de-DE" altLang="de-DE" smtClean="0">
                <a:solidFill>
                  <a:prstClr val="white"/>
                </a:solidFill>
                <a:ea typeface="+mn-ea"/>
              </a:rPr>
              <a:pPr defTabSz="650230">
                <a:defRPr/>
              </a:pPr>
              <a:t>‹Nr.›</a:t>
            </a:fld>
            <a:endParaRPr lang="de-DE" altLang="de-DE" dirty="0">
              <a:solidFill>
                <a:prstClr val="white"/>
              </a:solidFill>
              <a:ea typeface="+mn-ea"/>
            </a:endParaRPr>
          </a:p>
        </p:txBody>
      </p:sp>
      <p:sp>
        <p:nvSpPr>
          <p:cNvPr id="13" name="Datumsplatzhalter 17"/>
          <p:cNvSpPr>
            <a:spLocks noGrp="1"/>
          </p:cNvSpPr>
          <p:nvPr>
            <p:ph type="dt" sz="half" idx="14"/>
          </p:nvPr>
        </p:nvSpPr>
        <p:spPr>
          <a:xfrm>
            <a:off x="424462" y="9137228"/>
            <a:ext cx="1309511" cy="507999"/>
          </a:xfrm>
        </p:spPr>
        <p:txBody>
          <a:bodyPr rtlCol="0"/>
          <a:lstStyle>
            <a:lvl1pPr algn="r">
              <a:defRPr sz="1280">
                <a:solidFill>
                  <a:schemeClr val="bg1"/>
                </a:solidFill>
                <a:latin typeface="Segoe UI" panose="020B0502040204020203" pitchFamily="34" charset="0"/>
                <a:cs typeface="Segoe UI" panose="020B0502040204020203" pitchFamily="34" charset="0"/>
              </a:defRPr>
            </a:lvl1pPr>
          </a:lstStyle>
          <a:p>
            <a:pPr defTabSz="650230">
              <a:defRPr/>
            </a:pPr>
            <a:r>
              <a:rPr lang="de-DE">
                <a:solidFill>
                  <a:prstClr val="white"/>
                </a:solidFill>
                <a:ea typeface="+mn-ea"/>
              </a:rPr>
              <a:t>11.10.2022</a:t>
            </a:r>
            <a:endParaRPr lang="de-DE" dirty="0">
              <a:solidFill>
                <a:prstClr val="white"/>
              </a:solidFill>
              <a:ea typeface="+mn-ea"/>
            </a:endParaRPr>
          </a:p>
        </p:txBody>
      </p:sp>
      <p:grpSp>
        <p:nvGrpSpPr>
          <p:cNvPr id="3" name="Gruppieren 2">
            <a:extLst>
              <a:ext uri="{FF2B5EF4-FFF2-40B4-BE49-F238E27FC236}">
                <a16:creationId xmlns:a16="http://schemas.microsoft.com/office/drawing/2014/main" id="{C665DF56-83B3-45BE-B13B-7BBDD162637B}"/>
              </a:ext>
            </a:extLst>
          </p:cNvPr>
          <p:cNvGrpSpPr/>
          <p:nvPr userDrawn="1"/>
        </p:nvGrpSpPr>
        <p:grpSpPr>
          <a:xfrm>
            <a:off x="910742" y="1633650"/>
            <a:ext cx="11712338" cy="5084956"/>
            <a:chOff x="910742" y="1633650"/>
            <a:chExt cx="11712338" cy="5084956"/>
          </a:xfrm>
        </p:grpSpPr>
        <p:pic>
          <p:nvPicPr>
            <p:cNvPr id="14" name="Grafik 13">
              <a:extLst>
                <a:ext uri="{FF2B5EF4-FFF2-40B4-BE49-F238E27FC236}">
                  <a16:creationId xmlns:a16="http://schemas.microsoft.com/office/drawing/2014/main" id="{B108C430-807D-4013-9354-57A9D03B8903}"/>
                </a:ext>
              </a:extLst>
            </p:cNvPr>
            <p:cNvPicPr>
              <a:picLocks noChangeAspect="1"/>
            </p:cNvPicPr>
            <p:nvPr userDrawn="1"/>
          </p:nvPicPr>
          <p:blipFill>
            <a:blip r:embed="rId3">
              <a:duotone>
                <a:schemeClr val="accent1">
                  <a:shade val="45000"/>
                  <a:satMod val="135000"/>
                </a:schemeClr>
                <a:prstClr val="white"/>
              </a:duotone>
            </a:blip>
            <a:stretch>
              <a:fillRect/>
            </a:stretch>
          </p:blipFill>
          <p:spPr>
            <a:xfrm>
              <a:off x="910742" y="1633650"/>
              <a:ext cx="617727" cy="572837"/>
            </a:xfrm>
            <a:prstGeom prst="rect">
              <a:avLst/>
            </a:prstGeom>
            <a:effectLst>
              <a:glow>
                <a:schemeClr val="accent1">
                  <a:alpha val="40000"/>
                </a:schemeClr>
              </a:glow>
            </a:effectLst>
          </p:spPr>
        </p:pic>
        <p:pic>
          <p:nvPicPr>
            <p:cNvPr id="15" name="Grafik 14">
              <a:extLst>
                <a:ext uri="{FF2B5EF4-FFF2-40B4-BE49-F238E27FC236}">
                  <a16:creationId xmlns:a16="http://schemas.microsoft.com/office/drawing/2014/main" id="{4975F574-FC21-469F-9F79-5FEB59C84B9F}"/>
                </a:ext>
              </a:extLst>
            </p:cNvPr>
            <p:cNvPicPr>
              <a:picLocks noChangeAspect="1"/>
            </p:cNvPicPr>
            <p:nvPr userDrawn="1"/>
          </p:nvPicPr>
          <p:blipFill>
            <a:blip r:embed="rId3">
              <a:duotone>
                <a:schemeClr val="accent1">
                  <a:shade val="45000"/>
                  <a:satMod val="135000"/>
                </a:schemeClr>
                <a:prstClr val="white"/>
              </a:duotone>
            </a:blip>
            <a:stretch>
              <a:fillRect/>
            </a:stretch>
          </p:blipFill>
          <p:spPr>
            <a:xfrm rot="10800000">
              <a:off x="12023964" y="6100935"/>
              <a:ext cx="599116" cy="617671"/>
            </a:xfrm>
            <a:prstGeom prst="rect">
              <a:avLst/>
            </a:prstGeom>
            <a:effectLst>
              <a:glow>
                <a:schemeClr val="accent1">
                  <a:alpha val="40000"/>
                </a:schemeClr>
              </a:glow>
            </a:effectLst>
          </p:spPr>
        </p:pic>
        <p:sp>
          <p:nvSpPr>
            <p:cNvPr id="17" name="Runde Klammer links/rechts 16">
              <a:extLst>
                <a:ext uri="{FF2B5EF4-FFF2-40B4-BE49-F238E27FC236}">
                  <a16:creationId xmlns:a16="http://schemas.microsoft.com/office/drawing/2014/main" id="{1D065170-FBD0-45E4-AFAA-76DA125C6582}"/>
                </a:ext>
              </a:extLst>
            </p:cNvPr>
            <p:cNvSpPr/>
            <p:nvPr userDrawn="1"/>
          </p:nvSpPr>
          <p:spPr>
            <a:xfrm>
              <a:off x="1509639" y="1633650"/>
              <a:ext cx="10584419" cy="4939731"/>
            </a:xfrm>
            <a:prstGeom prst="bracketPair">
              <a:avLst/>
            </a:prstGeom>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de-DE" sz="5973"/>
            </a:p>
          </p:txBody>
        </p:sp>
      </p:grpSp>
    </p:spTree>
    <p:extLst>
      <p:ext uri="{BB962C8B-B14F-4D97-AF65-F5344CB8AC3E}">
        <p14:creationId xmlns:p14="http://schemas.microsoft.com/office/powerpoint/2010/main" val="70189592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el und Inhalt mit Fließtext fett 20 pt">
    <p:spTree>
      <p:nvGrpSpPr>
        <p:cNvPr id="1" name=""/>
        <p:cNvGrpSpPr/>
        <p:nvPr/>
      </p:nvGrpSpPr>
      <p:grpSpPr>
        <a:xfrm>
          <a:off x="0" y="0"/>
          <a:ext cx="0" cy="0"/>
          <a:chOff x="0" y="0"/>
          <a:chExt cx="0" cy="0"/>
        </a:xfrm>
      </p:grpSpPr>
      <p:sp>
        <p:nvSpPr>
          <p:cNvPr id="4" name="Rechteck 18"/>
          <p:cNvSpPr>
            <a:spLocks noChangeArrowheads="1"/>
          </p:cNvSpPr>
          <p:nvPr userDrawn="1"/>
        </p:nvSpPr>
        <p:spPr bwMode="auto">
          <a:xfrm flipH="1">
            <a:off x="-6774" y="8895644"/>
            <a:ext cx="13018348" cy="857956"/>
          </a:xfrm>
          <a:prstGeom prst="rect">
            <a:avLst/>
          </a:prstGeom>
          <a:solidFill>
            <a:schemeClr val="tx2"/>
          </a:solidFill>
          <a:ln>
            <a:noFill/>
          </a:ln>
        </p:spPr>
        <p:txBody>
          <a:bodyPr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ctr" defTabSz="650230" rtl="0" eaLnBrk="1" fontAlgn="base" latinLnBrk="0" hangingPunct="1">
              <a:lnSpc>
                <a:spcPct val="100000"/>
              </a:lnSpc>
              <a:spcBef>
                <a:spcPct val="0"/>
              </a:spcBef>
              <a:spcAft>
                <a:spcPct val="0"/>
              </a:spcAft>
              <a:buClrTx/>
              <a:buSzTx/>
              <a:buFontTx/>
              <a:buNone/>
              <a:tabLst/>
              <a:defRPr/>
            </a:pPr>
            <a:endParaRPr kumimoji="0" lang="de-DE" altLang="de-DE" sz="2560" b="0" i="0" u="none" strike="noStrike" kern="1200" cap="none" spc="0" normalizeH="0" baseline="0" noProof="0">
              <a:ln>
                <a:noFill/>
              </a:ln>
              <a:solidFill>
                <a:srgbClr val="FFFFFF"/>
              </a:solidFill>
              <a:effectLst/>
              <a:uLnTx/>
              <a:uFillTx/>
              <a:latin typeface="Calibri" panose="020F0502020204030204" pitchFamily="34" charset="0"/>
              <a:ea typeface="+mn-ea"/>
              <a:cs typeface="+mn-cs"/>
            </a:endParaRPr>
          </a:p>
        </p:txBody>
      </p:sp>
      <p:cxnSp>
        <p:nvCxnSpPr>
          <p:cNvPr id="5" name="Gerade Verbindung 14"/>
          <p:cNvCxnSpPr/>
          <p:nvPr userDrawn="1"/>
        </p:nvCxnSpPr>
        <p:spPr>
          <a:xfrm rot="5400000">
            <a:off x="1365957" y="9381068"/>
            <a:ext cx="742808" cy="2257"/>
          </a:xfrm>
          <a:prstGeom prst="line">
            <a:avLst/>
          </a:prstGeom>
          <a:ln w="6350" cap="flat" cmpd="sng" algn="ctr">
            <a:solidFill>
              <a:schemeClr val="bg2"/>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6" name="Gerade Verbindung 15"/>
          <p:cNvCxnSpPr/>
          <p:nvPr userDrawn="1"/>
        </p:nvCxnSpPr>
        <p:spPr>
          <a:xfrm rot="5400000">
            <a:off x="11151166" y="9381068"/>
            <a:ext cx="742808" cy="2257"/>
          </a:xfrm>
          <a:prstGeom prst="line">
            <a:avLst/>
          </a:prstGeom>
          <a:ln w="6350" cap="flat" cmpd="sng" algn="ctr">
            <a:solidFill>
              <a:schemeClr val="bg2"/>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sp>
        <p:nvSpPr>
          <p:cNvPr id="7" name="Rechteck 18"/>
          <p:cNvSpPr>
            <a:spLocks noChangeArrowheads="1"/>
          </p:cNvSpPr>
          <p:nvPr userDrawn="1"/>
        </p:nvSpPr>
        <p:spPr bwMode="auto">
          <a:xfrm flipH="1">
            <a:off x="0" y="8904676"/>
            <a:ext cx="13016090" cy="76764"/>
          </a:xfrm>
          <a:prstGeom prst="rect">
            <a:avLst/>
          </a:prstGeom>
          <a:solidFill>
            <a:schemeClr val="accent3"/>
          </a:solidFill>
          <a:ln>
            <a:noFill/>
          </a:ln>
        </p:spPr>
        <p:txBody>
          <a:bodyPr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ctr" defTabSz="650230" rtl="0" eaLnBrk="1" fontAlgn="base" latinLnBrk="0" hangingPunct="1">
              <a:lnSpc>
                <a:spcPct val="100000"/>
              </a:lnSpc>
              <a:spcBef>
                <a:spcPct val="0"/>
              </a:spcBef>
              <a:spcAft>
                <a:spcPct val="0"/>
              </a:spcAft>
              <a:buClrTx/>
              <a:buSzTx/>
              <a:buFontTx/>
              <a:buNone/>
              <a:tabLst/>
              <a:defRPr/>
            </a:pPr>
            <a:endParaRPr kumimoji="0" lang="de-DE" altLang="de-DE" sz="2560" b="0" i="0" u="none" strike="noStrike" kern="1200" cap="none" spc="0" normalizeH="0" baseline="0" noProof="0">
              <a:ln>
                <a:noFill/>
              </a:ln>
              <a:solidFill>
                <a:srgbClr val="FFFFFF"/>
              </a:solidFill>
              <a:effectLst/>
              <a:uLnTx/>
              <a:uFillTx/>
              <a:latin typeface="Calibri" panose="020F0502020204030204" pitchFamily="34" charset="0"/>
              <a:ea typeface="+mn-ea"/>
              <a:cs typeface="+mn-cs"/>
            </a:endParaRPr>
          </a:p>
        </p:txBody>
      </p:sp>
      <p:pic>
        <p:nvPicPr>
          <p:cNvPr id="8" name="Bild 15" descr="hauptlogo.pn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0588978" y="562188"/>
            <a:ext cx="1537547" cy="6434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Rechteck 18"/>
          <p:cNvSpPr>
            <a:spLocks noChangeArrowheads="1"/>
          </p:cNvSpPr>
          <p:nvPr userDrawn="1"/>
        </p:nvSpPr>
        <p:spPr bwMode="auto">
          <a:xfrm flipH="1" flipV="1">
            <a:off x="1" y="0"/>
            <a:ext cx="10191609" cy="63218"/>
          </a:xfrm>
          <a:prstGeom prst="rect">
            <a:avLst/>
          </a:prstGeom>
          <a:solidFill>
            <a:schemeClr val="accent1"/>
          </a:solidFill>
          <a:ln>
            <a:noFill/>
          </a:ln>
        </p:spPr>
        <p:txBody>
          <a:bodyPr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ctr" defTabSz="650230" rtl="0" eaLnBrk="1" fontAlgn="base" latinLnBrk="0" hangingPunct="1">
              <a:lnSpc>
                <a:spcPct val="100000"/>
              </a:lnSpc>
              <a:spcBef>
                <a:spcPct val="0"/>
              </a:spcBef>
              <a:spcAft>
                <a:spcPct val="0"/>
              </a:spcAft>
              <a:buClrTx/>
              <a:buSzTx/>
              <a:buFontTx/>
              <a:buNone/>
              <a:tabLst/>
              <a:defRPr/>
            </a:pPr>
            <a:endParaRPr kumimoji="0" lang="de-DE" altLang="de-DE" sz="2560" b="0" i="0" u="none" strike="noStrike" kern="1200" cap="none" spc="0" normalizeH="0" baseline="0" noProof="0">
              <a:ln>
                <a:noFill/>
              </a:ln>
              <a:solidFill>
                <a:srgbClr val="FFFFFF"/>
              </a:solidFill>
              <a:effectLst/>
              <a:uLnTx/>
              <a:uFillTx/>
              <a:latin typeface="Calibri" panose="020F0502020204030204" pitchFamily="34" charset="0"/>
              <a:ea typeface="+mn-ea"/>
              <a:cs typeface="+mn-cs"/>
            </a:endParaRPr>
          </a:p>
        </p:txBody>
      </p:sp>
      <p:sp>
        <p:nvSpPr>
          <p:cNvPr id="10" name="Rechteck 18"/>
          <p:cNvSpPr>
            <a:spLocks noChangeArrowheads="1"/>
          </p:cNvSpPr>
          <p:nvPr userDrawn="1"/>
        </p:nvSpPr>
        <p:spPr bwMode="auto">
          <a:xfrm flipH="1" flipV="1">
            <a:off x="10189352" y="1"/>
            <a:ext cx="2815448" cy="31609"/>
          </a:xfrm>
          <a:prstGeom prst="rect">
            <a:avLst/>
          </a:prstGeom>
          <a:solidFill>
            <a:schemeClr val="accent2"/>
          </a:solidFill>
          <a:ln>
            <a:noFill/>
          </a:ln>
        </p:spPr>
        <p:txBody>
          <a:bodyPr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ctr" defTabSz="650230" rtl="0" eaLnBrk="1" fontAlgn="base" latinLnBrk="0" hangingPunct="1">
              <a:lnSpc>
                <a:spcPct val="100000"/>
              </a:lnSpc>
              <a:spcBef>
                <a:spcPct val="0"/>
              </a:spcBef>
              <a:spcAft>
                <a:spcPct val="0"/>
              </a:spcAft>
              <a:buClrTx/>
              <a:buSzTx/>
              <a:buFontTx/>
              <a:buNone/>
              <a:tabLst/>
              <a:defRPr/>
            </a:pPr>
            <a:endParaRPr kumimoji="0" lang="de-DE" altLang="de-DE" sz="2560" b="0" i="0" u="none" strike="noStrike" kern="1200" cap="none" spc="0" normalizeH="0" baseline="0" noProof="0" dirty="0">
              <a:ln>
                <a:noFill/>
              </a:ln>
              <a:solidFill>
                <a:srgbClr val="FFFFFF"/>
              </a:solidFill>
              <a:effectLst/>
              <a:uLnTx/>
              <a:uFillTx/>
              <a:latin typeface="Calibri" panose="020F0502020204030204" pitchFamily="34" charset="0"/>
              <a:ea typeface="+mn-ea"/>
              <a:cs typeface="+mn-cs"/>
            </a:endParaRPr>
          </a:p>
        </p:txBody>
      </p:sp>
      <p:sp>
        <p:nvSpPr>
          <p:cNvPr id="15" name="Textplatzhalter 28"/>
          <p:cNvSpPr>
            <a:spLocks noGrp="1"/>
          </p:cNvSpPr>
          <p:nvPr>
            <p:ph type="body" sz="quarter" idx="11"/>
          </p:nvPr>
        </p:nvSpPr>
        <p:spPr>
          <a:xfrm>
            <a:off x="1739088" y="1920068"/>
            <a:ext cx="10074257" cy="6394027"/>
          </a:xfrm>
          <a:prstGeom prst="rect">
            <a:avLst/>
          </a:prstGeom>
        </p:spPr>
        <p:txBody>
          <a:bodyPr vert="horz" lIns="0"/>
          <a:lstStyle>
            <a:lvl1pPr marL="0" marR="0" indent="-487672" algn="l" defTabSz="650230" rtl="0" eaLnBrk="0" fontAlgn="base" latinLnBrk="0" hangingPunct="0">
              <a:lnSpc>
                <a:spcPct val="150000"/>
              </a:lnSpc>
              <a:spcBef>
                <a:spcPct val="20000"/>
              </a:spcBef>
              <a:spcAft>
                <a:spcPct val="0"/>
              </a:spcAft>
              <a:buClrTx/>
              <a:buSzTx/>
              <a:buFontTx/>
              <a:buNone/>
              <a:tabLst/>
              <a:defRPr sz="2844" b="1">
                <a:solidFill>
                  <a:schemeClr val="tx2"/>
                </a:solidFill>
                <a:latin typeface="Segoe UI" panose="020B0502040204020203" pitchFamily="34" charset="0"/>
                <a:cs typeface="Segoe UI" panose="020B0502040204020203" pitchFamily="34" charset="0"/>
              </a:defRPr>
            </a:lvl1pPr>
            <a:lvl2pPr marL="650230" indent="0" algn="l">
              <a:buFontTx/>
              <a:buNone/>
              <a:defRPr sz="2560">
                <a:solidFill>
                  <a:schemeClr val="tx2"/>
                </a:solidFill>
                <a:latin typeface="Segoe UI" panose="020B0502040204020203" pitchFamily="34" charset="0"/>
                <a:cs typeface="Segoe UI" panose="020B0502040204020203" pitchFamily="34" charset="0"/>
              </a:defRPr>
            </a:lvl2pPr>
            <a:lvl3pPr marL="1300460" indent="0" algn="l">
              <a:buFontTx/>
              <a:buNone/>
              <a:defRPr sz="2560">
                <a:solidFill>
                  <a:schemeClr val="tx2"/>
                </a:solidFill>
                <a:latin typeface="Segoe UI" panose="020B0502040204020203" pitchFamily="34" charset="0"/>
                <a:cs typeface="Segoe UI" panose="020B0502040204020203" pitchFamily="34" charset="0"/>
              </a:defRPr>
            </a:lvl3pPr>
            <a:lvl4pPr marL="1950690" indent="0" algn="l">
              <a:buFontTx/>
              <a:buNone/>
              <a:defRPr sz="2560">
                <a:solidFill>
                  <a:schemeClr val="tx2"/>
                </a:solidFill>
                <a:latin typeface="Segoe UI" panose="020B0502040204020203" pitchFamily="34" charset="0"/>
                <a:cs typeface="Segoe UI" panose="020B0502040204020203" pitchFamily="34" charset="0"/>
              </a:defRPr>
            </a:lvl4pPr>
            <a:lvl5pPr marL="2600919" indent="0" algn="l">
              <a:buFontTx/>
              <a:buNone/>
              <a:defRPr sz="2560">
                <a:solidFill>
                  <a:schemeClr val="tx2"/>
                </a:solidFill>
                <a:latin typeface="Segoe UI" panose="020B0502040204020203" pitchFamily="34" charset="0"/>
                <a:cs typeface="Segoe UI" panose="020B0502040204020203" pitchFamily="34" charset="0"/>
              </a:defRPr>
            </a:lvl5pPr>
          </a:lstStyle>
          <a:p>
            <a:pPr lvl="0"/>
            <a:r>
              <a:rPr lang="de-DE" dirty="0"/>
              <a:t>Formatvorlagen des Textmasters bearbeiten</a:t>
            </a:r>
          </a:p>
        </p:txBody>
      </p:sp>
      <p:sp>
        <p:nvSpPr>
          <p:cNvPr id="16" name="Textplatzhalter 26"/>
          <p:cNvSpPr>
            <a:spLocks noGrp="1"/>
          </p:cNvSpPr>
          <p:nvPr>
            <p:ph type="body" sz="quarter" idx="10"/>
          </p:nvPr>
        </p:nvSpPr>
        <p:spPr>
          <a:xfrm>
            <a:off x="320272" y="558849"/>
            <a:ext cx="9747773" cy="646805"/>
          </a:xfrm>
          <a:prstGeom prst="rect">
            <a:avLst/>
          </a:prstGeom>
        </p:spPr>
        <p:txBody>
          <a:bodyPr vert="horz"/>
          <a:lstStyle>
            <a:lvl1pPr marL="0" indent="0">
              <a:buFont typeface="Lucida Grande"/>
              <a:buNone/>
              <a:defRPr sz="3698">
                <a:solidFill>
                  <a:schemeClr val="tx2"/>
                </a:solidFill>
                <a:latin typeface="Segoe UI" panose="020B0502040204020203" pitchFamily="34" charset="0"/>
                <a:cs typeface="Segoe UI" panose="020B0502040204020203" pitchFamily="34" charset="0"/>
              </a:defRPr>
            </a:lvl1pPr>
            <a:lvl2pPr>
              <a:defRPr sz="1280">
                <a:latin typeface="Verdana"/>
                <a:cs typeface="Verdana"/>
              </a:defRPr>
            </a:lvl2pPr>
            <a:lvl3pPr>
              <a:defRPr sz="1280">
                <a:latin typeface="Verdana"/>
                <a:cs typeface="Verdana"/>
              </a:defRPr>
            </a:lvl3pPr>
            <a:lvl4pPr>
              <a:defRPr sz="1280">
                <a:latin typeface="Verdana"/>
                <a:cs typeface="Verdana"/>
              </a:defRPr>
            </a:lvl4pPr>
            <a:lvl5pPr>
              <a:defRPr sz="1280">
                <a:latin typeface="Verdana"/>
                <a:cs typeface="Verdana"/>
              </a:defRPr>
            </a:lvl5pPr>
          </a:lstStyle>
          <a:p>
            <a:pPr lvl="0"/>
            <a:r>
              <a:rPr lang="en-US" dirty="0"/>
              <a:t>Textmasterformate durch Klicken bearbeiten</a:t>
            </a:r>
          </a:p>
        </p:txBody>
      </p:sp>
      <p:sp>
        <p:nvSpPr>
          <p:cNvPr id="11" name="Fußzeilenplatzhalter 15"/>
          <p:cNvSpPr>
            <a:spLocks noGrp="1"/>
          </p:cNvSpPr>
          <p:nvPr>
            <p:ph type="ftr" sz="quarter" idx="12"/>
          </p:nvPr>
        </p:nvSpPr>
        <p:spPr>
          <a:xfrm>
            <a:off x="1733974" y="9125938"/>
            <a:ext cx="9584267" cy="519289"/>
          </a:xfrm>
        </p:spPr>
        <p:txBody>
          <a:bodyPr rtlCol="0"/>
          <a:lstStyle>
            <a:lvl1pPr algn="l">
              <a:defRPr sz="1280">
                <a:solidFill>
                  <a:schemeClr val="bg1"/>
                </a:solidFill>
              </a:defRPr>
            </a:lvl1pPr>
          </a:lstStyle>
          <a:p>
            <a:pPr algn="ctr" defTabSz="650230">
              <a:defRPr/>
            </a:pPr>
            <a:r>
              <a:rPr lang="de-DE">
                <a:solidFill>
                  <a:prstClr val="white"/>
                </a:solidFill>
                <a:ea typeface="+mn-ea"/>
              </a:rPr>
              <a:t>Education+Literacy  ‧ #ossym 2022 ‧ Melanie Platz</a:t>
            </a:r>
            <a:endParaRPr lang="de-DE" dirty="0">
              <a:solidFill>
                <a:prstClr val="white"/>
              </a:solidFill>
              <a:ea typeface="+mn-ea"/>
            </a:endParaRPr>
          </a:p>
        </p:txBody>
      </p:sp>
      <p:sp>
        <p:nvSpPr>
          <p:cNvPr id="12" name="Foliennummernplatzhalter 16"/>
          <p:cNvSpPr>
            <a:spLocks noGrp="1"/>
          </p:cNvSpPr>
          <p:nvPr>
            <p:ph type="sldNum" sz="quarter" idx="13"/>
          </p:nvPr>
        </p:nvSpPr>
        <p:spPr>
          <a:xfrm>
            <a:off x="11724641" y="9125938"/>
            <a:ext cx="1280159" cy="519289"/>
          </a:xfrm>
        </p:spPr>
        <p:txBody>
          <a:bodyPr/>
          <a:lstStyle>
            <a:lvl1pPr algn="l">
              <a:defRPr sz="1280">
                <a:solidFill>
                  <a:schemeClr val="bg1"/>
                </a:solidFill>
              </a:defRPr>
            </a:lvl1pPr>
          </a:lstStyle>
          <a:p>
            <a:pPr defTabSz="650230">
              <a:defRPr/>
            </a:pPr>
            <a:fld id="{8330B6AD-29B0-4D6A-A115-7A80D9062CB5}" type="slidenum">
              <a:rPr lang="de-DE" altLang="de-DE" smtClean="0">
                <a:solidFill>
                  <a:prstClr val="white"/>
                </a:solidFill>
                <a:ea typeface="+mn-ea"/>
              </a:rPr>
              <a:pPr defTabSz="650230">
                <a:defRPr/>
              </a:pPr>
              <a:t>‹Nr.›</a:t>
            </a:fld>
            <a:endParaRPr lang="de-DE" altLang="de-DE" dirty="0">
              <a:solidFill>
                <a:prstClr val="white"/>
              </a:solidFill>
              <a:ea typeface="+mn-ea"/>
            </a:endParaRPr>
          </a:p>
        </p:txBody>
      </p:sp>
      <p:sp>
        <p:nvSpPr>
          <p:cNvPr id="13" name="Datumsplatzhalter 17"/>
          <p:cNvSpPr>
            <a:spLocks noGrp="1"/>
          </p:cNvSpPr>
          <p:nvPr>
            <p:ph type="dt" sz="half" idx="14"/>
          </p:nvPr>
        </p:nvSpPr>
        <p:spPr>
          <a:xfrm>
            <a:off x="424462" y="9137228"/>
            <a:ext cx="1309511" cy="507999"/>
          </a:xfrm>
        </p:spPr>
        <p:txBody>
          <a:bodyPr rtlCol="0"/>
          <a:lstStyle>
            <a:lvl1pPr algn="r">
              <a:defRPr sz="1280">
                <a:solidFill>
                  <a:schemeClr val="bg1"/>
                </a:solidFill>
                <a:latin typeface="Segoe UI" panose="020B0502040204020203" pitchFamily="34" charset="0"/>
                <a:cs typeface="Segoe UI" panose="020B0502040204020203" pitchFamily="34" charset="0"/>
              </a:defRPr>
            </a:lvl1pPr>
          </a:lstStyle>
          <a:p>
            <a:pPr defTabSz="650230">
              <a:defRPr/>
            </a:pPr>
            <a:r>
              <a:rPr lang="de-DE">
                <a:solidFill>
                  <a:prstClr val="white"/>
                </a:solidFill>
                <a:ea typeface="+mn-ea"/>
              </a:rPr>
              <a:t>11.10.2022</a:t>
            </a:r>
            <a:endParaRPr lang="de-DE" dirty="0">
              <a:solidFill>
                <a:prstClr val="white"/>
              </a:solidFill>
              <a:ea typeface="+mn-ea"/>
            </a:endParaRPr>
          </a:p>
        </p:txBody>
      </p:sp>
    </p:spTree>
    <p:extLst>
      <p:ext uri="{BB962C8B-B14F-4D97-AF65-F5344CB8AC3E}">
        <p14:creationId xmlns:p14="http://schemas.microsoft.com/office/powerpoint/2010/main" val="394711355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Aufzählung eingerückt">
    <p:spTree>
      <p:nvGrpSpPr>
        <p:cNvPr id="1" name=""/>
        <p:cNvGrpSpPr/>
        <p:nvPr/>
      </p:nvGrpSpPr>
      <p:grpSpPr>
        <a:xfrm>
          <a:off x="0" y="0"/>
          <a:ext cx="0" cy="0"/>
          <a:chOff x="0" y="0"/>
          <a:chExt cx="0" cy="0"/>
        </a:xfrm>
      </p:grpSpPr>
      <p:sp>
        <p:nvSpPr>
          <p:cNvPr id="4" name="Rechteck 18"/>
          <p:cNvSpPr>
            <a:spLocks noChangeArrowheads="1"/>
          </p:cNvSpPr>
          <p:nvPr userDrawn="1"/>
        </p:nvSpPr>
        <p:spPr bwMode="auto">
          <a:xfrm flipH="1">
            <a:off x="-6774" y="8895644"/>
            <a:ext cx="13018348" cy="857956"/>
          </a:xfrm>
          <a:prstGeom prst="rect">
            <a:avLst/>
          </a:prstGeom>
          <a:solidFill>
            <a:schemeClr val="tx2"/>
          </a:solidFill>
          <a:ln>
            <a:noFill/>
          </a:ln>
        </p:spPr>
        <p:txBody>
          <a:bodyPr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ctr" defTabSz="650230" rtl="0" eaLnBrk="1" fontAlgn="base" latinLnBrk="0" hangingPunct="1">
              <a:lnSpc>
                <a:spcPct val="100000"/>
              </a:lnSpc>
              <a:spcBef>
                <a:spcPct val="0"/>
              </a:spcBef>
              <a:spcAft>
                <a:spcPct val="0"/>
              </a:spcAft>
              <a:buClrTx/>
              <a:buSzTx/>
              <a:buFontTx/>
              <a:buNone/>
              <a:tabLst/>
              <a:defRPr/>
            </a:pPr>
            <a:endParaRPr kumimoji="0" lang="de-DE" altLang="de-DE" sz="2560" b="0" i="0" u="none" strike="noStrike" kern="1200" cap="none" spc="0" normalizeH="0" baseline="0" noProof="0">
              <a:ln>
                <a:noFill/>
              </a:ln>
              <a:solidFill>
                <a:srgbClr val="FFFFFF"/>
              </a:solidFill>
              <a:effectLst/>
              <a:uLnTx/>
              <a:uFillTx/>
              <a:latin typeface="Calibri" panose="020F0502020204030204" pitchFamily="34" charset="0"/>
              <a:ea typeface="+mn-ea"/>
              <a:cs typeface="+mn-cs"/>
            </a:endParaRPr>
          </a:p>
        </p:txBody>
      </p:sp>
      <p:cxnSp>
        <p:nvCxnSpPr>
          <p:cNvPr id="5" name="Gerade Verbindung 14"/>
          <p:cNvCxnSpPr/>
          <p:nvPr userDrawn="1"/>
        </p:nvCxnSpPr>
        <p:spPr>
          <a:xfrm rot="5400000">
            <a:off x="1365957" y="9381068"/>
            <a:ext cx="742808" cy="2257"/>
          </a:xfrm>
          <a:prstGeom prst="line">
            <a:avLst/>
          </a:prstGeom>
          <a:ln w="6350" cap="flat" cmpd="sng" algn="ctr">
            <a:solidFill>
              <a:schemeClr val="bg2"/>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6" name="Gerade Verbindung 15"/>
          <p:cNvCxnSpPr/>
          <p:nvPr userDrawn="1"/>
        </p:nvCxnSpPr>
        <p:spPr>
          <a:xfrm rot="5400000">
            <a:off x="11151166" y="9381068"/>
            <a:ext cx="742808" cy="2257"/>
          </a:xfrm>
          <a:prstGeom prst="line">
            <a:avLst/>
          </a:prstGeom>
          <a:ln w="6350" cap="flat" cmpd="sng" algn="ctr">
            <a:solidFill>
              <a:schemeClr val="bg2"/>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sp>
        <p:nvSpPr>
          <p:cNvPr id="7" name="Rechteck 18"/>
          <p:cNvSpPr>
            <a:spLocks noChangeArrowheads="1"/>
          </p:cNvSpPr>
          <p:nvPr userDrawn="1"/>
        </p:nvSpPr>
        <p:spPr bwMode="auto">
          <a:xfrm flipH="1">
            <a:off x="0" y="8904676"/>
            <a:ext cx="13016090" cy="76764"/>
          </a:xfrm>
          <a:prstGeom prst="rect">
            <a:avLst/>
          </a:prstGeom>
          <a:solidFill>
            <a:schemeClr val="accent3"/>
          </a:solidFill>
          <a:ln>
            <a:noFill/>
          </a:ln>
        </p:spPr>
        <p:txBody>
          <a:bodyPr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ctr" defTabSz="650230" rtl="0" eaLnBrk="1" fontAlgn="base" latinLnBrk="0" hangingPunct="1">
              <a:lnSpc>
                <a:spcPct val="100000"/>
              </a:lnSpc>
              <a:spcBef>
                <a:spcPct val="0"/>
              </a:spcBef>
              <a:spcAft>
                <a:spcPct val="0"/>
              </a:spcAft>
              <a:buClrTx/>
              <a:buSzTx/>
              <a:buFontTx/>
              <a:buNone/>
              <a:tabLst/>
              <a:defRPr/>
            </a:pPr>
            <a:endParaRPr kumimoji="0" lang="de-DE" altLang="de-DE" sz="2560" b="0" i="0" u="none" strike="noStrike" kern="1200" cap="none" spc="0" normalizeH="0" baseline="0" noProof="0">
              <a:ln>
                <a:noFill/>
              </a:ln>
              <a:solidFill>
                <a:srgbClr val="FFFFFF"/>
              </a:solidFill>
              <a:effectLst/>
              <a:uLnTx/>
              <a:uFillTx/>
              <a:latin typeface="Calibri" panose="020F0502020204030204" pitchFamily="34" charset="0"/>
              <a:ea typeface="+mn-ea"/>
              <a:cs typeface="+mn-cs"/>
            </a:endParaRPr>
          </a:p>
        </p:txBody>
      </p:sp>
      <p:pic>
        <p:nvPicPr>
          <p:cNvPr id="8" name="Bild 15" descr="hauptlogo.pn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0588978" y="562188"/>
            <a:ext cx="1537547" cy="6434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Rechteck 18"/>
          <p:cNvSpPr>
            <a:spLocks noChangeArrowheads="1"/>
          </p:cNvSpPr>
          <p:nvPr userDrawn="1"/>
        </p:nvSpPr>
        <p:spPr bwMode="auto">
          <a:xfrm flipH="1" flipV="1">
            <a:off x="1" y="0"/>
            <a:ext cx="10191609" cy="63218"/>
          </a:xfrm>
          <a:prstGeom prst="rect">
            <a:avLst/>
          </a:prstGeom>
          <a:solidFill>
            <a:schemeClr val="accent1"/>
          </a:solidFill>
          <a:ln>
            <a:noFill/>
          </a:ln>
        </p:spPr>
        <p:txBody>
          <a:bodyPr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ctr" defTabSz="650230" rtl="0" eaLnBrk="1" fontAlgn="base" latinLnBrk="0" hangingPunct="1">
              <a:lnSpc>
                <a:spcPct val="100000"/>
              </a:lnSpc>
              <a:spcBef>
                <a:spcPct val="0"/>
              </a:spcBef>
              <a:spcAft>
                <a:spcPct val="0"/>
              </a:spcAft>
              <a:buClrTx/>
              <a:buSzTx/>
              <a:buFontTx/>
              <a:buNone/>
              <a:tabLst/>
              <a:defRPr/>
            </a:pPr>
            <a:endParaRPr kumimoji="0" lang="de-DE" altLang="de-DE" sz="2560" b="0" i="0" u="none" strike="noStrike" kern="1200" cap="none" spc="0" normalizeH="0" baseline="0" noProof="0">
              <a:ln>
                <a:noFill/>
              </a:ln>
              <a:solidFill>
                <a:srgbClr val="FFFFFF"/>
              </a:solidFill>
              <a:effectLst/>
              <a:uLnTx/>
              <a:uFillTx/>
              <a:latin typeface="Calibri" panose="020F0502020204030204" pitchFamily="34" charset="0"/>
              <a:ea typeface="+mn-ea"/>
              <a:cs typeface="+mn-cs"/>
            </a:endParaRPr>
          </a:p>
        </p:txBody>
      </p:sp>
      <p:sp>
        <p:nvSpPr>
          <p:cNvPr id="10" name="Rechteck 18"/>
          <p:cNvSpPr>
            <a:spLocks noChangeArrowheads="1"/>
          </p:cNvSpPr>
          <p:nvPr userDrawn="1"/>
        </p:nvSpPr>
        <p:spPr bwMode="auto">
          <a:xfrm flipH="1" flipV="1">
            <a:off x="10189352" y="1"/>
            <a:ext cx="2815448" cy="31609"/>
          </a:xfrm>
          <a:prstGeom prst="rect">
            <a:avLst/>
          </a:prstGeom>
          <a:solidFill>
            <a:schemeClr val="accent2"/>
          </a:solidFill>
          <a:ln>
            <a:noFill/>
          </a:ln>
        </p:spPr>
        <p:txBody>
          <a:bodyPr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ctr" defTabSz="650230" rtl="0" eaLnBrk="1" fontAlgn="base" latinLnBrk="0" hangingPunct="1">
              <a:lnSpc>
                <a:spcPct val="100000"/>
              </a:lnSpc>
              <a:spcBef>
                <a:spcPct val="0"/>
              </a:spcBef>
              <a:spcAft>
                <a:spcPct val="0"/>
              </a:spcAft>
              <a:buClrTx/>
              <a:buSzTx/>
              <a:buFontTx/>
              <a:buNone/>
              <a:tabLst/>
              <a:defRPr/>
            </a:pPr>
            <a:endParaRPr kumimoji="0" lang="de-DE" altLang="de-DE" sz="2560" b="0" i="0" u="none" strike="noStrike" kern="1200" cap="none" spc="0" normalizeH="0" baseline="0" noProof="0" dirty="0">
              <a:ln>
                <a:noFill/>
              </a:ln>
              <a:solidFill>
                <a:srgbClr val="FFFFFF"/>
              </a:solidFill>
              <a:effectLst/>
              <a:uLnTx/>
              <a:uFillTx/>
              <a:latin typeface="Calibri" panose="020F0502020204030204" pitchFamily="34" charset="0"/>
              <a:ea typeface="+mn-ea"/>
              <a:cs typeface="+mn-cs"/>
            </a:endParaRPr>
          </a:p>
        </p:txBody>
      </p:sp>
      <p:sp>
        <p:nvSpPr>
          <p:cNvPr id="14" name="Textplatzhalter 26"/>
          <p:cNvSpPr>
            <a:spLocks noGrp="1"/>
          </p:cNvSpPr>
          <p:nvPr>
            <p:ph type="body" sz="quarter" idx="10"/>
          </p:nvPr>
        </p:nvSpPr>
        <p:spPr>
          <a:xfrm>
            <a:off x="320272" y="558849"/>
            <a:ext cx="9747773" cy="646805"/>
          </a:xfrm>
          <a:prstGeom prst="rect">
            <a:avLst/>
          </a:prstGeom>
        </p:spPr>
        <p:txBody>
          <a:bodyPr vert="horz"/>
          <a:lstStyle>
            <a:lvl1pPr marL="0" indent="0">
              <a:buFont typeface="Lucida Grande"/>
              <a:buNone/>
              <a:defRPr sz="3698">
                <a:solidFill>
                  <a:schemeClr val="tx2"/>
                </a:solidFill>
                <a:latin typeface="Segoe UI" panose="020B0502040204020203" pitchFamily="34" charset="0"/>
                <a:cs typeface="Segoe UI" panose="020B0502040204020203" pitchFamily="34" charset="0"/>
              </a:defRPr>
            </a:lvl1pPr>
            <a:lvl2pPr>
              <a:defRPr sz="1280">
                <a:latin typeface="Verdana"/>
                <a:cs typeface="Verdana"/>
              </a:defRPr>
            </a:lvl2pPr>
            <a:lvl3pPr>
              <a:defRPr sz="1280">
                <a:latin typeface="Verdana"/>
                <a:cs typeface="Verdana"/>
              </a:defRPr>
            </a:lvl3pPr>
            <a:lvl4pPr>
              <a:defRPr sz="1280">
                <a:latin typeface="Verdana"/>
                <a:cs typeface="Verdana"/>
              </a:defRPr>
            </a:lvl4pPr>
            <a:lvl5pPr>
              <a:defRPr sz="1280">
                <a:latin typeface="Verdana"/>
                <a:cs typeface="Verdana"/>
              </a:defRPr>
            </a:lvl5pPr>
          </a:lstStyle>
          <a:p>
            <a:pPr lvl="0"/>
            <a:r>
              <a:rPr lang="en-US" dirty="0"/>
              <a:t>Textmasterformate durch Klicken bearbeiten</a:t>
            </a:r>
          </a:p>
        </p:txBody>
      </p:sp>
      <p:sp>
        <p:nvSpPr>
          <p:cNvPr id="15" name="Content Placeholder 2"/>
          <p:cNvSpPr>
            <a:spLocks noGrp="1"/>
          </p:cNvSpPr>
          <p:nvPr>
            <p:ph idx="1"/>
          </p:nvPr>
        </p:nvSpPr>
        <p:spPr>
          <a:xfrm>
            <a:off x="1738489" y="1913172"/>
            <a:ext cx="13020137" cy="6987822"/>
          </a:xfrm>
          <a:prstGeom prst="rect">
            <a:avLst/>
          </a:prstGeom>
        </p:spPr>
        <p:txBody>
          <a:bodyPr lIns="0" tIns="46800"/>
          <a:lstStyle>
            <a:lvl1pPr marL="487672" indent="-487672">
              <a:lnSpc>
                <a:spcPct val="150000"/>
              </a:lnSpc>
              <a:spcBef>
                <a:spcPts val="1422"/>
              </a:spcBef>
              <a:buFont typeface="Arial" panose="020B0604020202020204" pitchFamily="34" charset="0"/>
              <a:buChar char="•"/>
              <a:defRPr sz="2844">
                <a:solidFill>
                  <a:schemeClr val="tx2"/>
                </a:solidFill>
                <a:latin typeface="Segoe UI" panose="020B0502040204020203" pitchFamily="34" charset="0"/>
                <a:cs typeface="Segoe UI" panose="020B0502040204020203" pitchFamily="34" charset="0"/>
              </a:defRPr>
            </a:lvl1pPr>
            <a:lvl2pPr marL="1056623" indent="-406394">
              <a:spcBef>
                <a:spcPts val="1422"/>
              </a:spcBef>
              <a:buFont typeface="Arial" panose="020B0604020202020204" pitchFamily="34" charset="0"/>
              <a:buChar char="•"/>
              <a:defRPr sz="2560">
                <a:solidFill>
                  <a:schemeClr val="tx2"/>
                </a:solidFill>
                <a:latin typeface="Segoe UI" panose="020B0502040204020203" pitchFamily="34" charset="0"/>
                <a:cs typeface="Segoe UI" panose="020B0502040204020203" pitchFamily="34" charset="0"/>
              </a:defRPr>
            </a:lvl2pPr>
            <a:lvl3pPr marL="1625575" indent="-325115">
              <a:spcBef>
                <a:spcPts val="1422"/>
              </a:spcBef>
              <a:buFont typeface="Arial" panose="020B0604020202020204" pitchFamily="34" charset="0"/>
              <a:buChar char="•"/>
              <a:defRPr sz="2276">
                <a:solidFill>
                  <a:schemeClr val="tx2"/>
                </a:solidFill>
                <a:latin typeface="Segoe UI" panose="020B0502040204020203" pitchFamily="34" charset="0"/>
                <a:cs typeface="Segoe UI" panose="020B0502040204020203" pitchFamily="34" charset="0"/>
              </a:defRPr>
            </a:lvl3pPr>
            <a:lvl4pPr marL="2275804" indent="-325115">
              <a:buFont typeface="Arial" panose="020B0604020202020204" pitchFamily="34" charset="0"/>
              <a:buChar char="•"/>
              <a:defRPr sz="2844">
                <a:solidFill>
                  <a:schemeClr val="tx2"/>
                </a:solidFill>
                <a:latin typeface="Segoe UI" panose="020B0502040204020203" pitchFamily="34" charset="0"/>
                <a:cs typeface="Segoe UI" panose="020B0502040204020203" pitchFamily="34" charset="0"/>
              </a:defRPr>
            </a:lvl4pPr>
            <a:lvl5pPr marL="2926034" indent="-325115">
              <a:buFont typeface="Arial" panose="020B0604020202020204" pitchFamily="34" charset="0"/>
              <a:buChar char="•"/>
              <a:defRPr sz="2844">
                <a:solidFill>
                  <a:schemeClr val="tx2"/>
                </a:solidFill>
                <a:latin typeface="Segoe UI" panose="020B0502040204020203" pitchFamily="34" charset="0"/>
                <a:cs typeface="Segoe UI" panose="020B0502040204020203" pitchFamily="34" charset="0"/>
              </a:defRPr>
            </a:lvl5pPr>
          </a:lstStyle>
          <a:p>
            <a:pPr lvl="0"/>
            <a:r>
              <a:rPr lang="de-DE" dirty="0"/>
              <a:t>Formatvorlagen des Textmasters bearbeiten</a:t>
            </a:r>
          </a:p>
          <a:p>
            <a:pPr lvl="1"/>
            <a:r>
              <a:rPr lang="de-DE" dirty="0"/>
              <a:t>Zweite Ebene</a:t>
            </a:r>
          </a:p>
          <a:p>
            <a:pPr lvl="2"/>
            <a:r>
              <a:rPr lang="de-DE" dirty="0"/>
              <a:t>Dritte Ebene</a:t>
            </a:r>
          </a:p>
        </p:txBody>
      </p:sp>
      <p:sp>
        <p:nvSpPr>
          <p:cNvPr id="11" name="Fußzeilenplatzhalter 15"/>
          <p:cNvSpPr>
            <a:spLocks noGrp="1"/>
          </p:cNvSpPr>
          <p:nvPr>
            <p:ph type="ftr" sz="quarter" idx="11"/>
          </p:nvPr>
        </p:nvSpPr>
        <p:spPr>
          <a:xfrm>
            <a:off x="1733974" y="9125938"/>
            <a:ext cx="9584267" cy="519289"/>
          </a:xfrm>
        </p:spPr>
        <p:txBody>
          <a:bodyPr rtlCol="0"/>
          <a:lstStyle>
            <a:lvl1pPr algn="l">
              <a:defRPr sz="1280">
                <a:solidFill>
                  <a:schemeClr val="bg1"/>
                </a:solidFill>
              </a:defRPr>
            </a:lvl1pPr>
          </a:lstStyle>
          <a:p>
            <a:pPr algn="ctr" defTabSz="650230">
              <a:defRPr/>
            </a:pPr>
            <a:r>
              <a:rPr lang="de-DE">
                <a:solidFill>
                  <a:prstClr val="white"/>
                </a:solidFill>
                <a:ea typeface="+mn-ea"/>
              </a:rPr>
              <a:t>Education+Literacy  ‧ #ossym 2022 ‧ Melanie Platz</a:t>
            </a:r>
            <a:endParaRPr lang="de-DE" dirty="0">
              <a:solidFill>
                <a:prstClr val="white"/>
              </a:solidFill>
              <a:ea typeface="+mn-ea"/>
            </a:endParaRPr>
          </a:p>
        </p:txBody>
      </p:sp>
      <p:sp>
        <p:nvSpPr>
          <p:cNvPr id="12" name="Foliennummernplatzhalter 16"/>
          <p:cNvSpPr>
            <a:spLocks noGrp="1"/>
          </p:cNvSpPr>
          <p:nvPr>
            <p:ph type="sldNum" sz="quarter" idx="12"/>
          </p:nvPr>
        </p:nvSpPr>
        <p:spPr>
          <a:xfrm>
            <a:off x="11724641" y="9125938"/>
            <a:ext cx="1280159" cy="519289"/>
          </a:xfrm>
        </p:spPr>
        <p:txBody>
          <a:bodyPr/>
          <a:lstStyle>
            <a:lvl1pPr algn="l">
              <a:defRPr sz="1280">
                <a:solidFill>
                  <a:schemeClr val="bg1"/>
                </a:solidFill>
              </a:defRPr>
            </a:lvl1pPr>
          </a:lstStyle>
          <a:p>
            <a:pPr defTabSz="650230">
              <a:defRPr/>
            </a:pPr>
            <a:fld id="{A1CD95DA-27EA-4FB5-9FFF-39A479DC3B47}" type="slidenum">
              <a:rPr lang="de-DE" altLang="de-DE" smtClean="0">
                <a:solidFill>
                  <a:prstClr val="white"/>
                </a:solidFill>
                <a:ea typeface="+mn-ea"/>
              </a:rPr>
              <a:pPr defTabSz="650230">
                <a:defRPr/>
              </a:pPr>
              <a:t>‹Nr.›</a:t>
            </a:fld>
            <a:endParaRPr lang="de-DE" altLang="de-DE" dirty="0">
              <a:solidFill>
                <a:prstClr val="white"/>
              </a:solidFill>
              <a:ea typeface="+mn-ea"/>
            </a:endParaRPr>
          </a:p>
        </p:txBody>
      </p:sp>
      <p:sp>
        <p:nvSpPr>
          <p:cNvPr id="13" name="Datumsplatzhalter 17"/>
          <p:cNvSpPr>
            <a:spLocks noGrp="1"/>
          </p:cNvSpPr>
          <p:nvPr>
            <p:ph type="dt" sz="half" idx="13"/>
          </p:nvPr>
        </p:nvSpPr>
        <p:spPr>
          <a:xfrm>
            <a:off x="424462" y="9137228"/>
            <a:ext cx="1309511" cy="507999"/>
          </a:xfrm>
        </p:spPr>
        <p:txBody>
          <a:bodyPr rtlCol="0"/>
          <a:lstStyle>
            <a:lvl1pPr algn="r">
              <a:defRPr sz="1280">
                <a:solidFill>
                  <a:schemeClr val="bg1"/>
                </a:solidFill>
                <a:latin typeface="Segoe UI" panose="020B0502040204020203" pitchFamily="34" charset="0"/>
                <a:cs typeface="Segoe UI" panose="020B0502040204020203" pitchFamily="34" charset="0"/>
              </a:defRPr>
            </a:lvl1pPr>
          </a:lstStyle>
          <a:p>
            <a:pPr defTabSz="650230">
              <a:defRPr/>
            </a:pPr>
            <a:r>
              <a:rPr lang="de-DE">
                <a:solidFill>
                  <a:prstClr val="white"/>
                </a:solidFill>
                <a:ea typeface="+mn-ea"/>
              </a:rPr>
              <a:t>11.10.2022</a:t>
            </a:r>
            <a:endParaRPr lang="de-DE" dirty="0">
              <a:solidFill>
                <a:prstClr val="white"/>
              </a:solidFill>
              <a:ea typeface="+mn-ea"/>
            </a:endParaRPr>
          </a:p>
        </p:txBody>
      </p:sp>
    </p:spTree>
    <p:extLst>
      <p:ext uri="{BB962C8B-B14F-4D97-AF65-F5344CB8AC3E}">
        <p14:creationId xmlns:p14="http://schemas.microsoft.com/office/powerpoint/2010/main" val="68231568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Leere Folie / Logo Eule / Streifen oben">
    <p:spTree>
      <p:nvGrpSpPr>
        <p:cNvPr id="1" name=""/>
        <p:cNvGrpSpPr/>
        <p:nvPr/>
      </p:nvGrpSpPr>
      <p:grpSpPr>
        <a:xfrm>
          <a:off x="0" y="0"/>
          <a:ext cx="0" cy="0"/>
          <a:chOff x="0" y="0"/>
          <a:chExt cx="0" cy="0"/>
        </a:xfrm>
      </p:grpSpPr>
      <p:sp>
        <p:nvSpPr>
          <p:cNvPr id="2" name="Rechteck 18"/>
          <p:cNvSpPr>
            <a:spLocks noChangeArrowheads="1"/>
          </p:cNvSpPr>
          <p:nvPr userDrawn="1"/>
        </p:nvSpPr>
        <p:spPr bwMode="auto">
          <a:xfrm flipH="1">
            <a:off x="0" y="8904676"/>
            <a:ext cx="13004800" cy="848924"/>
          </a:xfrm>
          <a:prstGeom prst="rect">
            <a:avLst/>
          </a:prstGeom>
          <a:solidFill>
            <a:schemeClr val="tx2"/>
          </a:solidFill>
          <a:ln>
            <a:noFill/>
          </a:ln>
        </p:spPr>
        <p:txBody>
          <a:bodyPr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ctr" defTabSz="650230" rtl="0" eaLnBrk="1" fontAlgn="base" latinLnBrk="0" hangingPunct="1">
              <a:lnSpc>
                <a:spcPct val="100000"/>
              </a:lnSpc>
              <a:spcBef>
                <a:spcPct val="0"/>
              </a:spcBef>
              <a:spcAft>
                <a:spcPct val="0"/>
              </a:spcAft>
              <a:buClrTx/>
              <a:buSzTx/>
              <a:buFontTx/>
              <a:buNone/>
              <a:tabLst/>
              <a:defRPr/>
            </a:pPr>
            <a:endParaRPr kumimoji="0" lang="de-DE" altLang="de-DE" sz="2560" b="0" i="0" u="none" strike="noStrike" kern="1200" cap="none" spc="0" normalizeH="0" baseline="0" noProof="0">
              <a:ln>
                <a:noFill/>
              </a:ln>
              <a:solidFill>
                <a:srgbClr val="FFFFFF"/>
              </a:solidFill>
              <a:effectLst/>
              <a:uLnTx/>
              <a:uFillTx/>
              <a:latin typeface="Calibri" panose="020F0502020204030204" pitchFamily="34" charset="0"/>
              <a:ea typeface="+mn-ea"/>
              <a:cs typeface="+mn-cs"/>
            </a:endParaRPr>
          </a:p>
        </p:txBody>
      </p:sp>
      <p:cxnSp>
        <p:nvCxnSpPr>
          <p:cNvPr id="3" name="Gerade Verbindung 14"/>
          <p:cNvCxnSpPr/>
          <p:nvPr userDrawn="1"/>
        </p:nvCxnSpPr>
        <p:spPr>
          <a:xfrm rot="5400000">
            <a:off x="1365957" y="9381068"/>
            <a:ext cx="742808" cy="2257"/>
          </a:xfrm>
          <a:prstGeom prst="line">
            <a:avLst/>
          </a:prstGeom>
          <a:ln w="6350" cap="flat" cmpd="sng" algn="ctr">
            <a:solidFill>
              <a:schemeClr val="bg2"/>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4" name="Gerade Verbindung 15"/>
          <p:cNvCxnSpPr/>
          <p:nvPr userDrawn="1"/>
        </p:nvCxnSpPr>
        <p:spPr>
          <a:xfrm rot="5400000">
            <a:off x="11151166" y="9381068"/>
            <a:ext cx="742808" cy="2257"/>
          </a:xfrm>
          <a:prstGeom prst="line">
            <a:avLst/>
          </a:prstGeom>
          <a:ln w="6350" cap="flat" cmpd="sng" algn="ctr">
            <a:solidFill>
              <a:schemeClr val="bg2"/>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pic>
        <p:nvPicPr>
          <p:cNvPr id="5" name="Bild 15" descr="hauptlogo.pn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0588978" y="562188"/>
            <a:ext cx="1537547" cy="6434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Rechteck 18"/>
          <p:cNvSpPr>
            <a:spLocks noChangeArrowheads="1"/>
          </p:cNvSpPr>
          <p:nvPr userDrawn="1"/>
        </p:nvSpPr>
        <p:spPr bwMode="auto">
          <a:xfrm flipH="1">
            <a:off x="0" y="8904676"/>
            <a:ext cx="13016090" cy="76764"/>
          </a:xfrm>
          <a:prstGeom prst="rect">
            <a:avLst/>
          </a:prstGeom>
          <a:solidFill>
            <a:schemeClr val="accent3"/>
          </a:solidFill>
          <a:ln>
            <a:noFill/>
          </a:ln>
        </p:spPr>
        <p:txBody>
          <a:bodyPr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ctr" defTabSz="650230" rtl="0" eaLnBrk="1" fontAlgn="base" latinLnBrk="0" hangingPunct="1">
              <a:lnSpc>
                <a:spcPct val="100000"/>
              </a:lnSpc>
              <a:spcBef>
                <a:spcPct val="0"/>
              </a:spcBef>
              <a:spcAft>
                <a:spcPct val="0"/>
              </a:spcAft>
              <a:buClrTx/>
              <a:buSzTx/>
              <a:buFontTx/>
              <a:buNone/>
              <a:tabLst/>
              <a:defRPr/>
            </a:pPr>
            <a:endParaRPr kumimoji="0" lang="de-DE" altLang="de-DE" sz="2560" b="0" i="0" u="none" strike="noStrike" kern="1200" cap="none" spc="0" normalizeH="0" baseline="0" noProof="0">
              <a:ln>
                <a:noFill/>
              </a:ln>
              <a:solidFill>
                <a:srgbClr val="FFFFFF"/>
              </a:solidFill>
              <a:effectLst/>
              <a:uLnTx/>
              <a:uFillTx/>
              <a:latin typeface="Calibri" panose="020F0502020204030204" pitchFamily="34" charset="0"/>
              <a:ea typeface="+mn-ea"/>
              <a:cs typeface="+mn-cs"/>
            </a:endParaRPr>
          </a:p>
        </p:txBody>
      </p:sp>
      <p:sp>
        <p:nvSpPr>
          <p:cNvPr id="7" name="Rechteck 18"/>
          <p:cNvSpPr>
            <a:spLocks noChangeArrowheads="1"/>
          </p:cNvSpPr>
          <p:nvPr userDrawn="1"/>
        </p:nvSpPr>
        <p:spPr bwMode="auto">
          <a:xfrm flipH="1" flipV="1">
            <a:off x="1" y="0"/>
            <a:ext cx="10191609" cy="63218"/>
          </a:xfrm>
          <a:prstGeom prst="rect">
            <a:avLst/>
          </a:prstGeom>
          <a:solidFill>
            <a:schemeClr val="accent1"/>
          </a:solidFill>
          <a:ln>
            <a:noFill/>
          </a:ln>
        </p:spPr>
        <p:txBody>
          <a:bodyPr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ctr" defTabSz="650230" rtl="0" eaLnBrk="1" fontAlgn="base" latinLnBrk="0" hangingPunct="1">
              <a:lnSpc>
                <a:spcPct val="100000"/>
              </a:lnSpc>
              <a:spcBef>
                <a:spcPct val="0"/>
              </a:spcBef>
              <a:spcAft>
                <a:spcPct val="0"/>
              </a:spcAft>
              <a:buClrTx/>
              <a:buSzTx/>
              <a:buFontTx/>
              <a:buNone/>
              <a:tabLst/>
              <a:defRPr/>
            </a:pPr>
            <a:endParaRPr kumimoji="0" lang="de-DE" altLang="de-DE" sz="2560" b="0" i="0" u="none" strike="noStrike" kern="1200" cap="none" spc="0" normalizeH="0" baseline="0" noProof="0">
              <a:ln>
                <a:noFill/>
              </a:ln>
              <a:solidFill>
                <a:srgbClr val="FFFFFF"/>
              </a:solidFill>
              <a:effectLst/>
              <a:uLnTx/>
              <a:uFillTx/>
              <a:latin typeface="Calibri" panose="020F0502020204030204" pitchFamily="34" charset="0"/>
              <a:ea typeface="+mn-ea"/>
              <a:cs typeface="+mn-cs"/>
            </a:endParaRPr>
          </a:p>
        </p:txBody>
      </p:sp>
      <p:sp>
        <p:nvSpPr>
          <p:cNvPr id="8" name="Rechteck 18"/>
          <p:cNvSpPr>
            <a:spLocks noChangeArrowheads="1"/>
          </p:cNvSpPr>
          <p:nvPr userDrawn="1"/>
        </p:nvSpPr>
        <p:spPr bwMode="auto">
          <a:xfrm flipH="1" flipV="1">
            <a:off x="10189352" y="1"/>
            <a:ext cx="2815448" cy="31609"/>
          </a:xfrm>
          <a:prstGeom prst="rect">
            <a:avLst/>
          </a:prstGeom>
          <a:solidFill>
            <a:schemeClr val="accent2"/>
          </a:solidFill>
          <a:ln>
            <a:noFill/>
          </a:ln>
        </p:spPr>
        <p:txBody>
          <a:bodyPr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ctr" defTabSz="650230" rtl="0" eaLnBrk="1" fontAlgn="base" latinLnBrk="0" hangingPunct="1">
              <a:lnSpc>
                <a:spcPct val="100000"/>
              </a:lnSpc>
              <a:spcBef>
                <a:spcPct val="0"/>
              </a:spcBef>
              <a:spcAft>
                <a:spcPct val="0"/>
              </a:spcAft>
              <a:buClrTx/>
              <a:buSzTx/>
              <a:buFontTx/>
              <a:buNone/>
              <a:tabLst/>
              <a:defRPr/>
            </a:pPr>
            <a:endParaRPr kumimoji="0" lang="de-DE" altLang="de-DE" sz="2560" b="0" i="0" u="none" strike="noStrike" kern="1200" cap="none" spc="0" normalizeH="0" baseline="0" noProof="0" dirty="0">
              <a:ln>
                <a:noFill/>
              </a:ln>
              <a:solidFill>
                <a:srgbClr val="FFFFFF"/>
              </a:solidFill>
              <a:effectLst/>
              <a:uLnTx/>
              <a:uFillTx/>
              <a:latin typeface="Calibri" panose="020F0502020204030204" pitchFamily="34" charset="0"/>
              <a:ea typeface="+mn-ea"/>
              <a:cs typeface="+mn-cs"/>
            </a:endParaRPr>
          </a:p>
        </p:txBody>
      </p:sp>
      <p:sp>
        <p:nvSpPr>
          <p:cNvPr id="9" name="Fußzeilenplatzhalter 15"/>
          <p:cNvSpPr>
            <a:spLocks noGrp="1"/>
          </p:cNvSpPr>
          <p:nvPr>
            <p:ph type="ftr" sz="quarter" idx="10"/>
          </p:nvPr>
        </p:nvSpPr>
        <p:spPr>
          <a:xfrm>
            <a:off x="1733974" y="9125938"/>
            <a:ext cx="9584267" cy="519289"/>
          </a:xfrm>
        </p:spPr>
        <p:txBody>
          <a:bodyPr rtlCol="0"/>
          <a:lstStyle>
            <a:lvl1pPr algn="l">
              <a:defRPr sz="1280">
                <a:solidFill>
                  <a:schemeClr val="bg1"/>
                </a:solidFill>
              </a:defRPr>
            </a:lvl1pPr>
          </a:lstStyle>
          <a:p>
            <a:pPr algn="ctr" defTabSz="650230">
              <a:defRPr/>
            </a:pPr>
            <a:r>
              <a:rPr lang="de-DE">
                <a:solidFill>
                  <a:prstClr val="white"/>
                </a:solidFill>
                <a:ea typeface="+mn-ea"/>
              </a:rPr>
              <a:t>Education+Literacy  ‧ #ossym 2022 ‧ Melanie Platz</a:t>
            </a:r>
            <a:endParaRPr lang="de-DE" dirty="0">
              <a:solidFill>
                <a:prstClr val="white"/>
              </a:solidFill>
              <a:ea typeface="+mn-ea"/>
            </a:endParaRPr>
          </a:p>
        </p:txBody>
      </p:sp>
      <p:sp>
        <p:nvSpPr>
          <p:cNvPr id="10" name="Foliennummernplatzhalter 16"/>
          <p:cNvSpPr>
            <a:spLocks noGrp="1"/>
          </p:cNvSpPr>
          <p:nvPr>
            <p:ph type="sldNum" sz="quarter" idx="11"/>
          </p:nvPr>
        </p:nvSpPr>
        <p:spPr>
          <a:xfrm>
            <a:off x="11724641" y="9125938"/>
            <a:ext cx="1280159" cy="519289"/>
          </a:xfrm>
        </p:spPr>
        <p:txBody>
          <a:bodyPr/>
          <a:lstStyle>
            <a:lvl1pPr algn="l">
              <a:defRPr sz="1280">
                <a:solidFill>
                  <a:schemeClr val="bg1"/>
                </a:solidFill>
              </a:defRPr>
            </a:lvl1pPr>
          </a:lstStyle>
          <a:p>
            <a:pPr defTabSz="650230">
              <a:defRPr/>
            </a:pPr>
            <a:fld id="{DC2DC587-6BA5-453B-81DC-5C282B2F0412}" type="slidenum">
              <a:rPr lang="de-DE" altLang="de-DE" smtClean="0">
                <a:solidFill>
                  <a:prstClr val="white"/>
                </a:solidFill>
                <a:ea typeface="+mn-ea"/>
              </a:rPr>
              <a:pPr defTabSz="650230">
                <a:defRPr/>
              </a:pPr>
              <a:t>‹Nr.›</a:t>
            </a:fld>
            <a:endParaRPr lang="de-DE" altLang="de-DE" dirty="0">
              <a:solidFill>
                <a:prstClr val="white"/>
              </a:solidFill>
              <a:ea typeface="+mn-ea"/>
            </a:endParaRPr>
          </a:p>
        </p:txBody>
      </p:sp>
      <p:sp>
        <p:nvSpPr>
          <p:cNvPr id="11" name="Datumsplatzhalter 17"/>
          <p:cNvSpPr>
            <a:spLocks noGrp="1"/>
          </p:cNvSpPr>
          <p:nvPr>
            <p:ph type="dt" sz="half" idx="12"/>
          </p:nvPr>
        </p:nvSpPr>
        <p:spPr>
          <a:xfrm>
            <a:off x="424462" y="9137228"/>
            <a:ext cx="1309511" cy="507999"/>
          </a:xfrm>
        </p:spPr>
        <p:txBody>
          <a:bodyPr rtlCol="0"/>
          <a:lstStyle>
            <a:lvl1pPr algn="r">
              <a:defRPr sz="1280">
                <a:solidFill>
                  <a:schemeClr val="bg1"/>
                </a:solidFill>
                <a:latin typeface="Segoe UI" panose="020B0502040204020203" pitchFamily="34" charset="0"/>
                <a:cs typeface="Segoe UI" panose="020B0502040204020203" pitchFamily="34" charset="0"/>
              </a:defRPr>
            </a:lvl1pPr>
          </a:lstStyle>
          <a:p>
            <a:pPr defTabSz="650230">
              <a:defRPr/>
            </a:pPr>
            <a:r>
              <a:rPr lang="de-DE">
                <a:solidFill>
                  <a:prstClr val="white"/>
                </a:solidFill>
                <a:ea typeface="+mn-ea"/>
              </a:rPr>
              <a:t>11.10.2022</a:t>
            </a:r>
            <a:endParaRPr lang="de-DE" dirty="0">
              <a:solidFill>
                <a:prstClr val="white"/>
              </a:solidFill>
              <a:ea typeface="+mn-ea"/>
            </a:endParaRPr>
          </a:p>
        </p:txBody>
      </p:sp>
    </p:spTree>
    <p:extLst>
      <p:ext uri="{BB962C8B-B14F-4D97-AF65-F5344CB8AC3E}">
        <p14:creationId xmlns:p14="http://schemas.microsoft.com/office/powerpoint/2010/main" val="36216183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Leere Folie / nur Titel">
    <p:spTree>
      <p:nvGrpSpPr>
        <p:cNvPr id="1" name=""/>
        <p:cNvGrpSpPr/>
        <p:nvPr/>
      </p:nvGrpSpPr>
      <p:grpSpPr>
        <a:xfrm>
          <a:off x="0" y="0"/>
          <a:ext cx="0" cy="0"/>
          <a:chOff x="0" y="0"/>
          <a:chExt cx="0" cy="0"/>
        </a:xfrm>
      </p:grpSpPr>
      <p:sp>
        <p:nvSpPr>
          <p:cNvPr id="2" name="Rechteck 18"/>
          <p:cNvSpPr>
            <a:spLocks noChangeArrowheads="1"/>
          </p:cNvSpPr>
          <p:nvPr userDrawn="1"/>
        </p:nvSpPr>
        <p:spPr bwMode="auto">
          <a:xfrm flipH="1">
            <a:off x="0" y="8904676"/>
            <a:ext cx="13004800" cy="848924"/>
          </a:xfrm>
          <a:prstGeom prst="rect">
            <a:avLst/>
          </a:prstGeom>
          <a:solidFill>
            <a:schemeClr val="tx2"/>
          </a:solidFill>
          <a:ln>
            <a:noFill/>
          </a:ln>
        </p:spPr>
        <p:txBody>
          <a:bodyPr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ctr" defTabSz="650230" rtl="0" eaLnBrk="1" fontAlgn="base" latinLnBrk="0" hangingPunct="1">
              <a:lnSpc>
                <a:spcPct val="100000"/>
              </a:lnSpc>
              <a:spcBef>
                <a:spcPct val="0"/>
              </a:spcBef>
              <a:spcAft>
                <a:spcPct val="0"/>
              </a:spcAft>
              <a:buClrTx/>
              <a:buSzTx/>
              <a:buFontTx/>
              <a:buNone/>
              <a:tabLst/>
              <a:defRPr/>
            </a:pPr>
            <a:endParaRPr kumimoji="0" lang="de-DE" altLang="de-DE" sz="2560" b="0" i="0" u="none" strike="noStrike" kern="1200" cap="none" spc="0" normalizeH="0" baseline="0" noProof="0">
              <a:ln>
                <a:noFill/>
              </a:ln>
              <a:solidFill>
                <a:srgbClr val="FFFFFF"/>
              </a:solidFill>
              <a:effectLst/>
              <a:uLnTx/>
              <a:uFillTx/>
              <a:latin typeface="Calibri" panose="020F0502020204030204" pitchFamily="34" charset="0"/>
              <a:ea typeface="+mn-ea"/>
              <a:cs typeface="+mn-cs"/>
            </a:endParaRPr>
          </a:p>
        </p:txBody>
      </p:sp>
      <p:cxnSp>
        <p:nvCxnSpPr>
          <p:cNvPr id="3" name="Gerade Verbindung 14"/>
          <p:cNvCxnSpPr/>
          <p:nvPr userDrawn="1"/>
        </p:nvCxnSpPr>
        <p:spPr>
          <a:xfrm rot="5400000">
            <a:off x="1365957" y="9381068"/>
            <a:ext cx="742808" cy="2257"/>
          </a:xfrm>
          <a:prstGeom prst="line">
            <a:avLst/>
          </a:prstGeom>
          <a:ln w="6350" cap="flat" cmpd="sng" algn="ctr">
            <a:solidFill>
              <a:schemeClr val="bg2"/>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4" name="Gerade Verbindung 15"/>
          <p:cNvCxnSpPr/>
          <p:nvPr userDrawn="1"/>
        </p:nvCxnSpPr>
        <p:spPr>
          <a:xfrm rot="5400000">
            <a:off x="11151166" y="9381068"/>
            <a:ext cx="742808" cy="2257"/>
          </a:xfrm>
          <a:prstGeom prst="line">
            <a:avLst/>
          </a:prstGeom>
          <a:ln w="6350" cap="flat" cmpd="sng" algn="ctr">
            <a:solidFill>
              <a:schemeClr val="bg2"/>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sp>
        <p:nvSpPr>
          <p:cNvPr id="5" name="Rechteck 18"/>
          <p:cNvSpPr>
            <a:spLocks noChangeArrowheads="1"/>
          </p:cNvSpPr>
          <p:nvPr userDrawn="1"/>
        </p:nvSpPr>
        <p:spPr bwMode="auto">
          <a:xfrm flipH="1">
            <a:off x="0" y="8904676"/>
            <a:ext cx="13016090" cy="76764"/>
          </a:xfrm>
          <a:prstGeom prst="rect">
            <a:avLst/>
          </a:prstGeom>
          <a:solidFill>
            <a:schemeClr val="accent3"/>
          </a:solidFill>
          <a:ln>
            <a:noFill/>
          </a:ln>
        </p:spPr>
        <p:txBody>
          <a:bodyPr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ctr" defTabSz="650230" rtl="0" eaLnBrk="1" fontAlgn="base" latinLnBrk="0" hangingPunct="1">
              <a:lnSpc>
                <a:spcPct val="100000"/>
              </a:lnSpc>
              <a:spcBef>
                <a:spcPct val="0"/>
              </a:spcBef>
              <a:spcAft>
                <a:spcPct val="0"/>
              </a:spcAft>
              <a:buClrTx/>
              <a:buSzTx/>
              <a:buFontTx/>
              <a:buNone/>
              <a:tabLst/>
              <a:defRPr/>
            </a:pPr>
            <a:endParaRPr kumimoji="0" lang="de-DE" altLang="de-DE" sz="2560" b="0" i="0" u="none" strike="noStrike" kern="1200" cap="none" spc="0" normalizeH="0" baseline="0" noProof="0">
              <a:ln>
                <a:noFill/>
              </a:ln>
              <a:solidFill>
                <a:srgbClr val="FFFFFF"/>
              </a:solidFill>
              <a:effectLst/>
              <a:uLnTx/>
              <a:uFillTx/>
              <a:latin typeface="Calibri" panose="020F0502020204030204" pitchFamily="34" charset="0"/>
              <a:ea typeface="+mn-ea"/>
              <a:cs typeface="+mn-cs"/>
            </a:endParaRPr>
          </a:p>
        </p:txBody>
      </p:sp>
      <p:sp>
        <p:nvSpPr>
          <p:cNvPr id="6" name="Fußzeilenplatzhalter 15"/>
          <p:cNvSpPr>
            <a:spLocks noGrp="1"/>
          </p:cNvSpPr>
          <p:nvPr>
            <p:ph type="ftr" sz="quarter" idx="10"/>
          </p:nvPr>
        </p:nvSpPr>
        <p:spPr>
          <a:xfrm>
            <a:off x="1733974" y="9125938"/>
            <a:ext cx="9584267" cy="519289"/>
          </a:xfrm>
        </p:spPr>
        <p:txBody>
          <a:bodyPr rtlCol="0"/>
          <a:lstStyle>
            <a:lvl1pPr algn="l">
              <a:defRPr sz="1280">
                <a:solidFill>
                  <a:schemeClr val="bg1"/>
                </a:solidFill>
              </a:defRPr>
            </a:lvl1pPr>
          </a:lstStyle>
          <a:p>
            <a:pPr algn="ctr" defTabSz="650230">
              <a:defRPr/>
            </a:pPr>
            <a:r>
              <a:rPr lang="de-DE">
                <a:solidFill>
                  <a:prstClr val="white"/>
                </a:solidFill>
                <a:ea typeface="+mn-ea"/>
              </a:rPr>
              <a:t>Education+Literacy  ‧ #ossym 2022 ‧ Melanie Platz</a:t>
            </a:r>
            <a:endParaRPr lang="de-DE" dirty="0">
              <a:solidFill>
                <a:prstClr val="white"/>
              </a:solidFill>
              <a:ea typeface="+mn-ea"/>
            </a:endParaRPr>
          </a:p>
        </p:txBody>
      </p:sp>
      <p:sp>
        <p:nvSpPr>
          <p:cNvPr id="7" name="Foliennummernplatzhalter 16"/>
          <p:cNvSpPr>
            <a:spLocks noGrp="1"/>
          </p:cNvSpPr>
          <p:nvPr>
            <p:ph type="sldNum" sz="quarter" idx="11"/>
          </p:nvPr>
        </p:nvSpPr>
        <p:spPr>
          <a:xfrm>
            <a:off x="11724641" y="9125938"/>
            <a:ext cx="1280159" cy="519289"/>
          </a:xfrm>
        </p:spPr>
        <p:txBody>
          <a:bodyPr/>
          <a:lstStyle>
            <a:lvl1pPr algn="l">
              <a:defRPr sz="1280">
                <a:solidFill>
                  <a:schemeClr val="bg1"/>
                </a:solidFill>
              </a:defRPr>
            </a:lvl1pPr>
          </a:lstStyle>
          <a:p>
            <a:pPr defTabSz="650230">
              <a:defRPr/>
            </a:pPr>
            <a:fld id="{CFB6BB7E-B3D3-4FD0-A829-E8AFB044C014}" type="slidenum">
              <a:rPr lang="de-DE" altLang="de-DE" smtClean="0">
                <a:solidFill>
                  <a:prstClr val="white"/>
                </a:solidFill>
                <a:ea typeface="+mn-ea"/>
              </a:rPr>
              <a:pPr defTabSz="650230">
                <a:defRPr/>
              </a:pPr>
              <a:t>‹Nr.›</a:t>
            </a:fld>
            <a:endParaRPr lang="de-DE" altLang="de-DE" dirty="0">
              <a:solidFill>
                <a:prstClr val="white"/>
              </a:solidFill>
              <a:ea typeface="+mn-ea"/>
            </a:endParaRPr>
          </a:p>
        </p:txBody>
      </p:sp>
      <p:sp>
        <p:nvSpPr>
          <p:cNvPr id="8" name="Datumsplatzhalter 17"/>
          <p:cNvSpPr>
            <a:spLocks noGrp="1"/>
          </p:cNvSpPr>
          <p:nvPr>
            <p:ph type="dt" sz="half" idx="12"/>
          </p:nvPr>
        </p:nvSpPr>
        <p:spPr>
          <a:xfrm>
            <a:off x="424462" y="9137228"/>
            <a:ext cx="1309511" cy="507999"/>
          </a:xfrm>
        </p:spPr>
        <p:txBody>
          <a:bodyPr rtlCol="0"/>
          <a:lstStyle>
            <a:lvl1pPr algn="r">
              <a:defRPr sz="1280">
                <a:solidFill>
                  <a:schemeClr val="bg1"/>
                </a:solidFill>
                <a:latin typeface="Segoe UI" panose="020B0502040204020203" pitchFamily="34" charset="0"/>
                <a:cs typeface="Segoe UI" panose="020B0502040204020203" pitchFamily="34" charset="0"/>
              </a:defRPr>
            </a:lvl1pPr>
          </a:lstStyle>
          <a:p>
            <a:pPr defTabSz="650230">
              <a:defRPr/>
            </a:pPr>
            <a:r>
              <a:rPr lang="de-DE">
                <a:solidFill>
                  <a:prstClr val="white"/>
                </a:solidFill>
                <a:ea typeface="+mn-ea"/>
              </a:rPr>
              <a:t>11.10.2022</a:t>
            </a:r>
            <a:endParaRPr lang="de-DE" dirty="0">
              <a:solidFill>
                <a:prstClr val="white"/>
              </a:solidFill>
              <a:ea typeface="+mn-ea"/>
            </a:endParaRPr>
          </a:p>
        </p:txBody>
      </p:sp>
    </p:spTree>
    <p:extLst>
      <p:ext uri="{BB962C8B-B14F-4D97-AF65-F5344CB8AC3E}">
        <p14:creationId xmlns:p14="http://schemas.microsoft.com/office/powerpoint/2010/main" val="6415255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Bild-Text-Kombi-1">
    <p:spTree>
      <p:nvGrpSpPr>
        <p:cNvPr id="1" name=""/>
        <p:cNvGrpSpPr/>
        <p:nvPr/>
      </p:nvGrpSpPr>
      <p:grpSpPr>
        <a:xfrm>
          <a:off x="0" y="0"/>
          <a:ext cx="0" cy="0"/>
          <a:chOff x="0" y="0"/>
          <a:chExt cx="0" cy="0"/>
        </a:xfrm>
      </p:grpSpPr>
      <p:sp>
        <p:nvSpPr>
          <p:cNvPr id="3" name="Rechteck 18"/>
          <p:cNvSpPr>
            <a:spLocks noChangeArrowheads="1"/>
          </p:cNvSpPr>
          <p:nvPr userDrawn="1"/>
        </p:nvSpPr>
        <p:spPr bwMode="auto">
          <a:xfrm flipH="1">
            <a:off x="-6774" y="8895644"/>
            <a:ext cx="13018348" cy="857956"/>
          </a:xfrm>
          <a:prstGeom prst="rect">
            <a:avLst/>
          </a:prstGeom>
          <a:solidFill>
            <a:schemeClr val="tx2"/>
          </a:solidFill>
          <a:ln>
            <a:noFill/>
          </a:ln>
        </p:spPr>
        <p:txBody>
          <a:bodyPr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ctr" defTabSz="650230" rtl="0" eaLnBrk="1" fontAlgn="base" latinLnBrk="0" hangingPunct="1">
              <a:lnSpc>
                <a:spcPct val="100000"/>
              </a:lnSpc>
              <a:spcBef>
                <a:spcPct val="0"/>
              </a:spcBef>
              <a:spcAft>
                <a:spcPct val="0"/>
              </a:spcAft>
              <a:buClrTx/>
              <a:buSzTx/>
              <a:buFontTx/>
              <a:buNone/>
              <a:tabLst/>
              <a:defRPr/>
            </a:pPr>
            <a:endParaRPr kumimoji="0" lang="de-DE" altLang="de-DE" sz="2560" b="0" i="0" u="none" strike="noStrike" kern="1200" cap="none" spc="0" normalizeH="0" baseline="0" noProof="0">
              <a:ln>
                <a:noFill/>
              </a:ln>
              <a:solidFill>
                <a:srgbClr val="FFFFFF"/>
              </a:solidFill>
              <a:effectLst/>
              <a:uLnTx/>
              <a:uFillTx/>
              <a:latin typeface="Calibri" panose="020F0502020204030204" pitchFamily="34" charset="0"/>
              <a:ea typeface="+mn-ea"/>
              <a:cs typeface="+mn-cs"/>
            </a:endParaRPr>
          </a:p>
        </p:txBody>
      </p:sp>
      <p:cxnSp>
        <p:nvCxnSpPr>
          <p:cNvPr id="4" name="Gerade Verbindung 14"/>
          <p:cNvCxnSpPr/>
          <p:nvPr userDrawn="1"/>
        </p:nvCxnSpPr>
        <p:spPr>
          <a:xfrm rot="5400000">
            <a:off x="1365957" y="9381068"/>
            <a:ext cx="742808" cy="2257"/>
          </a:xfrm>
          <a:prstGeom prst="line">
            <a:avLst/>
          </a:prstGeom>
          <a:ln w="6350" cap="flat" cmpd="sng" algn="ctr">
            <a:solidFill>
              <a:schemeClr val="bg2"/>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5" name="Gerade Verbindung 15"/>
          <p:cNvCxnSpPr/>
          <p:nvPr userDrawn="1"/>
        </p:nvCxnSpPr>
        <p:spPr>
          <a:xfrm rot="5400000">
            <a:off x="11151166" y="9381068"/>
            <a:ext cx="742808" cy="2257"/>
          </a:xfrm>
          <a:prstGeom prst="line">
            <a:avLst/>
          </a:prstGeom>
          <a:ln w="6350" cap="flat" cmpd="sng" algn="ctr">
            <a:solidFill>
              <a:schemeClr val="bg2"/>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sp>
        <p:nvSpPr>
          <p:cNvPr id="6" name="Rechteck 18"/>
          <p:cNvSpPr>
            <a:spLocks noChangeArrowheads="1"/>
          </p:cNvSpPr>
          <p:nvPr userDrawn="1"/>
        </p:nvSpPr>
        <p:spPr bwMode="auto">
          <a:xfrm flipH="1">
            <a:off x="0" y="8904676"/>
            <a:ext cx="13016090" cy="76764"/>
          </a:xfrm>
          <a:prstGeom prst="rect">
            <a:avLst/>
          </a:prstGeom>
          <a:solidFill>
            <a:schemeClr val="accent3"/>
          </a:solidFill>
          <a:ln>
            <a:noFill/>
          </a:ln>
        </p:spPr>
        <p:txBody>
          <a:bodyPr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ctr" defTabSz="650230" rtl="0" eaLnBrk="1" fontAlgn="base" latinLnBrk="0" hangingPunct="1">
              <a:lnSpc>
                <a:spcPct val="100000"/>
              </a:lnSpc>
              <a:spcBef>
                <a:spcPct val="0"/>
              </a:spcBef>
              <a:spcAft>
                <a:spcPct val="0"/>
              </a:spcAft>
              <a:buClrTx/>
              <a:buSzTx/>
              <a:buFontTx/>
              <a:buNone/>
              <a:tabLst/>
              <a:defRPr/>
            </a:pPr>
            <a:endParaRPr kumimoji="0" lang="de-DE" altLang="de-DE" sz="2560" b="0" i="0" u="none" strike="noStrike" kern="1200" cap="none" spc="0" normalizeH="0" baseline="0" noProof="0">
              <a:ln>
                <a:noFill/>
              </a:ln>
              <a:solidFill>
                <a:srgbClr val="FFFFFF"/>
              </a:solidFill>
              <a:effectLst/>
              <a:uLnTx/>
              <a:uFillTx/>
              <a:latin typeface="Calibri" panose="020F0502020204030204" pitchFamily="34" charset="0"/>
              <a:ea typeface="+mn-ea"/>
              <a:cs typeface="+mn-cs"/>
            </a:endParaRPr>
          </a:p>
        </p:txBody>
      </p:sp>
      <p:pic>
        <p:nvPicPr>
          <p:cNvPr id="7" name="Bild 15" descr="hauptlogo.pn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0588978" y="562188"/>
            <a:ext cx="1537547" cy="6434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Rechteck 18"/>
          <p:cNvSpPr>
            <a:spLocks noChangeArrowheads="1"/>
          </p:cNvSpPr>
          <p:nvPr userDrawn="1"/>
        </p:nvSpPr>
        <p:spPr bwMode="auto">
          <a:xfrm flipH="1" flipV="1">
            <a:off x="1" y="0"/>
            <a:ext cx="10191609" cy="63218"/>
          </a:xfrm>
          <a:prstGeom prst="rect">
            <a:avLst/>
          </a:prstGeom>
          <a:solidFill>
            <a:schemeClr val="accent1"/>
          </a:solidFill>
          <a:ln>
            <a:noFill/>
          </a:ln>
        </p:spPr>
        <p:txBody>
          <a:bodyPr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ctr" defTabSz="650230" rtl="0" eaLnBrk="1" fontAlgn="base" latinLnBrk="0" hangingPunct="1">
              <a:lnSpc>
                <a:spcPct val="100000"/>
              </a:lnSpc>
              <a:spcBef>
                <a:spcPct val="0"/>
              </a:spcBef>
              <a:spcAft>
                <a:spcPct val="0"/>
              </a:spcAft>
              <a:buClrTx/>
              <a:buSzTx/>
              <a:buFontTx/>
              <a:buNone/>
              <a:tabLst/>
              <a:defRPr/>
            </a:pPr>
            <a:endParaRPr kumimoji="0" lang="de-DE" altLang="de-DE" sz="2560" b="0" i="0" u="none" strike="noStrike" kern="1200" cap="none" spc="0" normalizeH="0" baseline="0" noProof="0">
              <a:ln>
                <a:noFill/>
              </a:ln>
              <a:solidFill>
                <a:srgbClr val="FFFFFF"/>
              </a:solidFill>
              <a:effectLst/>
              <a:uLnTx/>
              <a:uFillTx/>
              <a:latin typeface="Calibri" panose="020F0502020204030204" pitchFamily="34" charset="0"/>
              <a:ea typeface="+mn-ea"/>
              <a:cs typeface="+mn-cs"/>
            </a:endParaRPr>
          </a:p>
        </p:txBody>
      </p:sp>
      <p:sp>
        <p:nvSpPr>
          <p:cNvPr id="9" name="Rechteck 18"/>
          <p:cNvSpPr>
            <a:spLocks noChangeArrowheads="1"/>
          </p:cNvSpPr>
          <p:nvPr userDrawn="1"/>
        </p:nvSpPr>
        <p:spPr bwMode="auto">
          <a:xfrm flipH="1" flipV="1">
            <a:off x="10189352" y="1"/>
            <a:ext cx="2815448" cy="31609"/>
          </a:xfrm>
          <a:prstGeom prst="rect">
            <a:avLst/>
          </a:prstGeom>
          <a:solidFill>
            <a:schemeClr val="accent2"/>
          </a:solidFill>
          <a:ln>
            <a:noFill/>
          </a:ln>
        </p:spPr>
        <p:txBody>
          <a:bodyPr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ctr" defTabSz="650230" rtl="0" eaLnBrk="1" fontAlgn="base" latinLnBrk="0" hangingPunct="1">
              <a:lnSpc>
                <a:spcPct val="100000"/>
              </a:lnSpc>
              <a:spcBef>
                <a:spcPct val="0"/>
              </a:spcBef>
              <a:spcAft>
                <a:spcPct val="0"/>
              </a:spcAft>
              <a:buClrTx/>
              <a:buSzTx/>
              <a:buFontTx/>
              <a:buNone/>
              <a:tabLst/>
              <a:defRPr/>
            </a:pPr>
            <a:endParaRPr kumimoji="0" lang="de-DE" altLang="de-DE" sz="2560" b="0" i="0" u="none" strike="noStrike" kern="1200" cap="none" spc="0" normalizeH="0" baseline="0" noProof="0" dirty="0">
              <a:ln>
                <a:noFill/>
              </a:ln>
              <a:solidFill>
                <a:srgbClr val="FFFFFF"/>
              </a:solidFill>
              <a:effectLst/>
              <a:uLnTx/>
              <a:uFillTx/>
              <a:latin typeface="Calibri" panose="020F0502020204030204" pitchFamily="34" charset="0"/>
              <a:ea typeface="+mn-ea"/>
              <a:cs typeface="+mn-cs"/>
            </a:endParaRPr>
          </a:p>
        </p:txBody>
      </p:sp>
      <p:sp>
        <p:nvSpPr>
          <p:cNvPr id="10" name="Rechteck 9"/>
          <p:cNvSpPr/>
          <p:nvPr userDrawn="1"/>
        </p:nvSpPr>
        <p:spPr>
          <a:xfrm>
            <a:off x="9031" y="63218"/>
            <a:ext cx="6493369" cy="8832427"/>
          </a:xfrm>
          <a:prstGeom prst="rect">
            <a:avLst/>
          </a:prstGeom>
          <a:solidFill>
            <a:schemeClr val="bg1">
              <a:lumMod val="85000"/>
            </a:schemeClr>
          </a:solidFill>
          <a:ln>
            <a:solidFill>
              <a:schemeClr val="bg1">
                <a:lumMod val="85000"/>
              </a:schemeClr>
            </a:solidFill>
          </a:ln>
        </p:spPr>
        <p:style>
          <a:lnRef idx="1">
            <a:schemeClr val="accent1"/>
          </a:lnRef>
          <a:fillRef idx="3">
            <a:schemeClr val="accent1"/>
          </a:fillRef>
          <a:effectRef idx="2">
            <a:schemeClr val="accent1"/>
          </a:effectRef>
          <a:fontRef idx="minor">
            <a:schemeClr val="lt1"/>
          </a:fontRef>
        </p:style>
        <p:txBody>
          <a:bodyPr anchor="ctr"/>
          <a:lstStyle/>
          <a:p>
            <a:pPr marL="0" marR="0" lvl="0" indent="0" algn="ctr" defTabSz="650230" rtl="0" eaLnBrk="0" fontAlgn="base" latinLnBrk="0" hangingPunct="0">
              <a:lnSpc>
                <a:spcPct val="100000"/>
              </a:lnSpc>
              <a:spcBef>
                <a:spcPct val="0"/>
              </a:spcBef>
              <a:spcAft>
                <a:spcPct val="0"/>
              </a:spcAft>
              <a:buClrTx/>
              <a:buSzTx/>
              <a:buFontTx/>
              <a:buNone/>
              <a:tabLst/>
              <a:defRPr/>
            </a:pPr>
            <a:endParaRPr kumimoji="0" lang="de-DE" sz="2560" b="0" i="0" u="none" strike="noStrike" kern="1200" cap="none" spc="0" normalizeH="0" baseline="0" noProof="0">
              <a:ln>
                <a:noFill/>
              </a:ln>
              <a:solidFill>
                <a:prstClr val="white"/>
              </a:solidFill>
              <a:effectLst/>
              <a:uLnTx/>
              <a:uFillTx/>
              <a:latin typeface="+mn-lt"/>
              <a:ea typeface="+mn-ea"/>
              <a:cs typeface="+mn-cs"/>
            </a:endParaRPr>
          </a:p>
        </p:txBody>
      </p:sp>
      <p:sp>
        <p:nvSpPr>
          <p:cNvPr id="19" name="Textplatzhalter 28"/>
          <p:cNvSpPr>
            <a:spLocks noGrp="1"/>
          </p:cNvSpPr>
          <p:nvPr>
            <p:ph type="body" sz="quarter" idx="11"/>
          </p:nvPr>
        </p:nvSpPr>
        <p:spPr>
          <a:xfrm>
            <a:off x="6702649" y="1911731"/>
            <a:ext cx="5452533" cy="6394027"/>
          </a:xfrm>
          <a:prstGeom prst="rect">
            <a:avLst/>
          </a:prstGeom>
        </p:spPr>
        <p:txBody>
          <a:bodyPr vert="horz" lIns="0"/>
          <a:lstStyle>
            <a:lvl1pPr marL="0" marR="0" indent="-487672" algn="l" defTabSz="650230" rtl="0" eaLnBrk="0" fontAlgn="base" latinLnBrk="0" hangingPunct="0">
              <a:lnSpc>
                <a:spcPct val="150000"/>
              </a:lnSpc>
              <a:spcBef>
                <a:spcPct val="20000"/>
              </a:spcBef>
              <a:spcAft>
                <a:spcPct val="0"/>
              </a:spcAft>
              <a:buClrTx/>
              <a:buSzTx/>
              <a:buFontTx/>
              <a:buNone/>
              <a:tabLst/>
              <a:defRPr sz="2844" b="0">
                <a:solidFill>
                  <a:schemeClr val="tx2"/>
                </a:solidFill>
                <a:latin typeface="Segoe UI" panose="020B0502040204020203" pitchFamily="34" charset="0"/>
                <a:cs typeface="Segoe UI" panose="020B0502040204020203" pitchFamily="34" charset="0"/>
              </a:defRPr>
            </a:lvl1pPr>
            <a:lvl2pPr marL="650230" indent="0" algn="l">
              <a:buFontTx/>
              <a:buNone/>
              <a:defRPr sz="2560">
                <a:solidFill>
                  <a:schemeClr val="tx2"/>
                </a:solidFill>
                <a:latin typeface="Segoe UI" panose="020B0502040204020203" pitchFamily="34" charset="0"/>
                <a:cs typeface="Segoe UI" panose="020B0502040204020203" pitchFamily="34" charset="0"/>
              </a:defRPr>
            </a:lvl2pPr>
            <a:lvl3pPr marL="1300460" indent="0" algn="l">
              <a:buFontTx/>
              <a:buNone/>
              <a:defRPr sz="2560">
                <a:solidFill>
                  <a:schemeClr val="tx2"/>
                </a:solidFill>
                <a:latin typeface="Segoe UI" panose="020B0502040204020203" pitchFamily="34" charset="0"/>
                <a:cs typeface="Segoe UI" panose="020B0502040204020203" pitchFamily="34" charset="0"/>
              </a:defRPr>
            </a:lvl3pPr>
            <a:lvl4pPr marL="1950690" indent="0" algn="l">
              <a:buFontTx/>
              <a:buNone/>
              <a:defRPr sz="2560">
                <a:solidFill>
                  <a:schemeClr val="tx2"/>
                </a:solidFill>
                <a:latin typeface="Segoe UI" panose="020B0502040204020203" pitchFamily="34" charset="0"/>
                <a:cs typeface="Segoe UI" panose="020B0502040204020203" pitchFamily="34" charset="0"/>
              </a:defRPr>
            </a:lvl4pPr>
            <a:lvl5pPr marL="2600919" indent="0" algn="l">
              <a:buFontTx/>
              <a:buNone/>
              <a:defRPr sz="2560">
                <a:solidFill>
                  <a:schemeClr val="tx2"/>
                </a:solidFill>
                <a:latin typeface="Segoe UI" panose="020B0502040204020203" pitchFamily="34" charset="0"/>
                <a:cs typeface="Segoe UI" panose="020B0502040204020203" pitchFamily="34" charset="0"/>
              </a:defRPr>
            </a:lvl5pPr>
          </a:lstStyle>
          <a:p>
            <a:pPr lvl="0"/>
            <a:r>
              <a:rPr lang="de-DE" dirty="0"/>
              <a:t>Formatvorlagen des Textmasters bearbeiten</a:t>
            </a:r>
          </a:p>
        </p:txBody>
      </p:sp>
      <p:sp>
        <p:nvSpPr>
          <p:cNvPr id="11" name="Fußzeilenplatzhalter 15"/>
          <p:cNvSpPr>
            <a:spLocks noGrp="1"/>
          </p:cNvSpPr>
          <p:nvPr>
            <p:ph type="ftr" sz="quarter" idx="12"/>
          </p:nvPr>
        </p:nvSpPr>
        <p:spPr>
          <a:xfrm>
            <a:off x="1733974" y="9125938"/>
            <a:ext cx="9584267" cy="519289"/>
          </a:xfrm>
        </p:spPr>
        <p:txBody>
          <a:bodyPr rtlCol="0"/>
          <a:lstStyle>
            <a:lvl1pPr algn="l">
              <a:defRPr sz="1280">
                <a:solidFill>
                  <a:schemeClr val="bg1"/>
                </a:solidFill>
              </a:defRPr>
            </a:lvl1pPr>
          </a:lstStyle>
          <a:p>
            <a:pPr algn="ctr" defTabSz="650230">
              <a:defRPr/>
            </a:pPr>
            <a:r>
              <a:rPr lang="de-DE">
                <a:solidFill>
                  <a:prstClr val="white"/>
                </a:solidFill>
                <a:ea typeface="+mn-ea"/>
              </a:rPr>
              <a:t>Education+Literacy  ‧ #ossym 2022 ‧ Melanie Platz</a:t>
            </a:r>
            <a:endParaRPr lang="de-DE" dirty="0">
              <a:solidFill>
                <a:prstClr val="white"/>
              </a:solidFill>
              <a:ea typeface="+mn-ea"/>
            </a:endParaRPr>
          </a:p>
        </p:txBody>
      </p:sp>
      <p:sp>
        <p:nvSpPr>
          <p:cNvPr id="12" name="Foliennummernplatzhalter 16"/>
          <p:cNvSpPr>
            <a:spLocks noGrp="1"/>
          </p:cNvSpPr>
          <p:nvPr>
            <p:ph type="sldNum" sz="quarter" idx="13"/>
          </p:nvPr>
        </p:nvSpPr>
        <p:spPr>
          <a:xfrm>
            <a:off x="11724641" y="9125938"/>
            <a:ext cx="1280159" cy="519289"/>
          </a:xfrm>
        </p:spPr>
        <p:txBody>
          <a:bodyPr/>
          <a:lstStyle>
            <a:lvl1pPr algn="l">
              <a:defRPr sz="1280">
                <a:solidFill>
                  <a:schemeClr val="bg1"/>
                </a:solidFill>
              </a:defRPr>
            </a:lvl1pPr>
          </a:lstStyle>
          <a:p>
            <a:pPr defTabSz="650230">
              <a:defRPr/>
            </a:pPr>
            <a:fld id="{CF6D7D39-A115-435E-A503-E47C420A0BF9}" type="slidenum">
              <a:rPr lang="de-DE" altLang="de-DE" smtClean="0">
                <a:solidFill>
                  <a:prstClr val="white"/>
                </a:solidFill>
                <a:ea typeface="+mn-ea"/>
              </a:rPr>
              <a:pPr defTabSz="650230">
                <a:defRPr/>
              </a:pPr>
              <a:t>‹Nr.›</a:t>
            </a:fld>
            <a:endParaRPr lang="de-DE" altLang="de-DE" dirty="0">
              <a:solidFill>
                <a:prstClr val="white"/>
              </a:solidFill>
              <a:ea typeface="+mn-ea"/>
            </a:endParaRPr>
          </a:p>
        </p:txBody>
      </p:sp>
      <p:sp>
        <p:nvSpPr>
          <p:cNvPr id="13" name="Datumsplatzhalter 17"/>
          <p:cNvSpPr>
            <a:spLocks noGrp="1"/>
          </p:cNvSpPr>
          <p:nvPr>
            <p:ph type="dt" sz="half" idx="14"/>
          </p:nvPr>
        </p:nvSpPr>
        <p:spPr>
          <a:xfrm>
            <a:off x="424462" y="9137228"/>
            <a:ext cx="1309511" cy="507999"/>
          </a:xfrm>
        </p:spPr>
        <p:txBody>
          <a:bodyPr rtlCol="0"/>
          <a:lstStyle>
            <a:lvl1pPr algn="r">
              <a:defRPr sz="1280">
                <a:solidFill>
                  <a:schemeClr val="bg1"/>
                </a:solidFill>
                <a:latin typeface="Segoe UI" panose="020B0502040204020203" pitchFamily="34" charset="0"/>
                <a:cs typeface="Segoe UI" panose="020B0502040204020203" pitchFamily="34" charset="0"/>
              </a:defRPr>
            </a:lvl1pPr>
          </a:lstStyle>
          <a:p>
            <a:pPr defTabSz="650230">
              <a:defRPr/>
            </a:pPr>
            <a:r>
              <a:rPr lang="de-DE">
                <a:solidFill>
                  <a:prstClr val="white"/>
                </a:solidFill>
                <a:ea typeface="+mn-ea"/>
              </a:rPr>
              <a:t>11.10.2022</a:t>
            </a:r>
            <a:endParaRPr lang="de-DE" dirty="0">
              <a:solidFill>
                <a:prstClr val="white"/>
              </a:solidFill>
              <a:ea typeface="+mn-ea"/>
            </a:endParaRPr>
          </a:p>
        </p:txBody>
      </p:sp>
    </p:spTree>
    <p:extLst>
      <p:ext uri="{BB962C8B-B14F-4D97-AF65-F5344CB8AC3E}">
        <p14:creationId xmlns:p14="http://schemas.microsoft.com/office/powerpoint/2010/main" val="191440372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Bild-Text-Kombi-2">
    <p:spTree>
      <p:nvGrpSpPr>
        <p:cNvPr id="1" name=""/>
        <p:cNvGrpSpPr/>
        <p:nvPr/>
      </p:nvGrpSpPr>
      <p:grpSpPr>
        <a:xfrm>
          <a:off x="0" y="0"/>
          <a:ext cx="0" cy="0"/>
          <a:chOff x="0" y="0"/>
          <a:chExt cx="0" cy="0"/>
        </a:xfrm>
      </p:grpSpPr>
      <p:sp>
        <p:nvSpPr>
          <p:cNvPr id="4" name="Rechteck 18"/>
          <p:cNvSpPr>
            <a:spLocks noChangeArrowheads="1"/>
          </p:cNvSpPr>
          <p:nvPr userDrawn="1"/>
        </p:nvSpPr>
        <p:spPr bwMode="auto">
          <a:xfrm flipH="1">
            <a:off x="-6774" y="8895644"/>
            <a:ext cx="13018348" cy="857956"/>
          </a:xfrm>
          <a:prstGeom prst="rect">
            <a:avLst/>
          </a:prstGeom>
          <a:solidFill>
            <a:schemeClr val="tx2"/>
          </a:solidFill>
          <a:ln>
            <a:noFill/>
          </a:ln>
        </p:spPr>
        <p:txBody>
          <a:bodyPr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ctr" defTabSz="650230" rtl="0" eaLnBrk="1" fontAlgn="base" latinLnBrk="0" hangingPunct="1">
              <a:lnSpc>
                <a:spcPct val="100000"/>
              </a:lnSpc>
              <a:spcBef>
                <a:spcPct val="0"/>
              </a:spcBef>
              <a:spcAft>
                <a:spcPct val="0"/>
              </a:spcAft>
              <a:buClrTx/>
              <a:buSzTx/>
              <a:buFontTx/>
              <a:buNone/>
              <a:tabLst/>
              <a:defRPr/>
            </a:pPr>
            <a:endParaRPr kumimoji="0" lang="de-DE" altLang="de-DE" sz="2560" b="0" i="0" u="none" strike="noStrike" kern="1200" cap="none" spc="0" normalizeH="0" baseline="0" noProof="0">
              <a:ln>
                <a:noFill/>
              </a:ln>
              <a:solidFill>
                <a:srgbClr val="FFFFFF"/>
              </a:solidFill>
              <a:effectLst/>
              <a:uLnTx/>
              <a:uFillTx/>
              <a:latin typeface="Calibri" panose="020F0502020204030204" pitchFamily="34" charset="0"/>
              <a:ea typeface="+mn-ea"/>
              <a:cs typeface="+mn-cs"/>
            </a:endParaRPr>
          </a:p>
        </p:txBody>
      </p:sp>
      <p:cxnSp>
        <p:nvCxnSpPr>
          <p:cNvPr id="5" name="Gerade Verbindung 14"/>
          <p:cNvCxnSpPr/>
          <p:nvPr userDrawn="1"/>
        </p:nvCxnSpPr>
        <p:spPr>
          <a:xfrm rot="5400000">
            <a:off x="1365957" y="9381068"/>
            <a:ext cx="742808" cy="2257"/>
          </a:xfrm>
          <a:prstGeom prst="line">
            <a:avLst/>
          </a:prstGeom>
          <a:ln w="6350" cap="flat" cmpd="sng" algn="ctr">
            <a:solidFill>
              <a:schemeClr val="bg2"/>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6" name="Gerade Verbindung 15"/>
          <p:cNvCxnSpPr/>
          <p:nvPr userDrawn="1"/>
        </p:nvCxnSpPr>
        <p:spPr>
          <a:xfrm rot="5400000">
            <a:off x="11151166" y="9381068"/>
            <a:ext cx="742808" cy="2257"/>
          </a:xfrm>
          <a:prstGeom prst="line">
            <a:avLst/>
          </a:prstGeom>
          <a:ln w="6350" cap="flat" cmpd="sng" algn="ctr">
            <a:solidFill>
              <a:schemeClr val="bg2"/>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sp>
        <p:nvSpPr>
          <p:cNvPr id="7" name="Rechteck 18"/>
          <p:cNvSpPr>
            <a:spLocks noChangeArrowheads="1"/>
          </p:cNvSpPr>
          <p:nvPr userDrawn="1"/>
        </p:nvSpPr>
        <p:spPr bwMode="auto">
          <a:xfrm flipH="1">
            <a:off x="0" y="8904676"/>
            <a:ext cx="13016090" cy="76764"/>
          </a:xfrm>
          <a:prstGeom prst="rect">
            <a:avLst/>
          </a:prstGeom>
          <a:solidFill>
            <a:schemeClr val="accent3"/>
          </a:solidFill>
          <a:ln>
            <a:noFill/>
          </a:ln>
        </p:spPr>
        <p:txBody>
          <a:bodyPr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ctr" defTabSz="650230" rtl="0" eaLnBrk="1" fontAlgn="base" latinLnBrk="0" hangingPunct="1">
              <a:lnSpc>
                <a:spcPct val="100000"/>
              </a:lnSpc>
              <a:spcBef>
                <a:spcPct val="0"/>
              </a:spcBef>
              <a:spcAft>
                <a:spcPct val="0"/>
              </a:spcAft>
              <a:buClrTx/>
              <a:buSzTx/>
              <a:buFontTx/>
              <a:buNone/>
              <a:tabLst/>
              <a:defRPr/>
            </a:pPr>
            <a:endParaRPr kumimoji="0" lang="de-DE" altLang="de-DE" sz="2560" b="0" i="0" u="none" strike="noStrike" kern="1200" cap="none" spc="0" normalizeH="0" baseline="0" noProof="0">
              <a:ln>
                <a:noFill/>
              </a:ln>
              <a:solidFill>
                <a:srgbClr val="FFFFFF"/>
              </a:solidFill>
              <a:effectLst/>
              <a:uLnTx/>
              <a:uFillTx/>
              <a:latin typeface="Calibri" panose="020F0502020204030204" pitchFamily="34" charset="0"/>
              <a:ea typeface="+mn-ea"/>
              <a:cs typeface="+mn-cs"/>
            </a:endParaRPr>
          </a:p>
        </p:txBody>
      </p:sp>
      <p:pic>
        <p:nvPicPr>
          <p:cNvPr id="8" name="Bild 15" descr="hauptlogo.pn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0588978" y="562188"/>
            <a:ext cx="1537547" cy="6434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Rechteck 18"/>
          <p:cNvSpPr>
            <a:spLocks noChangeArrowheads="1"/>
          </p:cNvSpPr>
          <p:nvPr userDrawn="1"/>
        </p:nvSpPr>
        <p:spPr bwMode="auto">
          <a:xfrm flipH="1" flipV="1">
            <a:off x="1" y="0"/>
            <a:ext cx="10191609" cy="63218"/>
          </a:xfrm>
          <a:prstGeom prst="rect">
            <a:avLst/>
          </a:prstGeom>
          <a:solidFill>
            <a:schemeClr val="accent1"/>
          </a:solidFill>
          <a:ln>
            <a:noFill/>
          </a:ln>
        </p:spPr>
        <p:txBody>
          <a:bodyPr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ctr" defTabSz="650230" rtl="0" eaLnBrk="1" fontAlgn="base" latinLnBrk="0" hangingPunct="1">
              <a:lnSpc>
                <a:spcPct val="100000"/>
              </a:lnSpc>
              <a:spcBef>
                <a:spcPct val="0"/>
              </a:spcBef>
              <a:spcAft>
                <a:spcPct val="0"/>
              </a:spcAft>
              <a:buClrTx/>
              <a:buSzTx/>
              <a:buFontTx/>
              <a:buNone/>
              <a:tabLst/>
              <a:defRPr/>
            </a:pPr>
            <a:endParaRPr kumimoji="0" lang="de-DE" altLang="de-DE" sz="2560" b="0" i="0" u="none" strike="noStrike" kern="1200" cap="none" spc="0" normalizeH="0" baseline="0" noProof="0">
              <a:ln>
                <a:noFill/>
              </a:ln>
              <a:solidFill>
                <a:srgbClr val="FFFFFF"/>
              </a:solidFill>
              <a:effectLst/>
              <a:uLnTx/>
              <a:uFillTx/>
              <a:latin typeface="Calibri" panose="020F0502020204030204" pitchFamily="34" charset="0"/>
              <a:ea typeface="+mn-ea"/>
              <a:cs typeface="+mn-cs"/>
            </a:endParaRPr>
          </a:p>
        </p:txBody>
      </p:sp>
      <p:sp>
        <p:nvSpPr>
          <p:cNvPr id="10" name="Rechteck 18"/>
          <p:cNvSpPr>
            <a:spLocks noChangeArrowheads="1"/>
          </p:cNvSpPr>
          <p:nvPr userDrawn="1"/>
        </p:nvSpPr>
        <p:spPr bwMode="auto">
          <a:xfrm flipH="1" flipV="1">
            <a:off x="10189352" y="1"/>
            <a:ext cx="2815448" cy="31609"/>
          </a:xfrm>
          <a:prstGeom prst="rect">
            <a:avLst/>
          </a:prstGeom>
          <a:solidFill>
            <a:schemeClr val="accent2"/>
          </a:solidFill>
          <a:ln>
            <a:noFill/>
          </a:ln>
        </p:spPr>
        <p:txBody>
          <a:bodyPr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ctr" defTabSz="650230" rtl="0" eaLnBrk="1" fontAlgn="base" latinLnBrk="0" hangingPunct="1">
              <a:lnSpc>
                <a:spcPct val="100000"/>
              </a:lnSpc>
              <a:spcBef>
                <a:spcPct val="0"/>
              </a:spcBef>
              <a:spcAft>
                <a:spcPct val="0"/>
              </a:spcAft>
              <a:buClrTx/>
              <a:buSzTx/>
              <a:buFontTx/>
              <a:buNone/>
              <a:tabLst/>
              <a:defRPr/>
            </a:pPr>
            <a:endParaRPr kumimoji="0" lang="de-DE" altLang="de-DE" sz="2560" b="0" i="0" u="none" strike="noStrike" kern="1200" cap="none" spc="0" normalizeH="0" baseline="0" noProof="0" dirty="0">
              <a:ln>
                <a:noFill/>
              </a:ln>
              <a:solidFill>
                <a:srgbClr val="FFFFFF"/>
              </a:solidFill>
              <a:effectLst/>
              <a:uLnTx/>
              <a:uFillTx/>
              <a:latin typeface="Calibri" panose="020F0502020204030204" pitchFamily="34" charset="0"/>
              <a:ea typeface="+mn-ea"/>
              <a:cs typeface="+mn-cs"/>
            </a:endParaRPr>
          </a:p>
        </p:txBody>
      </p:sp>
      <p:sp>
        <p:nvSpPr>
          <p:cNvPr id="11" name="Rechteck 10"/>
          <p:cNvSpPr/>
          <p:nvPr userDrawn="1"/>
        </p:nvSpPr>
        <p:spPr>
          <a:xfrm>
            <a:off x="9031" y="1919112"/>
            <a:ext cx="6493369" cy="6976533"/>
          </a:xfrm>
          <a:prstGeom prst="rect">
            <a:avLst/>
          </a:prstGeom>
          <a:solidFill>
            <a:schemeClr val="bg1">
              <a:lumMod val="85000"/>
            </a:schemeClr>
          </a:solidFill>
          <a:ln>
            <a:solidFill>
              <a:schemeClr val="bg1">
                <a:lumMod val="85000"/>
              </a:schemeClr>
            </a:solidFill>
          </a:ln>
        </p:spPr>
        <p:style>
          <a:lnRef idx="1">
            <a:schemeClr val="accent1"/>
          </a:lnRef>
          <a:fillRef idx="3">
            <a:schemeClr val="accent1"/>
          </a:fillRef>
          <a:effectRef idx="2">
            <a:schemeClr val="accent1"/>
          </a:effectRef>
          <a:fontRef idx="minor">
            <a:schemeClr val="lt1"/>
          </a:fontRef>
        </p:style>
        <p:txBody>
          <a:bodyPr anchor="ctr"/>
          <a:lstStyle/>
          <a:p>
            <a:pPr marL="0" marR="0" lvl="0" indent="0" algn="ctr" defTabSz="650230" rtl="0" eaLnBrk="0" fontAlgn="base" latinLnBrk="0" hangingPunct="0">
              <a:lnSpc>
                <a:spcPct val="100000"/>
              </a:lnSpc>
              <a:spcBef>
                <a:spcPct val="0"/>
              </a:spcBef>
              <a:spcAft>
                <a:spcPct val="0"/>
              </a:spcAft>
              <a:buClrTx/>
              <a:buSzTx/>
              <a:buFontTx/>
              <a:buNone/>
              <a:tabLst/>
              <a:defRPr/>
            </a:pPr>
            <a:endParaRPr kumimoji="0" lang="de-DE" sz="2560" b="0" i="0" u="none" strike="noStrike" kern="1200" cap="none" spc="0" normalizeH="0" baseline="0" noProof="0">
              <a:ln>
                <a:noFill/>
              </a:ln>
              <a:solidFill>
                <a:prstClr val="white"/>
              </a:solidFill>
              <a:effectLst/>
              <a:uLnTx/>
              <a:uFillTx/>
              <a:latin typeface="+mn-lt"/>
              <a:ea typeface="+mn-ea"/>
              <a:cs typeface="+mn-cs"/>
            </a:endParaRPr>
          </a:p>
        </p:txBody>
      </p:sp>
      <p:sp>
        <p:nvSpPr>
          <p:cNvPr id="17" name="Textplatzhalter 28"/>
          <p:cNvSpPr>
            <a:spLocks noGrp="1"/>
          </p:cNvSpPr>
          <p:nvPr>
            <p:ph type="body" sz="quarter" idx="11"/>
          </p:nvPr>
        </p:nvSpPr>
        <p:spPr>
          <a:xfrm>
            <a:off x="6703874" y="1911731"/>
            <a:ext cx="5372793" cy="6394027"/>
          </a:xfrm>
          <a:prstGeom prst="rect">
            <a:avLst/>
          </a:prstGeom>
        </p:spPr>
        <p:txBody>
          <a:bodyPr vert="horz" lIns="0"/>
          <a:lstStyle>
            <a:lvl1pPr marL="0" marR="0" indent="-487672" algn="l" defTabSz="650230" rtl="0" eaLnBrk="0" fontAlgn="base" latinLnBrk="0" hangingPunct="0">
              <a:lnSpc>
                <a:spcPct val="150000"/>
              </a:lnSpc>
              <a:spcBef>
                <a:spcPct val="20000"/>
              </a:spcBef>
              <a:spcAft>
                <a:spcPct val="0"/>
              </a:spcAft>
              <a:buClrTx/>
              <a:buSzTx/>
              <a:buFontTx/>
              <a:buNone/>
              <a:tabLst/>
              <a:defRPr sz="2844">
                <a:solidFill>
                  <a:schemeClr val="tx2"/>
                </a:solidFill>
                <a:latin typeface="Segoe UI" panose="020B0502040204020203" pitchFamily="34" charset="0"/>
                <a:cs typeface="Segoe UI" panose="020B0502040204020203" pitchFamily="34" charset="0"/>
              </a:defRPr>
            </a:lvl1pPr>
            <a:lvl2pPr marL="650230" indent="0" algn="l">
              <a:buFontTx/>
              <a:buNone/>
              <a:defRPr sz="2560">
                <a:solidFill>
                  <a:schemeClr val="tx2"/>
                </a:solidFill>
                <a:latin typeface="Segoe UI" panose="020B0502040204020203" pitchFamily="34" charset="0"/>
                <a:cs typeface="Segoe UI" panose="020B0502040204020203" pitchFamily="34" charset="0"/>
              </a:defRPr>
            </a:lvl2pPr>
            <a:lvl3pPr marL="1300460" indent="0" algn="l">
              <a:buFontTx/>
              <a:buNone/>
              <a:defRPr sz="2560">
                <a:solidFill>
                  <a:schemeClr val="tx2"/>
                </a:solidFill>
                <a:latin typeface="Segoe UI" panose="020B0502040204020203" pitchFamily="34" charset="0"/>
                <a:cs typeface="Segoe UI" panose="020B0502040204020203" pitchFamily="34" charset="0"/>
              </a:defRPr>
            </a:lvl3pPr>
            <a:lvl4pPr marL="1950690" indent="0" algn="l">
              <a:buFontTx/>
              <a:buNone/>
              <a:defRPr sz="2560">
                <a:solidFill>
                  <a:schemeClr val="tx2"/>
                </a:solidFill>
                <a:latin typeface="Segoe UI" panose="020B0502040204020203" pitchFamily="34" charset="0"/>
                <a:cs typeface="Segoe UI" panose="020B0502040204020203" pitchFamily="34" charset="0"/>
              </a:defRPr>
            </a:lvl4pPr>
            <a:lvl5pPr marL="2600919" indent="0" algn="l">
              <a:buFontTx/>
              <a:buNone/>
              <a:defRPr sz="2560">
                <a:solidFill>
                  <a:schemeClr val="tx2"/>
                </a:solidFill>
                <a:latin typeface="Segoe UI" panose="020B0502040204020203" pitchFamily="34" charset="0"/>
                <a:cs typeface="Segoe UI" panose="020B0502040204020203" pitchFamily="34" charset="0"/>
              </a:defRPr>
            </a:lvl5pPr>
          </a:lstStyle>
          <a:p>
            <a:pPr lvl="0"/>
            <a:r>
              <a:rPr lang="de-DE" dirty="0"/>
              <a:t>Formatvorlagen des Textmasters bearbeiten</a:t>
            </a:r>
          </a:p>
        </p:txBody>
      </p:sp>
      <p:sp>
        <p:nvSpPr>
          <p:cNvPr id="18" name="Textplatzhalter 26"/>
          <p:cNvSpPr>
            <a:spLocks noGrp="1"/>
          </p:cNvSpPr>
          <p:nvPr>
            <p:ph type="body" sz="quarter" idx="10"/>
          </p:nvPr>
        </p:nvSpPr>
        <p:spPr>
          <a:xfrm>
            <a:off x="320272" y="558849"/>
            <a:ext cx="9747773" cy="646805"/>
          </a:xfrm>
          <a:prstGeom prst="rect">
            <a:avLst/>
          </a:prstGeom>
        </p:spPr>
        <p:txBody>
          <a:bodyPr vert="horz"/>
          <a:lstStyle>
            <a:lvl1pPr marL="0" indent="0">
              <a:buFont typeface="Lucida Grande"/>
              <a:buNone/>
              <a:defRPr sz="3698">
                <a:solidFill>
                  <a:schemeClr val="tx2"/>
                </a:solidFill>
                <a:latin typeface="Segoe UI" panose="020B0502040204020203" pitchFamily="34" charset="0"/>
                <a:cs typeface="Segoe UI" panose="020B0502040204020203" pitchFamily="34" charset="0"/>
              </a:defRPr>
            </a:lvl1pPr>
            <a:lvl2pPr>
              <a:defRPr sz="1280">
                <a:latin typeface="Verdana"/>
                <a:cs typeface="Verdana"/>
              </a:defRPr>
            </a:lvl2pPr>
            <a:lvl3pPr>
              <a:defRPr sz="1280">
                <a:latin typeface="Verdana"/>
                <a:cs typeface="Verdana"/>
              </a:defRPr>
            </a:lvl3pPr>
            <a:lvl4pPr>
              <a:defRPr sz="1280">
                <a:latin typeface="Verdana"/>
                <a:cs typeface="Verdana"/>
              </a:defRPr>
            </a:lvl4pPr>
            <a:lvl5pPr>
              <a:defRPr sz="1280">
                <a:latin typeface="Verdana"/>
                <a:cs typeface="Verdana"/>
              </a:defRPr>
            </a:lvl5pPr>
          </a:lstStyle>
          <a:p>
            <a:pPr lvl="0"/>
            <a:r>
              <a:rPr lang="en-US" dirty="0"/>
              <a:t>Textmasterformate durch Klicken bearbeiten</a:t>
            </a:r>
          </a:p>
        </p:txBody>
      </p:sp>
      <p:sp>
        <p:nvSpPr>
          <p:cNvPr id="12" name="Fußzeilenplatzhalter 15"/>
          <p:cNvSpPr>
            <a:spLocks noGrp="1"/>
          </p:cNvSpPr>
          <p:nvPr>
            <p:ph type="ftr" sz="quarter" idx="12"/>
          </p:nvPr>
        </p:nvSpPr>
        <p:spPr>
          <a:xfrm>
            <a:off x="1733974" y="9125938"/>
            <a:ext cx="9584267" cy="519289"/>
          </a:xfrm>
        </p:spPr>
        <p:txBody>
          <a:bodyPr rtlCol="0"/>
          <a:lstStyle>
            <a:lvl1pPr algn="l">
              <a:defRPr sz="1280">
                <a:solidFill>
                  <a:schemeClr val="bg1"/>
                </a:solidFill>
              </a:defRPr>
            </a:lvl1pPr>
          </a:lstStyle>
          <a:p>
            <a:pPr algn="ctr" defTabSz="650230">
              <a:defRPr/>
            </a:pPr>
            <a:r>
              <a:rPr lang="de-DE">
                <a:solidFill>
                  <a:prstClr val="white"/>
                </a:solidFill>
                <a:ea typeface="+mn-ea"/>
              </a:rPr>
              <a:t>Education+Literacy  ‧ #ossym 2022 ‧ Melanie Platz</a:t>
            </a:r>
            <a:endParaRPr lang="de-DE" dirty="0">
              <a:solidFill>
                <a:prstClr val="white"/>
              </a:solidFill>
              <a:ea typeface="+mn-ea"/>
            </a:endParaRPr>
          </a:p>
        </p:txBody>
      </p:sp>
      <p:sp>
        <p:nvSpPr>
          <p:cNvPr id="13" name="Foliennummernplatzhalter 16"/>
          <p:cNvSpPr>
            <a:spLocks noGrp="1"/>
          </p:cNvSpPr>
          <p:nvPr>
            <p:ph type="sldNum" sz="quarter" idx="13"/>
          </p:nvPr>
        </p:nvSpPr>
        <p:spPr>
          <a:xfrm>
            <a:off x="11724641" y="9125938"/>
            <a:ext cx="1280159" cy="519289"/>
          </a:xfrm>
        </p:spPr>
        <p:txBody>
          <a:bodyPr/>
          <a:lstStyle>
            <a:lvl1pPr algn="l">
              <a:defRPr sz="1280">
                <a:solidFill>
                  <a:schemeClr val="bg1"/>
                </a:solidFill>
              </a:defRPr>
            </a:lvl1pPr>
          </a:lstStyle>
          <a:p>
            <a:pPr defTabSz="650230">
              <a:defRPr/>
            </a:pPr>
            <a:fld id="{65223376-A02B-4F85-9149-54428F02476B}" type="slidenum">
              <a:rPr lang="de-DE" altLang="de-DE" smtClean="0">
                <a:solidFill>
                  <a:prstClr val="white"/>
                </a:solidFill>
                <a:ea typeface="+mn-ea"/>
              </a:rPr>
              <a:pPr defTabSz="650230">
                <a:defRPr/>
              </a:pPr>
              <a:t>‹Nr.›</a:t>
            </a:fld>
            <a:endParaRPr lang="de-DE" altLang="de-DE" dirty="0">
              <a:solidFill>
                <a:prstClr val="white"/>
              </a:solidFill>
              <a:ea typeface="+mn-ea"/>
            </a:endParaRPr>
          </a:p>
        </p:txBody>
      </p:sp>
      <p:sp>
        <p:nvSpPr>
          <p:cNvPr id="14" name="Datumsplatzhalter 17"/>
          <p:cNvSpPr>
            <a:spLocks noGrp="1"/>
          </p:cNvSpPr>
          <p:nvPr>
            <p:ph type="dt" sz="half" idx="14"/>
          </p:nvPr>
        </p:nvSpPr>
        <p:spPr>
          <a:xfrm>
            <a:off x="424462" y="9137228"/>
            <a:ext cx="1309511" cy="507999"/>
          </a:xfrm>
        </p:spPr>
        <p:txBody>
          <a:bodyPr rtlCol="0"/>
          <a:lstStyle>
            <a:lvl1pPr algn="r">
              <a:defRPr sz="1280">
                <a:solidFill>
                  <a:schemeClr val="bg1"/>
                </a:solidFill>
                <a:latin typeface="Segoe UI" panose="020B0502040204020203" pitchFamily="34" charset="0"/>
                <a:cs typeface="Segoe UI" panose="020B0502040204020203" pitchFamily="34" charset="0"/>
              </a:defRPr>
            </a:lvl1pPr>
          </a:lstStyle>
          <a:p>
            <a:pPr defTabSz="650230">
              <a:defRPr/>
            </a:pPr>
            <a:r>
              <a:rPr lang="de-DE">
                <a:solidFill>
                  <a:prstClr val="white"/>
                </a:solidFill>
                <a:ea typeface="+mn-ea"/>
              </a:rPr>
              <a:t>11.10.2022</a:t>
            </a:r>
            <a:endParaRPr lang="de-DE" dirty="0">
              <a:solidFill>
                <a:prstClr val="white"/>
              </a:solidFill>
              <a:ea typeface="+mn-ea"/>
            </a:endParaRPr>
          </a:p>
        </p:txBody>
      </p:sp>
    </p:spTree>
    <p:extLst>
      <p:ext uri="{BB962C8B-B14F-4D97-AF65-F5344CB8AC3E}">
        <p14:creationId xmlns:p14="http://schemas.microsoft.com/office/powerpoint/2010/main" val="49011392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3" name="Datumsplatzhalter 3"/>
          <p:cNvSpPr>
            <a:spLocks noGrp="1"/>
          </p:cNvSpPr>
          <p:nvPr>
            <p:ph type="dt" sz="half" idx="2"/>
          </p:nvPr>
        </p:nvSpPr>
        <p:spPr>
          <a:xfrm>
            <a:off x="650240" y="9040143"/>
            <a:ext cx="3034453" cy="519289"/>
          </a:xfrm>
          <a:prstGeom prst="rect">
            <a:avLst/>
          </a:prstGeom>
        </p:spPr>
        <p:txBody>
          <a:bodyPr vert="horz" wrap="square" lIns="91440" tIns="45720" rIns="91440" bIns="45720" numCol="1" anchor="ctr" anchorCtr="0" compatLnSpc="1">
            <a:prstTxWarp prst="textNoShape">
              <a:avLst/>
            </a:prstTxWarp>
          </a:bodyPr>
          <a:lstStyle>
            <a:lvl1pPr eaLnBrk="1" fontAlgn="auto" hangingPunct="1">
              <a:spcBef>
                <a:spcPts val="0"/>
              </a:spcBef>
              <a:spcAft>
                <a:spcPts val="0"/>
              </a:spcAft>
              <a:defRPr sz="1707">
                <a:solidFill>
                  <a:schemeClr val="tx1">
                    <a:lumMod val="75000"/>
                    <a:lumOff val="25000"/>
                  </a:schemeClr>
                </a:solidFill>
                <a:latin typeface="Segoe UI" panose="020B0502040204020203" pitchFamily="34" charset="0"/>
                <a:cs typeface="Segoe UI" panose="020B0502040204020203" pitchFamily="34" charset="0"/>
              </a:defRPr>
            </a:lvl1pPr>
          </a:lstStyle>
          <a:p>
            <a:pPr algn="l" defTabSz="650230">
              <a:defRPr/>
            </a:pPr>
            <a:r>
              <a:rPr lang="de-DE">
                <a:solidFill>
                  <a:prstClr val="black">
                    <a:lumMod val="75000"/>
                    <a:lumOff val="25000"/>
                  </a:prstClr>
                </a:solidFill>
                <a:ea typeface="+mn-ea"/>
              </a:rPr>
              <a:t>11.10.2022</a:t>
            </a:r>
            <a:endParaRPr lang="de-DE" dirty="0">
              <a:solidFill>
                <a:prstClr val="black">
                  <a:lumMod val="75000"/>
                  <a:lumOff val="25000"/>
                </a:prstClr>
              </a:solidFill>
              <a:ea typeface="+mn-ea"/>
            </a:endParaRPr>
          </a:p>
        </p:txBody>
      </p:sp>
      <p:sp>
        <p:nvSpPr>
          <p:cNvPr id="14" name="Fußzeilenplatzhalter 4"/>
          <p:cNvSpPr>
            <a:spLocks noGrp="1"/>
          </p:cNvSpPr>
          <p:nvPr>
            <p:ph type="ftr" sz="quarter" idx="3"/>
          </p:nvPr>
        </p:nvSpPr>
        <p:spPr>
          <a:xfrm>
            <a:off x="4443307" y="9040143"/>
            <a:ext cx="4118187" cy="519289"/>
          </a:xfrm>
          <a:prstGeom prst="rect">
            <a:avLst/>
          </a:prstGeom>
        </p:spPr>
        <p:txBody>
          <a:bodyPr vert="horz" wrap="square" lIns="91440" tIns="45720" rIns="91440" bIns="45720" numCol="1" anchor="ctr" anchorCtr="0" compatLnSpc="1">
            <a:prstTxWarp prst="textNoShape">
              <a:avLst/>
            </a:prstTxWarp>
          </a:bodyPr>
          <a:lstStyle>
            <a:lvl1pPr algn="ctr" eaLnBrk="1" fontAlgn="auto" hangingPunct="1">
              <a:spcBef>
                <a:spcPts val="0"/>
              </a:spcBef>
              <a:spcAft>
                <a:spcPts val="0"/>
              </a:spcAft>
              <a:defRPr sz="1707">
                <a:solidFill>
                  <a:schemeClr val="tx1">
                    <a:lumMod val="75000"/>
                    <a:lumOff val="25000"/>
                  </a:schemeClr>
                </a:solidFill>
                <a:latin typeface="Segoe UI" panose="020B0502040204020203" pitchFamily="34" charset="0"/>
                <a:cs typeface="Segoe UI" panose="020B0502040204020203" pitchFamily="34" charset="0"/>
              </a:defRPr>
            </a:lvl1pPr>
          </a:lstStyle>
          <a:p>
            <a:pPr defTabSz="650230">
              <a:defRPr/>
            </a:pPr>
            <a:r>
              <a:rPr lang="de-DE">
                <a:solidFill>
                  <a:prstClr val="black">
                    <a:lumMod val="75000"/>
                    <a:lumOff val="25000"/>
                  </a:prstClr>
                </a:solidFill>
                <a:ea typeface="+mn-ea"/>
              </a:rPr>
              <a:t>Education+Literacy  ‧ #ossym 2022 ‧ Melanie Platz</a:t>
            </a:r>
            <a:endParaRPr lang="de-DE" dirty="0">
              <a:solidFill>
                <a:prstClr val="black">
                  <a:lumMod val="75000"/>
                  <a:lumOff val="25000"/>
                </a:prstClr>
              </a:solidFill>
              <a:ea typeface="+mn-ea"/>
            </a:endParaRPr>
          </a:p>
        </p:txBody>
      </p:sp>
      <p:sp>
        <p:nvSpPr>
          <p:cNvPr id="15" name="Foliennummernplatzhalter 5"/>
          <p:cNvSpPr>
            <a:spLocks noGrp="1"/>
          </p:cNvSpPr>
          <p:nvPr>
            <p:ph type="sldNum" sz="quarter" idx="4"/>
          </p:nvPr>
        </p:nvSpPr>
        <p:spPr>
          <a:xfrm>
            <a:off x="9320107" y="9040143"/>
            <a:ext cx="3034453" cy="519289"/>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707">
                <a:solidFill>
                  <a:schemeClr val="tx1">
                    <a:lumMod val="75000"/>
                    <a:lumOff val="25000"/>
                  </a:schemeClr>
                </a:solidFill>
                <a:latin typeface="Segoe UI" panose="020B0502040204020203" pitchFamily="34" charset="0"/>
                <a:cs typeface="Segoe UI" panose="020B0502040204020203" pitchFamily="34" charset="0"/>
              </a:defRPr>
            </a:lvl1pPr>
          </a:lstStyle>
          <a:p>
            <a:pPr defTabSz="650230">
              <a:defRPr/>
            </a:pPr>
            <a:fld id="{604D6649-0FE0-49FA-8281-0051DAE4EEB6}" type="slidenum">
              <a:rPr lang="de-DE" altLang="de-DE" smtClean="0">
                <a:solidFill>
                  <a:prstClr val="black">
                    <a:lumMod val="75000"/>
                    <a:lumOff val="25000"/>
                  </a:prstClr>
                </a:solidFill>
                <a:ea typeface="+mn-ea"/>
              </a:rPr>
              <a:pPr defTabSz="650230">
                <a:defRPr/>
              </a:pPr>
              <a:t>‹Nr.›</a:t>
            </a:fld>
            <a:endParaRPr lang="de-DE" altLang="de-DE" dirty="0">
              <a:solidFill>
                <a:prstClr val="black">
                  <a:lumMod val="75000"/>
                  <a:lumOff val="25000"/>
                </a:prstClr>
              </a:solidFill>
              <a:ea typeface="+mn-ea"/>
            </a:endParaRPr>
          </a:p>
        </p:txBody>
      </p:sp>
    </p:spTree>
    <p:extLst>
      <p:ext uri="{BB962C8B-B14F-4D97-AF65-F5344CB8AC3E}">
        <p14:creationId xmlns:p14="http://schemas.microsoft.com/office/powerpoint/2010/main" val="506817154"/>
      </p:ext>
    </p:extLst>
  </p:cSld>
  <p:clrMap bg1="lt1" tx1="dk1" bg2="lt2" tx2="dk2" accent1="accent1" accent2="accent2" accent3="accent3" accent4="accent4" accent5="accent5" accent6="accent6" hlink="hlink" folHlink="folHlink"/>
  <p:sldLayoutIdLst>
    <p:sldLayoutId id="2147483675" r:id="rId1"/>
    <p:sldLayoutId id="2147483676" r:id="rId2"/>
    <p:sldLayoutId id="2147483694"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 id="2147483685" r:id="rId12"/>
    <p:sldLayoutId id="2147483686" r:id="rId13"/>
    <p:sldLayoutId id="2147483687" r:id="rId14"/>
    <p:sldLayoutId id="2147483688" r:id="rId15"/>
    <p:sldLayoutId id="2147483689" r:id="rId16"/>
    <p:sldLayoutId id="2147483690" r:id="rId17"/>
    <p:sldLayoutId id="2147483691" r:id="rId18"/>
    <p:sldLayoutId id="2147483692" r:id="rId19"/>
    <p:sldLayoutId id="2147483696" r:id="rId20"/>
    <p:sldLayoutId id="2147483698" r:id="rId21"/>
    <p:sldLayoutId id="2147483699" r:id="rId22"/>
    <p:sldLayoutId id="2147483700" r:id="rId23"/>
    <p:sldLayoutId id="2147483701" r:id="rId24"/>
  </p:sldLayoutIdLst>
  <p:hf hdr="0"/>
  <p:txStyles>
    <p:titleStyle>
      <a:lvl1pPr algn="ctr" defTabSz="650230" rtl="0" eaLnBrk="0" fontAlgn="base" hangingPunct="0">
        <a:spcBef>
          <a:spcPct val="0"/>
        </a:spcBef>
        <a:spcAft>
          <a:spcPct val="0"/>
        </a:spcAft>
        <a:defRPr sz="6258" kern="1200">
          <a:solidFill>
            <a:schemeClr val="tx1"/>
          </a:solidFill>
          <a:latin typeface="Arial" panose="020B0604020202020204" pitchFamily="34" charset="0"/>
          <a:ea typeface="+mj-ea"/>
          <a:cs typeface="+mj-cs"/>
        </a:defRPr>
      </a:lvl1pPr>
      <a:lvl2pPr algn="ctr" defTabSz="650230" rtl="0" eaLnBrk="0" fontAlgn="base" hangingPunct="0">
        <a:spcBef>
          <a:spcPct val="0"/>
        </a:spcBef>
        <a:spcAft>
          <a:spcPct val="0"/>
        </a:spcAft>
        <a:defRPr sz="6258">
          <a:solidFill>
            <a:schemeClr val="tx1"/>
          </a:solidFill>
          <a:latin typeface="Arial" panose="020B0604020202020204" pitchFamily="34" charset="0"/>
        </a:defRPr>
      </a:lvl2pPr>
      <a:lvl3pPr algn="ctr" defTabSz="650230" rtl="0" eaLnBrk="0" fontAlgn="base" hangingPunct="0">
        <a:spcBef>
          <a:spcPct val="0"/>
        </a:spcBef>
        <a:spcAft>
          <a:spcPct val="0"/>
        </a:spcAft>
        <a:defRPr sz="6258">
          <a:solidFill>
            <a:schemeClr val="tx1"/>
          </a:solidFill>
          <a:latin typeface="Arial" panose="020B0604020202020204" pitchFamily="34" charset="0"/>
        </a:defRPr>
      </a:lvl3pPr>
      <a:lvl4pPr algn="ctr" defTabSz="650230" rtl="0" eaLnBrk="0" fontAlgn="base" hangingPunct="0">
        <a:spcBef>
          <a:spcPct val="0"/>
        </a:spcBef>
        <a:spcAft>
          <a:spcPct val="0"/>
        </a:spcAft>
        <a:defRPr sz="6258">
          <a:solidFill>
            <a:schemeClr val="tx1"/>
          </a:solidFill>
          <a:latin typeface="Arial" panose="020B0604020202020204" pitchFamily="34" charset="0"/>
        </a:defRPr>
      </a:lvl4pPr>
      <a:lvl5pPr algn="ctr" defTabSz="650230" rtl="0" eaLnBrk="0" fontAlgn="base" hangingPunct="0">
        <a:spcBef>
          <a:spcPct val="0"/>
        </a:spcBef>
        <a:spcAft>
          <a:spcPct val="0"/>
        </a:spcAft>
        <a:defRPr sz="6258">
          <a:solidFill>
            <a:schemeClr val="tx1"/>
          </a:solidFill>
          <a:latin typeface="Arial" panose="020B0604020202020204" pitchFamily="34" charset="0"/>
        </a:defRPr>
      </a:lvl5pPr>
      <a:lvl6pPr marL="650230" algn="ctr" defTabSz="650230" rtl="0" fontAlgn="base">
        <a:spcBef>
          <a:spcPct val="0"/>
        </a:spcBef>
        <a:spcAft>
          <a:spcPct val="0"/>
        </a:spcAft>
        <a:defRPr sz="6258">
          <a:solidFill>
            <a:schemeClr val="tx1"/>
          </a:solidFill>
          <a:latin typeface="Calibri" pitchFamily="34" charset="0"/>
        </a:defRPr>
      </a:lvl6pPr>
      <a:lvl7pPr marL="1300460" algn="ctr" defTabSz="650230" rtl="0" fontAlgn="base">
        <a:spcBef>
          <a:spcPct val="0"/>
        </a:spcBef>
        <a:spcAft>
          <a:spcPct val="0"/>
        </a:spcAft>
        <a:defRPr sz="6258">
          <a:solidFill>
            <a:schemeClr val="tx1"/>
          </a:solidFill>
          <a:latin typeface="Calibri" pitchFamily="34" charset="0"/>
        </a:defRPr>
      </a:lvl7pPr>
      <a:lvl8pPr marL="1950690" algn="ctr" defTabSz="650230" rtl="0" fontAlgn="base">
        <a:spcBef>
          <a:spcPct val="0"/>
        </a:spcBef>
        <a:spcAft>
          <a:spcPct val="0"/>
        </a:spcAft>
        <a:defRPr sz="6258">
          <a:solidFill>
            <a:schemeClr val="tx1"/>
          </a:solidFill>
          <a:latin typeface="Calibri" pitchFamily="34" charset="0"/>
        </a:defRPr>
      </a:lvl8pPr>
      <a:lvl9pPr marL="2600919" algn="ctr" defTabSz="650230" rtl="0" fontAlgn="base">
        <a:spcBef>
          <a:spcPct val="0"/>
        </a:spcBef>
        <a:spcAft>
          <a:spcPct val="0"/>
        </a:spcAft>
        <a:defRPr sz="6258">
          <a:solidFill>
            <a:schemeClr val="tx1"/>
          </a:solidFill>
          <a:latin typeface="Calibri" pitchFamily="34" charset="0"/>
        </a:defRPr>
      </a:lvl9pPr>
    </p:titleStyle>
    <p:bodyStyle>
      <a:lvl1pPr marL="487672" indent="-487672" algn="l" defTabSz="650230" rtl="0" eaLnBrk="0" fontAlgn="base" hangingPunct="0">
        <a:spcBef>
          <a:spcPct val="20000"/>
        </a:spcBef>
        <a:spcAft>
          <a:spcPct val="0"/>
        </a:spcAft>
        <a:buFont typeface="Arial" panose="020B0604020202020204" pitchFamily="34" charset="0"/>
        <a:buChar char="•"/>
        <a:defRPr sz="4551" kern="1200">
          <a:solidFill>
            <a:schemeClr val="tx1"/>
          </a:solidFill>
          <a:latin typeface="Arial" panose="020B0604020202020204" pitchFamily="34" charset="0"/>
          <a:ea typeface="+mn-ea"/>
          <a:cs typeface="+mn-cs"/>
        </a:defRPr>
      </a:lvl1pPr>
      <a:lvl2pPr marL="1056623" indent="-406394" algn="l" defTabSz="650230" rtl="0" eaLnBrk="0" fontAlgn="base" hangingPunct="0">
        <a:spcBef>
          <a:spcPct val="20000"/>
        </a:spcBef>
        <a:spcAft>
          <a:spcPct val="0"/>
        </a:spcAft>
        <a:buFont typeface="Arial" panose="020B0604020202020204" pitchFamily="34" charset="0"/>
        <a:buChar char="–"/>
        <a:defRPr sz="3982" kern="1200">
          <a:solidFill>
            <a:schemeClr val="tx1"/>
          </a:solidFill>
          <a:latin typeface="Arial" panose="020B0604020202020204" pitchFamily="34" charset="0"/>
          <a:ea typeface="+mn-ea"/>
          <a:cs typeface="+mn-cs"/>
        </a:defRPr>
      </a:lvl2pPr>
      <a:lvl3pPr marL="1625575" indent="-325115" algn="l" defTabSz="650230" rtl="0" eaLnBrk="0" fontAlgn="base" hangingPunct="0">
        <a:spcBef>
          <a:spcPct val="20000"/>
        </a:spcBef>
        <a:spcAft>
          <a:spcPct val="0"/>
        </a:spcAft>
        <a:buFont typeface="Arial" panose="020B0604020202020204" pitchFamily="34" charset="0"/>
        <a:buChar char="•"/>
        <a:defRPr sz="3413" kern="1200">
          <a:solidFill>
            <a:schemeClr val="tx1"/>
          </a:solidFill>
          <a:latin typeface="Arial" panose="020B0604020202020204" pitchFamily="34" charset="0"/>
          <a:ea typeface="+mn-ea"/>
          <a:cs typeface="+mn-cs"/>
        </a:defRPr>
      </a:lvl3pPr>
      <a:lvl4pPr marL="2275804" indent="-325115" algn="l" defTabSz="650230" rtl="0" eaLnBrk="0" fontAlgn="base" hangingPunct="0">
        <a:spcBef>
          <a:spcPct val="20000"/>
        </a:spcBef>
        <a:spcAft>
          <a:spcPct val="0"/>
        </a:spcAft>
        <a:buFont typeface="Arial" panose="020B0604020202020204" pitchFamily="34" charset="0"/>
        <a:buChar char="–"/>
        <a:defRPr sz="2844" kern="1200">
          <a:solidFill>
            <a:schemeClr val="tx1"/>
          </a:solidFill>
          <a:latin typeface="Arial" panose="020B0604020202020204" pitchFamily="34" charset="0"/>
          <a:ea typeface="+mn-ea"/>
          <a:cs typeface="+mn-cs"/>
        </a:defRPr>
      </a:lvl4pPr>
      <a:lvl5pPr marL="2926034" indent="-325115" algn="l" defTabSz="650230" rtl="0" eaLnBrk="0" fontAlgn="base" hangingPunct="0">
        <a:spcBef>
          <a:spcPct val="20000"/>
        </a:spcBef>
        <a:spcAft>
          <a:spcPct val="0"/>
        </a:spcAft>
        <a:buFont typeface="Arial" panose="020B0604020202020204" pitchFamily="34" charset="0"/>
        <a:buChar char="»"/>
        <a:defRPr sz="2844" kern="1200">
          <a:solidFill>
            <a:schemeClr val="tx1"/>
          </a:solidFill>
          <a:latin typeface="Arial" panose="020B0604020202020204" pitchFamily="34" charset="0"/>
          <a:ea typeface="+mn-ea"/>
          <a:cs typeface="+mn-cs"/>
        </a:defRPr>
      </a:lvl5pPr>
      <a:lvl6pPr marL="3576264" indent="-325115" algn="l" defTabSz="650230" rtl="0" eaLnBrk="1" latinLnBrk="0" hangingPunct="1">
        <a:spcBef>
          <a:spcPct val="20000"/>
        </a:spcBef>
        <a:buFont typeface="Arial"/>
        <a:buChar char="•"/>
        <a:defRPr sz="2844" kern="1200">
          <a:solidFill>
            <a:schemeClr val="tx1"/>
          </a:solidFill>
          <a:latin typeface="+mn-lt"/>
          <a:ea typeface="+mn-ea"/>
          <a:cs typeface="+mn-cs"/>
        </a:defRPr>
      </a:lvl6pPr>
      <a:lvl7pPr marL="4226494" indent="-325115" algn="l" defTabSz="650230" rtl="0" eaLnBrk="1" latinLnBrk="0" hangingPunct="1">
        <a:spcBef>
          <a:spcPct val="20000"/>
        </a:spcBef>
        <a:buFont typeface="Arial"/>
        <a:buChar char="•"/>
        <a:defRPr sz="2844" kern="1200">
          <a:solidFill>
            <a:schemeClr val="tx1"/>
          </a:solidFill>
          <a:latin typeface="+mn-lt"/>
          <a:ea typeface="+mn-ea"/>
          <a:cs typeface="+mn-cs"/>
        </a:defRPr>
      </a:lvl7pPr>
      <a:lvl8pPr marL="4876724" indent="-325115" algn="l" defTabSz="650230" rtl="0" eaLnBrk="1" latinLnBrk="0" hangingPunct="1">
        <a:spcBef>
          <a:spcPct val="20000"/>
        </a:spcBef>
        <a:buFont typeface="Arial"/>
        <a:buChar char="•"/>
        <a:defRPr sz="2844" kern="1200">
          <a:solidFill>
            <a:schemeClr val="tx1"/>
          </a:solidFill>
          <a:latin typeface="+mn-lt"/>
          <a:ea typeface="+mn-ea"/>
          <a:cs typeface="+mn-cs"/>
        </a:defRPr>
      </a:lvl8pPr>
      <a:lvl9pPr marL="5526954" indent="-325115" algn="l" defTabSz="650230" rtl="0" eaLnBrk="1" latinLnBrk="0" hangingPunct="1">
        <a:spcBef>
          <a:spcPct val="20000"/>
        </a:spcBef>
        <a:buFont typeface="Arial"/>
        <a:buChar char="•"/>
        <a:defRPr sz="2844" kern="1200">
          <a:solidFill>
            <a:schemeClr val="tx1"/>
          </a:solidFill>
          <a:latin typeface="+mn-lt"/>
          <a:ea typeface="+mn-ea"/>
          <a:cs typeface="+mn-cs"/>
        </a:defRPr>
      </a:lvl9pPr>
    </p:bodyStyle>
    <p:otherStyle>
      <a:defPPr>
        <a:defRPr lang="de-DE"/>
      </a:defPPr>
      <a:lvl1pPr marL="0" algn="l" defTabSz="1300460" rtl="0" eaLnBrk="1" latinLnBrk="0" hangingPunct="1">
        <a:defRPr sz="2560" kern="1200">
          <a:solidFill>
            <a:schemeClr val="tx1"/>
          </a:solidFill>
          <a:latin typeface="+mn-lt"/>
          <a:ea typeface="+mn-ea"/>
          <a:cs typeface="+mn-cs"/>
        </a:defRPr>
      </a:lvl1pPr>
      <a:lvl2pPr marL="650230" algn="l" defTabSz="1300460" rtl="0" eaLnBrk="1" latinLnBrk="0" hangingPunct="1">
        <a:defRPr sz="2560" kern="1200">
          <a:solidFill>
            <a:schemeClr val="tx1"/>
          </a:solidFill>
          <a:latin typeface="+mn-lt"/>
          <a:ea typeface="+mn-ea"/>
          <a:cs typeface="+mn-cs"/>
        </a:defRPr>
      </a:lvl2pPr>
      <a:lvl3pPr marL="1300460" algn="l" defTabSz="1300460" rtl="0" eaLnBrk="1" latinLnBrk="0" hangingPunct="1">
        <a:defRPr sz="2560" kern="1200">
          <a:solidFill>
            <a:schemeClr val="tx1"/>
          </a:solidFill>
          <a:latin typeface="+mn-lt"/>
          <a:ea typeface="+mn-ea"/>
          <a:cs typeface="+mn-cs"/>
        </a:defRPr>
      </a:lvl3pPr>
      <a:lvl4pPr marL="1950690" algn="l" defTabSz="1300460" rtl="0" eaLnBrk="1" latinLnBrk="0" hangingPunct="1">
        <a:defRPr sz="2560" kern="1200">
          <a:solidFill>
            <a:schemeClr val="tx1"/>
          </a:solidFill>
          <a:latin typeface="+mn-lt"/>
          <a:ea typeface="+mn-ea"/>
          <a:cs typeface="+mn-cs"/>
        </a:defRPr>
      </a:lvl4pPr>
      <a:lvl5pPr marL="2600919" algn="l" defTabSz="1300460" rtl="0" eaLnBrk="1" latinLnBrk="0" hangingPunct="1">
        <a:defRPr sz="2560" kern="1200">
          <a:solidFill>
            <a:schemeClr val="tx1"/>
          </a:solidFill>
          <a:latin typeface="+mn-lt"/>
          <a:ea typeface="+mn-ea"/>
          <a:cs typeface="+mn-cs"/>
        </a:defRPr>
      </a:lvl5pPr>
      <a:lvl6pPr marL="3251149" algn="l" defTabSz="1300460" rtl="0" eaLnBrk="1" latinLnBrk="0" hangingPunct="1">
        <a:defRPr sz="2560" kern="1200">
          <a:solidFill>
            <a:schemeClr val="tx1"/>
          </a:solidFill>
          <a:latin typeface="+mn-lt"/>
          <a:ea typeface="+mn-ea"/>
          <a:cs typeface="+mn-cs"/>
        </a:defRPr>
      </a:lvl6pPr>
      <a:lvl7pPr marL="3901379" algn="l" defTabSz="1300460" rtl="0" eaLnBrk="1" latinLnBrk="0" hangingPunct="1">
        <a:defRPr sz="2560" kern="1200">
          <a:solidFill>
            <a:schemeClr val="tx1"/>
          </a:solidFill>
          <a:latin typeface="+mn-lt"/>
          <a:ea typeface="+mn-ea"/>
          <a:cs typeface="+mn-cs"/>
        </a:defRPr>
      </a:lvl7pPr>
      <a:lvl8pPr marL="4551609" algn="l" defTabSz="1300460" rtl="0" eaLnBrk="1" latinLnBrk="0" hangingPunct="1">
        <a:defRPr sz="2560" kern="1200">
          <a:solidFill>
            <a:schemeClr val="tx1"/>
          </a:solidFill>
          <a:latin typeface="+mn-lt"/>
          <a:ea typeface="+mn-ea"/>
          <a:cs typeface="+mn-cs"/>
        </a:defRPr>
      </a:lvl8pPr>
      <a:lvl9pPr marL="5201839" algn="l" defTabSz="1300460" rtl="0" eaLnBrk="1" latinLnBrk="0" hangingPunct="1">
        <a:defRPr sz="256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hyperlink" Target="mailto:melanie.platz@uni-saarland.de" TargetMode="External"/><Relationship Id="rId2" Type="http://schemas.openxmlformats.org/officeDocument/2006/relationships/notesSlide" Target="../notesSlides/notesSlide4.xml"/><Relationship Id="rId1" Type="http://schemas.openxmlformats.org/officeDocument/2006/relationships/slideLayout" Target="../slideLayouts/slideLayout17.xml"/><Relationship Id="rId6" Type="http://schemas.openxmlformats.org/officeDocument/2006/relationships/hyperlink" Target="https://opensearchfoundation.org/en/working-group-educationliteracy/" TargetMode="External"/><Relationship Id="rId5" Type="http://schemas.openxmlformats.org/officeDocument/2006/relationships/image" Target="../media/image13.svg"/><Relationship Id="rId4" Type="http://schemas.openxmlformats.org/officeDocument/2006/relationships/image" Target="../media/image12.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8.xml.rels><?xml version="1.0" encoding="UTF-8" standalone="yes"?>
<Relationships xmlns="http://schemas.openxmlformats.org/package/2006/relationships"><Relationship Id="rId8" Type="http://schemas.openxmlformats.org/officeDocument/2006/relationships/image" Target="../media/image10.svg"/><Relationship Id="rId3" Type="http://schemas.openxmlformats.org/officeDocument/2006/relationships/image" Target="../media/image5.png"/><Relationship Id="rId7" Type="http://schemas.openxmlformats.org/officeDocument/2006/relationships/image" Target="../media/image9.pn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8.svg"/><Relationship Id="rId5" Type="http://schemas.openxmlformats.org/officeDocument/2006/relationships/image" Target="../media/image7.png"/><Relationship Id="rId4" Type="http://schemas.openxmlformats.org/officeDocument/2006/relationships/image" Target="../media/image6.svg"/></Relationships>
</file>

<file path=ppt/slides/_rels/slide9.xml.rels><?xml version="1.0" encoding="UTF-8" standalone="yes"?>
<Relationships xmlns="http://schemas.openxmlformats.org/package/2006/relationships"><Relationship Id="rId3" Type="http://schemas.openxmlformats.org/officeDocument/2006/relationships/hyperlink" Target="https://wheelofnames.com/jbu-hqd" TargetMode="External"/><Relationship Id="rId2" Type="http://schemas.openxmlformats.org/officeDocument/2006/relationships/hyperlink" Target="https://wheelofnames.com/de/qdv-mr9" TargetMode="External"/><Relationship Id="rId1" Type="http://schemas.openxmlformats.org/officeDocument/2006/relationships/slideLayout" Target="../slideLayouts/slideLayout2.xml"/><Relationship Id="rId4" Type="http://schemas.openxmlformats.org/officeDocument/2006/relationships/image" Target="../media/image1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a:extLst>
              <a:ext uri="{FF2B5EF4-FFF2-40B4-BE49-F238E27FC236}">
                <a16:creationId xmlns:a16="http://schemas.microsoft.com/office/drawing/2014/main" id="{2A8F0834-9A78-4AA0-8D8E-371066134A30}"/>
              </a:ext>
            </a:extLst>
          </p:cNvPr>
          <p:cNvSpPr>
            <a:spLocks noGrp="1"/>
          </p:cNvSpPr>
          <p:nvPr>
            <p:ph type="ctrTitle"/>
          </p:nvPr>
        </p:nvSpPr>
        <p:spPr>
          <a:xfrm>
            <a:off x="4761405" y="3547878"/>
            <a:ext cx="8243395" cy="2044474"/>
          </a:xfrm>
        </p:spPr>
        <p:txBody>
          <a:bodyPr/>
          <a:lstStyle/>
          <a:p>
            <a:r>
              <a:rPr lang="de-DE" sz="6600" dirty="0">
                <a:latin typeface="Chalkduster" panose="03050602040202020205" pitchFamily="66" charset="77"/>
              </a:rPr>
              <a:t>Education + </a:t>
            </a:r>
            <a:r>
              <a:rPr lang="de-DE" sz="6600" dirty="0" err="1">
                <a:latin typeface="Chalkduster" panose="03050602040202020205" pitchFamily="66" charset="77"/>
              </a:rPr>
              <a:t>Literacy</a:t>
            </a:r>
            <a:br>
              <a:rPr lang="de-DE" sz="3600" dirty="0"/>
            </a:br>
            <a:br>
              <a:rPr lang="de-DE" sz="2000" dirty="0">
                <a:latin typeface="Trebuchet MS" panose="020B0603020202020204" pitchFamily="34" charset="0"/>
              </a:rPr>
            </a:br>
            <a:br>
              <a:rPr lang="de-DE" sz="2000" dirty="0">
                <a:latin typeface="Trebuchet MS" panose="020B0603020202020204" pitchFamily="34" charset="0"/>
              </a:rPr>
            </a:br>
            <a:br>
              <a:rPr lang="de-DE" sz="2000" dirty="0">
                <a:latin typeface="Trebuchet MS" panose="020B0603020202020204" pitchFamily="34" charset="0"/>
              </a:rPr>
            </a:br>
            <a:endParaRPr lang="de-DE" sz="2400" dirty="0">
              <a:latin typeface="Trebuchet MS" panose="020B0603020202020204" pitchFamily="34" charset="0"/>
            </a:endParaRPr>
          </a:p>
        </p:txBody>
      </p:sp>
      <p:sp>
        <p:nvSpPr>
          <p:cNvPr id="5" name="Untertitel 4">
            <a:extLst>
              <a:ext uri="{FF2B5EF4-FFF2-40B4-BE49-F238E27FC236}">
                <a16:creationId xmlns:a16="http://schemas.microsoft.com/office/drawing/2014/main" id="{7181EBB3-6845-419F-98D4-7048855D35E0}"/>
              </a:ext>
            </a:extLst>
          </p:cNvPr>
          <p:cNvSpPr>
            <a:spLocks noGrp="1"/>
          </p:cNvSpPr>
          <p:nvPr>
            <p:ph type="subTitle" idx="1"/>
          </p:nvPr>
        </p:nvSpPr>
        <p:spPr>
          <a:xfrm>
            <a:off x="4918224" y="5402383"/>
            <a:ext cx="7476031" cy="2328683"/>
          </a:xfrm>
        </p:spPr>
        <p:txBody>
          <a:bodyPr/>
          <a:lstStyle/>
          <a:p>
            <a:endParaRPr lang="de-DE" dirty="0">
              <a:latin typeface="Trebuchet MS" panose="020B0603020202020204" pitchFamily="34" charset="0"/>
            </a:endParaRPr>
          </a:p>
          <a:p>
            <a:endParaRPr lang="de-DE" dirty="0">
              <a:latin typeface="Trebuchet MS" panose="020B0603020202020204" pitchFamily="34" charset="0"/>
            </a:endParaRPr>
          </a:p>
          <a:p>
            <a:r>
              <a:rPr lang="de-DE" dirty="0">
                <a:latin typeface="Trebuchet MS" panose="020B0603020202020204" pitchFamily="34" charset="0"/>
              </a:rPr>
              <a:t>Prof. Dr. Melanie Platz</a:t>
            </a:r>
            <a:endParaRPr lang="de-DE" sz="2000" dirty="0">
              <a:solidFill>
                <a:schemeClr val="accent5"/>
              </a:solidFill>
              <a:latin typeface="Trebuchet MS" panose="020B0603020202020204" pitchFamily="34" charset="0"/>
            </a:endParaRPr>
          </a:p>
        </p:txBody>
      </p:sp>
    </p:spTree>
    <p:extLst>
      <p:ext uri="{BB962C8B-B14F-4D97-AF65-F5344CB8AC3E}">
        <p14:creationId xmlns:p14="http://schemas.microsoft.com/office/powerpoint/2010/main" val="90442714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a:extLst>
              <a:ext uri="{FF2B5EF4-FFF2-40B4-BE49-F238E27FC236}">
                <a16:creationId xmlns:a16="http://schemas.microsoft.com/office/drawing/2014/main" id="{D9973E1F-A93B-CA3C-6B82-FCC6DB5D2A13}"/>
              </a:ext>
            </a:extLst>
          </p:cNvPr>
          <p:cNvSpPr>
            <a:spLocks noGrp="1"/>
          </p:cNvSpPr>
          <p:nvPr>
            <p:ph type="body" sz="quarter" idx="10"/>
          </p:nvPr>
        </p:nvSpPr>
        <p:spPr/>
        <p:txBody>
          <a:bodyPr/>
          <a:lstStyle/>
          <a:p>
            <a:r>
              <a:rPr lang="de-DE" dirty="0" err="1"/>
              <a:t>Your</a:t>
            </a:r>
            <a:r>
              <a:rPr lang="de-DE" dirty="0"/>
              <a:t> turn</a:t>
            </a:r>
          </a:p>
        </p:txBody>
      </p:sp>
      <p:sp>
        <p:nvSpPr>
          <p:cNvPr id="3" name="Textplatzhalter 2">
            <a:extLst>
              <a:ext uri="{FF2B5EF4-FFF2-40B4-BE49-F238E27FC236}">
                <a16:creationId xmlns:a16="http://schemas.microsoft.com/office/drawing/2014/main" id="{7B8E16C1-7D85-EED0-518D-977C1BB89094}"/>
              </a:ext>
            </a:extLst>
          </p:cNvPr>
          <p:cNvSpPr>
            <a:spLocks noGrp="1"/>
          </p:cNvSpPr>
          <p:nvPr>
            <p:ph type="body" sz="quarter" idx="11"/>
          </p:nvPr>
        </p:nvSpPr>
        <p:spPr/>
        <p:txBody>
          <a:bodyPr/>
          <a:lstStyle/>
          <a:p>
            <a:pPr algn="ctr"/>
            <a:endParaRPr lang="de-DE" sz="5400" dirty="0"/>
          </a:p>
          <a:p>
            <a:pPr algn="ctr"/>
            <a:endParaRPr lang="de-DE" sz="5400" dirty="0"/>
          </a:p>
          <a:p>
            <a:pPr algn="ctr"/>
            <a:r>
              <a:rPr lang="de-DE" sz="5400" dirty="0"/>
              <a:t>Reply </a:t>
            </a:r>
            <a:r>
              <a:rPr lang="de-DE" sz="5400" dirty="0" err="1"/>
              <a:t>to</a:t>
            </a:r>
            <a:r>
              <a:rPr lang="de-DE" sz="5400" dirty="0"/>
              <a:t> </a:t>
            </a:r>
            <a:r>
              <a:rPr lang="de-DE" sz="5400" dirty="0" err="1"/>
              <a:t>the</a:t>
            </a:r>
            <a:r>
              <a:rPr lang="de-DE" sz="5400" dirty="0"/>
              <a:t> </a:t>
            </a:r>
            <a:r>
              <a:rPr lang="de-DE" sz="5400" dirty="0" err="1"/>
              <a:t>letter</a:t>
            </a:r>
            <a:r>
              <a:rPr lang="de-DE" sz="5400" dirty="0"/>
              <a:t>.</a:t>
            </a:r>
          </a:p>
        </p:txBody>
      </p:sp>
      <p:sp>
        <p:nvSpPr>
          <p:cNvPr id="4" name="Fußzeilenplatzhalter 3">
            <a:extLst>
              <a:ext uri="{FF2B5EF4-FFF2-40B4-BE49-F238E27FC236}">
                <a16:creationId xmlns:a16="http://schemas.microsoft.com/office/drawing/2014/main" id="{636F84B9-88FB-4D07-D40D-CD1C19E87A1F}"/>
              </a:ext>
            </a:extLst>
          </p:cNvPr>
          <p:cNvSpPr>
            <a:spLocks noGrp="1"/>
          </p:cNvSpPr>
          <p:nvPr>
            <p:ph type="ftr" sz="quarter" idx="12"/>
          </p:nvPr>
        </p:nvSpPr>
        <p:spPr/>
        <p:txBody>
          <a:bodyPr/>
          <a:lstStyle/>
          <a:p>
            <a:pPr algn="ctr" defTabSz="650230">
              <a:defRPr/>
            </a:pPr>
            <a:r>
              <a:rPr lang="de-DE">
                <a:solidFill>
                  <a:prstClr val="white"/>
                </a:solidFill>
                <a:ea typeface="+mn-ea"/>
              </a:rPr>
              <a:t>Education+Literacy  ‧ #ossym 2022 ‧ Melanie Platz</a:t>
            </a:r>
            <a:endParaRPr lang="de-DE" dirty="0">
              <a:solidFill>
                <a:prstClr val="white"/>
              </a:solidFill>
              <a:ea typeface="+mn-ea"/>
            </a:endParaRPr>
          </a:p>
        </p:txBody>
      </p:sp>
      <p:sp>
        <p:nvSpPr>
          <p:cNvPr id="5" name="Foliennummernplatzhalter 4">
            <a:extLst>
              <a:ext uri="{FF2B5EF4-FFF2-40B4-BE49-F238E27FC236}">
                <a16:creationId xmlns:a16="http://schemas.microsoft.com/office/drawing/2014/main" id="{D1404A05-3301-EC97-9151-C13EC66D85EA}"/>
              </a:ext>
            </a:extLst>
          </p:cNvPr>
          <p:cNvSpPr>
            <a:spLocks noGrp="1"/>
          </p:cNvSpPr>
          <p:nvPr>
            <p:ph type="sldNum" sz="quarter" idx="13"/>
          </p:nvPr>
        </p:nvSpPr>
        <p:spPr/>
        <p:txBody>
          <a:bodyPr/>
          <a:lstStyle/>
          <a:p>
            <a:pPr defTabSz="650230">
              <a:defRPr/>
            </a:pPr>
            <a:fld id="{1A90E5E7-075E-4463-AEF7-04E2DF91395C}" type="slidenum">
              <a:rPr lang="de-DE" altLang="de-DE" smtClean="0">
                <a:solidFill>
                  <a:prstClr val="white"/>
                </a:solidFill>
                <a:ea typeface="+mn-ea"/>
              </a:rPr>
              <a:pPr defTabSz="650230">
                <a:defRPr/>
              </a:pPr>
              <a:t>10</a:t>
            </a:fld>
            <a:endParaRPr lang="de-DE" altLang="de-DE" dirty="0">
              <a:solidFill>
                <a:prstClr val="white"/>
              </a:solidFill>
              <a:ea typeface="+mn-ea"/>
            </a:endParaRPr>
          </a:p>
        </p:txBody>
      </p:sp>
      <p:sp>
        <p:nvSpPr>
          <p:cNvPr id="6" name="Datumsplatzhalter 5">
            <a:extLst>
              <a:ext uri="{FF2B5EF4-FFF2-40B4-BE49-F238E27FC236}">
                <a16:creationId xmlns:a16="http://schemas.microsoft.com/office/drawing/2014/main" id="{232E1DC9-F1C6-00C4-DBE5-4A614D098A0D}"/>
              </a:ext>
            </a:extLst>
          </p:cNvPr>
          <p:cNvSpPr>
            <a:spLocks noGrp="1"/>
          </p:cNvSpPr>
          <p:nvPr>
            <p:ph type="dt" sz="half" idx="14"/>
          </p:nvPr>
        </p:nvSpPr>
        <p:spPr/>
        <p:txBody>
          <a:bodyPr/>
          <a:lstStyle/>
          <a:p>
            <a:pPr defTabSz="650230">
              <a:defRPr/>
            </a:pPr>
            <a:r>
              <a:rPr lang="de-DE">
                <a:solidFill>
                  <a:prstClr val="white"/>
                </a:solidFill>
                <a:ea typeface="+mn-ea"/>
              </a:rPr>
              <a:t>11.10.2022</a:t>
            </a:r>
            <a:endParaRPr lang="de-DE" dirty="0">
              <a:solidFill>
                <a:prstClr val="white"/>
              </a:solidFill>
              <a:ea typeface="+mn-ea"/>
            </a:endParaRPr>
          </a:p>
        </p:txBody>
      </p:sp>
    </p:spTree>
    <p:extLst>
      <p:ext uri="{BB962C8B-B14F-4D97-AF65-F5344CB8AC3E}">
        <p14:creationId xmlns:p14="http://schemas.microsoft.com/office/powerpoint/2010/main" val="175687196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a:extLst>
              <a:ext uri="{FF2B5EF4-FFF2-40B4-BE49-F238E27FC236}">
                <a16:creationId xmlns:a16="http://schemas.microsoft.com/office/drawing/2014/main" id="{D9EE15D2-3486-7502-AD4A-FABA83E806C1}"/>
              </a:ext>
            </a:extLst>
          </p:cNvPr>
          <p:cNvSpPr>
            <a:spLocks noGrp="1"/>
          </p:cNvSpPr>
          <p:nvPr>
            <p:ph type="body" sz="quarter" idx="10"/>
          </p:nvPr>
        </p:nvSpPr>
        <p:spPr/>
        <p:txBody>
          <a:bodyPr/>
          <a:lstStyle/>
          <a:p>
            <a:r>
              <a:rPr lang="de-DE" dirty="0" err="1"/>
              <a:t>Children‘s</a:t>
            </a:r>
            <a:r>
              <a:rPr lang="de-DE" dirty="0"/>
              <a:t> Questions</a:t>
            </a:r>
          </a:p>
        </p:txBody>
      </p:sp>
      <p:sp>
        <p:nvSpPr>
          <p:cNvPr id="3" name="Textplatzhalter 2">
            <a:extLst>
              <a:ext uri="{FF2B5EF4-FFF2-40B4-BE49-F238E27FC236}">
                <a16:creationId xmlns:a16="http://schemas.microsoft.com/office/drawing/2014/main" id="{A118E15D-4D84-C67D-ABDD-E3C34F548FD9}"/>
              </a:ext>
            </a:extLst>
          </p:cNvPr>
          <p:cNvSpPr>
            <a:spLocks noGrp="1"/>
          </p:cNvSpPr>
          <p:nvPr>
            <p:ph type="body" sz="quarter" idx="11"/>
          </p:nvPr>
        </p:nvSpPr>
        <p:spPr/>
        <p:txBody>
          <a:bodyPr/>
          <a:lstStyle/>
          <a:p>
            <a:pPr marL="450215" indent="-450215">
              <a:lnSpc>
                <a:spcPct val="150000"/>
              </a:lnSpc>
            </a:pPr>
            <a:r>
              <a:rPr lang="en-US" sz="2800" dirty="0">
                <a:effectLst/>
                <a:latin typeface="Grundschrift" pitchFamily="2" charset="0"/>
                <a:ea typeface="Calibri" panose="020F0502020204030204" pitchFamily="34" charset="0"/>
                <a:cs typeface="Times New Roman" panose="02020603050405020304" pitchFamily="18" charset="0"/>
              </a:rPr>
              <a:t>Dear Experts at the Open Search Symposium,</a:t>
            </a:r>
            <a:endParaRPr lang="de-DE" sz="2800" dirty="0">
              <a:effectLst/>
              <a:latin typeface="Calibri" panose="020F0502020204030204" pitchFamily="34" charset="0"/>
              <a:ea typeface="Calibri" panose="020F0502020204030204" pitchFamily="34" charset="0"/>
              <a:cs typeface="Times New Roman" panose="02020603050405020304" pitchFamily="18" charset="0"/>
            </a:endParaRPr>
          </a:p>
          <a:p>
            <a:pPr marL="450215" indent="-450215">
              <a:lnSpc>
                <a:spcPct val="150000"/>
              </a:lnSpc>
            </a:pPr>
            <a:r>
              <a:rPr lang="en-US" sz="2800" dirty="0">
                <a:effectLst/>
                <a:latin typeface="Grundschrift" pitchFamily="2" charset="0"/>
                <a:ea typeface="Calibri" panose="020F0502020204030204" pitchFamily="34" charset="0"/>
                <a:cs typeface="Times New Roman" panose="02020603050405020304" pitchFamily="18" charset="0"/>
              </a:rPr>
              <a:t> </a:t>
            </a:r>
            <a:endParaRPr lang="de-DE" sz="2800" dirty="0">
              <a:effectLst/>
              <a:latin typeface="Calibri" panose="020F0502020204030204" pitchFamily="34" charset="0"/>
              <a:ea typeface="Calibri" panose="020F0502020204030204" pitchFamily="34" charset="0"/>
              <a:cs typeface="Times New Roman" panose="02020603050405020304" pitchFamily="18" charset="0"/>
            </a:endParaRPr>
          </a:p>
          <a:p>
            <a:pPr marL="450215" indent="-450215" algn="ctr">
              <a:lnSpc>
                <a:spcPct val="150000"/>
              </a:lnSpc>
            </a:pPr>
            <a:r>
              <a:rPr lang="en-US" sz="2800" dirty="0">
                <a:effectLst/>
                <a:latin typeface="Grundschrift" pitchFamily="2" charset="0"/>
                <a:ea typeface="Calibri" panose="020F0502020204030204" pitchFamily="34" charset="0"/>
                <a:cs typeface="Times New Roman" panose="02020603050405020304" pitchFamily="18" charset="0"/>
              </a:rPr>
              <a:t>My name is Amy and my dad can ask each question to Google, </a:t>
            </a:r>
            <a:endParaRPr lang="de-DE" sz="2800" dirty="0">
              <a:effectLst/>
              <a:latin typeface="Calibri" panose="020F0502020204030204" pitchFamily="34" charset="0"/>
              <a:ea typeface="Calibri" panose="020F0502020204030204" pitchFamily="34" charset="0"/>
              <a:cs typeface="Times New Roman" panose="02020603050405020304" pitchFamily="18" charset="0"/>
            </a:endParaRPr>
          </a:p>
          <a:p>
            <a:pPr marL="450215" indent="-450215" algn="ctr">
              <a:lnSpc>
                <a:spcPct val="150000"/>
              </a:lnSpc>
            </a:pPr>
            <a:r>
              <a:rPr lang="en-US" sz="2800" dirty="0">
                <a:effectLst/>
                <a:latin typeface="Grundschrift" pitchFamily="2" charset="0"/>
                <a:ea typeface="Calibri" panose="020F0502020204030204" pitchFamily="34" charset="0"/>
                <a:cs typeface="Times New Roman" panose="02020603050405020304" pitchFamily="18" charset="0"/>
              </a:rPr>
              <a:t>like “how to draw an elephant” or “recipe for chocolate cake”.</a:t>
            </a:r>
            <a:endParaRPr lang="de-DE" sz="2800" dirty="0">
              <a:effectLst/>
              <a:latin typeface="Calibri" panose="020F0502020204030204" pitchFamily="34" charset="0"/>
              <a:ea typeface="Calibri" panose="020F0502020204030204" pitchFamily="34" charset="0"/>
              <a:cs typeface="Times New Roman" panose="02020603050405020304" pitchFamily="18" charset="0"/>
            </a:endParaRPr>
          </a:p>
          <a:p>
            <a:pPr marL="450215" indent="-450215" algn="ctr">
              <a:lnSpc>
                <a:spcPct val="150000"/>
              </a:lnSpc>
            </a:pPr>
            <a:r>
              <a:rPr lang="en-US" sz="2800" dirty="0">
                <a:effectLst/>
                <a:latin typeface="Grundschrift" pitchFamily="2" charset="0"/>
                <a:ea typeface="Calibri" panose="020F0502020204030204" pitchFamily="34" charset="0"/>
                <a:cs typeface="Times New Roman" panose="02020603050405020304" pitchFamily="18" charset="0"/>
              </a:rPr>
              <a:t>Why does Google know everything?</a:t>
            </a:r>
            <a:endParaRPr lang="de-DE" sz="2800" dirty="0">
              <a:effectLst/>
              <a:latin typeface="Calibri" panose="020F0502020204030204" pitchFamily="34" charset="0"/>
              <a:ea typeface="Calibri" panose="020F0502020204030204" pitchFamily="34" charset="0"/>
              <a:cs typeface="Times New Roman" panose="02020603050405020304" pitchFamily="18" charset="0"/>
            </a:endParaRPr>
          </a:p>
          <a:p>
            <a:pPr marL="450215" indent="-450215" algn="ctr">
              <a:lnSpc>
                <a:spcPct val="150000"/>
              </a:lnSpc>
            </a:pPr>
            <a:r>
              <a:rPr lang="en-US" sz="2800" dirty="0">
                <a:effectLst/>
                <a:latin typeface="Grundschrift" pitchFamily="2" charset="0"/>
                <a:ea typeface="Calibri" panose="020F0502020204030204" pitchFamily="34" charset="0"/>
                <a:cs typeface="Times New Roman" panose="02020603050405020304" pitchFamily="18" charset="0"/>
              </a:rPr>
              <a:t>Do you at the Open Search Foundation also know everything?</a:t>
            </a:r>
            <a:endParaRPr lang="de-DE" sz="2800" dirty="0">
              <a:effectLst/>
              <a:latin typeface="Calibri" panose="020F0502020204030204" pitchFamily="34" charset="0"/>
              <a:ea typeface="Calibri" panose="020F0502020204030204" pitchFamily="34" charset="0"/>
              <a:cs typeface="Times New Roman" panose="02020603050405020304" pitchFamily="18" charset="0"/>
            </a:endParaRPr>
          </a:p>
          <a:p>
            <a:pPr marL="450215" indent="-450215">
              <a:lnSpc>
                <a:spcPct val="150000"/>
              </a:lnSpc>
            </a:pPr>
            <a:r>
              <a:rPr lang="en-US" sz="2800" dirty="0">
                <a:effectLst/>
                <a:latin typeface="Grundschrift" pitchFamily="2" charset="0"/>
                <a:ea typeface="Calibri" panose="020F0502020204030204" pitchFamily="34" charset="0"/>
                <a:cs typeface="Times New Roman" panose="02020603050405020304" pitchFamily="18" charset="0"/>
              </a:rPr>
              <a:t> </a:t>
            </a:r>
            <a:endParaRPr lang="de-DE" sz="2800" dirty="0">
              <a:effectLst/>
              <a:latin typeface="Calibri" panose="020F0502020204030204" pitchFamily="34" charset="0"/>
              <a:ea typeface="Calibri" panose="020F0502020204030204" pitchFamily="34" charset="0"/>
              <a:cs typeface="Times New Roman" panose="02020603050405020304" pitchFamily="18" charset="0"/>
            </a:endParaRPr>
          </a:p>
          <a:p>
            <a:pPr marL="450215" indent="-450215">
              <a:lnSpc>
                <a:spcPct val="150000"/>
              </a:lnSpc>
            </a:pPr>
            <a:r>
              <a:rPr lang="en-US" sz="2800" dirty="0">
                <a:effectLst/>
                <a:latin typeface="Grundschrift" pitchFamily="2" charset="0"/>
                <a:ea typeface="Calibri" panose="020F0502020204030204" pitchFamily="34" charset="0"/>
                <a:cs typeface="Times New Roman" panose="02020603050405020304" pitchFamily="18" charset="0"/>
              </a:rPr>
              <a:t>Best regards,</a:t>
            </a:r>
            <a:endParaRPr lang="de-DE" sz="2800" dirty="0">
              <a:effectLst/>
              <a:latin typeface="Calibri" panose="020F0502020204030204" pitchFamily="34" charset="0"/>
              <a:ea typeface="Calibri" panose="020F0502020204030204" pitchFamily="34" charset="0"/>
              <a:cs typeface="Times New Roman" panose="02020603050405020304" pitchFamily="18" charset="0"/>
            </a:endParaRPr>
          </a:p>
          <a:p>
            <a:pPr marL="450215" indent="-450215">
              <a:lnSpc>
                <a:spcPct val="150000"/>
              </a:lnSpc>
            </a:pPr>
            <a:r>
              <a:rPr lang="en-US" sz="2800" dirty="0">
                <a:effectLst/>
                <a:latin typeface="Grundschrift" pitchFamily="2" charset="0"/>
                <a:ea typeface="Calibri" panose="020F0502020204030204" pitchFamily="34" charset="0"/>
                <a:cs typeface="Times New Roman" panose="02020603050405020304" pitchFamily="18" charset="0"/>
              </a:rPr>
              <a:t>Amy</a:t>
            </a:r>
            <a:endParaRPr lang="de-DE" sz="2800" dirty="0">
              <a:effectLst/>
              <a:latin typeface="Calibri" panose="020F0502020204030204" pitchFamily="34" charset="0"/>
              <a:ea typeface="Calibri" panose="020F0502020204030204" pitchFamily="34" charset="0"/>
              <a:cs typeface="Times New Roman" panose="02020603050405020304" pitchFamily="18" charset="0"/>
            </a:endParaRPr>
          </a:p>
          <a:p>
            <a:endParaRPr lang="de-DE" dirty="0"/>
          </a:p>
        </p:txBody>
      </p:sp>
      <p:sp>
        <p:nvSpPr>
          <p:cNvPr id="4" name="Fußzeilenplatzhalter 3">
            <a:extLst>
              <a:ext uri="{FF2B5EF4-FFF2-40B4-BE49-F238E27FC236}">
                <a16:creationId xmlns:a16="http://schemas.microsoft.com/office/drawing/2014/main" id="{50D5BC23-65CD-9687-2A31-9FB679B298CD}"/>
              </a:ext>
            </a:extLst>
          </p:cNvPr>
          <p:cNvSpPr>
            <a:spLocks noGrp="1"/>
          </p:cNvSpPr>
          <p:nvPr>
            <p:ph type="ftr" sz="quarter" idx="12"/>
          </p:nvPr>
        </p:nvSpPr>
        <p:spPr/>
        <p:txBody>
          <a:bodyPr/>
          <a:lstStyle/>
          <a:p>
            <a:pPr algn="ctr" defTabSz="650230">
              <a:defRPr/>
            </a:pPr>
            <a:r>
              <a:rPr lang="de-DE">
                <a:solidFill>
                  <a:prstClr val="white"/>
                </a:solidFill>
                <a:ea typeface="+mn-ea"/>
              </a:rPr>
              <a:t>Education+Literacy  ‧ #ossym 2022 ‧ Melanie Platz</a:t>
            </a:r>
            <a:endParaRPr lang="de-DE" dirty="0">
              <a:solidFill>
                <a:prstClr val="white"/>
              </a:solidFill>
              <a:ea typeface="+mn-ea"/>
            </a:endParaRPr>
          </a:p>
        </p:txBody>
      </p:sp>
      <p:sp>
        <p:nvSpPr>
          <p:cNvPr id="5" name="Foliennummernplatzhalter 4">
            <a:extLst>
              <a:ext uri="{FF2B5EF4-FFF2-40B4-BE49-F238E27FC236}">
                <a16:creationId xmlns:a16="http://schemas.microsoft.com/office/drawing/2014/main" id="{F6C0FBFB-EE11-9C0C-98A9-866019EC4DE5}"/>
              </a:ext>
            </a:extLst>
          </p:cNvPr>
          <p:cNvSpPr>
            <a:spLocks noGrp="1"/>
          </p:cNvSpPr>
          <p:nvPr>
            <p:ph type="sldNum" sz="quarter" idx="13"/>
          </p:nvPr>
        </p:nvSpPr>
        <p:spPr/>
        <p:txBody>
          <a:bodyPr/>
          <a:lstStyle/>
          <a:p>
            <a:pPr defTabSz="650230">
              <a:defRPr/>
            </a:pPr>
            <a:fld id="{1A90E5E7-075E-4463-AEF7-04E2DF91395C}" type="slidenum">
              <a:rPr lang="de-DE" altLang="de-DE" smtClean="0">
                <a:solidFill>
                  <a:prstClr val="white"/>
                </a:solidFill>
                <a:ea typeface="+mn-ea"/>
              </a:rPr>
              <a:pPr defTabSz="650230">
                <a:defRPr/>
              </a:pPr>
              <a:t>11</a:t>
            </a:fld>
            <a:endParaRPr lang="de-DE" altLang="de-DE" dirty="0">
              <a:solidFill>
                <a:prstClr val="white"/>
              </a:solidFill>
              <a:ea typeface="+mn-ea"/>
            </a:endParaRPr>
          </a:p>
        </p:txBody>
      </p:sp>
      <p:sp>
        <p:nvSpPr>
          <p:cNvPr id="6" name="Datumsplatzhalter 5">
            <a:extLst>
              <a:ext uri="{FF2B5EF4-FFF2-40B4-BE49-F238E27FC236}">
                <a16:creationId xmlns:a16="http://schemas.microsoft.com/office/drawing/2014/main" id="{8A687774-4ACD-3784-8F56-098FE14BB32F}"/>
              </a:ext>
            </a:extLst>
          </p:cNvPr>
          <p:cNvSpPr>
            <a:spLocks noGrp="1"/>
          </p:cNvSpPr>
          <p:nvPr>
            <p:ph type="dt" sz="half" idx="14"/>
          </p:nvPr>
        </p:nvSpPr>
        <p:spPr/>
        <p:txBody>
          <a:bodyPr/>
          <a:lstStyle/>
          <a:p>
            <a:pPr defTabSz="650230">
              <a:defRPr/>
            </a:pPr>
            <a:r>
              <a:rPr lang="de-DE">
                <a:solidFill>
                  <a:prstClr val="white"/>
                </a:solidFill>
                <a:ea typeface="+mn-ea"/>
              </a:rPr>
              <a:t>11.10.2022</a:t>
            </a:r>
            <a:endParaRPr lang="de-DE" dirty="0">
              <a:solidFill>
                <a:prstClr val="white"/>
              </a:solidFill>
              <a:ea typeface="+mn-ea"/>
            </a:endParaRPr>
          </a:p>
        </p:txBody>
      </p:sp>
      <p:sp>
        <p:nvSpPr>
          <p:cNvPr id="7" name="Rahmen 6">
            <a:extLst>
              <a:ext uri="{FF2B5EF4-FFF2-40B4-BE49-F238E27FC236}">
                <a16:creationId xmlns:a16="http://schemas.microsoft.com/office/drawing/2014/main" id="{31E45A8E-D80F-BEFE-6214-9B674B64AEAF}"/>
              </a:ext>
            </a:extLst>
          </p:cNvPr>
          <p:cNvSpPr/>
          <p:nvPr/>
        </p:nvSpPr>
        <p:spPr>
          <a:xfrm>
            <a:off x="0" y="1205654"/>
            <a:ext cx="13004800" cy="7703594"/>
          </a:xfrm>
          <a:prstGeom prst="frame">
            <a:avLst>
              <a:gd name="adj1" fmla="val 6131"/>
            </a:avLst>
          </a:prstGeom>
          <a:solidFill>
            <a:schemeClr val="tx2"/>
          </a:solidFill>
          <a:ln/>
        </p:spPr>
        <p:style>
          <a:lnRef idx="3">
            <a:schemeClr val="lt1"/>
          </a:lnRef>
          <a:fillRef idx="1">
            <a:schemeClr val="accent3"/>
          </a:fillRef>
          <a:effectRef idx="1">
            <a:schemeClr val="accent3"/>
          </a:effectRef>
          <a:fontRef idx="minor">
            <a:schemeClr val="lt1"/>
          </a:fontRef>
        </p:style>
        <p:txBody>
          <a:bodyPr rtlCol="0" anchor="ctr"/>
          <a:lstStyle/>
          <a:p>
            <a:pPr algn="ctr"/>
            <a:endParaRPr lang="de-DE">
              <a:solidFill>
                <a:schemeClr val="tx1"/>
              </a:solidFill>
            </a:endParaRPr>
          </a:p>
        </p:txBody>
      </p:sp>
    </p:spTree>
    <p:extLst>
      <p:ext uri="{BB962C8B-B14F-4D97-AF65-F5344CB8AC3E}">
        <p14:creationId xmlns:p14="http://schemas.microsoft.com/office/powerpoint/2010/main" val="239644060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a:extLst>
              <a:ext uri="{FF2B5EF4-FFF2-40B4-BE49-F238E27FC236}">
                <a16:creationId xmlns:a16="http://schemas.microsoft.com/office/drawing/2014/main" id="{D9EE15D2-3486-7502-AD4A-FABA83E806C1}"/>
              </a:ext>
            </a:extLst>
          </p:cNvPr>
          <p:cNvSpPr>
            <a:spLocks noGrp="1"/>
          </p:cNvSpPr>
          <p:nvPr>
            <p:ph type="body" sz="quarter" idx="10"/>
          </p:nvPr>
        </p:nvSpPr>
        <p:spPr/>
        <p:txBody>
          <a:bodyPr/>
          <a:lstStyle/>
          <a:p>
            <a:r>
              <a:rPr lang="de-DE" dirty="0" err="1"/>
              <a:t>Children‘s</a:t>
            </a:r>
            <a:r>
              <a:rPr lang="de-DE" dirty="0"/>
              <a:t> Questions</a:t>
            </a:r>
          </a:p>
        </p:txBody>
      </p:sp>
      <p:sp>
        <p:nvSpPr>
          <p:cNvPr id="3" name="Textplatzhalter 2">
            <a:extLst>
              <a:ext uri="{FF2B5EF4-FFF2-40B4-BE49-F238E27FC236}">
                <a16:creationId xmlns:a16="http://schemas.microsoft.com/office/drawing/2014/main" id="{A118E15D-4D84-C67D-ABDD-E3C34F548FD9}"/>
              </a:ext>
            </a:extLst>
          </p:cNvPr>
          <p:cNvSpPr>
            <a:spLocks noGrp="1"/>
          </p:cNvSpPr>
          <p:nvPr>
            <p:ph type="body" sz="quarter" idx="11"/>
          </p:nvPr>
        </p:nvSpPr>
        <p:spPr/>
        <p:txBody>
          <a:bodyPr/>
          <a:lstStyle/>
          <a:p>
            <a:pPr marL="450215" indent="-450215">
              <a:lnSpc>
                <a:spcPct val="150000"/>
              </a:lnSpc>
            </a:pPr>
            <a:r>
              <a:rPr lang="en-US" sz="2800" dirty="0">
                <a:effectLst/>
                <a:latin typeface="Grundschrift" pitchFamily="2" charset="0"/>
                <a:ea typeface="Calibri" panose="020F0502020204030204" pitchFamily="34" charset="0"/>
                <a:cs typeface="Times New Roman" panose="02020603050405020304" pitchFamily="18" charset="0"/>
              </a:rPr>
              <a:t>Dear Experts at the Open Search Symposium,</a:t>
            </a:r>
            <a:endParaRPr lang="de-DE" sz="2800" dirty="0">
              <a:effectLst/>
              <a:latin typeface="Calibri" panose="020F0502020204030204" pitchFamily="34" charset="0"/>
              <a:ea typeface="Calibri" panose="020F0502020204030204" pitchFamily="34" charset="0"/>
              <a:cs typeface="Times New Roman" panose="02020603050405020304" pitchFamily="18" charset="0"/>
            </a:endParaRPr>
          </a:p>
          <a:p>
            <a:pPr marL="450215" indent="-450215">
              <a:lnSpc>
                <a:spcPct val="150000"/>
              </a:lnSpc>
            </a:pPr>
            <a:r>
              <a:rPr lang="en-US" sz="2800" dirty="0">
                <a:effectLst/>
                <a:latin typeface="Grundschrift" pitchFamily="2" charset="0"/>
                <a:ea typeface="Calibri" panose="020F0502020204030204" pitchFamily="34" charset="0"/>
                <a:cs typeface="Times New Roman" panose="02020603050405020304" pitchFamily="18" charset="0"/>
              </a:rPr>
              <a:t> </a:t>
            </a:r>
            <a:endParaRPr lang="de-DE" sz="2800" dirty="0">
              <a:effectLst/>
              <a:latin typeface="Calibri" panose="020F0502020204030204" pitchFamily="34" charset="0"/>
              <a:ea typeface="Calibri" panose="020F0502020204030204" pitchFamily="34" charset="0"/>
              <a:cs typeface="Times New Roman" panose="02020603050405020304" pitchFamily="18" charset="0"/>
            </a:endParaRPr>
          </a:p>
          <a:p>
            <a:pPr marL="450215" indent="-450215" algn="ctr">
              <a:lnSpc>
                <a:spcPct val="150000"/>
              </a:lnSpc>
            </a:pPr>
            <a:r>
              <a:rPr lang="en-US" sz="2800" dirty="0">
                <a:effectLst/>
                <a:latin typeface="Grundschrift" pitchFamily="2" charset="0"/>
                <a:ea typeface="Calibri" panose="020F0502020204030204" pitchFamily="34" charset="0"/>
                <a:cs typeface="Times New Roman" panose="02020603050405020304" pitchFamily="18" charset="0"/>
              </a:rPr>
              <a:t>My name is Ben and I have a question: What is Google?</a:t>
            </a:r>
            <a:endParaRPr lang="de-DE" sz="2800" dirty="0">
              <a:effectLst/>
              <a:latin typeface="Calibri" panose="020F0502020204030204" pitchFamily="34" charset="0"/>
              <a:ea typeface="Calibri" panose="020F0502020204030204" pitchFamily="34" charset="0"/>
              <a:cs typeface="Times New Roman" panose="02020603050405020304" pitchFamily="18" charset="0"/>
            </a:endParaRPr>
          </a:p>
          <a:p>
            <a:pPr marL="450215" indent="-450215" algn="ctr">
              <a:lnSpc>
                <a:spcPct val="150000"/>
              </a:lnSpc>
            </a:pPr>
            <a:r>
              <a:rPr lang="en-US" sz="2800" dirty="0">
                <a:effectLst/>
                <a:latin typeface="Grundschrift" pitchFamily="2" charset="0"/>
                <a:ea typeface="Calibri" panose="020F0502020204030204" pitchFamily="34" charset="0"/>
                <a:cs typeface="Times New Roman" panose="02020603050405020304" pitchFamily="18" charset="0"/>
              </a:rPr>
              <a:t>I already asked my dad, and he said Google is the place where daddies ask questions and that it is on his phone.</a:t>
            </a:r>
            <a:endParaRPr lang="de-DE" sz="2800" dirty="0">
              <a:effectLst/>
              <a:latin typeface="Calibri" panose="020F0502020204030204" pitchFamily="34" charset="0"/>
              <a:ea typeface="Calibri" panose="020F0502020204030204" pitchFamily="34" charset="0"/>
              <a:cs typeface="Times New Roman" panose="02020603050405020304" pitchFamily="18" charset="0"/>
            </a:endParaRPr>
          </a:p>
          <a:p>
            <a:pPr marL="450215" indent="-450215" algn="ctr">
              <a:lnSpc>
                <a:spcPct val="150000"/>
              </a:lnSpc>
            </a:pPr>
            <a:r>
              <a:rPr lang="en-US" sz="2800" dirty="0">
                <a:effectLst/>
                <a:latin typeface="Grundschrift" pitchFamily="2" charset="0"/>
                <a:ea typeface="Calibri" panose="020F0502020204030204" pitchFamily="34" charset="0"/>
                <a:cs typeface="Times New Roman" panose="02020603050405020304" pitchFamily="18" charset="0"/>
              </a:rPr>
              <a:t>But what is it? And what is the Open Search Foundation?</a:t>
            </a:r>
            <a:endParaRPr lang="de-DE" sz="2800" dirty="0">
              <a:effectLst/>
              <a:latin typeface="Calibri" panose="020F0502020204030204" pitchFamily="34" charset="0"/>
              <a:ea typeface="Calibri" panose="020F0502020204030204" pitchFamily="34" charset="0"/>
              <a:cs typeface="Times New Roman" panose="02020603050405020304" pitchFamily="18" charset="0"/>
            </a:endParaRPr>
          </a:p>
          <a:p>
            <a:pPr marL="450215" indent="-450215">
              <a:lnSpc>
                <a:spcPct val="150000"/>
              </a:lnSpc>
            </a:pPr>
            <a:r>
              <a:rPr lang="en-US" sz="2800" dirty="0">
                <a:effectLst/>
                <a:latin typeface="Grundschrift" pitchFamily="2" charset="0"/>
                <a:ea typeface="Calibri" panose="020F0502020204030204" pitchFamily="34" charset="0"/>
                <a:cs typeface="Times New Roman" panose="02020603050405020304" pitchFamily="18" charset="0"/>
              </a:rPr>
              <a:t> </a:t>
            </a:r>
            <a:endParaRPr lang="de-DE" sz="2800" dirty="0">
              <a:effectLst/>
              <a:latin typeface="Calibri" panose="020F0502020204030204" pitchFamily="34" charset="0"/>
              <a:ea typeface="Calibri" panose="020F0502020204030204" pitchFamily="34" charset="0"/>
              <a:cs typeface="Times New Roman" panose="02020603050405020304" pitchFamily="18" charset="0"/>
            </a:endParaRPr>
          </a:p>
          <a:p>
            <a:pPr marL="450215" indent="-450215">
              <a:lnSpc>
                <a:spcPct val="150000"/>
              </a:lnSpc>
            </a:pPr>
            <a:r>
              <a:rPr lang="en-US" sz="2800" dirty="0">
                <a:effectLst/>
                <a:latin typeface="Grundschrift" pitchFamily="2" charset="0"/>
                <a:ea typeface="Calibri" panose="020F0502020204030204" pitchFamily="34" charset="0"/>
                <a:cs typeface="Times New Roman" panose="02020603050405020304" pitchFamily="18" charset="0"/>
              </a:rPr>
              <a:t>Best regards,</a:t>
            </a:r>
            <a:endParaRPr lang="de-DE" sz="2800" dirty="0">
              <a:effectLst/>
              <a:latin typeface="Calibri" panose="020F0502020204030204" pitchFamily="34" charset="0"/>
              <a:ea typeface="Calibri" panose="020F0502020204030204" pitchFamily="34" charset="0"/>
              <a:cs typeface="Times New Roman" panose="02020603050405020304" pitchFamily="18" charset="0"/>
            </a:endParaRPr>
          </a:p>
          <a:p>
            <a:pPr marL="450215" indent="-450215">
              <a:lnSpc>
                <a:spcPct val="150000"/>
              </a:lnSpc>
            </a:pPr>
            <a:r>
              <a:rPr lang="en-US" sz="2800" dirty="0">
                <a:effectLst/>
                <a:latin typeface="Grundschrift" pitchFamily="2" charset="0"/>
                <a:ea typeface="Calibri" panose="020F0502020204030204" pitchFamily="34" charset="0"/>
                <a:cs typeface="Times New Roman" panose="02020603050405020304" pitchFamily="18" charset="0"/>
              </a:rPr>
              <a:t>Ben</a:t>
            </a:r>
            <a:endParaRPr lang="de-DE" sz="2800" dirty="0">
              <a:effectLst/>
              <a:latin typeface="Calibri" panose="020F0502020204030204" pitchFamily="34" charset="0"/>
              <a:ea typeface="Calibri" panose="020F0502020204030204" pitchFamily="34" charset="0"/>
              <a:cs typeface="Times New Roman" panose="02020603050405020304" pitchFamily="18" charset="0"/>
            </a:endParaRPr>
          </a:p>
          <a:p>
            <a:endParaRPr lang="de-DE" sz="4000" dirty="0"/>
          </a:p>
        </p:txBody>
      </p:sp>
      <p:sp>
        <p:nvSpPr>
          <p:cNvPr id="4" name="Fußzeilenplatzhalter 3">
            <a:extLst>
              <a:ext uri="{FF2B5EF4-FFF2-40B4-BE49-F238E27FC236}">
                <a16:creationId xmlns:a16="http://schemas.microsoft.com/office/drawing/2014/main" id="{50D5BC23-65CD-9687-2A31-9FB679B298CD}"/>
              </a:ext>
            </a:extLst>
          </p:cNvPr>
          <p:cNvSpPr>
            <a:spLocks noGrp="1"/>
          </p:cNvSpPr>
          <p:nvPr>
            <p:ph type="ftr" sz="quarter" idx="12"/>
          </p:nvPr>
        </p:nvSpPr>
        <p:spPr/>
        <p:txBody>
          <a:bodyPr/>
          <a:lstStyle/>
          <a:p>
            <a:pPr algn="ctr" defTabSz="650230">
              <a:defRPr/>
            </a:pPr>
            <a:r>
              <a:rPr lang="de-DE">
                <a:solidFill>
                  <a:prstClr val="white"/>
                </a:solidFill>
                <a:ea typeface="+mn-ea"/>
              </a:rPr>
              <a:t>Education+Literacy  ‧ #ossym 2022 ‧ Melanie Platz</a:t>
            </a:r>
            <a:endParaRPr lang="de-DE" dirty="0">
              <a:solidFill>
                <a:prstClr val="white"/>
              </a:solidFill>
              <a:ea typeface="+mn-ea"/>
            </a:endParaRPr>
          </a:p>
        </p:txBody>
      </p:sp>
      <p:sp>
        <p:nvSpPr>
          <p:cNvPr id="5" name="Foliennummernplatzhalter 4">
            <a:extLst>
              <a:ext uri="{FF2B5EF4-FFF2-40B4-BE49-F238E27FC236}">
                <a16:creationId xmlns:a16="http://schemas.microsoft.com/office/drawing/2014/main" id="{F6C0FBFB-EE11-9C0C-98A9-866019EC4DE5}"/>
              </a:ext>
            </a:extLst>
          </p:cNvPr>
          <p:cNvSpPr>
            <a:spLocks noGrp="1"/>
          </p:cNvSpPr>
          <p:nvPr>
            <p:ph type="sldNum" sz="quarter" idx="13"/>
          </p:nvPr>
        </p:nvSpPr>
        <p:spPr/>
        <p:txBody>
          <a:bodyPr/>
          <a:lstStyle/>
          <a:p>
            <a:pPr defTabSz="650230">
              <a:defRPr/>
            </a:pPr>
            <a:fld id="{1A90E5E7-075E-4463-AEF7-04E2DF91395C}" type="slidenum">
              <a:rPr lang="de-DE" altLang="de-DE" smtClean="0">
                <a:solidFill>
                  <a:prstClr val="white"/>
                </a:solidFill>
                <a:ea typeface="+mn-ea"/>
              </a:rPr>
              <a:pPr defTabSz="650230">
                <a:defRPr/>
              </a:pPr>
              <a:t>12</a:t>
            </a:fld>
            <a:endParaRPr lang="de-DE" altLang="de-DE" dirty="0">
              <a:solidFill>
                <a:prstClr val="white"/>
              </a:solidFill>
              <a:ea typeface="+mn-ea"/>
            </a:endParaRPr>
          </a:p>
        </p:txBody>
      </p:sp>
      <p:sp>
        <p:nvSpPr>
          <p:cNvPr id="6" name="Datumsplatzhalter 5">
            <a:extLst>
              <a:ext uri="{FF2B5EF4-FFF2-40B4-BE49-F238E27FC236}">
                <a16:creationId xmlns:a16="http://schemas.microsoft.com/office/drawing/2014/main" id="{8A687774-4ACD-3784-8F56-098FE14BB32F}"/>
              </a:ext>
            </a:extLst>
          </p:cNvPr>
          <p:cNvSpPr>
            <a:spLocks noGrp="1"/>
          </p:cNvSpPr>
          <p:nvPr>
            <p:ph type="dt" sz="half" idx="14"/>
          </p:nvPr>
        </p:nvSpPr>
        <p:spPr/>
        <p:txBody>
          <a:bodyPr/>
          <a:lstStyle/>
          <a:p>
            <a:pPr defTabSz="650230">
              <a:defRPr/>
            </a:pPr>
            <a:r>
              <a:rPr lang="de-DE">
                <a:solidFill>
                  <a:prstClr val="white"/>
                </a:solidFill>
                <a:ea typeface="+mn-ea"/>
              </a:rPr>
              <a:t>11.10.2022</a:t>
            </a:r>
            <a:endParaRPr lang="de-DE" dirty="0">
              <a:solidFill>
                <a:prstClr val="white"/>
              </a:solidFill>
              <a:ea typeface="+mn-ea"/>
            </a:endParaRPr>
          </a:p>
        </p:txBody>
      </p:sp>
      <p:sp>
        <p:nvSpPr>
          <p:cNvPr id="7" name="Rahmen 6">
            <a:extLst>
              <a:ext uri="{FF2B5EF4-FFF2-40B4-BE49-F238E27FC236}">
                <a16:creationId xmlns:a16="http://schemas.microsoft.com/office/drawing/2014/main" id="{31E45A8E-D80F-BEFE-6214-9B674B64AEAF}"/>
              </a:ext>
            </a:extLst>
          </p:cNvPr>
          <p:cNvSpPr/>
          <p:nvPr/>
        </p:nvSpPr>
        <p:spPr>
          <a:xfrm>
            <a:off x="0" y="1205654"/>
            <a:ext cx="13004800" cy="7703594"/>
          </a:xfrm>
          <a:prstGeom prst="frame">
            <a:avLst>
              <a:gd name="adj1" fmla="val 6131"/>
            </a:avLst>
          </a:prstGeom>
          <a:solidFill>
            <a:srgbClr val="C00000"/>
          </a:solidFill>
          <a:ln/>
        </p:spPr>
        <p:style>
          <a:lnRef idx="3">
            <a:schemeClr val="lt1"/>
          </a:lnRef>
          <a:fillRef idx="1">
            <a:schemeClr val="accent3"/>
          </a:fillRef>
          <a:effectRef idx="1">
            <a:schemeClr val="accent3"/>
          </a:effectRef>
          <a:fontRef idx="minor">
            <a:schemeClr val="lt1"/>
          </a:fontRef>
        </p:style>
        <p:txBody>
          <a:bodyPr rtlCol="0" anchor="ctr"/>
          <a:lstStyle/>
          <a:p>
            <a:pPr algn="ctr"/>
            <a:endParaRPr lang="de-DE">
              <a:solidFill>
                <a:schemeClr val="tx1"/>
              </a:solidFill>
            </a:endParaRPr>
          </a:p>
        </p:txBody>
      </p:sp>
    </p:spTree>
    <p:extLst>
      <p:ext uri="{BB962C8B-B14F-4D97-AF65-F5344CB8AC3E}">
        <p14:creationId xmlns:p14="http://schemas.microsoft.com/office/powerpoint/2010/main" val="30064371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a:extLst>
              <a:ext uri="{FF2B5EF4-FFF2-40B4-BE49-F238E27FC236}">
                <a16:creationId xmlns:a16="http://schemas.microsoft.com/office/drawing/2014/main" id="{D9EE15D2-3486-7502-AD4A-FABA83E806C1}"/>
              </a:ext>
            </a:extLst>
          </p:cNvPr>
          <p:cNvSpPr>
            <a:spLocks noGrp="1"/>
          </p:cNvSpPr>
          <p:nvPr>
            <p:ph type="body" sz="quarter" idx="10"/>
          </p:nvPr>
        </p:nvSpPr>
        <p:spPr/>
        <p:txBody>
          <a:bodyPr/>
          <a:lstStyle/>
          <a:p>
            <a:r>
              <a:rPr lang="de-DE" dirty="0" err="1"/>
              <a:t>Children‘s</a:t>
            </a:r>
            <a:r>
              <a:rPr lang="de-DE" dirty="0"/>
              <a:t> Questions</a:t>
            </a:r>
          </a:p>
        </p:txBody>
      </p:sp>
      <p:sp>
        <p:nvSpPr>
          <p:cNvPr id="3" name="Textplatzhalter 2">
            <a:extLst>
              <a:ext uri="{FF2B5EF4-FFF2-40B4-BE49-F238E27FC236}">
                <a16:creationId xmlns:a16="http://schemas.microsoft.com/office/drawing/2014/main" id="{A118E15D-4D84-C67D-ABDD-E3C34F548FD9}"/>
              </a:ext>
            </a:extLst>
          </p:cNvPr>
          <p:cNvSpPr>
            <a:spLocks noGrp="1"/>
          </p:cNvSpPr>
          <p:nvPr>
            <p:ph type="body" sz="quarter" idx="11"/>
          </p:nvPr>
        </p:nvSpPr>
        <p:spPr/>
        <p:txBody>
          <a:bodyPr/>
          <a:lstStyle/>
          <a:p>
            <a:pPr marL="450215" indent="-450215">
              <a:lnSpc>
                <a:spcPct val="150000"/>
              </a:lnSpc>
            </a:pPr>
            <a:r>
              <a:rPr lang="en-US" sz="2800" dirty="0">
                <a:effectLst/>
                <a:latin typeface="Grundschrift" pitchFamily="2" charset="0"/>
                <a:ea typeface="Calibri" panose="020F0502020204030204" pitchFamily="34" charset="0"/>
                <a:cs typeface="Times New Roman" panose="02020603050405020304" pitchFamily="18" charset="0"/>
              </a:rPr>
              <a:t>Dear Experts at the Open Search Symposium,</a:t>
            </a:r>
            <a:endParaRPr lang="de-DE" sz="2800" dirty="0">
              <a:effectLst/>
              <a:latin typeface="Calibri" panose="020F0502020204030204" pitchFamily="34" charset="0"/>
              <a:ea typeface="Calibri" panose="020F0502020204030204" pitchFamily="34" charset="0"/>
              <a:cs typeface="Times New Roman" panose="02020603050405020304" pitchFamily="18" charset="0"/>
            </a:endParaRPr>
          </a:p>
          <a:p>
            <a:pPr marL="450215" indent="-450215">
              <a:lnSpc>
                <a:spcPct val="150000"/>
              </a:lnSpc>
            </a:pPr>
            <a:r>
              <a:rPr lang="en-US" sz="2800" dirty="0">
                <a:effectLst/>
                <a:latin typeface="Grundschrift" pitchFamily="2" charset="0"/>
                <a:ea typeface="Calibri" panose="020F0502020204030204" pitchFamily="34" charset="0"/>
                <a:cs typeface="Times New Roman" panose="02020603050405020304" pitchFamily="18" charset="0"/>
              </a:rPr>
              <a:t> </a:t>
            </a:r>
            <a:endParaRPr lang="de-DE" sz="2800" dirty="0">
              <a:effectLst/>
              <a:latin typeface="Calibri" panose="020F0502020204030204" pitchFamily="34" charset="0"/>
              <a:ea typeface="Calibri" panose="020F0502020204030204" pitchFamily="34" charset="0"/>
              <a:cs typeface="Times New Roman" panose="02020603050405020304" pitchFamily="18" charset="0"/>
            </a:endParaRPr>
          </a:p>
          <a:p>
            <a:pPr marL="450215" indent="-450215" algn="ctr">
              <a:lnSpc>
                <a:spcPct val="150000"/>
              </a:lnSpc>
            </a:pPr>
            <a:r>
              <a:rPr lang="en-US" sz="2800" dirty="0">
                <a:effectLst/>
                <a:latin typeface="Grundschrift" pitchFamily="2" charset="0"/>
                <a:ea typeface="Calibri" panose="020F0502020204030204" pitchFamily="34" charset="0"/>
                <a:cs typeface="Times New Roman" panose="02020603050405020304" pitchFamily="18" charset="0"/>
              </a:rPr>
              <a:t>My Name is Caroline and I have a question:</a:t>
            </a:r>
            <a:endParaRPr lang="de-DE" sz="2800" dirty="0">
              <a:effectLst/>
              <a:latin typeface="Calibri" panose="020F0502020204030204" pitchFamily="34" charset="0"/>
              <a:ea typeface="Calibri" panose="020F0502020204030204" pitchFamily="34" charset="0"/>
              <a:cs typeface="Times New Roman" panose="02020603050405020304" pitchFamily="18" charset="0"/>
            </a:endParaRPr>
          </a:p>
          <a:p>
            <a:pPr marL="450215" indent="-450215" algn="ctr">
              <a:lnSpc>
                <a:spcPct val="150000"/>
              </a:lnSpc>
            </a:pPr>
            <a:r>
              <a:rPr lang="en-US" sz="2800" dirty="0">
                <a:effectLst/>
                <a:latin typeface="Grundschrift" pitchFamily="2" charset="0"/>
                <a:ea typeface="Calibri" panose="020F0502020204030204" pitchFamily="34" charset="0"/>
                <a:cs typeface="Times New Roman" panose="02020603050405020304" pitchFamily="18" charset="0"/>
              </a:rPr>
              <a:t>Are there real people behind Google? I never saw one.</a:t>
            </a:r>
            <a:endParaRPr lang="de-DE" sz="2800" dirty="0">
              <a:effectLst/>
              <a:latin typeface="Calibri" panose="020F0502020204030204" pitchFamily="34" charset="0"/>
              <a:ea typeface="Calibri" panose="020F0502020204030204" pitchFamily="34" charset="0"/>
              <a:cs typeface="Times New Roman" panose="02020603050405020304" pitchFamily="18" charset="0"/>
            </a:endParaRPr>
          </a:p>
          <a:p>
            <a:pPr marL="450215" indent="-450215" algn="ctr">
              <a:lnSpc>
                <a:spcPct val="150000"/>
              </a:lnSpc>
            </a:pPr>
            <a:r>
              <a:rPr lang="en-US" sz="2800" dirty="0">
                <a:effectLst/>
                <a:latin typeface="Grundschrift" pitchFamily="2" charset="0"/>
                <a:ea typeface="Calibri" panose="020F0502020204030204" pitchFamily="34" charset="0"/>
                <a:cs typeface="Times New Roman" panose="02020603050405020304" pitchFamily="18" charset="0"/>
              </a:rPr>
              <a:t>What do they do?</a:t>
            </a:r>
            <a:endParaRPr lang="de-DE" sz="2800" dirty="0">
              <a:effectLst/>
              <a:latin typeface="Calibri" panose="020F0502020204030204" pitchFamily="34" charset="0"/>
              <a:ea typeface="Calibri" panose="020F0502020204030204" pitchFamily="34" charset="0"/>
              <a:cs typeface="Times New Roman" panose="02020603050405020304" pitchFamily="18" charset="0"/>
            </a:endParaRPr>
          </a:p>
          <a:p>
            <a:pPr marL="450215" indent="-450215" algn="ctr">
              <a:lnSpc>
                <a:spcPct val="150000"/>
              </a:lnSpc>
            </a:pPr>
            <a:r>
              <a:rPr lang="en-US" sz="2800" dirty="0">
                <a:effectLst/>
                <a:latin typeface="Grundschrift" pitchFamily="2" charset="0"/>
                <a:ea typeface="Calibri" panose="020F0502020204030204" pitchFamily="34" charset="0"/>
                <a:cs typeface="Times New Roman" panose="02020603050405020304" pitchFamily="18" charset="0"/>
              </a:rPr>
              <a:t>And what do you do at the Open Search Foundation?</a:t>
            </a:r>
            <a:endParaRPr lang="de-DE" sz="2800" dirty="0">
              <a:effectLst/>
              <a:latin typeface="Calibri" panose="020F0502020204030204" pitchFamily="34" charset="0"/>
              <a:ea typeface="Calibri" panose="020F0502020204030204" pitchFamily="34" charset="0"/>
              <a:cs typeface="Times New Roman" panose="02020603050405020304" pitchFamily="18" charset="0"/>
            </a:endParaRPr>
          </a:p>
          <a:p>
            <a:pPr marL="450215" indent="-450215">
              <a:lnSpc>
                <a:spcPct val="150000"/>
              </a:lnSpc>
            </a:pPr>
            <a:r>
              <a:rPr lang="en-US" sz="2800" dirty="0">
                <a:effectLst/>
                <a:latin typeface="Grundschrift" pitchFamily="2" charset="0"/>
                <a:ea typeface="Calibri" panose="020F0502020204030204" pitchFamily="34" charset="0"/>
                <a:cs typeface="Times New Roman" panose="02020603050405020304" pitchFamily="18" charset="0"/>
              </a:rPr>
              <a:t> </a:t>
            </a:r>
            <a:endParaRPr lang="de-DE" sz="2800" dirty="0">
              <a:effectLst/>
              <a:latin typeface="Calibri" panose="020F0502020204030204" pitchFamily="34" charset="0"/>
              <a:ea typeface="Calibri" panose="020F0502020204030204" pitchFamily="34" charset="0"/>
              <a:cs typeface="Times New Roman" panose="02020603050405020304" pitchFamily="18" charset="0"/>
            </a:endParaRPr>
          </a:p>
          <a:p>
            <a:pPr marL="450215" indent="-450215">
              <a:lnSpc>
                <a:spcPct val="150000"/>
              </a:lnSpc>
            </a:pPr>
            <a:r>
              <a:rPr lang="en-US" sz="2800" dirty="0">
                <a:effectLst/>
                <a:latin typeface="Grundschrift" pitchFamily="2" charset="0"/>
                <a:ea typeface="Calibri" panose="020F0502020204030204" pitchFamily="34" charset="0"/>
                <a:cs typeface="Times New Roman" panose="02020603050405020304" pitchFamily="18" charset="0"/>
              </a:rPr>
              <a:t>Best regards,</a:t>
            </a:r>
            <a:endParaRPr lang="de-DE" sz="2800" dirty="0">
              <a:effectLst/>
              <a:latin typeface="Calibri" panose="020F0502020204030204" pitchFamily="34" charset="0"/>
              <a:ea typeface="Calibri" panose="020F0502020204030204" pitchFamily="34" charset="0"/>
              <a:cs typeface="Times New Roman" panose="02020603050405020304" pitchFamily="18" charset="0"/>
            </a:endParaRPr>
          </a:p>
          <a:p>
            <a:pPr marL="450215" indent="-450215">
              <a:lnSpc>
                <a:spcPct val="150000"/>
              </a:lnSpc>
            </a:pPr>
            <a:r>
              <a:rPr lang="en-US" sz="2800" dirty="0">
                <a:effectLst/>
                <a:latin typeface="Grundschrift" pitchFamily="2" charset="0"/>
                <a:ea typeface="Calibri" panose="020F0502020204030204" pitchFamily="34" charset="0"/>
                <a:cs typeface="Times New Roman" panose="02020603050405020304" pitchFamily="18" charset="0"/>
              </a:rPr>
              <a:t>Caroline</a:t>
            </a:r>
            <a:endParaRPr lang="de-DE" sz="2800" dirty="0">
              <a:effectLst/>
              <a:latin typeface="Calibri" panose="020F0502020204030204" pitchFamily="34" charset="0"/>
              <a:ea typeface="Calibri" panose="020F0502020204030204" pitchFamily="34" charset="0"/>
              <a:cs typeface="Times New Roman" panose="02020603050405020304" pitchFamily="18" charset="0"/>
            </a:endParaRPr>
          </a:p>
          <a:p>
            <a:endParaRPr lang="de-DE" sz="5400" dirty="0"/>
          </a:p>
        </p:txBody>
      </p:sp>
      <p:sp>
        <p:nvSpPr>
          <p:cNvPr id="4" name="Fußzeilenplatzhalter 3">
            <a:extLst>
              <a:ext uri="{FF2B5EF4-FFF2-40B4-BE49-F238E27FC236}">
                <a16:creationId xmlns:a16="http://schemas.microsoft.com/office/drawing/2014/main" id="{50D5BC23-65CD-9687-2A31-9FB679B298CD}"/>
              </a:ext>
            </a:extLst>
          </p:cNvPr>
          <p:cNvSpPr>
            <a:spLocks noGrp="1"/>
          </p:cNvSpPr>
          <p:nvPr>
            <p:ph type="ftr" sz="quarter" idx="12"/>
          </p:nvPr>
        </p:nvSpPr>
        <p:spPr/>
        <p:txBody>
          <a:bodyPr/>
          <a:lstStyle/>
          <a:p>
            <a:pPr algn="ctr" defTabSz="650230">
              <a:defRPr/>
            </a:pPr>
            <a:r>
              <a:rPr lang="de-DE">
                <a:solidFill>
                  <a:prstClr val="white"/>
                </a:solidFill>
                <a:ea typeface="+mn-ea"/>
              </a:rPr>
              <a:t>Education+Literacy  ‧ #ossym 2022 ‧ Melanie Platz</a:t>
            </a:r>
            <a:endParaRPr lang="de-DE" dirty="0">
              <a:solidFill>
                <a:prstClr val="white"/>
              </a:solidFill>
              <a:ea typeface="+mn-ea"/>
            </a:endParaRPr>
          </a:p>
        </p:txBody>
      </p:sp>
      <p:sp>
        <p:nvSpPr>
          <p:cNvPr id="5" name="Foliennummernplatzhalter 4">
            <a:extLst>
              <a:ext uri="{FF2B5EF4-FFF2-40B4-BE49-F238E27FC236}">
                <a16:creationId xmlns:a16="http://schemas.microsoft.com/office/drawing/2014/main" id="{F6C0FBFB-EE11-9C0C-98A9-866019EC4DE5}"/>
              </a:ext>
            </a:extLst>
          </p:cNvPr>
          <p:cNvSpPr>
            <a:spLocks noGrp="1"/>
          </p:cNvSpPr>
          <p:nvPr>
            <p:ph type="sldNum" sz="quarter" idx="13"/>
          </p:nvPr>
        </p:nvSpPr>
        <p:spPr/>
        <p:txBody>
          <a:bodyPr/>
          <a:lstStyle/>
          <a:p>
            <a:pPr defTabSz="650230">
              <a:defRPr/>
            </a:pPr>
            <a:fld id="{1A90E5E7-075E-4463-AEF7-04E2DF91395C}" type="slidenum">
              <a:rPr lang="de-DE" altLang="de-DE" smtClean="0">
                <a:solidFill>
                  <a:prstClr val="white"/>
                </a:solidFill>
                <a:ea typeface="+mn-ea"/>
              </a:rPr>
              <a:pPr defTabSz="650230">
                <a:defRPr/>
              </a:pPr>
              <a:t>13</a:t>
            </a:fld>
            <a:endParaRPr lang="de-DE" altLang="de-DE" dirty="0">
              <a:solidFill>
                <a:prstClr val="white"/>
              </a:solidFill>
              <a:ea typeface="+mn-ea"/>
            </a:endParaRPr>
          </a:p>
        </p:txBody>
      </p:sp>
      <p:sp>
        <p:nvSpPr>
          <p:cNvPr id="6" name="Datumsplatzhalter 5">
            <a:extLst>
              <a:ext uri="{FF2B5EF4-FFF2-40B4-BE49-F238E27FC236}">
                <a16:creationId xmlns:a16="http://schemas.microsoft.com/office/drawing/2014/main" id="{8A687774-4ACD-3784-8F56-098FE14BB32F}"/>
              </a:ext>
            </a:extLst>
          </p:cNvPr>
          <p:cNvSpPr>
            <a:spLocks noGrp="1"/>
          </p:cNvSpPr>
          <p:nvPr>
            <p:ph type="dt" sz="half" idx="14"/>
          </p:nvPr>
        </p:nvSpPr>
        <p:spPr/>
        <p:txBody>
          <a:bodyPr/>
          <a:lstStyle/>
          <a:p>
            <a:pPr defTabSz="650230">
              <a:defRPr/>
            </a:pPr>
            <a:r>
              <a:rPr lang="de-DE">
                <a:solidFill>
                  <a:prstClr val="white"/>
                </a:solidFill>
                <a:ea typeface="+mn-ea"/>
              </a:rPr>
              <a:t>11.10.2022</a:t>
            </a:r>
            <a:endParaRPr lang="de-DE" dirty="0">
              <a:solidFill>
                <a:prstClr val="white"/>
              </a:solidFill>
              <a:ea typeface="+mn-ea"/>
            </a:endParaRPr>
          </a:p>
        </p:txBody>
      </p:sp>
      <p:sp>
        <p:nvSpPr>
          <p:cNvPr id="7" name="Rahmen 6">
            <a:extLst>
              <a:ext uri="{FF2B5EF4-FFF2-40B4-BE49-F238E27FC236}">
                <a16:creationId xmlns:a16="http://schemas.microsoft.com/office/drawing/2014/main" id="{31E45A8E-D80F-BEFE-6214-9B674B64AEAF}"/>
              </a:ext>
            </a:extLst>
          </p:cNvPr>
          <p:cNvSpPr/>
          <p:nvPr/>
        </p:nvSpPr>
        <p:spPr>
          <a:xfrm>
            <a:off x="0" y="1205654"/>
            <a:ext cx="13004800" cy="7703594"/>
          </a:xfrm>
          <a:prstGeom prst="frame">
            <a:avLst>
              <a:gd name="adj1" fmla="val 6131"/>
            </a:avLst>
          </a:prstGeom>
          <a:solidFill>
            <a:srgbClr val="FFC000"/>
          </a:solidFill>
          <a:ln/>
        </p:spPr>
        <p:style>
          <a:lnRef idx="3">
            <a:schemeClr val="lt1"/>
          </a:lnRef>
          <a:fillRef idx="1">
            <a:schemeClr val="accent3"/>
          </a:fillRef>
          <a:effectRef idx="1">
            <a:schemeClr val="accent3"/>
          </a:effectRef>
          <a:fontRef idx="minor">
            <a:schemeClr val="lt1"/>
          </a:fontRef>
        </p:style>
        <p:txBody>
          <a:bodyPr rtlCol="0" anchor="ctr"/>
          <a:lstStyle/>
          <a:p>
            <a:pPr algn="ctr"/>
            <a:endParaRPr lang="de-DE">
              <a:solidFill>
                <a:schemeClr val="tx1"/>
              </a:solidFill>
            </a:endParaRPr>
          </a:p>
        </p:txBody>
      </p:sp>
    </p:spTree>
    <p:extLst>
      <p:ext uri="{BB962C8B-B14F-4D97-AF65-F5344CB8AC3E}">
        <p14:creationId xmlns:p14="http://schemas.microsoft.com/office/powerpoint/2010/main" val="263137054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a:extLst>
              <a:ext uri="{FF2B5EF4-FFF2-40B4-BE49-F238E27FC236}">
                <a16:creationId xmlns:a16="http://schemas.microsoft.com/office/drawing/2014/main" id="{D9EE15D2-3486-7502-AD4A-FABA83E806C1}"/>
              </a:ext>
            </a:extLst>
          </p:cNvPr>
          <p:cNvSpPr>
            <a:spLocks noGrp="1"/>
          </p:cNvSpPr>
          <p:nvPr>
            <p:ph type="body" sz="quarter" idx="10"/>
          </p:nvPr>
        </p:nvSpPr>
        <p:spPr/>
        <p:txBody>
          <a:bodyPr/>
          <a:lstStyle/>
          <a:p>
            <a:r>
              <a:rPr lang="de-DE" dirty="0" err="1"/>
              <a:t>Children‘s</a:t>
            </a:r>
            <a:r>
              <a:rPr lang="de-DE" dirty="0"/>
              <a:t> Questions</a:t>
            </a:r>
          </a:p>
        </p:txBody>
      </p:sp>
      <p:sp>
        <p:nvSpPr>
          <p:cNvPr id="3" name="Textplatzhalter 2">
            <a:extLst>
              <a:ext uri="{FF2B5EF4-FFF2-40B4-BE49-F238E27FC236}">
                <a16:creationId xmlns:a16="http://schemas.microsoft.com/office/drawing/2014/main" id="{A118E15D-4D84-C67D-ABDD-E3C34F548FD9}"/>
              </a:ext>
            </a:extLst>
          </p:cNvPr>
          <p:cNvSpPr>
            <a:spLocks noGrp="1"/>
          </p:cNvSpPr>
          <p:nvPr>
            <p:ph type="body" sz="quarter" idx="11"/>
          </p:nvPr>
        </p:nvSpPr>
        <p:spPr/>
        <p:txBody>
          <a:bodyPr/>
          <a:lstStyle/>
          <a:p>
            <a:pPr marL="450215" indent="-450215">
              <a:lnSpc>
                <a:spcPct val="150000"/>
              </a:lnSpc>
            </a:pPr>
            <a:r>
              <a:rPr lang="en-US" sz="2800" dirty="0">
                <a:effectLst/>
                <a:latin typeface="Grundschrift" pitchFamily="2" charset="0"/>
                <a:ea typeface="Calibri" panose="020F0502020204030204" pitchFamily="34" charset="0"/>
                <a:cs typeface="Times New Roman" panose="02020603050405020304" pitchFamily="18" charset="0"/>
              </a:rPr>
              <a:t>Dear Experts at the Open Search Symposium,</a:t>
            </a:r>
            <a:endParaRPr lang="de-DE" sz="2800" dirty="0">
              <a:effectLst/>
              <a:latin typeface="Calibri" panose="020F0502020204030204" pitchFamily="34" charset="0"/>
              <a:ea typeface="Calibri" panose="020F0502020204030204" pitchFamily="34" charset="0"/>
              <a:cs typeface="Times New Roman" panose="02020603050405020304" pitchFamily="18" charset="0"/>
            </a:endParaRPr>
          </a:p>
          <a:p>
            <a:pPr marL="450215" indent="-450215" algn="ctr">
              <a:lnSpc>
                <a:spcPct val="150000"/>
              </a:lnSpc>
            </a:pPr>
            <a:r>
              <a:rPr lang="en-US" sz="2800" dirty="0">
                <a:effectLst/>
                <a:latin typeface="Grundschrift" pitchFamily="2" charset="0"/>
                <a:ea typeface="Calibri" panose="020F0502020204030204" pitchFamily="34" charset="0"/>
                <a:cs typeface="Times New Roman" panose="02020603050405020304" pitchFamily="18" charset="0"/>
              </a:rPr>
              <a:t>My name is Daniel and my parents do not allow me to go to the internet alone or to use Google, because they say it is not safe and that there are websites that are not safe.</a:t>
            </a:r>
            <a:endParaRPr lang="de-DE" sz="2800" dirty="0">
              <a:effectLst/>
              <a:latin typeface="Calibri" panose="020F0502020204030204" pitchFamily="34" charset="0"/>
              <a:ea typeface="Calibri" panose="020F0502020204030204" pitchFamily="34" charset="0"/>
              <a:cs typeface="Times New Roman" panose="02020603050405020304" pitchFamily="18" charset="0"/>
            </a:endParaRPr>
          </a:p>
          <a:p>
            <a:pPr marL="450215" indent="-450215" algn="ctr">
              <a:lnSpc>
                <a:spcPct val="150000"/>
              </a:lnSpc>
            </a:pPr>
            <a:r>
              <a:rPr lang="en-US" sz="2800" dirty="0">
                <a:effectLst/>
                <a:latin typeface="Grundschrift" pitchFamily="2" charset="0"/>
                <a:ea typeface="Calibri" panose="020F0502020204030204" pitchFamily="34" charset="0"/>
                <a:cs typeface="Times New Roman" panose="02020603050405020304" pitchFamily="18" charset="0"/>
              </a:rPr>
              <a:t>What can I do?</a:t>
            </a:r>
            <a:endParaRPr lang="de-DE" sz="2800" dirty="0">
              <a:effectLst/>
              <a:latin typeface="Calibri" panose="020F0502020204030204" pitchFamily="34" charset="0"/>
              <a:ea typeface="Calibri" panose="020F0502020204030204" pitchFamily="34" charset="0"/>
              <a:cs typeface="Times New Roman" panose="02020603050405020304" pitchFamily="18" charset="0"/>
            </a:endParaRPr>
          </a:p>
          <a:p>
            <a:pPr marL="450215" indent="-450215" algn="ctr">
              <a:lnSpc>
                <a:spcPct val="150000"/>
              </a:lnSpc>
            </a:pPr>
            <a:r>
              <a:rPr lang="en-US" sz="2800" dirty="0">
                <a:effectLst/>
                <a:latin typeface="Grundschrift" pitchFamily="2" charset="0"/>
                <a:ea typeface="Calibri" panose="020F0502020204030204" pitchFamily="34" charset="0"/>
                <a:cs typeface="Times New Roman" panose="02020603050405020304" pitchFamily="18" charset="0"/>
              </a:rPr>
              <a:t>Do you at the Open Search Foundation know which website is safe and which is not?</a:t>
            </a:r>
            <a:endParaRPr lang="de-DE" sz="2800" dirty="0">
              <a:effectLst/>
              <a:latin typeface="Calibri" panose="020F0502020204030204" pitchFamily="34" charset="0"/>
              <a:ea typeface="Calibri" panose="020F0502020204030204" pitchFamily="34" charset="0"/>
              <a:cs typeface="Times New Roman" panose="02020603050405020304" pitchFamily="18" charset="0"/>
            </a:endParaRPr>
          </a:p>
          <a:p>
            <a:pPr marL="450215" indent="-450215">
              <a:lnSpc>
                <a:spcPct val="150000"/>
              </a:lnSpc>
            </a:pPr>
            <a:r>
              <a:rPr lang="en-US" sz="2800" dirty="0">
                <a:effectLst/>
                <a:latin typeface="Grundschrift" pitchFamily="2" charset="0"/>
                <a:ea typeface="Calibri" panose="020F0502020204030204" pitchFamily="34" charset="0"/>
                <a:cs typeface="Times New Roman" panose="02020603050405020304" pitchFamily="18" charset="0"/>
              </a:rPr>
              <a:t>Best regards,</a:t>
            </a:r>
            <a:endParaRPr lang="de-DE" sz="2800" dirty="0">
              <a:effectLst/>
              <a:latin typeface="Calibri" panose="020F0502020204030204" pitchFamily="34" charset="0"/>
              <a:ea typeface="Calibri" panose="020F0502020204030204" pitchFamily="34" charset="0"/>
              <a:cs typeface="Times New Roman" panose="02020603050405020304" pitchFamily="18" charset="0"/>
            </a:endParaRPr>
          </a:p>
          <a:p>
            <a:pPr marL="450215" indent="-450215">
              <a:lnSpc>
                <a:spcPct val="150000"/>
              </a:lnSpc>
            </a:pPr>
            <a:r>
              <a:rPr lang="en-US" sz="2800" dirty="0">
                <a:effectLst/>
                <a:latin typeface="Grundschrift" pitchFamily="2" charset="0"/>
                <a:ea typeface="Calibri" panose="020F0502020204030204" pitchFamily="34" charset="0"/>
                <a:cs typeface="Times New Roman" panose="02020603050405020304" pitchFamily="18" charset="0"/>
              </a:rPr>
              <a:t>Daniel</a:t>
            </a:r>
            <a:endParaRPr lang="de-DE" sz="2800" dirty="0">
              <a:effectLst/>
              <a:latin typeface="Calibri" panose="020F0502020204030204" pitchFamily="34" charset="0"/>
              <a:ea typeface="Calibri" panose="020F0502020204030204" pitchFamily="34" charset="0"/>
              <a:cs typeface="Times New Roman" panose="02020603050405020304" pitchFamily="18" charset="0"/>
            </a:endParaRPr>
          </a:p>
          <a:p>
            <a:endParaRPr lang="de-DE" sz="7200" dirty="0"/>
          </a:p>
        </p:txBody>
      </p:sp>
      <p:sp>
        <p:nvSpPr>
          <p:cNvPr id="4" name="Fußzeilenplatzhalter 3">
            <a:extLst>
              <a:ext uri="{FF2B5EF4-FFF2-40B4-BE49-F238E27FC236}">
                <a16:creationId xmlns:a16="http://schemas.microsoft.com/office/drawing/2014/main" id="{50D5BC23-65CD-9687-2A31-9FB679B298CD}"/>
              </a:ext>
            </a:extLst>
          </p:cNvPr>
          <p:cNvSpPr>
            <a:spLocks noGrp="1"/>
          </p:cNvSpPr>
          <p:nvPr>
            <p:ph type="ftr" sz="quarter" idx="12"/>
          </p:nvPr>
        </p:nvSpPr>
        <p:spPr/>
        <p:txBody>
          <a:bodyPr/>
          <a:lstStyle/>
          <a:p>
            <a:pPr algn="ctr" defTabSz="650230">
              <a:defRPr/>
            </a:pPr>
            <a:r>
              <a:rPr lang="de-DE">
                <a:solidFill>
                  <a:prstClr val="white"/>
                </a:solidFill>
                <a:ea typeface="+mn-ea"/>
              </a:rPr>
              <a:t>Education+Literacy  ‧ #ossym 2022 ‧ Melanie Platz</a:t>
            </a:r>
            <a:endParaRPr lang="de-DE" dirty="0">
              <a:solidFill>
                <a:prstClr val="white"/>
              </a:solidFill>
              <a:ea typeface="+mn-ea"/>
            </a:endParaRPr>
          </a:p>
        </p:txBody>
      </p:sp>
      <p:sp>
        <p:nvSpPr>
          <p:cNvPr id="5" name="Foliennummernplatzhalter 4">
            <a:extLst>
              <a:ext uri="{FF2B5EF4-FFF2-40B4-BE49-F238E27FC236}">
                <a16:creationId xmlns:a16="http://schemas.microsoft.com/office/drawing/2014/main" id="{F6C0FBFB-EE11-9C0C-98A9-866019EC4DE5}"/>
              </a:ext>
            </a:extLst>
          </p:cNvPr>
          <p:cNvSpPr>
            <a:spLocks noGrp="1"/>
          </p:cNvSpPr>
          <p:nvPr>
            <p:ph type="sldNum" sz="quarter" idx="13"/>
          </p:nvPr>
        </p:nvSpPr>
        <p:spPr/>
        <p:txBody>
          <a:bodyPr/>
          <a:lstStyle/>
          <a:p>
            <a:pPr defTabSz="650230">
              <a:defRPr/>
            </a:pPr>
            <a:fld id="{1A90E5E7-075E-4463-AEF7-04E2DF91395C}" type="slidenum">
              <a:rPr lang="de-DE" altLang="de-DE" smtClean="0">
                <a:solidFill>
                  <a:prstClr val="white"/>
                </a:solidFill>
                <a:ea typeface="+mn-ea"/>
              </a:rPr>
              <a:pPr defTabSz="650230">
                <a:defRPr/>
              </a:pPr>
              <a:t>14</a:t>
            </a:fld>
            <a:endParaRPr lang="de-DE" altLang="de-DE" dirty="0">
              <a:solidFill>
                <a:prstClr val="white"/>
              </a:solidFill>
              <a:ea typeface="+mn-ea"/>
            </a:endParaRPr>
          </a:p>
        </p:txBody>
      </p:sp>
      <p:sp>
        <p:nvSpPr>
          <p:cNvPr id="6" name="Datumsplatzhalter 5">
            <a:extLst>
              <a:ext uri="{FF2B5EF4-FFF2-40B4-BE49-F238E27FC236}">
                <a16:creationId xmlns:a16="http://schemas.microsoft.com/office/drawing/2014/main" id="{8A687774-4ACD-3784-8F56-098FE14BB32F}"/>
              </a:ext>
            </a:extLst>
          </p:cNvPr>
          <p:cNvSpPr>
            <a:spLocks noGrp="1"/>
          </p:cNvSpPr>
          <p:nvPr>
            <p:ph type="dt" sz="half" idx="14"/>
          </p:nvPr>
        </p:nvSpPr>
        <p:spPr/>
        <p:txBody>
          <a:bodyPr/>
          <a:lstStyle/>
          <a:p>
            <a:pPr defTabSz="650230">
              <a:defRPr/>
            </a:pPr>
            <a:r>
              <a:rPr lang="de-DE">
                <a:solidFill>
                  <a:prstClr val="white"/>
                </a:solidFill>
                <a:ea typeface="+mn-ea"/>
              </a:rPr>
              <a:t>11.10.2022</a:t>
            </a:r>
            <a:endParaRPr lang="de-DE" dirty="0">
              <a:solidFill>
                <a:prstClr val="white"/>
              </a:solidFill>
              <a:ea typeface="+mn-ea"/>
            </a:endParaRPr>
          </a:p>
        </p:txBody>
      </p:sp>
      <p:sp>
        <p:nvSpPr>
          <p:cNvPr id="7" name="Rahmen 6">
            <a:extLst>
              <a:ext uri="{FF2B5EF4-FFF2-40B4-BE49-F238E27FC236}">
                <a16:creationId xmlns:a16="http://schemas.microsoft.com/office/drawing/2014/main" id="{31E45A8E-D80F-BEFE-6214-9B674B64AEAF}"/>
              </a:ext>
            </a:extLst>
          </p:cNvPr>
          <p:cNvSpPr/>
          <p:nvPr/>
        </p:nvSpPr>
        <p:spPr>
          <a:xfrm>
            <a:off x="0" y="1205654"/>
            <a:ext cx="13004800" cy="7703594"/>
          </a:xfrm>
          <a:prstGeom prst="frame">
            <a:avLst>
              <a:gd name="adj1" fmla="val 6131"/>
            </a:avLst>
          </a:prstGeom>
          <a:solidFill>
            <a:schemeClr val="tx2">
              <a:lumMod val="40000"/>
              <a:lumOff val="60000"/>
            </a:schemeClr>
          </a:solidFill>
          <a:ln/>
        </p:spPr>
        <p:style>
          <a:lnRef idx="3">
            <a:schemeClr val="lt1"/>
          </a:lnRef>
          <a:fillRef idx="1">
            <a:schemeClr val="accent3"/>
          </a:fillRef>
          <a:effectRef idx="1">
            <a:schemeClr val="accent3"/>
          </a:effectRef>
          <a:fontRef idx="minor">
            <a:schemeClr val="lt1"/>
          </a:fontRef>
        </p:style>
        <p:txBody>
          <a:bodyPr rtlCol="0" anchor="ctr"/>
          <a:lstStyle/>
          <a:p>
            <a:pPr algn="ctr"/>
            <a:endParaRPr lang="de-DE">
              <a:solidFill>
                <a:schemeClr val="tx1"/>
              </a:solidFill>
            </a:endParaRPr>
          </a:p>
        </p:txBody>
      </p:sp>
    </p:spTree>
    <p:extLst>
      <p:ext uri="{BB962C8B-B14F-4D97-AF65-F5344CB8AC3E}">
        <p14:creationId xmlns:p14="http://schemas.microsoft.com/office/powerpoint/2010/main" val="178271306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a:extLst>
              <a:ext uri="{FF2B5EF4-FFF2-40B4-BE49-F238E27FC236}">
                <a16:creationId xmlns:a16="http://schemas.microsoft.com/office/drawing/2014/main" id="{D9EE15D2-3486-7502-AD4A-FABA83E806C1}"/>
              </a:ext>
            </a:extLst>
          </p:cNvPr>
          <p:cNvSpPr>
            <a:spLocks noGrp="1"/>
          </p:cNvSpPr>
          <p:nvPr>
            <p:ph type="body" sz="quarter" idx="10"/>
          </p:nvPr>
        </p:nvSpPr>
        <p:spPr/>
        <p:txBody>
          <a:bodyPr/>
          <a:lstStyle/>
          <a:p>
            <a:r>
              <a:rPr lang="de-DE" dirty="0" err="1"/>
              <a:t>Children‘s</a:t>
            </a:r>
            <a:r>
              <a:rPr lang="de-DE" dirty="0"/>
              <a:t> Questions</a:t>
            </a:r>
          </a:p>
        </p:txBody>
      </p:sp>
      <p:sp>
        <p:nvSpPr>
          <p:cNvPr id="3" name="Textplatzhalter 2">
            <a:extLst>
              <a:ext uri="{FF2B5EF4-FFF2-40B4-BE49-F238E27FC236}">
                <a16:creationId xmlns:a16="http://schemas.microsoft.com/office/drawing/2014/main" id="{A118E15D-4D84-C67D-ABDD-E3C34F548FD9}"/>
              </a:ext>
            </a:extLst>
          </p:cNvPr>
          <p:cNvSpPr>
            <a:spLocks noGrp="1"/>
          </p:cNvSpPr>
          <p:nvPr>
            <p:ph type="body" sz="quarter" idx="11"/>
          </p:nvPr>
        </p:nvSpPr>
        <p:spPr/>
        <p:txBody>
          <a:bodyPr/>
          <a:lstStyle/>
          <a:p>
            <a:pPr marL="450215" indent="-450215">
              <a:lnSpc>
                <a:spcPct val="150000"/>
              </a:lnSpc>
            </a:pPr>
            <a:r>
              <a:rPr lang="en-US" sz="2800" dirty="0">
                <a:effectLst/>
                <a:latin typeface="Grundschrift" pitchFamily="2" charset="0"/>
                <a:ea typeface="Calibri" panose="020F0502020204030204" pitchFamily="34" charset="0"/>
                <a:cs typeface="Times New Roman" panose="02020603050405020304" pitchFamily="18" charset="0"/>
              </a:rPr>
              <a:t>Dear Experts at the Open Search Symposium,</a:t>
            </a:r>
            <a:endParaRPr lang="de-DE" sz="2800" dirty="0">
              <a:effectLst/>
              <a:latin typeface="Calibri" panose="020F0502020204030204" pitchFamily="34" charset="0"/>
              <a:ea typeface="Calibri" panose="020F0502020204030204" pitchFamily="34" charset="0"/>
              <a:cs typeface="Times New Roman" panose="02020603050405020304" pitchFamily="18" charset="0"/>
            </a:endParaRPr>
          </a:p>
          <a:p>
            <a:pPr marL="450215" indent="-450215">
              <a:lnSpc>
                <a:spcPct val="150000"/>
              </a:lnSpc>
            </a:pPr>
            <a:r>
              <a:rPr lang="en-US" sz="2800" dirty="0">
                <a:effectLst/>
                <a:latin typeface="Grundschrift" pitchFamily="2" charset="0"/>
                <a:ea typeface="Calibri" panose="020F0502020204030204" pitchFamily="34" charset="0"/>
                <a:cs typeface="Times New Roman" panose="02020603050405020304" pitchFamily="18" charset="0"/>
              </a:rPr>
              <a:t> </a:t>
            </a:r>
            <a:endParaRPr lang="de-DE" sz="2800" dirty="0">
              <a:effectLst/>
              <a:latin typeface="Calibri" panose="020F0502020204030204" pitchFamily="34" charset="0"/>
              <a:ea typeface="Calibri" panose="020F0502020204030204" pitchFamily="34" charset="0"/>
              <a:cs typeface="Times New Roman" panose="02020603050405020304" pitchFamily="18" charset="0"/>
            </a:endParaRPr>
          </a:p>
          <a:p>
            <a:pPr marL="450215" indent="-450215" algn="ctr">
              <a:lnSpc>
                <a:spcPct val="150000"/>
              </a:lnSpc>
            </a:pPr>
            <a:r>
              <a:rPr lang="en-US" sz="2800" dirty="0">
                <a:effectLst/>
                <a:latin typeface="Grundschrift" pitchFamily="2" charset="0"/>
                <a:ea typeface="Calibri" panose="020F0502020204030204" pitchFamily="34" charset="0"/>
                <a:cs typeface="Times New Roman" panose="02020603050405020304" pitchFamily="18" charset="0"/>
              </a:rPr>
              <a:t>My name is Ella and I have a question.</a:t>
            </a:r>
            <a:endParaRPr lang="de-DE" sz="2800" dirty="0">
              <a:effectLst/>
              <a:latin typeface="Calibri" panose="020F0502020204030204" pitchFamily="34" charset="0"/>
              <a:ea typeface="Calibri" panose="020F0502020204030204" pitchFamily="34" charset="0"/>
              <a:cs typeface="Times New Roman" panose="02020603050405020304" pitchFamily="18" charset="0"/>
            </a:endParaRPr>
          </a:p>
          <a:p>
            <a:pPr marL="450215" indent="-450215" algn="ctr">
              <a:lnSpc>
                <a:spcPct val="150000"/>
              </a:lnSpc>
            </a:pPr>
            <a:r>
              <a:rPr lang="en-US" sz="2800" dirty="0">
                <a:effectLst/>
                <a:latin typeface="Grundschrift" pitchFamily="2" charset="0"/>
                <a:ea typeface="Calibri" panose="020F0502020204030204" pitchFamily="34" charset="0"/>
                <a:cs typeface="Times New Roman" panose="02020603050405020304" pitchFamily="18" charset="0"/>
              </a:rPr>
              <a:t>You say on your homepage, that the internet was meant to be free.</a:t>
            </a:r>
            <a:endParaRPr lang="de-DE" sz="2800" dirty="0">
              <a:effectLst/>
              <a:latin typeface="Calibri" panose="020F0502020204030204" pitchFamily="34" charset="0"/>
              <a:ea typeface="Calibri" panose="020F0502020204030204" pitchFamily="34" charset="0"/>
              <a:cs typeface="Times New Roman" panose="02020603050405020304" pitchFamily="18" charset="0"/>
            </a:endParaRPr>
          </a:p>
          <a:p>
            <a:pPr marL="450215" indent="-450215" algn="ctr">
              <a:lnSpc>
                <a:spcPct val="150000"/>
              </a:lnSpc>
            </a:pPr>
            <a:r>
              <a:rPr lang="en-US" sz="2800" dirty="0">
                <a:effectLst/>
                <a:latin typeface="Grundschrift" pitchFamily="2" charset="0"/>
                <a:ea typeface="Calibri" panose="020F0502020204030204" pitchFamily="34" charset="0"/>
                <a:cs typeface="Times New Roman" panose="02020603050405020304" pitchFamily="18" charset="0"/>
              </a:rPr>
              <a:t>Why is it not free?</a:t>
            </a:r>
            <a:endParaRPr lang="de-DE" sz="2800" dirty="0">
              <a:effectLst/>
              <a:latin typeface="Calibri" panose="020F0502020204030204" pitchFamily="34" charset="0"/>
              <a:ea typeface="Calibri" panose="020F0502020204030204" pitchFamily="34" charset="0"/>
              <a:cs typeface="Times New Roman" panose="02020603050405020304" pitchFamily="18" charset="0"/>
            </a:endParaRPr>
          </a:p>
          <a:p>
            <a:pPr marL="450215" indent="-450215" algn="ctr">
              <a:lnSpc>
                <a:spcPct val="150000"/>
              </a:lnSpc>
            </a:pPr>
            <a:r>
              <a:rPr lang="en-US" sz="2800" dirty="0">
                <a:effectLst/>
                <a:latin typeface="Grundschrift" pitchFamily="2" charset="0"/>
                <a:ea typeface="Calibri" panose="020F0502020204030204" pitchFamily="34" charset="0"/>
                <a:cs typeface="Times New Roman" panose="02020603050405020304" pitchFamily="18" charset="0"/>
              </a:rPr>
              <a:t>And how do you plan to free it?</a:t>
            </a:r>
            <a:endParaRPr lang="de-DE" sz="2800" dirty="0">
              <a:effectLst/>
              <a:latin typeface="Calibri" panose="020F0502020204030204" pitchFamily="34" charset="0"/>
              <a:ea typeface="Calibri" panose="020F0502020204030204" pitchFamily="34" charset="0"/>
              <a:cs typeface="Times New Roman" panose="02020603050405020304" pitchFamily="18" charset="0"/>
            </a:endParaRPr>
          </a:p>
          <a:p>
            <a:pPr marL="450215" indent="-450215" algn="ctr">
              <a:lnSpc>
                <a:spcPct val="150000"/>
              </a:lnSpc>
            </a:pPr>
            <a:r>
              <a:rPr lang="en-US" sz="2800" dirty="0">
                <a:effectLst/>
                <a:latin typeface="Grundschrift" pitchFamily="2" charset="0"/>
                <a:ea typeface="Calibri" panose="020F0502020204030204" pitchFamily="34" charset="0"/>
                <a:cs typeface="Times New Roman" panose="02020603050405020304" pitchFamily="18" charset="0"/>
              </a:rPr>
              <a:t>Can I help?</a:t>
            </a:r>
            <a:endParaRPr lang="de-DE" sz="2800" dirty="0">
              <a:effectLst/>
              <a:latin typeface="Calibri" panose="020F0502020204030204" pitchFamily="34" charset="0"/>
              <a:ea typeface="Calibri" panose="020F0502020204030204" pitchFamily="34" charset="0"/>
              <a:cs typeface="Times New Roman" panose="02020603050405020304" pitchFamily="18" charset="0"/>
            </a:endParaRPr>
          </a:p>
          <a:p>
            <a:pPr marL="450215" indent="-450215">
              <a:lnSpc>
                <a:spcPct val="150000"/>
              </a:lnSpc>
            </a:pPr>
            <a:r>
              <a:rPr lang="en-US" sz="2800" dirty="0">
                <a:effectLst/>
                <a:latin typeface="Grundschrift" pitchFamily="2" charset="0"/>
                <a:ea typeface="Calibri" panose="020F0502020204030204" pitchFamily="34" charset="0"/>
                <a:cs typeface="Times New Roman" panose="02020603050405020304" pitchFamily="18" charset="0"/>
              </a:rPr>
              <a:t>Best regards,</a:t>
            </a:r>
            <a:endParaRPr lang="de-DE" sz="2800" dirty="0">
              <a:effectLst/>
              <a:latin typeface="Calibri" panose="020F0502020204030204" pitchFamily="34" charset="0"/>
              <a:ea typeface="Calibri" panose="020F0502020204030204" pitchFamily="34" charset="0"/>
              <a:cs typeface="Times New Roman" panose="02020603050405020304" pitchFamily="18" charset="0"/>
            </a:endParaRPr>
          </a:p>
          <a:p>
            <a:pPr marL="450215" indent="-450215">
              <a:lnSpc>
                <a:spcPct val="150000"/>
              </a:lnSpc>
            </a:pPr>
            <a:r>
              <a:rPr lang="en-US" sz="2800" dirty="0">
                <a:effectLst/>
                <a:latin typeface="Grundschrift" pitchFamily="2" charset="0"/>
                <a:ea typeface="Calibri" panose="020F0502020204030204" pitchFamily="34" charset="0"/>
                <a:cs typeface="Times New Roman" panose="02020603050405020304" pitchFamily="18" charset="0"/>
              </a:rPr>
              <a:t>Ella</a:t>
            </a:r>
            <a:endParaRPr lang="de-DE" sz="2800" dirty="0">
              <a:effectLst/>
              <a:latin typeface="Calibri" panose="020F0502020204030204" pitchFamily="34" charset="0"/>
              <a:ea typeface="Calibri" panose="020F0502020204030204" pitchFamily="34" charset="0"/>
              <a:cs typeface="Times New Roman" panose="02020603050405020304" pitchFamily="18" charset="0"/>
            </a:endParaRPr>
          </a:p>
          <a:p>
            <a:endParaRPr lang="de-DE" sz="2400" dirty="0"/>
          </a:p>
        </p:txBody>
      </p:sp>
      <p:sp>
        <p:nvSpPr>
          <p:cNvPr id="4" name="Fußzeilenplatzhalter 3">
            <a:extLst>
              <a:ext uri="{FF2B5EF4-FFF2-40B4-BE49-F238E27FC236}">
                <a16:creationId xmlns:a16="http://schemas.microsoft.com/office/drawing/2014/main" id="{50D5BC23-65CD-9687-2A31-9FB679B298CD}"/>
              </a:ext>
            </a:extLst>
          </p:cNvPr>
          <p:cNvSpPr>
            <a:spLocks noGrp="1"/>
          </p:cNvSpPr>
          <p:nvPr>
            <p:ph type="ftr" sz="quarter" idx="12"/>
          </p:nvPr>
        </p:nvSpPr>
        <p:spPr/>
        <p:txBody>
          <a:bodyPr/>
          <a:lstStyle/>
          <a:p>
            <a:pPr algn="ctr" defTabSz="650230">
              <a:defRPr/>
            </a:pPr>
            <a:r>
              <a:rPr lang="de-DE">
                <a:solidFill>
                  <a:prstClr val="white"/>
                </a:solidFill>
                <a:ea typeface="+mn-ea"/>
              </a:rPr>
              <a:t>Education+Literacy  ‧ #ossym 2022 ‧ Melanie Platz</a:t>
            </a:r>
            <a:endParaRPr lang="de-DE" dirty="0">
              <a:solidFill>
                <a:prstClr val="white"/>
              </a:solidFill>
              <a:ea typeface="+mn-ea"/>
            </a:endParaRPr>
          </a:p>
        </p:txBody>
      </p:sp>
      <p:sp>
        <p:nvSpPr>
          <p:cNvPr id="5" name="Foliennummernplatzhalter 4">
            <a:extLst>
              <a:ext uri="{FF2B5EF4-FFF2-40B4-BE49-F238E27FC236}">
                <a16:creationId xmlns:a16="http://schemas.microsoft.com/office/drawing/2014/main" id="{F6C0FBFB-EE11-9C0C-98A9-866019EC4DE5}"/>
              </a:ext>
            </a:extLst>
          </p:cNvPr>
          <p:cNvSpPr>
            <a:spLocks noGrp="1"/>
          </p:cNvSpPr>
          <p:nvPr>
            <p:ph type="sldNum" sz="quarter" idx="13"/>
          </p:nvPr>
        </p:nvSpPr>
        <p:spPr/>
        <p:txBody>
          <a:bodyPr/>
          <a:lstStyle/>
          <a:p>
            <a:pPr defTabSz="650230">
              <a:defRPr/>
            </a:pPr>
            <a:fld id="{1A90E5E7-075E-4463-AEF7-04E2DF91395C}" type="slidenum">
              <a:rPr lang="de-DE" altLang="de-DE" smtClean="0">
                <a:solidFill>
                  <a:prstClr val="white"/>
                </a:solidFill>
                <a:ea typeface="+mn-ea"/>
              </a:rPr>
              <a:pPr defTabSz="650230">
                <a:defRPr/>
              </a:pPr>
              <a:t>15</a:t>
            </a:fld>
            <a:endParaRPr lang="de-DE" altLang="de-DE" dirty="0">
              <a:solidFill>
                <a:prstClr val="white"/>
              </a:solidFill>
              <a:ea typeface="+mn-ea"/>
            </a:endParaRPr>
          </a:p>
        </p:txBody>
      </p:sp>
      <p:sp>
        <p:nvSpPr>
          <p:cNvPr id="6" name="Datumsplatzhalter 5">
            <a:extLst>
              <a:ext uri="{FF2B5EF4-FFF2-40B4-BE49-F238E27FC236}">
                <a16:creationId xmlns:a16="http://schemas.microsoft.com/office/drawing/2014/main" id="{8A687774-4ACD-3784-8F56-098FE14BB32F}"/>
              </a:ext>
            </a:extLst>
          </p:cNvPr>
          <p:cNvSpPr>
            <a:spLocks noGrp="1"/>
          </p:cNvSpPr>
          <p:nvPr>
            <p:ph type="dt" sz="half" idx="14"/>
          </p:nvPr>
        </p:nvSpPr>
        <p:spPr/>
        <p:txBody>
          <a:bodyPr/>
          <a:lstStyle/>
          <a:p>
            <a:pPr defTabSz="650230">
              <a:defRPr/>
            </a:pPr>
            <a:r>
              <a:rPr lang="de-DE">
                <a:solidFill>
                  <a:prstClr val="white"/>
                </a:solidFill>
                <a:ea typeface="+mn-ea"/>
              </a:rPr>
              <a:t>11.10.2022</a:t>
            </a:r>
            <a:endParaRPr lang="de-DE" dirty="0">
              <a:solidFill>
                <a:prstClr val="white"/>
              </a:solidFill>
              <a:ea typeface="+mn-ea"/>
            </a:endParaRPr>
          </a:p>
        </p:txBody>
      </p:sp>
      <p:sp>
        <p:nvSpPr>
          <p:cNvPr id="7" name="Rahmen 6">
            <a:extLst>
              <a:ext uri="{FF2B5EF4-FFF2-40B4-BE49-F238E27FC236}">
                <a16:creationId xmlns:a16="http://schemas.microsoft.com/office/drawing/2014/main" id="{31E45A8E-D80F-BEFE-6214-9B674B64AEAF}"/>
              </a:ext>
            </a:extLst>
          </p:cNvPr>
          <p:cNvSpPr/>
          <p:nvPr/>
        </p:nvSpPr>
        <p:spPr>
          <a:xfrm>
            <a:off x="0" y="1205654"/>
            <a:ext cx="13004800" cy="7703594"/>
          </a:xfrm>
          <a:prstGeom prst="frame">
            <a:avLst>
              <a:gd name="adj1" fmla="val 6131"/>
            </a:avLst>
          </a:prstGeom>
          <a:solidFill>
            <a:srgbClr val="92D050"/>
          </a:solidFill>
          <a:ln/>
        </p:spPr>
        <p:style>
          <a:lnRef idx="3">
            <a:schemeClr val="lt1"/>
          </a:lnRef>
          <a:fillRef idx="1">
            <a:schemeClr val="accent3"/>
          </a:fillRef>
          <a:effectRef idx="1">
            <a:schemeClr val="accent3"/>
          </a:effectRef>
          <a:fontRef idx="minor">
            <a:schemeClr val="lt1"/>
          </a:fontRef>
        </p:style>
        <p:txBody>
          <a:bodyPr rtlCol="0" anchor="ctr"/>
          <a:lstStyle/>
          <a:p>
            <a:pPr algn="ctr"/>
            <a:endParaRPr lang="de-DE">
              <a:solidFill>
                <a:schemeClr val="tx1"/>
              </a:solidFill>
            </a:endParaRPr>
          </a:p>
        </p:txBody>
      </p:sp>
    </p:spTree>
    <p:extLst>
      <p:ext uri="{BB962C8B-B14F-4D97-AF65-F5344CB8AC3E}">
        <p14:creationId xmlns:p14="http://schemas.microsoft.com/office/powerpoint/2010/main" val="247918901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platzhalter 5">
            <a:extLst>
              <a:ext uri="{FF2B5EF4-FFF2-40B4-BE49-F238E27FC236}">
                <a16:creationId xmlns:a16="http://schemas.microsoft.com/office/drawing/2014/main" id="{227C3C60-26A0-45ED-9A61-982B45D51AA6}"/>
              </a:ext>
            </a:extLst>
          </p:cNvPr>
          <p:cNvSpPr>
            <a:spLocks noGrp="1"/>
          </p:cNvSpPr>
          <p:nvPr>
            <p:ph type="body" sz="quarter" idx="10"/>
          </p:nvPr>
        </p:nvSpPr>
        <p:spPr/>
        <p:txBody>
          <a:bodyPr/>
          <a:lstStyle/>
          <a:p>
            <a:r>
              <a:rPr lang="de-DE" dirty="0" err="1"/>
              <a:t>Refrences</a:t>
            </a:r>
            <a:endParaRPr lang="de-DE" dirty="0"/>
          </a:p>
        </p:txBody>
      </p:sp>
      <p:sp>
        <p:nvSpPr>
          <p:cNvPr id="5" name="Inhaltsplatzhalter 4">
            <a:extLst>
              <a:ext uri="{FF2B5EF4-FFF2-40B4-BE49-F238E27FC236}">
                <a16:creationId xmlns:a16="http://schemas.microsoft.com/office/drawing/2014/main" id="{2553E7C4-7AD6-46B9-B66B-B1442A8C9E0E}"/>
              </a:ext>
            </a:extLst>
          </p:cNvPr>
          <p:cNvSpPr>
            <a:spLocks noGrp="1"/>
          </p:cNvSpPr>
          <p:nvPr>
            <p:ph type="body" sz="quarter" idx="11"/>
          </p:nvPr>
        </p:nvSpPr>
        <p:spPr/>
        <p:txBody>
          <a:bodyPr/>
          <a:lstStyle/>
          <a:p>
            <a:pPr marL="360000" indent="-540000" algn="just">
              <a:lnSpc>
                <a:spcPct val="114000"/>
              </a:lnSpc>
              <a:spcAft>
                <a:spcPts val="600"/>
              </a:spcAft>
            </a:pPr>
            <a:r>
              <a:rPr lang="de-DE" sz="1707" dirty="0"/>
              <a:t>Kiel, E. (1999). </a:t>
            </a:r>
            <a:r>
              <a:rPr lang="de-DE" sz="1707" i="1" dirty="0"/>
              <a:t>Erklären als didaktisches Handeln. </a:t>
            </a:r>
            <a:r>
              <a:rPr lang="de-DE" sz="1707" dirty="0"/>
              <a:t>Würzburg: Ergon Verlag.</a:t>
            </a:r>
          </a:p>
          <a:p>
            <a:pPr marL="360000" indent="-540000" algn="just">
              <a:lnSpc>
                <a:spcPct val="114000"/>
              </a:lnSpc>
              <a:spcAft>
                <a:spcPts val="600"/>
              </a:spcAft>
            </a:pPr>
            <a:r>
              <a:rPr lang="de-DE" sz="1707" dirty="0"/>
              <a:t>Kiel, E., Meyer, M. &amp; Müller-Hill, E. (2015). Erklären – Was? Wie? Warum? </a:t>
            </a:r>
            <a:r>
              <a:rPr lang="de-DE" sz="1707" i="1" dirty="0"/>
              <a:t>Praxis in der Mathematik in der Schule. Sekundarstufe I und II, 57 </a:t>
            </a:r>
            <a:r>
              <a:rPr lang="de-DE" sz="1707" dirty="0"/>
              <a:t>(64), 2–9.</a:t>
            </a:r>
          </a:p>
          <a:p>
            <a:pPr marL="360000" indent="-540000" algn="just">
              <a:lnSpc>
                <a:spcPct val="114000"/>
              </a:lnSpc>
              <a:spcAft>
                <a:spcPts val="600"/>
              </a:spcAft>
            </a:pPr>
            <a:r>
              <a:rPr lang="de-DE" sz="1707" dirty="0"/>
              <a:t>Klein. J. (2009). Erklären-Was, Erklären-Wie, Erklären-Warum – </a:t>
            </a:r>
            <a:r>
              <a:rPr lang="de-DE" sz="1707" dirty="0" err="1"/>
              <a:t>Typlogie</a:t>
            </a:r>
            <a:r>
              <a:rPr lang="de-DE" sz="1707" dirty="0"/>
              <a:t> und Komplexität zentraler Aspekte der Welterschließung. In J. Vogt (Hrsg.), </a:t>
            </a:r>
            <a:r>
              <a:rPr lang="de-DE" sz="1707" i="1" dirty="0"/>
              <a:t>Erklären: Gesprächsanalytische und fachdidaktische Perspektiven </a:t>
            </a:r>
            <a:r>
              <a:rPr lang="de-DE" sz="1707" dirty="0"/>
              <a:t>(S. 25–36). Tübingen: </a:t>
            </a:r>
            <a:r>
              <a:rPr lang="de-DE" sz="1707" dirty="0" err="1"/>
              <a:t>Stauffenburg</a:t>
            </a:r>
            <a:r>
              <a:rPr lang="de-DE" sz="1707" dirty="0"/>
              <a:t>.</a:t>
            </a:r>
          </a:p>
          <a:p>
            <a:pPr marL="360000" indent="-540000" algn="just">
              <a:lnSpc>
                <a:spcPct val="114000"/>
              </a:lnSpc>
              <a:spcAft>
                <a:spcPts val="600"/>
              </a:spcAft>
            </a:pPr>
            <a:endParaRPr lang="de-DE" sz="1707" dirty="0"/>
          </a:p>
        </p:txBody>
      </p:sp>
      <p:sp>
        <p:nvSpPr>
          <p:cNvPr id="2" name="Datumsplatzhalter 1">
            <a:extLst>
              <a:ext uri="{FF2B5EF4-FFF2-40B4-BE49-F238E27FC236}">
                <a16:creationId xmlns:a16="http://schemas.microsoft.com/office/drawing/2014/main" id="{51BCF591-66B5-4ADF-B651-65BC611B97FF}"/>
              </a:ext>
            </a:extLst>
          </p:cNvPr>
          <p:cNvSpPr>
            <a:spLocks noGrp="1"/>
          </p:cNvSpPr>
          <p:nvPr>
            <p:ph type="dt" sz="half" idx="14"/>
          </p:nvPr>
        </p:nvSpPr>
        <p:spPr/>
        <p:txBody>
          <a:bodyPr/>
          <a:lstStyle/>
          <a:p>
            <a:pPr defTabSz="650230">
              <a:defRPr/>
            </a:pPr>
            <a:r>
              <a:rPr lang="de-DE">
                <a:solidFill>
                  <a:prstClr val="white"/>
                </a:solidFill>
                <a:ea typeface="+mn-ea"/>
              </a:rPr>
              <a:t>11.10.2022</a:t>
            </a:r>
            <a:endParaRPr lang="de-DE" dirty="0">
              <a:solidFill>
                <a:prstClr val="white"/>
              </a:solidFill>
              <a:ea typeface="+mn-ea"/>
            </a:endParaRPr>
          </a:p>
        </p:txBody>
      </p:sp>
      <p:sp>
        <p:nvSpPr>
          <p:cNvPr id="3" name="Fußzeilenplatzhalter 2">
            <a:extLst>
              <a:ext uri="{FF2B5EF4-FFF2-40B4-BE49-F238E27FC236}">
                <a16:creationId xmlns:a16="http://schemas.microsoft.com/office/drawing/2014/main" id="{5AC70597-241E-4EA8-B69B-B1C477FAEAA9}"/>
              </a:ext>
            </a:extLst>
          </p:cNvPr>
          <p:cNvSpPr>
            <a:spLocks noGrp="1"/>
          </p:cNvSpPr>
          <p:nvPr>
            <p:ph type="ftr" sz="quarter" idx="12"/>
          </p:nvPr>
        </p:nvSpPr>
        <p:spPr/>
        <p:txBody>
          <a:bodyPr/>
          <a:lstStyle/>
          <a:p>
            <a:pPr algn="ctr" defTabSz="650230">
              <a:defRPr/>
            </a:pPr>
            <a:r>
              <a:rPr lang="de-DE">
                <a:solidFill>
                  <a:prstClr val="white"/>
                </a:solidFill>
                <a:ea typeface="+mn-ea"/>
              </a:rPr>
              <a:t>Education+Literacy  ‧ #ossym 2022 ‧ Melanie Platz</a:t>
            </a:r>
            <a:endParaRPr lang="de-DE" dirty="0">
              <a:solidFill>
                <a:prstClr val="white"/>
              </a:solidFill>
              <a:ea typeface="+mn-ea"/>
            </a:endParaRPr>
          </a:p>
        </p:txBody>
      </p:sp>
      <p:sp>
        <p:nvSpPr>
          <p:cNvPr id="4" name="Foliennummernplatzhalter 3">
            <a:extLst>
              <a:ext uri="{FF2B5EF4-FFF2-40B4-BE49-F238E27FC236}">
                <a16:creationId xmlns:a16="http://schemas.microsoft.com/office/drawing/2014/main" id="{3AE50E5D-E843-455C-B6E8-B639FF0B2C3D}"/>
              </a:ext>
            </a:extLst>
          </p:cNvPr>
          <p:cNvSpPr>
            <a:spLocks noGrp="1"/>
          </p:cNvSpPr>
          <p:nvPr>
            <p:ph type="sldNum" sz="quarter" idx="13"/>
          </p:nvPr>
        </p:nvSpPr>
        <p:spPr/>
        <p:txBody>
          <a:bodyPr/>
          <a:lstStyle/>
          <a:p>
            <a:pPr defTabSz="650230">
              <a:defRPr/>
            </a:pPr>
            <a:fld id="{1A90E5E7-075E-4463-AEF7-04E2DF91395C}" type="slidenum">
              <a:rPr lang="de-DE" altLang="de-DE" smtClean="0">
                <a:solidFill>
                  <a:prstClr val="white"/>
                </a:solidFill>
                <a:ea typeface="+mn-ea"/>
              </a:rPr>
              <a:pPr defTabSz="650230">
                <a:defRPr/>
              </a:pPr>
              <a:t>16</a:t>
            </a:fld>
            <a:endParaRPr lang="de-DE" altLang="de-DE" dirty="0">
              <a:solidFill>
                <a:prstClr val="white"/>
              </a:solidFill>
              <a:ea typeface="+mn-ea"/>
            </a:endParaRPr>
          </a:p>
        </p:txBody>
      </p:sp>
    </p:spTree>
    <p:extLst>
      <p:ext uri="{BB962C8B-B14F-4D97-AF65-F5344CB8AC3E}">
        <p14:creationId xmlns:p14="http://schemas.microsoft.com/office/powerpoint/2010/main" val="414210339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a:extLst>
              <a:ext uri="{FF2B5EF4-FFF2-40B4-BE49-F238E27FC236}">
                <a16:creationId xmlns:a16="http://schemas.microsoft.com/office/drawing/2014/main" id="{AAD1752C-05C1-4845-B908-F7B39EE0B9F4}"/>
              </a:ext>
            </a:extLst>
          </p:cNvPr>
          <p:cNvSpPr>
            <a:spLocks noGrp="1"/>
          </p:cNvSpPr>
          <p:nvPr>
            <p:ph type="ftr" sz="quarter" idx="10"/>
          </p:nvPr>
        </p:nvSpPr>
        <p:spPr/>
        <p:txBody>
          <a:bodyPr/>
          <a:lstStyle/>
          <a:p>
            <a:pPr algn="ctr" defTabSz="650230">
              <a:defRPr/>
            </a:pPr>
            <a:r>
              <a:rPr lang="de-DE">
                <a:solidFill>
                  <a:prstClr val="white"/>
                </a:solidFill>
                <a:ea typeface="+mn-ea"/>
              </a:rPr>
              <a:t>Education+Literacy  ‧ #ossym 2022 ‧ Melanie Platz</a:t>
            </a:r>
            <a:endParaRPr lang="de-DE" dirty="0">
              <a:solidFill>
                <a:prstClr val="white"/>
              </a:solidFill>
              <a:ea typeface="+mn-ea"/>
            </a:endParaRPr>
          </a:p>
        </p:txBody>
      </p:sp>
      <p:sp>
        <p:nvSpPr>
          <p:cNvPr id="5" name="Foliennummernplatzhalter 4">
            <a:extLst>
              <a:ext uri="{FF2B5EF4-FFF2-40B4-BE49-F238E27FC236}">
                <a16:creationId xmlns:a16="http://schemas.microsoft.com/office/drawing/2014/main" id="{D70A4705-98AF-4EAD-8883-F8653C8FD147}"/>
              </a:ext>
            </a:extLst>
          </p:cNvPr>
          <p:cNvSpPr>
            <a:spLocks noGrp="1"/>
          </p:cNvSpPr>
          <p:nvPr>
            <p:ph type="sldNum" sz="quarter" idx="11"/>
          </p:nvPr>
        </p:nvSpPr>
        <p:spPr/>
        <p:txBody>
          <a:bodyPr/>
          <a:lstStyle/>
          <a:p>
            <a:pPr defTabSz="650230">
              <a:defRPr/>
            </a:pPr>
            <a:fld id="{1A90E5E7-075E-4463-AEF7-04E2DF91395C}" type="slidenum">
              <a:rPr lang="de-DE" altLang="de-DE" smtClean="0">
                <a:solidFill>
                  <a:prstClr val="white"/>
                </a:solidFill>
                <a:ea typeface="+mn-ea"/>
              </a:rPr>
              <a:pPr defTabSz="650230">
                <a:defRPr/>
              </a:pPr>
              <a:t>17</a:t>
            </a:fld>
            <a:endParaRPr lang="de-DE" altLang="de-DE" dirty="0">
              <a:solidFill>
                <a:prstClr val="white"/>
              </a:solidFill>
              <a:ea typeface="+mn-ea"/>
            </a:endParaRPr>
          </a:p>
        </p:txBody>
      </p:sp>
      <p:sp>
        <p:nvSpPr>
          <p:cNvPr id="6" name="Datumsplatzhalter 5">
            <a:extLst>
              <a:ext uri="{FF2B5EF4-FFF2-40B4-BE49-F238E27FC236}">
                <a16:creationId xmlns:a16="http://schemas.microsoft.com/office/drawing/2014/main" id="{C9CCF953-6999-40BC-8F8E-4FEBCC4EB4CA}"/>
              </a:ext>
            </a:extLst>
          </p:cNvPr>
          <p:cNvSpPr>
            <a:spLocks noGrp="1"/>
          </p:cNvSpPr>
          <p:nvPr>
            <p:ph type="dt" sz="half" idx="12"/>
          </p:nvPr>
        </p:nvSpPr>
        <p:spPr/>
        <p:txBody>
          <a:bodyPr/>
          <a:lstStyle/>
          <a:p>
            <a:pPr defTabSz="650230">
              <a:defRPr/>
            </a:pPr>
            <a:r>
              <a:rPr lang="de-DE">
                <a:solidFill>
                  <a:prstClr val="white"/>
                </a:solidFill>
                <a:ea typeface="+mn-ea"/>
              </a:rPr>
              <a:t>11.10.2022</a:t>
            </a:r>
            <a:endParaRPr lang="de-DE" dirty="0">
              <a:solidFill>
                <a:prstClr val="white"/>
              </a:solidFill>
              <a:ea typeface="+mn-ea"/>
            </a:endParaRPr>
          </a:p>
        </p:txBody>
      </p:sp>
      <p:sp>
        <p:nvSpPr>
          <p:cNvPr id="3" name="Textplatzhalter 2">
            <a:extLst>
              <a:ext uri="{FF2B5EF4-FFF2-40B4-BE49-F238E27FC236}">
                <a16:creationId xmlns:a16="http://schemas.microsoft.com/office/drawing/2014/main" id="{507CEC87-C1E8-4A31-8755-F54BB08EE612}"/>
              </a:ext>
            </a:extLst>
          </p:cNvPr>
          <p:cNvSpPr>
            <a:spLocks noGrp="1"/>
          </p:cNvSpPr>
          <p:nvPr>
            <p:ph type="body" sz="quarter" idx="13"/>
          </p:nvPr>
        </p:nvSpPr>
        <p:spPr>
          <a:xfrm>
            <a:off x="226864" y="1114017"/>
            <a:ext cx="13004800" cy="2238234"/>
          </a:xfrm>
          <a:prstGeom prst="rect">
            <a:avLst/>
          </a:prstGeom>
        </p:spPr>
        <p:txBody>
          <a:bodyPr/>
          <a:lstStyle/>
          <a:p>
            <a:pPr algn="ctr"/>
            <a:r>
              <a:rPr lang="de-DE" sz="5400" b="1" dirty="0" err="1">
                <a:solidFill>
                  <a:schemeClr val="accent1"/>
                </a:solidFill>
                <a:latin typeface="Chalkduster" panose="03050602040202020205" pitchFamily="66" charset="77"/>
              </a:rPr>
              <a:t>Thank</a:t>
            </a:r>
            <a:r>
              <a:rPr lang="de-DE" sz="5400" b="1" dirty="0">
                <a:solidFill>
                  <a:schemeClr val="accent1"/>
                </a:solidFill>
                <a:latin typeface="Chalkduster" panose="03050602040202020205" pitchFamily="66" charset="77"/>
              </a:rPr>
              <a:t> </a:t>
            </a:r>
            <a:r>
              <a:rPr lang="de-DE" sz="5400" b="1" dirty="0" err="1">
                <a:solidFill>
                  <a:schemeClr val="accent1"/>
                </a:solidFill>
                <a:latin typeface="Chalkduster" panose="03050602040202020205" pitchFamily="66" charset="77"/>
              </a:rPr>
              <a:t>you</a:t>
            </a:r>
            <a:endParaRPr lang="de-DE" sz="5400" b="1" dirty="0">
              <a:solidFill>
                <a:schemeClr val="accent1"/>
              </a:solidFill>
              <a:latin typeface="Chalkduster" panose="03050602040202020205" pitchFamily="66" charset="77"/>
            </a:endParaRPr>
          </a:p>
          <a:p>
            <a:pPr algn="ctr"/>
            <a:r>
              <a:rPr lang="de-DE" sz="4000" b="1" dirty="0" err="1">
                <a:latin typeface="Chalkduster" panose="03050602040202020205" pitchFamily="66" charset="77"/>
              </a:rPr>
              <a:t>for</a:t>
            </a:r>
            <a:r>
              <a:rPr lang="de-DE" sz="4000" b="1" dirty="0">
                <a:latin typeface="Chalkduster" panose="03050602040202020205" pitchFamily="66" charset="77"/>
              </a:rPr>
              <a:t> </a:t>
            </a:r>
            <a:r>
              <a:rPr lang="de-DE" sz="4000" b="1" dirty="0" err="1">
                <a:latin typeface="Chalkduster" panose="03050602040202020205" pitchFamily="66" charset="77"/>
              </a:rPr>
              <a:t>your</a:t>
            </a:r>
            <a:r>
              <a:rPr lang="de-DE" sz="4000" b="1" dirty="0">
                <a:latin typeface="Chalkduster" panose="03050602040202020205" pitchFamily="66" charset="77"/>
              </a:rPr>
              <a:t> </a:t>
            </a:r>
            <a:r>
              <a:rPr lang="de-DE" sz="4000" b="1" dirty="0" err="1">
                <a:latin typeface="Chalkduster" panose="03050602040202020205" pitchFamily="66" charset="77"/>
              </a:rPr>
              <a:t>attention</a:t>
            </a:r>
            <a:r>
              <a:rPr lang="de-DE" sz="4000" b="1" dirty="0">
                <a:latin typeface="Chalkduster" panose="03050602040202020205" pitchFamily="66" charset="77"/>
              </a:rPr>
              <a:t> and </a:t>
            </a:r>
          </a:p>
          <a:p>
            <a:pPr algn="ctr"/>
            <a:r>
              <a:rPr lang="de-DE" sz="4000" b="1" dirty="0" err="1">
                <a:latin typeface="Chalkduster" panose="03050602040202020205" pitchFamily="66" charset="77"/>
              </a:rPr>
              <a:t>for</a:t>
            </a:r>
            <a:r>
              <a:rPr lang="de-DE" sz="4000" b="1" dirty="0">
                <a:latin typeface="Chalkduster" panose="03050602040202020205" pitchFamily="66" charset="77"/>
              </a:rPr>
              <a:t> </a:t>
            </a:r>
            <a:r>
              <a:rPr lang="de-DE" sz="4000" b="1" dirty="0" err="1">
                <a:latin typeface="Chalkduster" panose="03050602040202020205" pitchFamily="66" charset="77"/>
              </a:rPr>
              <a:t>your</a:t>
            </a:r>
            <a:r>
              <a:rPr lang="de-DE" sz="4000" b="1" dirty="0">
                <a:latin typeface="Chalkduster" panose="03050602040202020205" pitchFamily="66" charset="77"/>
              </a:rPr>
              <a:t> </a:t>
            </a:r>
            <a:r>
              <a:rPr lang="de-DE" sz="4000" b="1" dirty="0" err="1">
                <a:latin typeface="Chalkduster" panose="03050602040202020205" pitchFamily="66" charset="77"/>
              </a:rPr>
              <a:t>active</a:t>
            </a:r>
            <a:r>
              <a:rPr lang="de-DE" sz="4000" b="1" dirty="0">
                <a:latin typeface="Chalkduster" panose="03050602040202020205" pitchFamily="66" charset="77"/>
              </a:rPr>
              <a:t> </a:t>
            </a:r>
            <a:r>
              <a:rPr lang="de-DE" sz="4000" b="1" dirty="0" err="1">
                <a:latin typeface="Chalkduster" panose="03050602040202020205" pitchFamily="66" charset="77"/>
              </a:rPr>
              <a:t>participation</a:t>
            </a:r>
            <a:r>
              <a:rPr lang="de-DE" sz="4000" b="1" dirty="0">
                <a:latin typeface="Chalkduster" panose="03050602040202020205" pitchFamily="66" charset="77"/>
              </a:rPr>
              <a:t>!</a:t>
            </a:r>
          </a:p>
        </p:txBody>
      </p:sp>
      <p:sp>
        <p:nvSpPr>
          <p:cNvPr id="2" name="Rechteck 1">
            <a:extLst>
              <a:ext uri="{FF2B5EF4-FFF2-40B4-BE49-F238E27FC236}">
                <a16:creationId xmlns:a16="http://schemas.microsoft.com/office/drawing/2014/main" id="{F1E2CDD4-364A-2489-A08C-DBE0C3596D6C}"/>
              </a:ext>
            </a:extLst>
          </p:cNvPr>
          <p:cNvSpPr/>
          <p:nvPr/>
        </p:nvSpPr>
        <p:spPr>
          <a:xfrm>
            <a:off x="3478064" y="4071761"/>
            <a:ext cx="6502400" cy="461665"/>
          </a:xfrm>
          <a:prstGeom prst="rect">
            <a:avLst/>
          </a:prstGeom>
        </p:spPr>
        <p:txBody>
          <a:bodyPr>
            <a:spAutoFit/>
          </a:bodyPr>
          <a:lstStyle/>
          <a:p>
            <a:r>
              <a:rPr lang="de-DE" sz="2400" dirty="0">
                <a:solidFill>
                  <a:schemeClr val="accent5"/>
                </a:solidFill>
                <a:latin typeface="Trebuchet MS" panose="020B0603020202020204" pitchFamily="34" charset="0"/>
                <a:hlinkClick r:id="rId3">
                  <a:extLst>
                    <a:ext uri="{A12FA001-AC4F-418D-AE19-62706E023703}">
                      <ahyp:hlinkClr xmlns:ahyp="http://schemas.microsoft.com/office/drawing/2018/hyperlinkcolor" val="tx"/>
                    </a:ext>
                  </a:extLst>
                </a:hlinkClick>
              </a:rPr>
              <a:t>melanie.platz@uni-saarland.de</a:t>
            </a:r>
            <a:endParaRPr lang="de-DE" sz="2400" dirty="0">
              <a:solidFill>
                <a:schemeClr val="accent5"/>
              </a:solidFill>
              <a:latin typeface="Trebuchet MS" panose="020B0603020202020204" pitchFamily="34" charset="0"/>
            </a:endParaRPr>
          </a:p>
        </p:txBody>
      </p:sp>
      <p:pic>
        <p:nvPicPr>
          <p:cNvPr id="8" name="Grafik 7" descr="E-Mail Silhouette">
            <a:extLst>
              <a:ext uri="{FF2B5EF4-FFF2-40B4-BE49-F238E27FC236}">
                <a16:creationId xmlns:a16="http://schemas.microsoft.com/office/drawing/2014/main" id="{33C59103-1F5A-72FD-2361-CBACEA8E7DAE}"/>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3944017" y="4012704"/>
            <a:ext cx="542159" cy="542159"/>
          </a:xfrm>
          <a:prstGeom prst="rect">
            <a:avLst/>
          </a:prstGeom>
        </p:spPr>
      </p:pic>
      <p:sp>
        <p:nvSpPr>
          <p:cNvPr id="9" name="Textfeld 8">
            <a:extLst>
              <a:ext uri="{FF2B5EF4-FFF2-40B4-BE49-F238E27FC236}">
                <a16:creationId xmlns:a16="http://schemas.microsoft.com/office/drawing/2014/main" id="{973364D9-86F7-2689-B29B-E220AE98737A}"/>
              </a:ext>
            </a:extLst>
          </p:cNvPr>
          <p:cNvSpPr txBox="1"/>
          <p:nvPr/>
        </p:nvSpPr>
        <p:spPr>
          <a:xfrm>
            <a:off x="568199" y="5021618"/>
            <a:ext cx="12457384" cy="461665"/>
          </a:xfrm>
          <a:prstGeom prst="rect">
            <a:avLst/>
          </a:prstGeom>
          <a:noFill/>
        </p:spPr>
        <p:txBody>
          <a:bodyPr wrap="square">
            <a:spAutoFit/>
          </a:bodyPr>
          <a:lstStyle/>
          <a:p>
            <a:r>
              <a:rPr lang="de-DE" sz="2400" dirty="0">
                <a:hlinkClick r:id="rId6"/>
              </a:rPr>
              <a:t>https://opensearchfoundation.org/en/working-group-educationliteracy/</a:t>
            </a:r>
            <a:r>
              <a:rPr lang="de-DE" sz="2400" dirty="0"/>
              <a:t> </a:t>
            </a:r>
          </a:p>
        </p:txBody>
      </p:sp>
    </p:spTree>
    <p:extLst>
      <p:ext uri="{BB962C8B-B14F-4D97-AF65-F5344CB8AC3E}">
        <p14:creationId xmlns:p14="http://schemas.microsoft.com/office/powerpoint/2010/main" val="82071047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a:extLst>
              <a:ext uri="{FF2B5EF4-FFF2-40B4-BE49-F238E27FC236}">
                <a16:creationId xmlns:a16="http://schemas.microsoft.com/office/drawing/2014/main" id="{9ECCBA76-8E91-DF99-56E7-FE286F302792}"/>
              </a:ext>
            </a:extLst>
          </p:cNvPr>
          <p:cNvSpPr>
            <a:spLocks noGrp="1"/>
          </p:cNvSpPr>
          <p:nvPr>
            <p:ph type="ftr" sz="quarter" idx="10"/>
          </p:nvPr>
        </p:nvSpPr>
        <p:spPr/>
        <p:txBody>
          <a:bodyPr/>
          <a:lstStyle/>
          <a:p>
            <a:pPr algn="ctr" defTabSz="650230">
              <a:defRPr/>
            </a:pPr>
            <a:r>
              <a:rPr lang="de-DE">
                <a:solidFill>
                  <a:prstClr val="white"/>
                </a:solidFill>
                <a:ea typeface="+mn-ea"/>
              </a:rPr>
              <a:t>Education+Literacy  ‧ #ossym 2022 ‧ Melanie Platz</a:t>
            </a:r>
            <a:endParaRPr lang="de-DE" dirty="0">
              <a:solidFill>
                <a:prstClr val="white"/>
              </a:solidFill>
              <a:ea typeface="+mn-ea"/>
            </a:endParaRPr>
          </a:p>
        </p:txBody>
      </p:sp>
      <p:sp>
        <p:nvSpPr>
          <p:cNvPr id="5" name="Foliennummernplatzhalter 4">
            <a:extLst>
              <a:ext uri="{FF2B5EF4-FFF2-40B4-BE49-F238E27FC236}">
                <a16:creationId xmlns:a16="http://schemas.microsoft.com/office/drawing/2014/main" id="{3E99C139-CDBB-F207-51D2-A2B56F0825DB}"/>
              </a:ext>
            </a:extLst>
          </p:cNvPr>
          <p:cNvSpPr>
            <a:spLocks noGrp="1"/>
          </p:cNvSpPr>
          <p:nvPr>
            <p:ph type="sldNum" sz="quarter" idx="11"/>
          </p:nvPr>
        </p:nvSpPr>
        <p:spPr/>
        <p:txBody>
          <a:bodyPr/>
          <a:lstStyle/>
          <a:p>
            <a:pPr defTabSz="650230">
              <a:defRPr/>
            </a:pPr>
            <a:fld id="{1A90E5E7-075E-4463-AEF7-04E2DF91395C}" type="slidenum">
              <a:rPr lang="de-DE" altLang="de-DE" smtClean="0">
                <a:solidFill>
                  <a:prstClr val="white"/>
                </a:solidFill>
                <a:ea typeface="+mn-ea"/>
              </a:rPr>
              <a:pPr defTabSz="650230">
                <a:defRPr/>
              </a:pPr>
              <a:t>2</a:t>
            </a:fld>
            <a:endParaRPr lang="de-DE" altLang="de-DE" dirty="0">
              <a:solidFill>
                <a:prstClr val="white"/>
              </a:solidFill>
              <a:ea typeface="+mn-ea"/>
            </a:endParaRPr>
          </a:p>
        </p:txBody>
      </p:sp>
      <p:sp>
        <p:nvSpPr>
          <p:cNvPr id="6" name="Datumsplatzhalter 5">
            <a:extLst>
              <a:ext uri="{FF2B5EF4-FFF2-40B4-BE49-F238E27FC236}">
                <a16:creationId xmlns:a16="http://schemas.microsoft.com/office/drawing/2014/main" id="{8DDCD022-EF4E-23E8-6128-1DC77D03CFA4}"/>
              </a:ext>
            </a:extLst>
          </p:cNvPr>
          <p:cNvSpPr>
            <a:spLocks noGrp="1"/>
          </p:cNvSpPr>
          <p:nvPr>
            <p:ph type="dt" sz="half" idx="12"/>
          </p:nvPr>
        </p:nvSpPr>
        <p:spPr/>
        <p:txBody>
          <a:bodyPr/>
          <a:lstStyle/>
          <a:p>
            <a:pPr defTabSz="650230">
              <a:defRPr/>
            </a:pPr>
            <a:r>
              <a:rPr lang="de-DE">
                <a:solidFill>
                  <a:prstClr val="white"/>
                </a:solidFill>
                <a:ea typeface="+mn-ea"/>
              </a:rPr>
              <a:t>11.10.2022</a:t>
            </a:r>
            <a:endParaRPr lang="de-DE" dirty="0">
              <a:solidFill>
                <a:prstClr val="white"/>
              </a:solidFill>
              <a:ea typeface="+mn-ea"/>
            </a:endParaRPr>
          </a:p>
        </p:txBody>
      </p:sp>
      <p:sp>
        <p:nvSpPr>
          <p:cNvPr id="7" name="Textplatzhalter 6">
            <a:extLst>
              <a:ext uri="{FF2B5EF4-FFF2-40B4-BE49-F238E27FC236}">
                <a16:creationId xmlns:a16="http://schemas.microsoft.com/office/drawing/2014/main" id="{6114F7B1-DD83-9EBD-567D-34970420D949}"/>
              </a:ext>
            </a:extLst>
          </p:cNvPr>
          <p:cNvSpPr>
            <a:spLocks noGrp="1"/>
          </p:cNvSpPr>
          <p:nvPr>
            <p:ph type="body" sz="quarter" idx="13"/>
          </p:nvPr>
        </p:nvSpPr>
        <p:spPr/>
        <p:txBody>
          <a:bodyPr/>
          <a:lstStyle/>
          <a:p>
            <a:r>
              <a:rPr lang="de-DE" sz="7200" dirty="0" err="1"/>
              <a:t>Explaining</a:t>
            </a:r>
            <a:endParaRPr lang="de-DE" sz="7200" dirty="0"/>
          </a:p>
        </p:txBody>
      </p:sp>
    </p:spTree>
    <p:extLst>
      <p:ext uri="{BB962C8B-B14F-4D97-AF65-F5344CB8AC3E}">
        <p14:creationId xmlns:p14="http://schemas.microsoft.com/office/powerpoint/2010/main" val="405666704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a:extLst>
              <a:ext uri="{FF2B5EF4-FFF2-40B4-BE49-F238E27FC236}">
                <a16:creationId xmlns:a16="http://schemas.microsoft.com/office/drawing/2014/main" id="{C419764C-FD0A-2E23-7E03-77783AB25DE9}"/>
              </a:ext>
            </a:extLst>
          </p:cNvPr>
          <p:cNvSpPr>
            <a:spLocks noGrp="1"/>
          </p:cNvSpPr>
          <p:nvPr>
            <p:ph type="body" sz="quarter" idx="10"/>
          </p:nvPr>
        </p:nvSpPr>
        <p:spPr/>
        <p:txBody>
          <a:bodyPr/>
          <a:lstStyle/>
          <a:p>
            <a:r>
              <a:rPr lang="de-DE" dirty="0" err="1"/>
              <a:t>Explaining</a:t>
            </a:r>
            <a:endParaRPr lang="de-DE" dirty="0"/>
          </a:p>
        </p:txBody>
      </p:sp>
      <p:sp>
        <p:nvSpPr>
          <p:cNvPr id="3" name="Textplatzhalter 2">
            <a:extLst>
              <a:ext uri="{FF2B5EF4-FFF2-40B4-BE49-F238E27FC236}">
                <a16:creationId xmlns:a16="http://schemas.microsoft.com/office/drawing/2014/main" id="{A3039120-5F86-7BF6-E6B8-5AB1798EFC2B}"/>
              </a:ext>
            </a:extLst>
          </p:cNvPr>
          <p:cNvSpPr>
            <a:spLocks noGrp="1"/>
          </p:cNvSpPr>
          <p:nvPr>
            <p:ph type="body" sz="quarter" idx="11"/>
          </p:nvPr>
        </p:nvSpPr>
        <p:spPr/>
        <p:txBody>
          <a:bodyPr/>
          <a:lstStyle/>
          <a:p>
            <a:pPr>
              <a:buFont typeface="Arial" panose="020B0604020202020204" pitchFamily="34" charset="0"/>
              <a:buChar char="•"/>
            </a:pPr>
            <a:r>
              <a:rPr lang="de-DE" dirty="0" err="1"/>
              <a:t>Everyday</a:t>
            </a:r>
            <a:r>
              <a:rPr lang="de-DE" dirty="0"/>
              <a:t> </a:t>
            </a:r>
            <a:r>
              <a:rPr lang="de-DE" dirty="0" err="1"/>
              <a:t>means</a:t>
            </a:r>
            <a:r>
              <a:rPr lang="de-DE" dirty="0"/>
              <a:t> </a:t>
            </a:r>
            <a:r>
              <a:rPr lang="de-DE" dirty="0" err="1"/>
              <a:t>of</a:t>
            </a:r>
            <a:r>
              <a:rPr lang="de-DE" dirty="0"/>
              <a:t> </a:t>
            </a:r>
            <a:r>
              <a:rPr lang="de-DE" dirty="0" err="1"/>
              <a:t>mediation</a:t>
            </a:r>
            <a:r>
              <a:rPr lang="de-DE" dirty="0"/>
              <a:t> in </a:t>
            </a:r>
            <a:r>
              <a:rPr lang="de-DE" dirty="0" err="1"/>
              <a:t>teaching</a:t>
            </a:r>
            <a:r>
              <a:rPr lang="de-DE" dirty="0"/>
              <a:t> and </a:t>
            </a:r>
            <a:r>
              <a:rPr lang="de-DE" dirty="0" err="1"/>
              <a:t>learning</a:t>
            </a:r>
            <a:r>
              <a:rPr lang="de-DE" dirty="0"/>
              <a:t> </a:t>
            </a:r>
            <a:r>
              <a:rPr lang="de-DE" dirty="0" err="1"/>
              <a:t>processes</a:t>
            </a:r>
            <a:r>
              <a:rPr lang="de-DE" dirty="0"/>
              <a:t>.</a:t>
            </a:r>
          </a:p>
          <a:p>
            <a:pPr>
              <a:buFont typeface="Arial" panose="020B0604020202020204" pitchFamily="34" charset="0"/>
              <a:buChar char="•"/>
            </a:pPr>
            <a:r>
              <a:rPr lang="de-DE" dirty="0"/>
              <a:t>Takes a </a:t>
            </a:r>
            <a:r>
              <a:rPr lang="de-DE" dirty="0" err="1"/>
              <a:t>central</a:t>
            </a:r>
            <a:r>
              <a:rPr lang="de-DE" dirty="0"/>
              <a:t> </a:t>
            </a:r>
            <a:r>
              <a:rPr lang="de-DE" dirty="0" err="1"/>
              <a:t>place</a:t>
            </a:r>
            <a:r>
              <a:rPr lang="de-DE" dirty="0"/>
              <a:t> in </a:t>
            </a:r>
            <a:r>
              <a:rPr lang="de-DE" dirty="0" err="1"/>
              <a:t>school</a:t>
            </a:r>
            <a:endParaRPr lang="de-DE" dirty="0"/>
          </a:p>
          <a:p>
            <a:pPr>
              <a:buFont typeface="Arial" panose="020B0604020202020204" pitchFamily="34" charset="0"/>
              <a:buChar char="•"/>
            </a:pPr>
            <a:r>
              <a:rPr lang="de-DE" dirty="0"/>
              <a:t>Knowledge </a:t>
            </a:r>
            <a:r>
              <a:rPr lang="de-DE" dirty="0" err="1"/>
              <a:t>should</a:t>
            </a:r>
            <a:r>
              <a:rPr lang="de-DE" dirty="0"/>
              <a:t> </a:t>
            </a:r>
            <a:r>
              <a:rPr lang="de-DE" dirty="0" err="1"/>
              <a:t>be</a:t>
            </a:r>
            <a:r>
              <a:rPr lang="de-DE" dirty="0"/>
              <a:t> </a:t>
            </a:r>
            <a:r>
              <a:rPr lang="de-DE" dirty="0" err="1"/>
              <a:t>transferred</a:t>
            </a:r>
            <a:r>
              <a:rPr lang="de-DE" dirty="0"/>
              <a:t>, </a:t>
            </a:r>
            <a:r>
              <a:rPr lang="de-DE" dirty="0" err="1"/>
              <a:t>developed</a:t>
            </a:r>
            <a:r>
              <a:rPr lang="de-DE" dirty="0"/>
              <a:t> </a:t>
            </a:r>
            <a:r>
              <a:rPr lang="de-DE" dirty="0" err="1"/>
              <a:t>or</a:t>
            </a:r>
            <a:r>
              <a:rPr lang="de-DE" dirty="0"/>
              <a:t> </a:t>
            </a:r>
            <a:r>
              <a:rPr lang="de-DE" dirty="0" err="1"/>
              <a:t>negotiated</a:t>
            </a:r>
            <a:r>
              <a:rPr lang="de-DE" dirty="0"/>
              <a:t> in such a </a:t>
            </a:r>
            <a:r>
              <a:rPr lang="de-DE" dirty="0" err="1"/>
              <a:t>way</a:t>
            </a:r>
            <a:r>
              <a:rPr lang="de-DE" dirty="0"/>
              <a:t> </a:t>
            </a:r>
            <a:r>
              <a:rPr lang="de-DE" dirty="0" err="1"/>
              <a:t>that</a:t>
            </a:r>
            <a:r>
              <a:rPr lang="de-DE" dirty="0"/>
              <a:t> </a:t>
            </a:r>
            <a:r>
              <a:rPr lang="de-DE" dirty="0" err="1"/>
              <a:t>students</a:t>
            </a:r>
            <a:r>
              <a:rPr lang="de-DE" dirty="0"/>
              <a:t> </a:t>
            </a:r>
            <a:r>
              <a:rPr lang="de-DE" dirty="0" err="1"/>
              <a:t>understand</a:t>
            </a:r>
            <a:r>
              <a:rPr lang="de-DE" dirty="0"/>
              <a:t> </a:t>
            </a:r>
            <a:r>
              <a:rPr lang="de-DE" dirty="0" err="1"/>
              <a:t>it</a:t>
            </a:r>
            <a:r>
              <a:rPr lang="de-DE" dirty="0"/>
              <a:t> and </a:t>
            </a:r>
            <a:r>
              <a:rPr lang="de-DE" dirty="0" err="1"/>
              <a:t>are</a:t>
            </a:r>
            <a:r>
              <a:rPr lang="de-DE" dirty="0"/>
              <a:t> </a:t>
            </a:r>
            <a:r>
              <a:rPr lang="de-DE" dirty="0" err="1"/>
              <a:t>able</a:t>
            </a:r>
            <a:r>
              <a:rPr lang="de-DE" dirty="0"/>
              <a:t> </a:t>
            </a:r>
            <a:r>
              <a:rPr lang="de-DE" dirty="0" err="1"/>
              <a:t>to</a:t>
            </a:r>
            <a:r>
              <a:rPr lang="de-DE" dirty="0"/>
              <a:t> </a:t>
            </a:r>
            <a:r>
              <a:rPr lang="de-DE" dirty="0" err="1"/>
              <a:t>act</a:t>
            </a:r>
            <a:r>
              <a:rPr lang="de-DE" dirty="0"/>
              <a:t> </a:t>
            </a:r>
            <a:r>
              <a:rPr lang="de-DE" dirty="0" err="1"/>
              <a:t>accordingly</a:t>
            </a:r>
            <a:r>
              <a:rPr lang="de-DE" dirty="0"/>
              <a:t>.</a:t>
            </a:r>
          </a:p>
        </p:txBody>
      </p:sp>
      <p:sp>
        <p:nvSpPr>
          <p:cNvPr id="4" name="Fußzeilenplatzhalter 3">
            <a:extLst>
              <a:ext uri="{FF2B5EF4-FFF2-40B4-BE49-F238E27FC236}">
                <a16:creationId xmlns:a16="http://schemas.microsoft.com/office/drawing/2014/main" id="{B3AC4313-421B-67D2-03BD-EADC6BF9C58D}"/>
              </a:ext>
            </a:extLst>
          </p:cNvPr>
          <p:cNvSpPr>
            <a:spLocks noGrp="1"/>
          </p:cNvSpPr>
          <p:nvPr>
            <p:ph type="ftr" sz="quarter" idx="12"/>
          </p:nvPr>
        </p:nvSpPr>
        <p:spPr/>
        <p:txBody>
          <a:bodyPr/>
          <a:lstStyle/>
          <a:p>
            <a:pPr algn="ctr" defTabSz="650230">
              <a:defRPr/>
            </a:pPr>
            <a:r>
              <a:rPr lang="de-DE">
                <a:solidFill>
                  <a:prstClr val="white"/>
                </a:solidFill>
                <a:ea typeface="+mn-ea"/>
              </a:rPr>
              <a:t>Education+Literacy  ‧ #ossym 2022 ‧ Melanie Platz</a:t>
            </a:r>
            <a:endParaRPr lang="de-DE" dirty="0">
              <a:solidFill>
                <a:prstClr val="white"/>
              </a:solidFill>
              <a:ea typeface="+mn-ea"/>
            </a:endParaRPr>
          </a:p>
        </p:txBody>
      </p:sp>
      <p:sp>
        <p:nvSpPr>
          <p:cNvPr id="5" name="Foliennummernplatzhalter 4">
            <a:extLst>
              <a:ext uri="{FF2B5EF4-FFF2-40B4-BE49-F238E27FC236}">
                <a16:creationId xmlns:a16="http://schemas.microsoft.com/office/drawing/2014/main" id="{40D8025F-7682-E639-B613-7759FDC7296D}"/>
              </a:ext>
            </a:extLst>
          </p:cNvPr>
          <p:cNvSpPr>
            <a:spLocks noGrp="1"/>
          </p:cNvSpPr>
          <p:nvPr>
            <p:ph type="sldNum" sz="quarter" idx="13"/>
          </p:nvPr>
        </p:nvSpPr>
        <p:spPr/>
        <p:txBody>
          <a:bodyPr/>
          <a:lstStyle/>
          <a:p>
            <a:pPr defTabSz="650230">
              <a:defRPr/>
            </a:pPr>
            <a:fld id="{1A90E5E7-075E-4463-AEF7-04E2DF91395C}" type="slidenum">
              <a:rPr lang="de-DE" altLang="de-DE" smtClean="0">
                <a:solidFill>
                  <a:prstClr val="white"/>
                </a:solidFill>
                <a:ea typeface="+mn-ea"/>
              </a:rPr>
              <a:pPr defTabSz="650230">
                <a:defRPr/>
              </a:pPr>
              <a:t>3</a:t>
            </a:fld>
            <a:endParaRPr lang="de-DE" altLang="de-DE" dirty="0">
              <a:solidFill>
                <a:prstClr val="white"/>
              </a:solidFill>
              <a:ea typeface="+mn-ea"/>
            </a:endParaRPr>
          </a:p>
        </p:txBody>
      </p:sp>
      <p:sp>
        <p:nvSpPr>
          <p:cNvPr id="6" name="Datumsplatzhalter 5">
            <a:extLst>
              <a:ext uri="{FF2B5EF4-FFF2-40B4-BE49-F238E27FC236}">
                <a16:creationId xmlns:a16="http://schemas.microsoft.com/office/drawing/2014/main" id="{AE7E61A7-2577-5493-F07B-D0CE42C7D1F6}"/>
              </a:ext>
            </a:extLst>
          </p:cNvPr>
          <p:cNvSpPr>
            <a:spLocks noGrp="1"/>
          </p:cNvSpPr>
          <p:nvPr>
            <p:ph type="dt" sz="half" idx="14"/>
          </p:nvPr>
        </p:nvSpPr>
        <p:spPr/>
        <p:txBody>
          <a:bodyPr/>
          <a:lstStyle/>
          <a:p>
            <a:pPr defTabSz="650230">
              <a:defRPr/>
            </a:pPr>
            <a:r>
              <a:rPr lang="de-DE">
                <a:solidFill>
                  <a:prstClr val="white"/>
                </a:solidFill>
                <a:ea typeface="+mn-ea"/>
              </a:rPr>
              <a:t>11.10.2022</a:t>
            </a:r>
            <a:endParaRPr lang="de-DE" dirty="0">
              <a:solidFill>
                <a:prstClr val="white"/>
              </a:solidFill>
              <a:ea typeface="+mn-ea"/>
            </a:endParaRPr>
          </a:p>
        </p:txBody>
      </p:sp>
      <p:sp>
        <p:nvSpPr>
          <p:cNvPr id="7" name="Textfeld 4">
            <a:extLst>
              <a:ext uri="{FF2B5EF4-FFF2-40B4-BE49-F238E27FC236}">
                <a16:creationId xmlns:a16="http://schemas.microsoft.com/office/drawing/2014/main" id="{7B9E0943-0810-F104-6909-6EEB53A6CA9A}"/>
              </a:ext>
            </a:extLst>
          </p:cNvPr>
          <p:cNvSpPr txBox="1"/>
          <p:nvPr/>
        </p:nvSpPr>
        <p:spPr>
          <a:xfrm>
            <a:off x="11724641" y="8412489"/>
            <a:ext cx="2972347" cy="879168"/>
          </a:xfrm>
          <a:prstGeom prst="rect">
            <a:avLst/>
          </a:prstGeom>
          <a:noFill/>
          <a:ln cap="flat">
            <a:noFill/>
          </a:ln>
        </p:spPr>
        <p:txBody>
          <a:bodyPr vert="horz" wrap="none" lIns="116112" tIns="58050" rIns="116112" bIns="58050" anchor="t" anchorCtr="0" compatLnSpc="0">
            <a:noAutofit/>
          </a:bodyPr>
          <a:lstStyle/>
          <a:p>
            <a:pPr algn="l" defTabSz="1179667" fontAlgn="auto" hangingPunct="0">
              <a:spcBef>
                <a:spcPts val="0"/>
              </a:spcBef>
              <a:spcAft>
                <a:spcPts val="0"/>
              </a:spcAft>
              <a:defRPr sz="1800" b="0" i="0" u="none" strike="noStrike" kern="0" cap="none" spc="0" baseline="0">
                <a:solidFill>
                  <a:srgbClr val="000000"/>
                </a:solidFill>
                <a:uFillTx/>
              </a:defRPr>
            </a:pPr>
            <a:r>
              <a:rPr lang="de-DE" sz="1800" dirty="0">
                <a:solidFill>
                  <a:schemeClr val="tx2"/>
                </a:solidFill>
                <a:latin typeface="Segoe UI" panose="020B0502040204020203" pitchFamily="34" charset="0"/>
                <a:ea typeface="Segoe UI" pitchFamily="2"/>
                <a:cs typeface="Segoe UI" panose="020B0502040204020203" pitchFamily="34" charset="0"/>
              </a:rPr>
              <a:t>Kiel (1999)</a:t>
            </a:r>
          </a:p>
        </p:txBody>
      </p:sp>
    </p:spTree>
    <p:extLst>
      <p:ext uri="{BB962C8B-B14F-4D97-AF65-F5344CB8AC3E}">
        <p14:creationId xmlns:p14="http://schemas.microsoft.com/office/powerpoint/2010/main" val="25083368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a:extLst>
              <a:ext uri="{FF2B5EF4-FFF2-40B4-BE49-F238E27FC236}">
                <a16:creationId xmlns:a16="http://schemas.microsoft.com/office/drawing/2014/main" id="{C419764C-FD0A-2E23-7E03-77783AB25DE9}"/>
              </a:ext>
            </a:extLst>
          </p:cNvPr>
          <p:cNvSpPr>
            <a:spLocks noGrp="1"/>
          </p:cNvSpPr>
          <p:nvPr>
            <p:ph type="body" sz="quarter" idx="10"/>
          </p:nvPr>
        </p:nvSpPr>
        <p:spPr/>
        <p:txBody>
          <a:bodyPr/>
          <a:lstStyle/>
          <a:p>
            <a:r>
              <a:rPr lang="de-DE" dirty="0" err="1"/>
              <a:t>Explaining</a:t>
            </a:r>
            <a:endParaRPr lang="de-DE" dirty="0"/>
          </a:p>
        </p:txBody>
      </p:sp>
      <p:sp>
        <p:nvSpPr>
          <p:cNvPr id="3" name="Textplatzhalter 2">
            <a:extLst>
              <a:ext uri="{FF2B5EF4-FFF2-40B4-BE49-F238E27FC236}">
                <a16:creationId xmlns:a16="http://schemas.microsoft.com/office/drawing/2014/main" id="{A3039120-5F86-7BF6-E6B8-5AB1798EFC2B}"/>
              </a:ext>
            </a:extLst>
          </p:cNvPr>
          <p:cNvSpPr>
            <a:spLocks noGrp="1"/>
          </p:cNvSpPr>
          <p:nvPr>
            <p:ph type="body" sz="quarter" idx="11"/>
          </p:nvPr>
        </p:nvSpPr>
        <p:spPr/>
        <p:txBody>
          <a:bodyPr/>
          <a:lstStyle/>
          <a:p>
            <a:pPr indent="0"/>
            <a:r>
              <a:rPr lang="de-DE" dirty="0">
                <a:solidFill>
                  <a:schemeClr val="accent1"/>
                </a:solidFill>
              </a:rPr>
              <a:t>3 </a:t>
            </a:r>
            <a:r>
              <a:rPr lang="de-DE" dirty="0" err="1">
                <a:solidFill>
                  <a:schemeClr val="accent1"/>
                </a:solidFill>
              </a:rPr>
              <a:t>categories</a:t>
            </a:r>
            <a:r>
              <a:rPr lang="de-DE" dirty="0">
                <a:solidFill>
                  <a:schemeClr val="accent1"/>
                </a:solidFill>
              </a:rPr>
              <a:t> </a:t>
            </a:r>
            <a:r>
              <a:rPr lang="de-DE" dirty="0" err="1">
                <a:solidFill>
                  <a:schemeClr val="accent1"/>
                </a:solidFill>
              </a:rPr>
              <a:t>of</a:t>
            </a:r>
            <a:r>
              <a:rPr lang="de-DE" dirty="0">
                <a:solidFill>
                  <a:schemeClr val="accent1"/>
                </a:solidFill>
              </a:rPr>
              <a:t> </a:t>
            </a:r>
            <a:r>
              <a:rPr lang="de-DE" dirty="0" err="1">
                <a:solidFill>
                  <a:schemeClr val="accent1"/>
                </a:solidFill>
              </a:rPr>
              <a:t>explaining</a:t>
            </a:r>
            <a:r>
              <a:rPr lang="de-DE" dirty="0">
                <a:solidFill>
                  <a:schemeClr val="accent1"/>
                </a:solidFill>
              </a:rPr>
              <a:t>:</a:t>
            </a:r>
          </a:p>
          <a:p>
            <a:pPr marL="457200" indent="-457200">
              <a:buFont typeface="Arial" panose="020B0604020202020204" pitchFamily="34" charset="0"/>
              <a:buChar char="•"/>
            </a:pPr>
            <a:r>
              <a:rPr lang="de-DE" b="1" dirty="0"/>
              <a:t>Transferring </a:t>
            </a:r>
            <a:r>
              <a:rPr lang="de-DE" b="1" dirty="0" err="1"/>
              <a:t>knowledge</a:t>
            </a:r>
            <a:r>
              <a:rPr lang="de-DE" b="1" dirty="0"/>
              <a:t>: </a:t>
            </a:r>
            <a:r>
              <a:rPr lang="de-DE" dirty="0"/>
              <a:t>Transferring </a:t>
            </a:r>
            <a:r>
              <a:rPr lang="de-DE" dirty="0" err="1"/>
              <a:t>knowledge</a:t>
            </a:r>
            <a:r>
              <a:rPr lang="de-DE" dirty="0"/>
              <a:t> </a:t>
            </a:r>
            <a:r>
              <a:rPr lang="de-DE" dirty="0" err="1"/>
              <a:t>from</a:t>
            </a:r>
            <a:r>
              <a:rPr lang="de-DE" dirty="0"/>
              <a:t> </a:t>
            </a:r>
            <a:r>
              <a:rPr lang="de-DE" dirty="0" err="1"/>
              <a:t>one</a:t>
            </a:r>
            <a:r>
              <a:rPr lang="de-DE" dirty="0"/>
              <a:t> </a:t>
            </a:r>
            <a:r>
              <a:rPr lang="de-DE" dirty="0" err="1"/>
              <a:t>person</a:t>
            </a:r>
            <a:r>
              <a:rPr lang="de-DE" dirty="0"/>
              <a:t> </a:t>
            </a:r>
            <a:r>
              <a:rPr lang="de-DE" dirty="0" err="1"/>
              <a:t>to</a:t>
            </a:r>
            <a:r>
              <a:rPr lang="de-DE" dirty="0"/>
              <a:t> </a:t>
            </a:r>
            <a:r>
              <a:rPr lang="de-DE" dirty="0" err="1"/>
              <a:t>another</a:t>
            </a:r>
            <a:endParaRPr lang="de-DE" dirty="0"/>
          </a:p>
          <a:p>
            <a:pPr marL="457200" indent="-457200">
              <a:buFont typeface="Arial" panose="020B0604020202020204" pitchFamily="34" charset="0"/>
              <a:buChar char="•"/>
            </a:pPr>
            <a:r>
              <a:rPr lang="de-DE" b="1" dirty="0" err="1"/>
              <a:t>Developing</a:t>
            </a:r>
            <a:r>
              <a:rPr lang="de-DE" b="1" dirty="0"/>
              <a:t> </a:t>
            </a:r>
            <a:r>
              <a:rPr lang="de-DE" b="1" dirty="0" err="1"/>
              <a:t>knowledge</a:t>
            </a:r>
            <a:r>
              <a:rPr lang="de-DE" b="1" dirty="0"/>
              <a:t>: </a:t>
            </a:r>
            <a:r>
              <a:rPr lang="de-DE" dirty="0" err="1"/>
              <a:t>students</a:t>
            </a:r>
            <a:r>
              <a:rPr lang="de-DE" dirty="0"/>
              <a:t> find </a:t>
            </a:r>
            <a:r>
              <a:rPr lang="de-DE" dirty="0" err="1"/>
              <a:t>their</a:t>
            </a:r>
            <a:r>
              <a:rPr lang="de-DE" dirty="0"/>
              <a:t> own </a:t>
            </a:r>
            <a:r>
              <a:rPr lang="de-DE" dirty="0" err="1"/>
              <a:t>explanation</a:t>
            </a:r>
            <a:r>
              <a:rPr lang="de-DE" dirty="0"/>
              <a:t> </a:t>
            </a:r>
            <a:r>
              <a:rPr lang="de-DE" dirty="0" err="1"/>
              <a:t>for</a:t>
            </a:r>
            <a:r>
              <a:rPr lang="de-DE" dirty="0"/>
              <a:t> an </a:t>
            </a:r>
            <a:r>
              <a:rPr lang="de-DE" dirty="0" err="1"/>
              <a:t>issue</a:t>
            </a:r>
            <a:endParaRPr lang="de-DE" dirty="0"/>
          </a:p>
          <a:p>
            <a:pPr marL="457200" indent="-457200">
              <a:buFont typeface="Arial" panose="020B0604020202020204" pitchFamily="34" charset="0"/>
              <a:buChar char="•"/>
            </a:pPr>
            <a:r>
              <a:rPr lang="de-DE" b="1" dirty="0" err="1"/>
              <a:t>Negotiating</a:t>
            </a:r>
            <a:r>
              <a:rPr lang="de-DE" b="1" dirty="0"/>
              <a:t> </a:t>
            </a:r>
            <a:r>
              <a:rPr lang="de-DE" b="1" dirty="0" err="1"/>
              <a:t>knowledge</a:t>
            </a:r>
            <a:r>
              <a:rPr lang="de-DE" b="1" dirty="0"/>
              <a:t>:</a:t>
            </a:r>
            <a:r>
              <a:rPr lang="de-DE" dirty="0"/>
              <a:t> Knowledge </a:t>
            </a:r>
            <a:r>
              <a:rPr lang="de-DE" dirty="0" err="1"/>
              <a:t>mediators</a:t>
            </a:r>
            <a:r>
              <a:rPr lang="de-DE" dirty="0"/>
              <a:t> and </a:t>
            </a:r>
            <a:r>
              <a:rPr lang="de-DE" dirty="0" err="1"/>
              <a:t>learners</a:t>
            </a:r>
            <a:r>
              <a:rPr lang="de-DE" dirty="0"/>
              <a:t> </a:t>
            </a:r>
            <a:r>
              <a:rPr lang="de-DE" dirty="0" err="1"/>
              <a:t>as</a:t>
            </a:r>
            <a:r>
              <a:rPr lang="de-DE" dirty="0"/>
              <a:t> </a:t>
            </a:r>
            <a:r>
              <a:rPr lang="de-DE" dirty="0" err="1"/>
              <a:t>equal</a:t>
            </a:r>
            <a:r>
              <a:rPr lang="de-DE" dirty="0"/>
              <a:t> </a:t>
            </a:r>
            <a:r>
              <a:rPr lang="de-DE" dirty="0" err="1"/>
              <a:t>communication</a:t>
            </a:r>
            <a:r>
              <a:rPr lang="de-DE" dirty="0"/>
              <a:t> </a:t>
            </a:r>
            <a:r>
              <a:rPr lang="de-DE" dirty="0" err="1"/>
              <a:t>partners</a:t>
            </a:r>
            <a:r>
              <a:rPr lang="de-DE" dirty="0"/>
              <a:t>; </a:t>
            </a:r>
            <a:r>
              <a:rPr lang="de-DE" dirty="0" err="1"/>
              <a:t>attempt</a:t>
            </a:r>
            <a:r>
              <a:rPr lang="de-DE" dirty="0"/>
              <a:t> </a:t>
            </a:r>
            <a:r>
              <a:rPr lang="de-DE" dirty="0" err="1"/>
              <a:t>to</a:t>
            </a:r>
            <a:r>
              <a:rPr lang="de-DE" dirty="0"/>
              <a:t> </a:t>
            </a:r>
            <a:r>
              <a:rPr lang="de-DE" dirty="0" err="1"/>
              <a:t>reach</a:t>
            </a:r>
            <a:r>
              <a:rPr lang="de-DE" dirty="0"/>
              <a:t> an </a:t>
            </a:r>
            <a:r>
              <a:rPr lang="de-DE" dirty="0" err="1"/>
              <a:t>explanation</a:t>
            </a:r>
            <a:r>
              <a:rPr lang="de-DE" dirty="0"/>
              <a:t> </a:t>
            </a:r>
            <a:r>
              <a:rPr lang="de-DE" dirty="0" err="1"/>
              <a:t>of</a:t>
            </a:r>
            <a:r>
              <a:rPr lang="de-DE" dirty="0"/>
              <a:t> </a:t>
            </a:r>
            <a:r>
              <a:rPr lang="de-DE" dirty="0" err="1"/>
              <a:t>the</a:t>
            </a:r>
            <a:r>
              <a:rPr lang="de-DE" dirty="0"/>
              <a:t> </a:t>
            </a:r>
            <a:r>
              <a:rPr lang="de-DE" dirty="0" err="1"/>
              <a:t>subject</a:t>
            </a:r>
            <a:r>
              <a:rPr lang="de-DE" dirty="0"/>
              <a:t> matter </a:t>
            </a:r>
            <a:r>
              <a:rPr lang="de-DE" dirty="0" err="1"/>
              <a:t>through</a:t>
            </a:r>
            <a:r>
              <a:rPr lang="de-DE" dirty="0"/>
              <a:t> </a:t>
            </a:r>
            <a:r>
              <a:rPr lang="de-DE" dirty="0" err="1"/>
              <a:t>communicative</a:t>
            </a:r>
            <a:r>
              <a:rPr lang="de-DE" dirty="0"/>
              <a:t> </a:t>
            </a:r>
            <a:r>
              <a:rPr lang="de-DE" dirty="0" err="1"/>
              <a:t>exchange</a:t>
            </a:r>
            <a:r>
              <a:rPr lang="de-DE" dirty="0"/>
              <a:t>.</a:t>
            </a:r>
          </a:p>
        </p:txBody>
      </p:sp>
      <p:sp>
        <p:nvSpPr>
          <p:cNvPr id="4" name="Fußzeilenplatzhalter 3">
            <a:extLst>
              <a:ext uri="{FF2B5EF4-FFF2-40B4-BE49-F238E27FC236}">
                <a16:creationId xmlns:a16="http://schemas.microsoft.com/office/drawing/2014/main" id="{B3AC4313-421B-67D2-03BD-EADC6BF9C58D}"/>
              </a:ext>
            </a:extLst>
          </p:cNvPr>
          <p:cNvSpPr>
            <a:spLocks noGrp="1"/>
          </p:cNvSpPr>
          <p:nvPr>
            <p:ph type="ftr" sz="quarter" idx="12"/>
          </p:nvPr>
        </p:nvSpPr>
        <p:spPr/>
        <p:txBody>
          <a:bodyPr/>
          <a:lstStyle/>
          <a:p>
            <a:pPr algn="ctr" defTabSz="650230">
              <a:defRPr/>
            </a:pPr>
            <a:r>
              <a:rPr lang="de-DE">
                <a:solidFill>
                  <a:prstClr val="white"/>
                </a:solidFill>
                <a:ea typeface="+mn-ea"/>
              </a:rPr>
              <a:t>Education+Literacy  ‧ #ossym 2022 ‧ Melanie Platz</a:t>
            </a:r>
            <a:endParaRPr lang="de-DE" dirty="0">
              <a:solidFill>
                <a:prstClr val="white"/>
              </a:solidFill>
              <a:ea typeface="+mn-ea"/>
            </a:endParaRPr>
          </a:p>
        </p:txBody>
      </p:sp>
      <p:sp>
        <p:nvSpPr>
          <p:cNvPr id="5" name="Foliennummernplatzhalter 4">
            <a:extLst>
              <a:ext uri="{FF2B5EF4-FFF2-40B4-BE49-F238E27FC236}">
                <a16:creationId xmlns:a16="http://schemas.microsoft.com/office/drawing/2014/main" id="{40D8025F-7682-E639-B613-7759FDC7296D}"/>
              </a:ext>
            </a:extLst>
          </p:cNvPr>
          <p:cNvSpPr>
            <a:spLocks noGrp="1"/>
          </p:cNvSpPr>
          <p:nvPr>
            <p:ph type="sldNum" sz="quarter" idx="13"/>
          </p:nvPr>
        </p:nvSpPr>
        <p:spPr/>
        <p:txBody>
          <a:bodyPr/>
          <a:lstStyle/>
          <a:p>
            <a:pPr defTabSz="650230">
              <a:defRPr/>
            </a:pPr>
            <a:fld id="{1A90E5E7-075E-4463-AEF7-04E2DF91395C}" type="slidenum">
              <a:rPr lang="de-DE" altLang="de-DE" smtClean="0">
                <a:solidFill>
                  <a:prstClr val="white"/>
                </a:solidFill>
                <a:ea typeface="+mn-ea"/>
              </a:rPr>
              <a:pPr defTabSz="650230">
                <a:defRPr/>
              </a:pPr>
              <a:t>4</a:t>
            </a:fld>
            <a:endParaRPr lang="de-DE" altLang="de-DE" dirty="0">
              <a:solidFill>
                <a:prstClr val="white"/>
              </a:solidFill>
              <a:ea typeface="+mn-ea"/>
            </a:endParaRPr>
          </a:p>
        </p:txBody>
      </p:sp>
      <p:sp>
        <p:nvSpPr>
          <p:cNvPr id="6" name="Datumsplatzhalter 5">
            <a:extLst>
              <a:ext uri="{FF2B5EF4-FFF2-40B4-BE49-F238E27FC236}">
                <a16:creationId xmlns:a16="http://schemas.microsoft.com/office/drawing/2014/main" id="{AE7E61A7-2577-5493-F07B-D0CE42C7D1F6}"/>
              </a:ext>
            </a:extLst>
          </p:cNvPr>
          <p:cNvSpPr>
            <a:spLocks noGrp="1"/>
          </p:cNvSpPr>
          <p:nvPr>
            <p:ph type="dt" sz="half" idx="14"/>
          </p:nvPr>
        </p:nvSpPr>
        <p:spPr/>
        <p:txBody>
          <a:bodyPr/>
          <a:lstStyle/>
          <a:p>
            <a:pPr defTabSz="650230">
              <a:defRPr/>
            </a:pPr>
            <a:r>
              <a:rPr lang="de-DE">
                <a:solidFill>
                  <a:prstClr val="white"/>
                </a:solidFill>
                <a:ea typeface="+mn-ea"/>
              </a:rPr>
              <a:t>11.10.2022</a:t>
            </a:r>
            <a:endParaRPr lang="de-DE" dirty="0">
              <a:solidFill>
                <a:prstClr val="white"/>
              </a:solidFill>
              <a:ea typeface="+mn-ea"/>
            </a:endParaRPr>
          </a:p>
        </p:txBody>
      </p:sp>
      <p:sp>
        <p:nvSpPr>
          <p:cNvPr id="7" name="Textfeld 4">
            <a:extLst>
              <a:ext uri="{FF2B5EF4-FFF2-40B4-BE49-F238E27FC236}">
                <a16:creationId xmlns:a16="http://schemas.microsoft.com/office/drawing/2014/main" id="{7B9E0943-0810-F104-6909-6EEB53A6CA9A}"/>
              </a:ext>
            </a:extLst>
          </p:cNvPr>
          <p:cNvSpPr txBox="1"/>
          <p:nvPr/>
        </p:nvSpPr>
        <p:spPr>
          <a:xfrm>
            <a:off x="11724641" y="8412489"/>
            <a:ext cx="2972347" cy="879168"/>
          </a:xfrm>
          <a:prstGeom prst="rect">
            <a:avLst/>
          </a:prstGeom>
          <a:noFill/>
          <a:ln cap="flat">
            <a:noFill/>
          </a:ln>
        </p:spPr>
        <p:txBody>
          <a:bodyPr vert="horz" wrap="none" lIns="116112" tIns="58050" rIns="116112" bIns="58050" anchor="t" anchorCtr="0" compatLnSpc="0">
            <a:noAutofit/>
          </a:bodyPr>
          <a:lstStyle/>
          <a:p>
            <a:pPr algn="l" defTabSz="1179667" fontAlgn="auto" hangingPunct="0">
              <a:spcBef>
                <a:spcPts val="0"/>
              </a:spcBef>
              <a:spcAft>
                <a:spcPts val="0"/>
              </a:spcAft>
              <a:defRPr sz="1800" b="0" i="0" u="none" strike="noStrike" kern="0" cap="none" spc="0" baseline="0">
                <a:solidFill>
                  <a:srgbClr val="000000"/>
                </a:solidFill>
                <a:uFillTx/>
              </a:defRPr>
            </a:pPr>
            <a:r>
              <a:rPr lang="de-DE" sz="1800" dirty="0">
                <a:solidFill>
                  <a:schemeClr val="tx2"/>
                </a:solidFill>
                <a:latin typeface="Segoe UI" panose="020B0502040204020203" pitchFamily="34" charset="0"/>
                <a:ea typeface="Segoe UI" pitchFamily="2"/>
                <a:cs typeface="Segoe UI" panose="020B0502040204020203" pitchFamily="34" charset="0"/>
              </a:rPr>
              <a:t>Kiel (1999)</a:t>
            </a:r>
          </a:p>
        </p:txBody>
      </p:sp>
    </p:spTree>
    <p:extLst>
      <p:ext uri="{BB962C8B-B14F-4D97-AF65-F5344CB8AC3E}">
        <p14:creationId xmlns:p14="http://schemas.microsoft.com/office/powerpoint/2010/main" val="27825317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a:extLst>
              <a:ext uri="{FF2B5EF4-FFF2-40B4-BE49-F238E27FC236}">
                <a16:creationId xmlns:a16="http://schemas.microsoft.com/office/drawing/2014/main" id="{C419764C-FD0A-2E23-7E03-77783AB25DE9}"/>
              </a:ext>
            </a:extLst>
          </p:cNvPr>
          <p:cNvSpPr>
            <a:spLocks noGrp="1"/>
          </p:cNvSpPr>
          <p:nvPr>
            <p:ph type="body" sz="quarter" idx="10"/>
          </p:nvPr>
        </p:nvSpPr>
        <p:spPr/>
        <p:txBody>
          <a:bodyPr/>
          <a:lstStyle/>
          <a:p>
            <a:r>
              <a:rPr lang="de-DE" dirty="0" err="1"/>
              <a:t>Explaining</a:t>
            </a:r>
            <a:endParaRPr lang="de-DE" dirty="0"/>
          </a:p>
        </p:txBody>
      </p:sp>
      <p:sp>
        <p:nvSpPr>
          <p:cNvPr id="3" name="Textplatzhalter 2">
            <a:extLst>
              <a:ext uri="{FF2B5EF4-FFF2-40B4-BE49-F238E27FC236}">
                <a16:creationId xmlns:a16="http://schemas.microsoft.com/office/drawing/2014/main" id="{A3039120-5F86-7BF6-E6B8-5AB1798EFC2B}"/>
              </a:ext>
            </a:extLst>
          </p:cNvPr>
          <p:cNvSpPr>
            <a:spLocks noGrp="1"/>
          </p:cNvSpPr>
          <p:nvPr>
            <p:ph type="body" sz="quarter" idx="11"/>
          </p:nvPr>
        </p:nvSpPr>
        <p:spPr/>
        <p:txBody>
          <a:bodyPr/>
          <a:lstStyle/>
          <a:p>
            <a:pPr indent="0"/>
            <a:r>
              <a:rPr lang="de-DE" sz="2000" dirty="0">
                <a:solidFill>
                  <a:schemeClr val="accent1"/>
                </a:solidFill>
              </a:rPr>
              <a:t>4 </a:t>
            </a:r>
            <a:r>
              <a:rPr lang="de-DE" sz="2000" dirty="0" err="1">
                <a:solidFill>
                  <a:schemeClr val="accent1"/>
                </a:solidFill>
              </a:rPr>
              <a:t>dimensions</a:t>
            </a:r>
            <a:r>
              <a:rPr lang="de-DE" sz="2000" dirty="0">
                <a:solidFill>
                  <a:schemeClr val="accent1"/>
                </a:solidFill>
              </a:rPr>
              <a:t> </a:t>
            </a:r>
            <a:r>
              <a:rPr lang="de-DE" sz="2000" dirty="0" err="1">
                <a:solidFill>
                  <a:schemeClr val="accent1"/>
                </a:solidFill>
              </a:rPr>
              <a:t>of</a:t>
            </a:r>
            <a:r>
              <a:rPr lang="de-DE" sz="2000" dirty="0">
                <a:solidFill>
                  <a:schemeClr val="accent1"/>
                </a:solidFill>
              </a:rPr>
              <a:t> </a:t>
            </a:r>
            <a:r>
              <a:rPr lang="de-DE" sz="2000" dirty="0" err="1">
                <a:solidFill>
                  <a:schemeClr val="accent1"/>
                </a:solidFill>
              </a:rPr>
              <a:t>explaining</a:t>
            </a:r>
            <a:r>
              <a:rPr lang="de-DE" sz="2000" dirty="0">
                <a:solidFill>
                  <a:schemeClr val="accent1"/>
                </a:solidFill>
              </a:rPr>
              <a:t> in </a:t>
            </a:r>
            <a:r>
              <a:rPr lang="de-DE" sz="2000" dirty="0" err="1">
                <a:solidFill>
                  <a:schemeClr val="accent1"/>
                </a:solidFill>
              </a:rPr>
              <a:t>order</a:t>
            </a:r>
            <a:r>
              <a:rPr lang="de-DE" sz="2000" dirty="0">
                <a:solidFill>
                  <a:schemeClr val="accent1"/>
                </a:solidFill>
              </a:rPr>
              <a:t> </a:t>
            </a:r>
            <a:r>
              <a:rPr lang="de-DE" sz="2000" dirty="0" err="1">
                <a:solidFill>
                  <a:schemeClr val="accent1"/>
                </a:solidFill>
              </a:rPr>
              <a:t>to</a:t>
            </a:r>
            <a:r>
              <a:rPr lang="de-DE" sz="2000" dirty="0">
                <a:solidFill>
                  <a:schemeClr val="accent1"/>
                </a:solidFill>
              </a:rPr>
              <a:t> </a:t>
            </a:r>
            <a:r>
              <a:rPr lang="de-DE" sz="2000" dirty="0" err="1">
                <a:solidFill>
                  <a:schemeClr val="accent1"/>
                </a:solidFill>
              </a:rPr>
              <a:t>be</a:t>
            </a:r>
            <a:r>
              <a:rPr lang="de-DE" sz="2000" dirty="0">
                <a:solidFill>
                  <a:schemeClr val="accent1"/>
                </a:solidFill>
              </a:rPr>
              <a:t> </a:t>
            </a:r>
            <a:r>
              <a:rPr lang="de-DE" sz="2000" dirty="0" err="1">
                <a:solidFill>
                  <a:schemeClr val="accent1"/>
                </a:solidFill>
              </a:rPr>
              <a:t>able</a:t>
            </a:r>
            <a:r>
              <a:rPr lang="de-DE" sz="2000" dirty="0">
                <a:solidFill>
                  <a:schemeClr val="accent1"/>
                </a:solidFill>
              </a:rPr>
              <a:t> </a:t>
            </a:r>
            <a:r>
              <a:rPr lang="de-DE" sz="2000" dirty="0" err="1">
                <a:solidFill>
                  <a:schemeClr val="accent1"/>
                </a:solidFill>
              </a:rPr>
              <a:t>to</a:t>
            </a:r>
            <a:r>
              <a:rPr lang="de-DE" sz="2000" dirty="0">
                <a:solidFill>
                  <a:schemeClr val="accent1"/>
                </a:solidFill>
              </a:rPr>
              <a:t> </a:t>
            </a:r>
            <a:r>
              <a:rPr lang="de-DE" sz="2000" dirty="0" err="1">
                <a:solidFill>
                  <a:schemeClr val="accent1"/>
                </a:solidFill>
              </a:rPr>
              <a:t>formulate</a:t>
            </a:r>
            <a:r>
              <a:rPr lang="de-DE" sz="2000" dirty="0">
                <a:solidFill>
                  <a:schemeClr val="accent1"/>
                </a:solidFill>
              </a:rPr>
              <a:t> an </a:t>
            </a:r>
            <a:r>
              <a:rPr lang="de-DE" sz="2000" dirty="0" err="1">
                <a:solidFill>
                  <a:schemeClr val="accent1"/>
                </a:solidFill>
              </a:rPr>
              <a:t>understandable</a:t>
            </a:r>
            <a:r>
              <a:rPr lang="de-DE" sz="2000" dirty="0">
                <a:solidFill>
                  <a:schemeClr val="accent1"/>
                </a:solidFill>
              </a:rPr>
              <a:t> </a:t>
            </a:r>
            <a:r>
              <a:rPr lang="de-DE" sz="2000" dirty="0" err="1">
                <a:solidFill>
                  <a:schemeClr val="accent1"/>
                </a:solidFill>
              </a:rPr>
              <a:t>explanation</a:t>
            </a:r>
            <a:r>
              <a:rPr lang="de-DE" sz="2000" dirty="0">
                <a:solidFill>
                  <a:schemeClr val="accent1"/>
                </a:solidFill>
              </a:rPr>
              <a:t>:</a:t>
            </a:r>
          </a:p>
          <a:p>
            <a:pPr marL="342900" indent="-342900">
              <a:buFont typeface="Arial" panose="020B0604020202020204" pitchFamily="34" charset="0"/>
              <a:buChar char="•"/>
            </a:pPr>
            <a:r>
              <a:rPr lang="de-DE" sz="2000" b="1" dirty="0" err="1"/>
              <a:t>Structural</a:t>
            </a:r>
            <a:r>
              <a:rPr lang="de-DE" sz="2000" b="1" dirty="0"/>
              <a:t> </a:t>
            </a:r>
            <a:r>
              <a:rPr lang="de-DE" sz="2000" b="1" dirty="0" err="1"/>
              <a:t>dimension</a:t>
            </a:r>
            <a:r>
              <a:rPr lang="de-DE" sz="2000" b="1" dirty="0"/>
              <a:t>: </a:t>
            </a:r>
            <a:r>
              <a:rPr lang="de-DE" sz="2000" dirty="0" err="1"/>
              <a:t>the</a:t>
            </a:r>
            <a:r>
              <a:rPr lang="de-DE" sz="2000" dirty="0"/>
              <a:t> </a:t>
            </a:r>
            <a:r>
              <a:rPr lang="de-DE" sz="2000" dirty="0" err="1"/>
              <a:t>teacher</a:t>
            </a:r>
            <a:r>
              <a:rPr lang="de-DE" sz="2000" dirty="0"/>
              <a:t> </a:t>
            </a:r>
            <a:r>
              <a:rPr lang="de-DE" sz="2000" dirty="0" err="1"/>
              <a:t>must</a:t>
            </a:r>
            <a:r>
              <a:rPr lang="de-DE" sz="2000" dirty="0"/>
              <a:t> </a:t>
            </a:r>
            <a:r>
              <a:rPr lang="de-DE" sz="2000" dirty="0" err="1"/>
              <a:t>define</a:t>
            </a:r>
            <a:r>
              <a:rPr lang="de-DE" sz="2000" dirty="0"/>
              <a:t> </a:t>
            </a:r>
            <a:r>
              <a:rPr lang="de-DE" sz="2000" dirty="0" err="1"/>
              <a:t>the</a:t>
            </a:r>
            <a:r>
              <a:rPr lang="de-DE" sz="2000" dirty="0"/>
              <a:t> </a:t>
            </a:r>
            <a:r>
              <a:rPr lang="de-DE" sz="2000" dirty="0" err="1"/>
              <a:t>content</a:t>
            </a:r>
            <a:r>
              <a:rPr lang="de-DE" sz="2000" dirty="0"/>
              <a:t> </a:t>
            </a:r>
            <a:r>
              <a:rPr lang="de-DE" sz="2000" dirty="0" err="1"/>
              <a:t>of</a:t>
            </a:r>
            <a:r>
              <a:rPr lang="de-DE" sz="2000" dirty="0"/>
              <a:t> </a:t>
            </a:r>
            <a:r>
              <a:rPr lang="de-DE" sz="2000" dirty="0" err="1"/>
              <a:t>the</a:t>
            </a:r>
            <a:r>
              <a:rPr lang="de-DE" sz="2000" dirty="0"/>
              <a:t> </a:t>
            </a:r>
            <a:r>
              <a:rPr lang="de-DE" sz="2000" dirty="0" err="1"/>
              <a:t>explanation</a:t>
            </a:r>
            <a:r>
              <a:rPr lang="de-DE" sz="2000" dirty="0"/>
              <a:t> and </a:t>
            </a:r>
            <a:r>
              <a:rPr lang="de-DE" sz="2000" dirty="0" err="1"/>
              <a:t>determine</a:t>
            </a:r>
            <a:r>
              <a:rPr lang="de-DE" sz="2000" dirty="0"/>
              <a:t> a </a:t>
            </a:r>
            <a:r>
              <a:rPr lang="de-DE" sz="2000" dirty="0" err="1"/>
              <a:t>suitable</a:t>
            </a:r>
            <a:r>
              <a:rPr lang="de-DE" sz="2000" dirty="0"/>
              <a:t> situational </a:t>
            </a:r>
            <a:r>
              <a:rPr lang="de-DE" sz="2000" dirty="0" err="1"/>
              <a:t>example</a:t>
            </a:r>
            <a:r>
              <a:rPr lang="de-DE" sz="2000" dirty="0"/>
              <a:t> </a:t>
            </a:r>
            <a:r>
              <a:rPr lang="de-DE" sz="2000" dirty="0" err="1"/>
              <a:t>to</a:t>
            </a:r>
            <a:r>
              <a:rPr lang="de-DE" sz="2000" dirty="0"/>
              <a:t> </a:t>
            </a:r>
            <a:r>
              <a:rPr lang="de-DE" sz="2000" dirty="0" err="1"/>
              <a:t>illustrate</a:t>
            </a:r>
            <a:r>
              <a:rPr lang="de-DE" sz="2000" dirty="0"/>
              <a:t> </a:t>
            </a:r>
            <a:r>
              <a:rPr lang="de-DE" sz="2000" dirty="0" err="1"/>
              <a:t>the</a:t>
            </a:r>
            <a:r>
              <a:rPr lang="de-DE" sz="2000" dirty="0"/>
              <a:t> </a:t>
            </a:r>
            <a:r>
              <a:rPr lang="de-DE" sz="2000" dirty="0" err="1"/>
              <a:t>facts</a:t>
            </a:r>
            <a:r>
              <a:rPr lang="de-DE" sz="2000" dirty="0"/>
              <a:t>.</a:t>
            </a:r>
          </a:p>
          <a:p>
            <a:pPr marL="342900" indent="-342900">
              <a:buFont typeface="Arial" panose="020B0604020202020204" pitchFamily="34" charset="0"/>
              <a:buChar char="•"/>
            </a:pPr>
            <a:r>
              <a:rPr lang="de-DE" sz="2000" b="1" dirty="0" err="1"/>
              <a:t>Comprehension</a:t>
            </a:r>
            <a:r>
              <a:rPr lang="de-DE" sz="2000" b="1" dirty="0"/>
              <a:t> </a:t>
            </a:r>
            <a:r>
              <a:rPr lang="de-DE" sz="2000" b="1" dirty="0" err="1"/>
              <a:t>dimension</a:t>
            </a:r>
            <a:r>
              <a:rPr lang="de-DE" sz="2000" b="1" dirty="0"/>
              <a:t>: </a:t>
            </a:r>
            <a:r>
              <a:rPr lang="de-DE" sz="2000" dirty="0"/>
              <a:t>The </a:t>
            </a:r>
            <a:r>
              <a:rPr lang="de-DE" sz="2000" dirty="0" err="1"/>
              <a:t>teacher</a:t>
            </a:r>
            <a:r>
              <a:rPr lang="de-DE" sz="2000" dirty="0"/>
              <a:t> </a:t>
            </a:r>
            <a:r>
              <a:rPr lang="de-DE" sz="2000" dirty="0" err="1"/>
              <a:t>must</a:t>
            </a:r>
            <a:r>
              <a:rPr lang="de-DE" sz="2000" dirty="0"/>
              <a:t> </a:t>
            </a:r>
            <a:r>
              <a:rPr lang="de-DE" sz="2000" dirty="0" err="1"/>
              <a:t>clarify</a:t>
            </a:r>
            <a:r>
              <a:rPr lang="de-DE" sz="2000" dirty="0"/>
              <a:t> in </a:t>
            </a:r>
            <a:r>
              <a:rPr lang="de-DE" sz="2000" dirty="0" err="1"/>
              <a:t>advance</a:t>
            </a:r>
            <a:r>
              <a:rPr lang="de-DE" sz="2000" dirty="0"/>
              <a:t> </a:t>
            </a:r>
            <a:r>
              <a:rPr lang="de-DE" sz="2000" dirty="0" err="1"/>
              <a:t>the</a:t>
            </a:r>
            <a:r>
              <a:rPr lang="de-DE" sz="2000" dirty="0"/>
              <a:t> </a:t>
            </a:r>
            <a:r>
              <a:rPr lang="de-DE" sz="2000" dirty="0" err="1"/>
              <a:t>goal</a:t>
            </a:r>
            <a:r>
              <a:rPr lang="de-DE" sz="2000" dirty="0"/>
              <a:t> </a:t>
            </a:r>
            <a:r>
              <a:rPr lang="de-DE" sz="2000" dirty="0" err="1"/>
              <a:t>of</a:t>
            </a:r>
            <a:r>
              <a:rPr lang="de-DE" sz="2000" dirty="0"/>
              <a:t> </a:t>
            </a:r>
            <a:r>
              <a:rPr lang="de-DE" sz="2000" dirty="0" err="1"/>
              <a:t>the</a:t>
            </a:r>
            <a:r>
              <a:rPr lang="de-DE" sz="2000" dirty="0"/>
              <a:t> </a:t>
            </a:r>
            <a:r>
              <a:rPr lang="de-DE" sz="2000" dirty="0" err="1"/>
              <a:t>explanation</a:t>
            </a:r>
            <a:r>
              <a:rPr lang="de-DE" sz="2000" dirty="0"/>
              <a:t> and </a:t>
            </a:r>
            <a:r>
              <a:rPr lang="de-DE" sz="2000" dirty="0" err="1"/>
              <a:t>the</a:t>
            </a:r>
            <a:r>
              <a:rPr lang="de-DE" sz="2000" dirty="0"/>
              <a:t> </a:t>
            </a:r>
            <a:r>
              <a:rPr lang="de-DE" sz="2000" dirty="0" err="1"/>
              <a:t>audience</a:t>
            </a:r>
            <a:r>
              <a:rPr lang="de-DE" sz="2000" dirty="0"/>
              <a:t> </a:t>
            </a:r>
            <a:r>
              <a:rPr lang="de-DE" sz="2000" dirty="0" err="1"/>
              <a:t>to</a:t>
            </a:r>
            <a:r>
              <a:rPr lang="de-DE" sz="2000" dirty="0"/>
              <a:t> </a:t>
            </a:r>
            <a:r>
              <a:rPr lang="de-DE" sz="2000" dirty="0" err="1"/>
              <a:t>be</a:t>
            </a:r>
            <a:r>
              <a:rPr lang="de-DE" sz="2000" dirty="0"/>
              <a:t> </a:t>
            </a:r>
            <a:r>
              <a:rPr lang="de-DE" sz="2000" dirty="0" err="1"/>
              <a:t>reached</a:t>
            </a:r>
            <a:r>
              <a:rPr lang="de-DE" sz="2000" dirty="0"/>
              <a:t>.</a:t>
            </a:r>
          </a:p>
          <a:p>
            <a:pPr marL="342900" indent="-342900">
              <a:buFont typeface="Arial" panose="020B0604020202020204" pitchFamily="34" charset="0"/>
              <a:buChar char="•"/>
            </a:pPr>
            <a:r>
              <a:rPr lang="de-DE" sz="2000" b="1" dirty="0"/>
              <a:t>Content </a:t>
            </a:r>
            <a:r>
              <a:rPr lang="de-DE" sz="2000" b="1" dirty="0" err="1"/>
              <a:t>dimension</a:t>
            </a:r>
            <a:r>
              <a:rPr lang="de-DE" sz="2000" b="1" dirty="0"/>
              <a:t>:</a:t>
            </a:r>
            <a:r>
              <a:rPr lang="de-DE" sz="2000" dirty="0"/>
              <a:t> </a:t>
            </a:r>
            <a:r>
              <a:rPr lang="de-DE" sz="2000" dirty="0" err="1"/>
              <a:t>It</a:t>
            </a:r>
            <a:r>
              <a:rPr lang="de-DE" sz="2000" dirty="0"/>
              <a:t> </a:t>
            </a:r>
            <a:r>
              <a:rPr lang="de-DE" sz="2000" dirty="0" err="1"/>
              <a:t>must</a:t>
            </a:r>
            <a:r>
              <a:rPr lang="de-DE" sz="2000" dirty="0"/>
              <a:t> </a:t>
            </a:r>
            <a:r>
              <a:rPr lang="de-DE" sz="2000" dirty="0" err="1"/>
              <a:t>be</a:t>
            </a:r>
            <a:r>
              <a:rPr lang="de-DE" sz="2000" dirty="0"/>
              <a:t> </a:t>
            </a:r>
            <a:r>
              <a:rPr lang="de-DE" sz="2000" dirty="0" err="1"/>
              <a:t>clarified</a:t>
            </a:r>
            <a:r>
              <a:rPr lang="de-DE" sz="2000" dirty="0"/>
              <a:t> </a:t>
            </a:r>
            <a:r>
              <a:rPr lang="de-DE" sz="2000" dirty="0" err="1"/>
              <a:t>whether</a:t>
            </a:r>
            <a:r>
              <a:rPr lang="de-DE" sz="2000" dirty="0"/>
              <a:t> </a:t>
            </a:r>
            <a:r>
              <a:rPr lang="de-DE" sz="2000" dirty="0" err="1"/>
              <a:t>the</a:t>
            </a:r>
            <a:r>
              <a:rPr lang="de-DE" sz="2000" dirty="0"/>
              <a:t> </a:t>
            </a:r>
            <a:r>
              <a:rPr lang="de-DE" sz="2000" dirty="0" err="1"/>
              <a:t>content</a:t>
            </a:r>
            <a:r>
              <a:rPr lang="de-DE" sz="2000" dirty="0"/>
              <a:t> </a:t>
            </a:r>
            <a:r>
              <a:rPr lang="de-DE" sz="2000" dirty="0" err="1"/>
              <a:t>of</a:t>
            </a:r>
            <a:r>
              <a:rPr lang="de-DE" sz="2000" dirty="0"/>
              <a:t> </a:t>
            </a:r>
            <a:r>
              <a:rPr lang="de-DE" sz="2000" dirty="0" err="1"/>
              <a:t>the</a:t>
            </a:r>
            <a:r>
              <a:rPr lang="de-DE" sz="2000" dirty="0"/>
              <a:t> </a:t>
            </a:r>
            <a:r>
              <a:rPr lang="de-DE" sz="2000" dirty="0" err="1"/>
              <a:t>explanation</a:t>
            </a:r>
            <a:r>
              <a:rPr lang="de-DE" sz="2000" dirty="0"/>
              <a:t> </a:t>
            </a:r>
            <a:r>
              <a:rPr lang="de-DE" sz="2000" dirty="0" err="1"/>
              <a:t>is</a:t>
            </a:r>
            <a:r>
              <a:rPr lang="de-DE" sz="2000" dirty="0"/>
              <a:t> </a:t>
            </a:r>
            <a:r>
              <a:rPr lang="de-DE" sz="2000" dirty="0" err="1"/>
              <a:t>generally</a:t>
            </a:r>
            <a:r>
              <a:rPr lang="de-DE" sz="2000" dirty="0"/>
              <a:t> </a:t>
            </a:r>
            <a:r>
              <a:rPr lang="de-DE" sz="2000" dirty="0" err="1"/>
              <a:t>applicable</a:t>
            </a:r>
            <a:r>
              <a:rPr lang="de-DE" sz="2000" dirty="0"/>
              <a:t> and </a:t>
            </a:r>
            <a:r>
              <a:rPr lang="de-DE" sz="2000" dirty="0" err="1"/>
              <a:t>whether</a:t>
            </a:r>
            <a:r>
              <a:rPr lang="de-DE" sz="2000" dirty="0"/>
              <a:t> </a:t>
            </a:r>
            <a:r>
              <a:rPr lang="de-DE" sz="2000" dirty="0" err="1"/>
              <a:t>there</a:t>
            </a:r>
            <a:r>
              <a:rPr lang="de-DE" sz="2000" dirty="0"/>
              <a:t> </a:t>
            </a:r>
            <a:r>
              <a:rPr lang="de-DE" sz="2000" dirty="0" err="1"/>
              <a:t>is</a:t>
            </a:r>
            <a:r>
              <a:rPr lang="de-DE" sz="2000" dirty="0"/>
              <a:t> a potential </a:t>
            </a:r>
            <a:r>
              <a:rPr lang="de-DE" sz="2000" dirty="0" err="1"/>
              <a:t>for</a:t>
            </a:r>
            <a:r>
              <a:rPr lang="de-DE" sz="2000" dirty="0"/>
              <a:t> </a:t>
            </a:r>
            <a:r>
              <a:rPr lang="de-DE" sz="2000" dirty="0" err="1"/>
              <a:t>linking</a:t>
            </a:r>
            <a:r>
              <a:rPr lang="de-DE" sz="2000" dirty="0"/>
              <a:t> </a:t>
            </a:r>
            <a:r>
              <a:rPr lang="de-DE" sz="2000" dirty="0" err="1"/>
              <a:t>it</a:t>
            </a:r>
            <a:r>
              <a:rPr lang="de-DE" sz="2000" dirty="0"/>
              <a:t> </a:t>
            </a:r>
            <a:r>
              <a:rPr lang="de-DE" sz="2000" dirty="0" err="1"/>
              <a:t>to</a:t>
            </a:r>
            <a:r>
              <a:rPr lang="de-DE" sz="2000" dirty="0"/>
              <a:t> </a:t>
            </a:r>
            <a:r>
              <a:rPr lang="de-DE" sz="2000" dirty="0" err="1"/>
              <a:t>other</a:t>
            </a:r>
            <a:r>
              <a:rPr lang="de-DE" sz="2000" dirty="0"/>
              <a:t> </a:t>
            </a:r>
            <a:r>
              <a:rPr lang="de-DE" sz="2000" dirty="0" err="1"/>
              <a:t>facts</a:t>
            </a:r>
            <a:r>
              <a:rPr lang="de-DE" sz="2000" dirty="0"/>
              <a:t> </a:t>
            </a:r>
            <a:r>
              <a:rPr lang="de-DE" sz="2000" dirty="0" err="1"/>
              <a:t>or</a:t>
            </a:r>
            <a:r>
              <a:rPr lang="de-DE" sz="2000" dirty="0"/>
              <a:t> </a:t>
            </a:r>
            <a:r>
              <a:rPr lang="de-DE" sz="2000" dirty="0" err="1"/>
              <a:t>whether</a:t>
            </a:r>
            <a:r>
              <a:rPr lang="de-DE" sz="2000" dirty="0"/>
              <a:t> </a:t>
            </a:r>
            <a:r>
              <a:rPr lang="de-DE" sz="2000" dirty="0" err="1"/>
              <a:t>it</a:t>
            </a:r>
            <a:r>
              <a:rPr lang="de-DE" sz="2000" dirty="0"/>
              <a:t> </a:t>
            </a:r>
            <a:r>
              <a:rPr lang="de-DE" sz="2000" dirty="0" err="1"/>
              <a:t>can</a:t>
            </a:r>
            <a:r>
              <a:rPr lang="de-DE" sz="2000" dirty="0"/>
              <a:t> </a:t>
            </a:r>
            <a:r>
              <a:rPr lang="de-DE" sz="2000" dirty="0" err="1"/>
              <a:t>be</a:t>
            </a:r>
            <a:r>
              <a:rPr lang="de-DE" sz="2000" dirty="0"/>
              <a:t> </a:t>
            </a:r>
            <a:r>
              <a:rPr lang="de-DE" sz="2000" dirty="0" err="1"/>
              <a:t>connected</a:t>
            </a:r>
            <a:r>
              <a:rPr lang="de-DE" sz="2000" dirty="0"/>
              <a:t> </a:t>
            </a:r>
            <a:r>
              <a:rPr lang="de-DE" sz="2000" dirty="0" err="1"/>
              <a:t>to</a:t>
            </a:r>
            <a:r>
              <a:rPr lang="de-DE" sz="2000" dirty="0"/>
              <a:t> </a:t>
            </a:r>
            <a:r>
              <a:rPr lang="de-DE" sz="2000" dirty="0" err="1"/>
              <a:t>other</a:t>
            </a:r>
            <a:r>
              <a:rPr lang="de-DE" sz="2000" dirty="0"/>
              <a:t> </a:t>
            </a:r>
            <a:r>
              <a:rPr lang="de-DE" sz="2000" dirty="0" err="1"/>
              <a:t>content</a:t>
            </a:r>
            <a:r>
              <a:rPr lang="de-DE" sz="2000" dirty="0"/>
              <a:t>.</a:t>
            </a:r>
          </a:p>
          <a:p>
            <a:pPr marL="342900" indent="-342900">
              <a:buFont typeface="Arial" panose="020B0604020202020204" pitchFamily="34" charset="0"/>
              <a:buChar char="•"/>
            </a:pPr>
            <a:r>
              <a:rPr lang="de-DE" sz="2000" b="1" dirty="0" err="1"/>
              <a:t>Linguistic</a:t>
            </a:r>
            <a:r>
              <a:rPr lang="de-DE" sz="2000" b="1" dirty="0"/>
              <a:t> </a:t>
            </a:r>
            <a:r>
              <a:rPr lang="de-DE" sz="2000" b="1" dirty="0" err="1"/>
              <a:t>dimension</a:t>
            </a:r>
            <a:r>
              <a:rPr lang="de-DE" sz="2000" b="1" dirty="0"/>
              <a:t>:</a:t>
            </a:r>
            <a:r>
              <a:rPr lang="de-DE" sz="2000" dirty="0"/>
              <a:t> </a:t>
            </a:r>
            <a:r>
              <a:rPr lang="de-DE" sz="2000" dirty="0" err="1"/>
              <a:t>Correct</a:t>
            </a:r>
            <a:r>
              <a:rPr lang="de-DE" sz="2000" dirty="0"/>
              <a:t> </a:t>
            </a:r>
            <a:r>
              <a:rPr lang="de-DE" sz="2000" dirty="0" err="1"/>
              <a:t>use</a:t>
            </a:r>
            <a:r>
              <a:rPr lang="de-DE" sz="2000" dirty="0"/>
              <a:t> </a:t>
            </a:r>
            <a:r>
              <a:rPr lang="de-DE" sz="2000" dirty="0" err="1"/>
              <a:t>of</a:t>
            </a:r>
            <a:r>
              <a:rPr lang="de-DE" sz="2000" dirty="0"/>
              <a:t> </a:t>
            </a:r>
            <a:r>
              <a:rPr lang="de-DE" sz="2000" dirty="0" err="1"/>
              <a:t>technical</a:t>
            </a:r>
            <a:r>
              <a:rPr lang="de-DE" sz="2000" dirty="0"/>
              <a:t> </a:t>
            </a:r>
            <a:r>
              <a:rPr lang="de-DE" sz="2000" dirty="0" err="1"/>
              <a:t>terms</a:t>
            </a:r>
            <a:r>
              <a:rPr lang="de-DE" sz="2000" dirty="0"/>
              <a:t>; </a:t>
            </a:r>
            <a:r>
              <a:rPr lang="de-DE" sz="2000" dirty="0" err="1"/>
              <a:t>addressee</a:t>
            </a:r>
            <a:r>
              <a:rPr lang="de-DE" sz="2000" dirty="0"/>
              <a:t> </a:t>
            </a:r>
            <a:r>
              <a:rPr lang="de-DE" sz="2000" dirty="0" err="1"/>
              <a:t>orientation</a:t>
            </a:r>
            <a:r>
              <a:rPr lang="de-DE" sz="2000" dirty="0"/>
              <a:t>: do </a:t>
            </a:r>
            <a:r>
              <a:rPr lang="de-DE" sz="2000" dirty="0" err="1"/>
              <a:t>the</a:t>
            </a:r>
            <a:r>
              <a:rPr lang="de-DE" sz="2000" dirty="0"/>
              <a:t> </a:t>
            </a:r>
            <a:r>
              <a:rPr lang="de-DE" sz="2000" dirty="0" err="1"/>
              <a:t>terms</a:t>
            </a:r>
            <a:r>
              <a:rPr lang="de-DE" sz="2000" dirty="0"/>
              <a:t> </a:t>
            </a:r>
            <a:r>
              <a:rPr lang="de-DE" sz="2000" dirty="0" err="1"/>
              <a:t>need</a:t>
            </a:r>
            <a:r>
              <a:rPr lang="de-DE" sz="2000" dirty="0"/>
              <a:t> a </a:t>
            </a:r>
            <a:r>
              <a:rPr lang="de-DE" sz="2000" dirty="0" err="1"/>
              <a:t>more</a:t>
            </a:r>
            <a:r>
              <a:rPr lang="de-DE" sz="2000" dirty="0"/>
              <a:t> </a:t>
            </a:r>
            <a:r>
              <a:rPr lang="de-DE" sz="2000" dirty="0" err="1"/>
              <a:t>detailed</a:t>
            </a:r>
            <a:r>
              <a:rPr lang="de-DE" sz="2000" dirty="0"/>
              <a:t> </a:t>
            </a:r>
            <a:r>
              <a:rPr lang="de-DE" sz="2000" dirty="0" err="1"/>
              <a:t>explanation</a:t>
            </a:r>
            <a:r>
              <a:rPr lang="de-DE" sz="2000" dirty="0"/>
              <a:t> </a:t>
            </a:r>
            <a:r>
              <a:rPr lang="de-DE" sz="2000" dirty="0" err="1"/>
              <a:t>or</a:t>
            </a:r>
            <a:r>
              <a:rPr lang="de-DE" sz="2000" dirty="0"/>
              <a:t> </a:t>
            </a:r>
            <a:r>
              <a:rPr lang="de-DE" sz="2000" dirty="0" err="1"/>
              <a:t>should</a:t>
            </a:r>
            <a:r>
              <a:rPr lang="de-DE" sz="2000" dirty="0"/>
              <a:t> </a:t>
            </a:r>
            <a:r>
              <a:rPr lang="de-DE" sz="2000" dirty="0" err="1"/>
              <a:t>technical</a:t>
            </a:r>
            <a:r>
              <a:rPr lang="de-DE" sz="2000" dirty="0"/>
              <a:t> </a:t>
            </a:r>
            <a:r>
              <a:rPr lang="de-DE" sz="2000" dirty="0" err="1"/>
              <a:t>language</a:t>
            </a:r>
            <a:r>
              <a:rPr lang="de-DE" sz="2000" dirty="0"/>
              <a:t> </a:t>
            </a:r>
            <a:r>
              <a:rPr lang="de-DE" sz="2000" dirty="0" err="1"/>
              <a:t>be</a:t>
            </a:r>
            <a:r>
              <a:rPr lang="de-DE" sz="2000" dirty="0"/>
              <a:t> </a:t>
            </a:r>
            <a:r>
              <a:rPr lang="de-DE" sz="2000" dirty="0" err="1"/>
              <a:t>used</a:t>
            </a:r>
            <a:r>
              <a:rPr lang="de-DE" sz="2000" dirty="0"/>
              <a:t>?</a:t>
            </a:r>
          </a:p>
        </p:txBody>
      </p:sp>
      <p:sp>
        <p:nvSpPr>
          <p:cNvPr id="4" name="Fußzeilenplatzhalter 3">
            <a:extLst>
              <a:ext uri="{FF2B5EF4-FFF2-40B4-BE49-F238E27FC236}">
                <a16:creationId xmlns:a16="http://schemas.microsoft.com/office/drawing/2014/main" id="{B3AC4313-421B-67D2-03BD-EADC6BF9C58D}"/>
              </a:ext>
            </a:extLst>
          </p:cNvPr>
          <p:cNvSpPr>
            <a:spLocks noGrp="1"/>
          </p:cNvSpPr>
          <p:nvPr>
            <p:ph type="ftr" sz="quarter" idx="12"/>
          </p:nvPr>
        </p:nvSpPr>
        <p:spPr/>
        <p:txBody>
          <a:bodyPr/>
          <a:lstStyle/>
          <a:p>
            <a:pPr algn="ctr" defTabSz="650230">
              <a:defRPr/>
            </a:pPr>
            <a:r>
              <a:rPr lang="de-DE">
                <a:solidFill>
                  <a:prstClr val="white"/>
                </a:solidFill>
                <a:ea typeface="+mn-ea"/>
              </a:rPr>
              <a:t>Education+Literacy  ‧ #ossym 2022 ‧ Melanie Platz</a:t>
            </a:r>
            <a:endParaRPr lang="de-DE" dirty="0">
              <a:solidFill>
                <a:prstClr val="white"/>
              </a:solidFill>
              <a:ea typeface="+mn-ea"/>
            </a:endParaRPr>
          </a:p>
        </p:txBody>
      </p:sp>
      <p:sp>
        <p:nvSpPr>
          <p:cNvPr id="5" name="Foliennummernplatzhalter 4">
            <a:extLst>
              <a:ext uri="{FF2B5EF4-FFF2-40B4-BE49-F238E27FC236}">
                <a16:creationId xmlns:a16="http://schemas.microsoft.com/office/drawing/2014/main" id="{40D8025F-7682-E639-B613-7759FDC7296D}"/>
              </a:ext>
            </a:extLst>
          </p:cNvPr>
          <p:cNvSpPr>
            <a:spLocks noGrp="1"/>
          </p:cNvSpPr>
          <p:nvPr>
            <p:ph type="sldNum" sz="quarter" idx="13"/>
          </p:nvPr>
        </p:nvSpPr>
        <p:spPr/>
        <p:txBody>
          <a:bodyPr/>
          <a:lstStyle/>
          <a:p>
            <a:pPr defTabSz="650230">
              <a:defRPr/>
            </a:pPr>
            <a:fld id="{1A90E5E7-075E-4463-AEF7-04E2DF91395C}" type="slidenum">
              <a:rPr lang="de-DE" altLang="de-DE" smtClean="0">
                <a:solidFill>
                  <a:prstClr val="white"/>
                </a:solidFill>
                <a:ea typeface="+mn-ea"/>
              </a:rPr>
              <a:pPr defTabSz="650230">
                <a:defRPr/>
              </a:pPr>
              <a:t>5</a:t>
            </a:fld>
            <a:endParaRPr lang="de-DE" altLang="de-DE" dirty="0">
              <a:solidFill>
                <a:prstClr val="white"/>
              </a:solidFill>
              <a:ea typeface="+mn-ea"/>
            </a:endParaRPr>
          </a:p>
        </p:txBody>
      </p:sp>
      <p:sp>
        <p:nvSpPr>
          <p:cNvPr id="6" name="Datumsplatzhalter 5">
            <a:extLst>
              <a:ext uri="{FF2B5EF4-FFF2-40B4-BE49-F238E27FC236}">
                <a16:creationId xmlns:a16="http://schemas.microsoft.com/office/drawing/2014/main" id="{AE7E61A7-2577-5493-F07B-D0CE42C7D1F6}"/>
              </a:ext>
            </a:extLst>
          </p:cNvPr>
          <p:cNvSpPr>
            <a:spLocks noGrp="1"/>
          </p:cNvSpPr>
          <p:nvPr>
            <p:ph type="dt" sz="half" idx="14"/>
          </p:nvPr>
        </p:nvSpPr>
        <p:spPr/>
        <p:txBody>
          <a:bodyPr/>
          <a:lstStyle/>
          <a:p>
            <a:pPr defTabSz="650230">
              <a:defRPr/>
            </a:pPr>
            <a:r>
              <a:rPr lang="de-DE">
                <a:solidFill>
                  <a:prstClr val="white"/>
                </a:solidFill>
                <a:ea typeface="+mn-ea"/>
              </a:rPr>
              <a:t>11.10.2022</a:t>
            </a:r>
            <a:endParaRPr lang="de-DE" dirty="0">
              <a:solidFill>
                <a:prstClr val="white"/>
              </a:solidFill>
              <a:ea typeface="+mn-ea"/>
            </a:endParaRPr>
          </a:p>
        </p:txBody>
      </p:sp>
      <p:sp>
        <p:nvSpPr>
          <p:cNvPr id="7" name="Textfeld 4">
            <a:extLst>
              <a:ext uri="{FF2B5EF4-FFF2-40B4-BE49-F238E27FC236}">
                <a16:creationId xmlns:a16="http://schemas.microsoft.com/office/drawing/2014/main" id="{7B9E0943-0810-F104-6909-6EEB53A6CA9A}"/>
              </a:ext>
            </a:extLst>
          </p:cNvPr>
          <p:cNvSpPr txBox="1"/>
          <p:nvPr/>
        </p:nvSpPr>
        <p:spPr>
          <a:xfrm>
            <a:off x="9583090" y="8434792"/>
            <a:ext cx="2972347" cy="879168"/>
          </a:xfrm>
          <a:prstGeom prst="rect">
            <a:avLst/>
          </a:prstGeom>
          <a:noFill/>
          <a:ln cap="flat">
            <a:noFill/>
          </a:ln>
        </p:spPr>
        <p:txBody>
          <a:bodyPr vert="horz" wrap="none" lIns="116112" tIns="58050" rIns="116112" bIns="58050" anchor="t" anchorCtr="0" compatLnSpc="0">
            <a:noAutofit/>
          </a:bodyPr>
          <a:lstStyle/>
          <a:p>
            <a:pPr algn="l" defTabSz="1179667" fontAlgn="auto" hangingPunct="0">
              <a:spcBef>
                <a:spcPts val="0"/>
              </a:spcBef>
              <a:spcAft>
                <a:spcPts val="0"/>
              </a:spcAft>
              <a:defRPr sz="1800" b="0" i="0" u="none" strike="noStrike" kern="0" cap="none" spc="0" baseline="0">
                <a:solidFill>
                  <a:srgbClr val="000000"/>
                </a:solidFill>
                <a:uFillTx/>
              </a:defRPr>
            </a:pPr>
            <a:r>
              <a:rPr lang="de-DE" sz="1800" dirty="0">
                <a:solidFill>
                  <a:schemeClr val="tx2"/>
                </a:solidFill>
                <a:latin typeface="Segoe UI" panose="020B0502040204020203" pitchFamily="34" charset="0"/>
                <a:ea typeface="Segoe UI" pitchFamily="2"/>
                <a:cs typeface="Segoe UI" panose="020B0502040204020203" pitchFamily="34" charset="0"/>
              </a:rPr>
              <a:t>Kiel, Meyer &amp; Müller-Hill (2015)</a:t>
            </a:r>
          </a:p>
        </p:txBody>
      </p:sp>
    </p:spTree>
    <p:extLst>
      <p:ext uri="{BB962C8B-B14F-4D97-AF65-F5344CB8AC3E}">
        <p14:creationId xmlns:p14="http://schemas.microsoft.com/office/powerpoint/2010/main" val="14861022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a:extLst>
              <a:ext uri="{FF2B5EF4-FFF2-40B4-BE49-F238E27FC236}">
                <a16:creationId xmlns:a16="http://schemas.microsoft.com/office/drawing/2014/main" id="{C419764C-FD0A-2E23-7E03-77783AB25DE9}"/>
              </a:ext>
            </a:extLst>
          </p:cNvPr>
          <p:cNvSpPr>
            <a:spLocks noGrp="1"/>
          </p:cNvSpPr>
          <p:nvPr>
            <p:ph type="body" sz="quarter" idx="10"/>
          </p:nvPr>
        </p:nvSpPr>
        <p:spPr/>
        <p:txBody>
          <a:bodyPr/>
          <a:lstStyle/>
          <a:p>
            <a:r>
              <a:rPr lang="de-DE" dirty="0" err="1"/>
              <a:t>Explaining</a:t>
            </a:r>
            <a:endParaRPr lang="de-DE" dirty="0"/>
          </a:p>
        </p:txBody>
      </p:sp>
      <p:sp>
        <p:nvSpPr>
          <p:cNvPr id="3" name="Textplatzhalter 2">
            <a:extLst>
              <a:ext uri="{FF2B5EF4-FFF2-40B4-BE49-F238E27FC236}">
                <a16:creationId xmlns:a16="http://schemas.microsoft.com/office/drawing/2014/main" id="{A3039120-5F86-7BF6-E6B8-5AB1798EFC2B}"/>
              </a:ext>
            </a:extLst>
          </p:cNvPr>
          <p:cNvSpPr>
            <a:spLocks noGrp="1"/>
          </p:cNvSpPr>
          <p:nvPr>
            <p:ph type="body" sz="quarter" idx="11"/>
          </p:nvPr>
        </p:nvSpPr>
        <p:spPr/>
        <p:txBody>
          <a:bodyPr/>
          <a:lstStyle/>
          <a:p>
            <a:pPr indent="0"/>
            <a:r>
              <a:rPr lang="de-DE" sz="2000" dirty="0">
                <a:solidFill>
                  <a:schemeClr val="accent1"/>
                </a:solidFill>
              </a:rPr>
              <a:t>3 </a:t>
            </a:r>
            <a:r>
              <a:rPr lang="de-DE" sz="2000" dirty="0" err="1">
                <a:solidFill>
                  <a:schemeClr val="accent1"/>
                </a:solidFill>
              </a:rPr>
              <a:t>types</a:t>
            </a:r>
            <a:r>
              <a:rPr lang="de-DE" sz="2000" dirty="0">
                <a:solidFill>
                  <a:schemeClr val="accent1"/>
                </a:solidFill>
              </a:rPr>
              <a:t> </a:t>
            </a:r>
            <a:r>
              <a:rPr lang="de-DE" sz="2000" dirty="0" err="1">
                <a:solidFill>
                  <a:schemeClr val="accent1"/>
                </a:solidFill>
              </a:rPr>
              <a:t>of</a:t>
            </a:r>
            <a:r>
              <a:rPr lang="de-DE" sz="2000" dirty="0">
                <a:solidFill>
                  <a:schemeClr val="accent1"/>
                </a:solidFill>
              </a:rPr>
              <a:t> </a:t>
            </a:r>
            <a:r>
              <a:rPr lang="de-DE" sz="2000" dirty="0" err="1">
                <a:solidFill>
                  <a:schemeClr val="accent1"/>
                </a:solidFill>
              </a:rPr>
              <a:t>explanations</a:t>
            </a:r>
            <a:endParaRPr lang="de-DE" sz="2000" dirty="0">
              <a:solidFill>
                <a:schemeClr val="accent1"/>
              </a:solidFill>
            </a:endParaRPr>
          </a:p>
          <a:p>
            <a:pPr marL="342900" indent="-342900">
              <a:buFont typeface="Arial" panose="020B0604020202020204" pitchFamily="34" charset="0"/>
              <a:buChar char="•"/>
            </a:pPr>
            <a:r>
              <a:rPr lang="de-DE" sz="2000" b="1" dirty="0" err="1"/>
              <a:t>Explain</a:t>
            </a:r>
            <a:r>
              <a:rPr lang="de-DE" sz="2000" b="1" dirty="0"/>
              <a:t>-WHAT:</a:t>
            </a:r>
            <a:r>
              <a:rPr lang="de-DE" sz="2000" dirty="0"/>
              <a:t> The </a:t>
            </a:r>
            <a:r>
              <a:rPr lang="de-DE" sz="2000" dirty="0" err="1"/>
              <a:t>focus</a:t>
            </a:r>
            <a:r>
              <a:rPr lang="de-DE" sz="2000" dirty="0"/>
              <a:t> </a:t>
            </a:r>
            <a:r>
              <a:rPr lang="de-DE" sz="2000" dirty="0" err="1"/>
              <a:t>is</a:t>
            </a:r>
            <a:r>
              <a:rPr lang="de-DE" sz="2000" dirty="0"/>
              <a:t> on </a:t>
            </a:r>
            <a:r>
              <a:rPr lang="de-DE" sz="2000" dirty="0" err="1"/>
              <a:t>concepts</a:t>
            </a:r>
            <a:r>
              <a:rPr lang="de-DE" sz="2000" dirty="0"/>
              <a:t> and </a:t>
            </a:r>
            <a:r>
              <a:rPr lang="de-DE" sz="2000" dirty="0" err="1"/>
              <a:t>the</a:t>
            </a:r>
            <a:r>
              <a:rPr lang="de-DE" sz="2000" dirty="0"/>
              <a:t> </a:t>
            </a:r>
            <a:r>
              <a:rPr lang="de-DE" sz="2000" dirty="0" err="1"/>
              <a:t>associated</a:t>
            </a:r>
            <a:r>
              <a:rPr lang="de-DE" sz="2000" dirty="0"/>
              <a:t> </a:t>
            </a:r>
            <a:r>
              <a:rPr lang="de-DE" sz="2000" dirty="0" err="1"/>
              <a:t>concept</a:t>
            </a:r>
            <a:r>
              <a:rPr lang="de-DE" sz="2000" dirty="0"/>
              <a:t> </a:t>
            </a:r>
            <a:r>
              <a:rPr lang="de-DE" sz="2000" dirty="0" err="1"/>
              <a:t>formation</a:t>
            </a:r>
            <a:r>
              <a:rPr lang="de-DE" sz="2000" dirty="0"/>
              <a:t> </a:t>
            </a:r>
            <a:r>
              <a:rPr lang="de-DE" sz="2000" dirty="0" err="1"/>
              <a:t>process</a:t>
            </a:r>
            <a:r>
              <a:rPr lang="de-DE" sz="2000" dirty="0"/>
              <a:t>. This </a:t>
            </a:r>
            <a:r>
              <a:rPr lang="de-DE" sz="2000" dirty="0" err="1"/>
              <a:t>declarative</a:t>
            </a:r>
            <a:r>
              <a:rPr lang="de-DE" sz="2000" dirty="0"/>
              <a:t> </a:t>
            </a:r>
            <a:r>
              <a:rPr lang="de-DE" sz="2000" dirty="0" err="1"/>
              <a:t>knowledge</a:t>
            </a:r>
            <a:r>
              <a:rPr lang="de-DE" sz="2000" dirty="0"/>
              <a:t> </a:t>
            </a:r>
            <a:r>
              <a:rPr lang="de-DE" sz="2000" dirty="0" err="1"/>
              <a:t>is</a:t>
            </a:r>
            <a:r>
              <a:rPr lang="de-DE" sz="2000" dirty="0"/>
              <a:t> </a:t>
            </a:r>
            <a:r>
              <a:rPr lang="de-DE" sz="2000" dirty="0" err="1"/>
              <a:t>mostly</a:t>
            </a:r>
            <a:r>
              <a:rPr lang="de-DE" sz="2000" dirty="0"/>
              <a:t> </a:t>
            </a:r>
            <a:r>
              <a:rPr lang="de-DE" sz="2000" dirty="0" err="1"/>
              <a:t>built</a:t>
            </a:r>
            <a:r>
              <a:rPr lang="de-DE" sz="2000" dirty="0"/>
              <a:t> on </a:t>
            </a:r>
            <a:r>
              <a:rPr lang="de-DE" sz="2000" dirty="0" err="1"/>
              <a:t>the</a:t>
            </a:r>
            <a:r>
              <a:rPr lang="de-DE" sz="2000" dirty="0"/>
              <a:t> </a:t>
            </a:r>
            <a:r>
              <a:rPr lang="de-DE" sz="2000" dirty="0" err="1"/>
              <a:t>basis</a:t>
            </a:r>
            <a:r>
              <a:rPr lang="de-DE" sz="2000" dirty="0"/>
              <a:t> </a:t>
            </a:r>
            <a:r>
              <a:rPr lang="de-DE" sz="2000" dirty="0" err="1"/>
              <a:t>of</a:t>
            </a:r>
            <a:r>
              <a:rPr lang="de-DE" sz="2000" dirty="0"/>
              <a:t> </a:t>
            </a:r>
            <a:r>
              <a:rPr lang="de-DE" sz="2000" dirty="0" err="1"/>
              <a:t>already</a:t>
            </a:r>
            <a:r>
              <a:rPr lang="de-DE" sz="2000" dirty="0"/>
              <a:t> </a:t>
            </a:r>
            <a:r>
              <a:rPr lang="de-DE" sz="2000" dirty="0" err="1"/>
              <a:t>known</a:t>
            </a:r>
            <a:r>
              <a:rPr lang="de-DE" sz="2000" dirty="0"/>
              <a:t> </a:t>
            </a:r>
            <a:r>
              <a:rPr lang="de-DE" sz="2000" dirty="0" err="1"/>
              <a:t>concepts</a:t>
            </a:r>
            <a:r>
              <a:rPr lang="de-DE" sz="2000" dirty="0"/>
              <a:t> in </a:t>
            </a:r>
            <a:r>
              <a:rPr lang="de-DE" sz="2000" dirty="0" err="1"/>
              <a:t>order</a:t>
            </a:r>
            <a:r>
              <a:rPr lang="de-DE" sz="2000" dirty="0"/>
              <a:t> </a:t>
            </a:r>
            <a:r>
              <a:rPr lang="de-DE" sz="2000" dirty="0" err="1"/>
              <a:t>to</a:t>
            </a:r>
            <a:r>
              <a:rPr lang="de-DE" sz="2000" dirty="0"/>
              <a:t> </a:t>
            </a:r>
            <a:r>
              <a:rPr lang="de-DE" sz="2000" dirty="0" err="1"/>
              <a:t>construct</a:t>
            </a:r>
            <a:r>
              <a:rPr lang="de-DE" sz="2000" dirty="0"/>
              <a:t> </a:t>
            </a:r>
            <a:r>
              <a:rPr lang="de-DE" sz="2000" dirty="0" err="1"/>
              <a:t>the</a:t>
            </a:r>
            <a:r>
              <a:rPr lang="de-DE" sz="2000" dirty="0"/>
              <a:t> </a:t>
            </a:r>
            <a:r>
              <a:rPr lang="de-DE" sz="2000" dirty="0" err="1"/>
              <a:t>product</a:t>
            </a:r>
            <a:r>
              <a:rPr lang="de-DE" sz="2000" dirty="0"/>
              <a:t> </a:t>
            </a:r>
            <a:r>
              <a:rPr lang="de-DE" sz="2000" dirty="0" err="1"/>
              <a:t>that</a:t>
            </a:r>
            <a:r>
              <a:rPr lang="de-DE" sz="2000" dirty="0"/>
              <a:t> </a:t>
            </a:r>
            <a:r>
              <a:rPr lang="de-DE" sz="2000" dirty="0" err="1"/>
              <a:t>is</a:t>
            </a:r>
            <a:r>
              <a:rPr lang="de-DE" sz="2000" dirty="0"/>
              <a:t> in </a:t>
            </a:r>
            <a:r>
              <a:rPr lang="de-DE" sz="2000" dirty="0" err="1"/>
              <a:t>focus</a:t>
            </a:r>
            <a:r>
              <a:rPr lang="de-DE" sz="2000" dirty="0"/>
              <a:t>.</a:t>
            </a:r>
          </a:p>
          <a:p>
            <a:pPr marL="342900" indent="-342900">
              <a:buFont typeface="Arial" panose="020B0604020202020204" pitchFamily="34" charset="0"/>
              <a:buChar char="•"/>
            </a:pPr>
            <a:r>
              <a:rPr lang="de-DE" sz="2000" b="1" dirty="0" err="1"/>
              <a:t>Explain</a:t>
            </a:r>
            <a:r>
              <a:rPr lang="de-DE" sz="2000" b="1" dirty="0"/>
              <a:t>-HOW: </a:t>
            </a:r>
            <a:r>
              <a:rPr lang="de-DE" sz="2000" dirty="0"/>
              <a:t>The </a:t>
            </a:r>
            <a:r>
              <a:rPr lang="de-DE" sz="2000" dirty="0" err="1"/>
              <a:t>explanations</a:t>
            </a:r>
            <a:r>
              <a:rPr lang="de-DE" sz="2000" dirty="0"/>
              <a:t> </a:t>
            </a:r>
            <a:r>
              <a:rPr lang="de-DE" sz="2000" dirty="0" err="1"/>
              <a:t>are</a:t>
            </a:r>
            <a:r>
              <a:rPr lang="de-DE" sz="2000" dirty="0"/>
              <a:t> </a:t>
            </a:r>
            <a:r>
              <a:rPr lang="de-DE" sz="2000" dirty="0" err="1"/>
              <a:t>related</a:t>
            </a:r>
            <a:r>
              <a:rPr lang="de-DE" sz="2000" dirty="0"/>
              <a:t> </a:t>
            </a:r>
            <a:r>
              <a:rPr lang="de-DE" sz="2000" dirty="0" err="1"/>
              <a:t>to</a:t>
            </a:r>
            <a:r>
              <a:rPr lang="de-DE" sz="2000" dirty="0"/>
              <a:t> </a:t>
            </a:r>
            <a:r>
              <a:rPr lang="de-DE" sz="2000" dirty="0" err="1"/>
              <a:t>actions</a:t>
            </a:r>
            <a:r>
              <a:rPr lang="de-DE" sz="2000" dirty="0"/>
              <a:t>. The </a:t>
            </a:r>
            <a:r>
              <a:rPr lang="de-DE" sz="2000" dirty="0" err="1"/>
              <a:t>procedural</a:t>
            </a:r>
            <a:r>
              <a:rPr lang="de-DE" sz="2000" dirty="0"/>
              <a:t> </a:t>
            </a:r>
            <a:r>
              <a:rPr lang="de-DE" sz="2000" dirty="0" err="1"/>
              <a:t>knowledge</a:t>
            </a:r>
            <a:r>
              <a:rPr lang="de-DE" sz="2000" dirty="0"/>
              <a:t> </a:t>
            </a:r>
            <a:r>
              <a:rPr lang="de-DE" sz="2000" dirty="0" err="1"/>
              <a:t>of</a:t>
            </a:r>
            <a:r>
              <a:rPr lang="de-DE" sz="2000" dirty="0"/>
              <a:t> </a:t>
            </a:r>
            <a:r>
              <a:rPr lang="de-DE" sz="2000" dirty="0" err="1"/>
              <a:t>these</a:t>
            </a:r>
            <a:r>
              <a:rPr lang="de-DE" sz="2000" dirty="0"/>
              <a:t> </a:t>
            </a:r>
            <a:r>
              <a:rPr lang="de-DE" sz="2000" dirty="0" err="1"/>
              <a:t>explanations</a:t>
            </a:r>
            <a:r>
              <a:rPr lang="de-DE" sz="2000" dirty="0"/>
              <a:t> </a:t>
            </a:r>
            <a:r>
              <a:rPr lang="de-DE" sz="2000" dirty="0" err="1"/>
              <a:t>must</a:t>
            </a:r>
            <a:r>
              <a:rPr lang="de-DE" sz="2000" dirty="0"/>
              <a:t> </a:t>
            </a:r>
            <a:r>
              <a:rPr lang="de-DE" sz="2000" dirty="0" err="1"/>
              <a:t>be</a:t>
            </a:r>
            <a:r>
              <a:rPr lang="de-DE" sz="2000" dirty="0"/>
              <a:t> apparent </a:t>
            </a:r>
            <a:r>
              <a:rPr lang="de-DE" sz="2000" dirty="0" err="1"/>
              <a:t>to</a:t>
            </a:r>
            <a:r>
              <a:rPr lang="de-DE" sz="2000" dirty="0"/>
              <a:t> </a:t>
            </a:r>
            <a:r>
              <a:rPr lang="de-DE" sz="2000" dirty="0" err="1"/>
              <a:t>others</a:t>
            </a:r>
            <a:r>
              <a:rPr lang="de-DE" sz="2000" dirty="0"/>
              <a:t>, so </a:t>
            </a:r>
            <a:r>
              <a:rPr lang="de-DE" sz="2000" dirty="0" err="1"/>
              <a:t>that</a:t>
            </a:r>
            <a:r>
              <a:rPr lang="de-DE" sz="2000" dirty="0"/>
              <a:t> different </a:t>
            </a:r>
            <a:r>
              <a:rPr lang="de-DE" sz="2000" dirty="0" err="1"/>
              <a:t>step</a:t>
            </a:r>
            <a:r>
              <a:rPr lang="de-DE" sz="2000" dirty="0"/>
              <a:t> </a:t>
            </a:r>
            <a:r>
              <a:rPr lang="de-DE" sz="2000" dirty="0" err="1"/>
              <a:t>sequences</a:t>
            </a:r>
            <a:r>
              <a:rPr lang="de-DE" sz="2000" dirty="0"/>
              <a:t> </a:t>
            </a:r>
            <a:r>
              <a:rPr lang="de-DE" sz="2000" dirty="0" err="1"/>
              <a:t>of</a:t>
            </a:r>
            <a:r>
              <a:rPr lang="de-DE" sz="2000" dirty="0"/>
              <a:t> an </a:t>
            </a:r>
            <a:r>
              <a:rPr lang="de-DE" sz="2000" dirty="0" err="1"/>
              <a:t>action</a:t>
            </a:r>
            <a:r>
              <a:rPr lang="de-DE" sz="2000" dirty="0"/>
              <a:t> </a:t>
            </a:r>
            <a:r>
              <a:rPr lang="de-DE" sz="2000" dirty="0" err="1"/>
              <a:t>can</a:t>
            </a:r>
            <a:r>
              <a:rPr lang="de-DE" sz="2000" dirty="0"/>
              <a:t> </a:t>
            </a:r>
            <a:r>
              <a:rPr lang="de-DE" sz="2000" dirty="0" err="1"/>
              <a:t>be</a:t>
            </a:r>
            <a:r>
              <a:rPr lang="de-DE" sz="2000" dirty="0"/>
              <a:t> </a:t>
            </a:r>
            <a:r>
              <a:rPr lang="de-DE" sz="2000" dirty="0" err="1"/>
              <a:t>understood</a:t>
            </a:r>
            <a:r>
              <a:rPr lang="de-DE" sz="2000" dirty="0"/>
              <a:t>.</a:t>
            </a:r>
          </a:p>
          <a:p>
            <a:pPr marL="342900" indent="-342900">
              <a:buFont typeface="Arial" panose="020B0604020202020204" pitchFamily="34" charset="0"/>
              <a:buChar char="•"/>
            </a:pPr>
            <a:r>
              <a:rPr lang="de-DE" sz="2000" b="1" dirty="0" err="1"/>
              <a:t>Explain</a:t>
            </a:r>
            <a:r>
              <a:rPr lang="de-DE" sz="2000" b="1" dirty="0"/>
              <a:t>-WHY:</a:t>
            </a:r>
            <a:r>
              <a:rPr lang="de-DE" sz="2000" dirty="0"/>
              <a:t> Here, </a:t>
            </a:r>
            <a:r>
              <a:rPr lang="de-DE" sz="2000" dirty="0" err="1"/>
              <a:t>connections</a:t>
            </a:r>
            <a:r>
              <a:rPr lang="de-DE" sz="2000" dirty="0"/>
              <a:t> and </a:t>
            </a:r>
            <a:r>
              <a:rPr lang="de-DE" sz="2000" dirty="0" err="1"/>
              <a:t>relationships</a:t>
            </a:r>
            <a:r>
              <a:rPr lang="de-DE" sz="2000" dirty="0"/>
              <a:t> </a:t>
            </a:r>
            <a:r>
              <a:rPr lang="de-DE" sz="2000" dirty="0" err="1"/>
              <a:t>are</a:t>
            </a:r>
            <a:r>
              <a:rPr lang="de-DE" sz="2000" dirty="0"/>
              <a:t> </a:t>
            </a:r>
            <a:r>
              <a:rPr lang="de-DE" sz="2000" dirty="0" err="1"/>
              <a:t>explained</a:t>
            </a:r>
            <a:r>
              <a:rPr lang="de-DE" sz="2000" dirty="0"/>
              <a:t>. The </a:t>
            </a:r>
            <a:r>
              <a:rPr lang="de-DE" sz="2000" dirty="0" err="1"/>
              <a:t>transfer</a:t>
            </a:r>
            <a:r>
              <a:rPr lang="de-DE" sz="2000" dirty="0"/>
              <a:t> </a:t>
            </a:r>
            <a:r>
              <a:rPr lang="de-DE" sz="2000" dirty="0" err="1"/>
              <a:t>of</a:t>
            </a:r>
            <a:r>
              <a:rPr lang="de-DE" sz="2000" dirty="0"/>
              <a:t> </a:t>
            </a:r>
            <a:r>
              <a:rPr lang="de-DE" sz="2000" dirty="0" err="1"/>
              <a:t>knowledge</a:t>
            </a:r>
            <a:r>
              <a:rPr lang="de-DE" sz="2000" dirty="0"/>
              <a:t> </a:t>
            </a:r>
            <a:r>
              <a:rPr lang="de-DE" sz="2000" dirty="0" err="1"/>
              <a:t>is</a:t>
            </a:r>
            <a:r>
              <a:rPr lang="de-DE" sz="2000" dirty="0"/>
              <a:t> </a:t>
            </a:r>
            <a:r>
              <a:rPr lang="de-DE" sz="2000" dirty="0" err="1"/>
              <a:t>ensured</a:t>
            </a:r>
            <a:r>
              <a:rPr lang="de-DE" sz="2000" dirty="0"/>
              <a:t> </a:t>
            </a:r>
            <a:r>
              <a:rPr lang="de-DE" sz="2000" dirty="0" err="1"/>
              <a:t>by</a:t>
            </a:r>
            <a:r>
              <a:rPr lang="de-DE" sz="2000" dirty="0"/>
              <a:t> </a:t>
            </a:r>
            <a:r>
              <a:rPr lang="de-DE" sz="2000" dirty="0" err="1"/>
              <a:t>argumentations</a:t>
            </a:r>
            <a:r>
              <a:rPr lang="de-DE" sz="2000" dirty="0"/>
              <a:t>, </a:t>
            </a:r>
            <a:r>
              <a:rPr lang="de-DE" sz="2000" dirty="0" err="1"/>
              <a:t>justifications</a:t>
            </a:r>
            <a:r>
              <a:rPr lang="de-DE" sz="2000" dirty="0"/>
              <a:t> and </a:t>
            </a:r>
            <a:r>
              <a:rPr lang="de-DE" sz="2000" dirty="0" err="1"/>
              <a:t>proofs</a:t>
            </a:r>
            <a:r>
              <a:rPr lang="de-DE" sz="2000" dirty="0"/>
              <a:t> and </a:t>
            </a:r>
            <a:r>
              <a:rPr lang="de-DE" sz="2000" dirty="0" err="1"/>
              <a:t>can</a:t>
            </a:r>
            <a:r>
              <a:rPr lang="de-DE" sz="2000" dirty="0"/>
              <a:t> </a:t>
            </a:r>
            <a:r>
              <a:rPr lang="de-DE" sz="2000" dirty="0" err="1"/>
              <a:t>already</a:t>
            </a:r>
            <a:r>
              <a:rPr lang="de-DE" sz="2000" dirty="0"/>
              <a:t> </a:t>
            </a:r>
            <a:r>
              <a:rPr lang="de-DE" sz="2000" dirty="0" err="1"/>
              <a:t>take</a:t>
            </a:r>
            <a:r>
              <a:rPr lang="de-DE" sz="2000" dirty="0"/>
              <a:t> </a:t>
            </a:r>
            <a:r>
              <a:rPr lang="de-DE" sz="2000" dirty="0" err="1"/>
              <a:t>place</a:t>
            </a:r>
            <a:r>
              <a:rPr lang="de-DE" sz="2000" dirty="0"/>
              <a:t> </a:t>
            </a:r>
            <a:r>
              <a:rPr lang="de-DE" sz="2000" dirty="0" err="1"/>
              <a:t>among</a:t>
            </a:r>
            <a:r>
              <a:rPr lang="de-DE" sz="2000" dirty="0"/>
              <a:t> </a:t>
            </a:r>
            <a:r>
              <a:rPr lang="de-DE" sz="2000" dirty="0" err="1"/>
              <a:t>the</a:t>
            </a:r>
            <a:r>
              <a:rPr lang="de-DE" sz="2000" dirty="0"/>
              <a:t> </a:t>
            </a:r>
            <a:r>
              <a:rPr lang="de-DE" sz="2000" dirty="0" err="1"/>
              <a:t>learners</a:t>
            </a:r>
            <a:r>
              <a:rPr lang="de-DE" sz="2000" dirty="0"/>
              <a:t>. </a:t>
            </a:r>
          </a:p>
        </p:txBody>
      </p:sp>
      <p:sp>
        <p:nvSpPr>
          <p:cNvPr id="4" name="Fußzeilenplatzhalter 3">
            <a:extLst>
              <a:ext uri="{FF2B5EF4-FFF2-40B4-BE49-F238E27FC236}">
                <a16:creationId xmlns:a16="http://schemas.microsoft.com/office/drawing/2014/main" id="{B3AC4313-421B-67D2-03BD-EADC6BF9C58D}"/>
              </a:ext>
            </a:extLst>
          </p:cNvPr>
          <p:cNvSpPr>
            <a:spLocks noGrp="1"/>
          </p:cNvSpPr>
          <p:nvPr>
            <p:ph type="ftr" sz="quarter" idx="12"/>
          </p:nvPr>
        </p:nvSpPr>
        <p:spPr/>
        <p:txBody>
          <a:bodyPr/>
          <a:lstStyle/>
          <a:p>
            <a:pPr algn="ctr" defTabSz="650230">
              <a:defRPr/>
            </a:pPr>
            <a:r>
              <a:rPr lang="de-DE">
                <a:solidFill>
                  <a:prstClr val="white"/>
                </a:solidFill>
                <a:ea typeface="+mn-ea"/>
              </a:rPr>
              <a:t>Education+Literacy  ‧ #ossym 2022 ‧ Melanie Platz</a:t>
            </a:r>
            <a:endParaRPr lang="de-DE" dirty="0">
              <a:solidFill>
                <a:prstClr val="white"/>
              </a:solidFill>
              <a:ea typeface="+mn-ea"/>
            </a:endParaRPr>
          </a:p>
        </p:txBody>
      </p:sp>
      <p:sp>
        <p:nvSpPr>
          <p:cNvPr id="5" name="Foliennummernplatzhalter 4">
            <a:extLst>
              <a:ext uri="{FF2B5EF4-FFF2-40B4-BE49-F238E27FC236}">
                <a16:creationId xmlns:a16="http://schemas.microsoft.com/office/drawing/2014/main" id="{40D8025F-7682-E639-B613-7759FDC7296D}"/>
              </a:ext>
            </a:extLst>
          </p:cNvPr>
          <p:cNvSpPr>
            <a:spLocks noGrp="1"/>
          </p:cNvSpPr>
          <p:nvPr>
            <p:ph type="sldNum" sz="quarter" idx="13"/>
          </p:nvPr>
        </p:nvSpPr>
        <p:spPr/>
        <p:txBody>
          <a:bodyPr/>
          <a:lstStyle/>
          <a:p>
            <a:pPr defTabSz="650230">
              <a:defRPr/>
            </a:pPr>
            <a:fld id="{1A90E5E7-075E-4463-AEF7-04E2DF91395C}" type="slidenum">
              <a:rPr lang="de-DE" altLang="de-DE" smtClean="0">
                <a:solidFill>
                  <a:prstClr val="white"/>
                </a:solidFill>
                <a:ea typeface="+mn-ea"/>
              </a:rPr>
              <a:pPr defTabSz="650230">
                <a:defRPr/>
              </a:pPr>
              <a:t>6</a:t>
            </a:fld>
            <a:endParaRPr lang="de-DE" altLang="de-DE" dirty="0">
              <a:solidFill>
                <a:prstClr val="white"/>
              </a:solidFill>
              <a:ea typeface="+mn-ea"/>
            </a:endParaRPr>
          </a:p>
        </p:txBody>
      </p:sp>
      <p:sp>
        <p:nvSpPr>
          <p:cNvPr id="6" name="Datumsplatzhalter 5">
            <a:extLst>
              <a:ext uri="{FF2B5EF4-FFF2-40B4-BE49-F238E27FC236}">
                <a16:creationId xmlns:a16="http://schemas.microsoft.com/office/drawing/2014/main" id="{AE7E61A7-2577-5493-F07B-D0CE42C7D1F6}"/>
              </a:ext>
            </a:extLst>
          </p:cNvPr>
          <p:cNvSpPr>
            <a:spLocks noGrp="1"/>
          </p:cNvSpPr>
          <p:nvPr>
            <p:ph type="dt" sz="half" idx="14"/>
          </p:nvPr>
        </p:nvSpPr>
        <p:spPr/>
        <p:txBody>
          <a:bodyPr/>
          <a:lstStyle/>
          <a:p>
            <a:pPr defTabSz="650230">
              <a:defRPr/>
            </a:pPr>
            <a:r>
              <a:rPr lang="de-DE">
                <a:solidFill>
                  <a:prstClr val="white"/>
                </a:solidFill>
                <a:ea typeface="+mn-ea"/>
              </a:rPr>
              <a:t>11.10.2022</a:t>
            </a:r>
            <a:endParaRPr lang="de-DE" dirty="0">
              <a:solidFill>
                <a:prstClr val="white"/>
              </a:solidFill>
              <a:ea typeface="+mn-ea"/>
            </a:endParaRPr>
          </a:p>
        </p:txBody>
      </p:sp>
      <p:sp>
        <p:nvSpPr>
          <p:cNvPr id="7" name="Textfeld 4">
            <a:extLst>
              <a:ext uri="{FF2B5EF4-FFF2-40B4-BE49-F238E27FC236}">
                <a16:creationId xmlns:a16="http://schemas.microsoft.com/office/drawing/2014/main" id="{7B9E0943-0810-F104-6909-6EEB53A6CA9A}"/>
              </a:ext>
            </a:extLst>
          </p:cNvPr>
          <p:cNvSpPr txBox="1"/>
          <p:nvPr/>
        </p:nvSpPr>
        <p:spPr>
          <a:xfrm>
            <a:off x="9006158" y="8506414"/>
            <a:ext cx="4624166" cy="879168"/>
          </a:xfrm>
          <a:prstGeom prst="rect">
            <a:avLst/>
          </a:prstGeom>
          <a:noFill/>
          <a:ln cap="flat">
            <a:noFill/>
          </a:ln>
        </p:spPr>
        <p:txBody>
          <a:bodyPr vert="horz" wrap="none" lIns="116112" tIns="58050" rIns="116112" bIns="58050" anchor="t" anchorCtr="0" compatLnSpc="0">
            <a:noAutofit/>
          </a:bodyPr>
          <a:lstStyle/>
          <a:p>
            <a:pPr algn="l" defTabSz="1179667" fontAlgn="auto" hangingPunct="0">
              <a:spcBef>
                <a:spcPts val="0"/>
              </a:spcBef>
              <a:spcAft>
                <a:spcPts val="0"/>
              </a:spcAft>
              <a:defRPr sz="1800" b="0" i="0" u="none" strike="noStrike" kern="0" cap="none" spc="0" baseline="0">
                <a:solidFill>
                  <a:srgbClr val="000000"/>
                </a:solidFill>
                <a:uFillTx/>
              </a:defRPr>
            </a:pPr>
            <a:r>
              <a:rPr lang="de-DE" sz="1800" dirty="0">
                <a:solidFill>
                  <a:schemeClr val="tx2"/>
                </a:solidFill>
                <a:latin typeface="Segoe UI" panose="020B0502040204020203" pitchFamily="34" charset="0"/>
                <a:ea typeface="Segoe UI" pitchFamily="2"/>
                <a:cs typeface="Segoe UI" panose="020B0502040204020203" pitchFamily="34" charset="0"/>
              </a:rPr>
              <a:t>Klein (2009); Schmidt-Thieme (2009)</a:t>
            </a:r>
          </a:p>
        </p:txBody>
      </p:sp>
    </p:spTree>
    <p:extLst>
      <p:ext uri="{BB962C8B-B14F-4D97-AF65-F5344CB8AC3E}">
        <p14:creationId xmlns:p14="http://schemas.microsoft.com/office/powerpoint/2010/main" val="10064493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a:extLst>
              <a:ext uri="{FF2B5EF4-FFF2-40B4-BE49-F238E27FC236}">
                <a16:creationId xmlns:a16="http://schemas.microsoft.com/office/drawing/2014/main" id="{9ECCBA76-8E91-DF99-56E7-FE286F302792}"/>
              </a:ext>
            </a:extLst>
          </p:cNvPr>
          <p:cNvSpPr>
            <a:spLocks noGrp="1"/>
          </p:cNvSpPr>
          <p:nvPr>
            <p:ph type="ftr" sz="quarter" idx="10"/>
          </p:nvPr>
        </p:nvSpPr>
        <p:spPr/>
        <p:txBody>
          <a:bodyPr/>
          <a:lstStyle/>
          <a:p>
            <a:pPr algn="ctr" defTabSz="650230">
              <a:defRPr/>
            </a:pPr>
            <a:r>
              <a:rPr lang="de-DE">
                <a:solidFill>
                  <a:prstClr val="white"/>
                </a:solidFill>
                <a:ea typeface="+mn-ea"/>
              </a:rPr>
              <a:t>Education+Literacy  ‧ #ossym 2022 ‧ Melanie Platz</a:t>
            </a:r>
            <a:endParaRPr lang="de-DE" dirty="0">
              <a:solidFill>
                <a:prstClr val="white"/>
              </a:solidFill>
              <a:ea typeface="+mn-ea"/>
            </a:endParaRPr>
          </a:p>
        </p:txBody>
      </p:sp>
      <p:sp>
        <p:nvSpPr>
          <p:cNvPr id="5" name="Foliennummernplatzhalter 4">
            <a:extLst>
              <a:ext uri="{FF2B5EF4-FFF2-40B4-BE49-F238E27FC236}">
                <a16:creationId xmlns:a16="http://schemas.microsoft.com/office/drawing/2014/main" id="{3E99C139-CDBB-F207-51D2-A2B56F0825DB}"/>
              </a:ext>
            </a:extLst>
          </p:cNvPr>
          <p:cNvSpPr>
            <a:spLocks noGrp="1"/>
          </p:cNvSpPr>
          <p:nvPr>
            <p:ph type="sldNum" sz="quarter" idx="11"/>
          </p:nvPr>
        </p:nvSpPr>
        <p:spPr/>
        <p:txBody>
          <a:bodyPr/>
          <a:lstStyle/>
          <a:p>
            <a:pPr defTabSz="650230">
              <a:defRPr/>
            </a:pPr>
            <a:fld id="{1A90E5E7-075E-4463-AEF7-04E2DF91395C}" type="slidenum">
              <a:rPr lang="de-DE" altLang="de-DE" smtClean="0">
                <a:solidFill>
                  <a:prstClr val="white"/>
                </a:solidFill>
                <a:ea typeface="+mn-ea"/>
              </a:rPr>
              <a:pPr defTabSz="650230">
                <a:defRPr/>
              </a:pPr>
              <a:t>7</a:t>
            </a:fld>
            <a:endParaRPr lang="de-DE" altLang="de-DE" dirty="0">
              <a:solidFill>
                <a:prstClr val="white"/>
              </a:solidFill>
              <a:ea typeface="+mn-ea"/>
            </a:endParaRPr>
          </a:p>
        </p:txBody>
      </p:sp>
      <p:sp>
        <p:nvSpPr>
          <p:cNvPr id="6" name="Datumsplatzhalter 5">
            <a:extLst>
              <a:ext uri="{FF2B5EF4-FFF2-40B4-BE49-F238E27FC236}">
                <a16:creationId xmlns:a16="http://schemas.microsoft.com/office/drawing/2014/main" id="{8DDCD022-EF4E-23E8-6128-1DC77D03CFA4}"/>
              </a:ext>
            </a:extLst>
          </p:cNvPr>
          <p:cNvSpPr>
            <a:spLocks noGrp="1"/>
          </p:cNvSpPr>
          <p:nvPr>
            <p:ph type="dt" sz="half" idx="12"/>
          </p:nvPr>
        </p:nvSpPr>
        <p:spPr/>
        <p:txBody>
          <a:bodyPr/>
          <a:lstStyle/>
          <a:p>
            <a:pPr defTabSz="650230">
              <a:defRPr/>
            </a:pPr>
            <a:r>
              <a:rPr lang="de-DE">
                <a:solidFill>
                  <a:prstClr val="white"/>
                </a:solidFill>
                <a:ea typeface="+mn-ea"/>
              </a:rPr>
              <a:t>11.10.2022</a:t>
            </a:r>
            <a:endParaRPr lang="de-DE" dirty="0">
              <a:solidFill>
                <a:prstClr val="white"/>
              </a:solidFill>
              <a:ea typeface="+mn-ea"/>
            </a:endParaRPr>
          </a:p>
        </p:txBody>
      </p:sp>
      <p:sp>
        <p:nvSpPr>
          <p:cNvPr id="7" name="Textplatzhalter 6">
            <a:extLst>
              <a:ext uri="{FF2B5EF4-FFF2-40B4-BE49-F238E27FC236}">
                <a16:creationId xmlns:a16="http://schemas.microsoft.com/office/drawing/2014/main" id="{6114F7B1-DD83-9EBD-567D-34970420D949}"/>
              </a:ext>
            </a:extLst>
          </p:cNvPr>
          <p:cNvSpPr>
            <a:spLocks noGrp="1"/>
          </p:cNvSpPr>
          <p:nvPr>
            <p:ph type="body" sz="quarter" idx="13"/>
          </p:nvPr>
        </p:nvSpPr>
        <p:spPr/>
        <p:txBody>
          <a:bodyPr/>
          <a:lstStyle/>
          <a:p>
            <a:r>
              <a:rPr lang="de-DE" sz="7200" dirty="0" err="1"/>
              <a:t>Children`s</a:t>
            </a:r>
            <a:r>
              <a:rPr lang="de-DE" sz="7200" dirty="0"/>
              <a:t> Questions</a:t>
            </a:r>
          </a:p>
        </p:txBody>
      </p:sp>
    </p:spTree>
    <p:extLst>
      <p:ext uri="{BB962C8B-B14F-4D97-AF65-F5344CB8AC3E}">
        <p14:creationId xmlns:p14="http://schemas.microsoft.com/office/powerpoint/2010/main" val="64925394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a:extLst>
              <a:ext uri="{FF2B5EF4-FFF2-40B4-BE49-F238E27FC236}">
                <a16:creationId xmlns:a16="http://schemas.microsoft.com/office/drawing/2014/main" id="{2B7641AA-5056-9AA0-7377-E703D632C875}"/>
              </a:ext>
            </a:extLst>
          </p:cNvPr>
          <p:cNvSpPr>
            <a:spLocks noGrp="1"/>
          </p:cNvSpPr>
          <p:nvPr>
            <p:ph type="body" sz="quarter" idx="10"/>
          </p:nvPr>
        </p:nvSpPr>
        <p:spPr/>
        <p:txBody>
          <a:bodyPr/>
          <a:lstStyle/>
          <a:p>
            <a:r>
              <a:rPr lang="de-DE" dirty="0"/>
              <a:t>Material </a:t>
            </a:r>
            <a:r>
              <a:rPr lang="de-DE" dirty="0" err="1"/>
              <a:t>Overview</a:t>
            </a:r>
            <a:endParaRPr lang="de-DE" dirty="0"/>
          </a:p>
        </p:txBody>
      </p:sp>
      <p:sp>
        <p:nvSpPr>
          <p:cNvPr id="3" name="Textplatzhalter 2">
            <a:extLst>
              <a:ext uri="{FF2B5EF4-FFF2-40B4-BE49-F238E27FC236}">
                <a16:creationId xmlns:a16="http://schemas.microsoft.com/office/drawing/2014/main" id="{4D7F8CB3-C236-57C4-CF1E-F013760BBA8E}"/>
              </a:ext>
            </a:extLst>
          </p:cNvPr>
          <p:cNvSpPr>
            <a:spLocks noGrp="1"/>
          </p:cNvSpPr>
          <p:nvPr>
            <p:ph type="body" sz="quarter" idx="11"/>
          </p:nvPr>
        </p:nvSpPr>
        <p:spPr/>
        <p:txBody>
          <a:bodyPr/>
          <a:lstStyle/>
          <a:p>
            <a:endParaRPr lang="de-DE"/>
          </a:p>
        </p:txBody>
      </p:sp>
      <p:sp>
        <p:nvSpPr>
          <p:cNvPr id="4" name="Fußzeilenplatzhalter 3">
            <a:extLst>
              <a:ext uri="{FF2B5EF4-FFF2-40B4-BE49-F238E27FC236}">
                <a16:creationId xmlns:a16="http://schemas.microsoft.com/office/drawing/2014/main" id="{8B24A2B0-DC39-4B8F-455A-02CA38950DD8}"/>
              </a:ext>
            </a:extLst>
          </p:cNvPr>
          <p:cNvSpPr>
            <a:spLocks noGrp="1"/>
          </p:cNvSpPr>
          <p:nvPr>
            <p:ph type="ftr" sz="quarter" idx="12"/>
          </p:nvPr>
        </p:nvSpPr>
        <p:spPr/>
        <p:txBody>
          <a:bodyPr/>
          <a:lstStyle/>
          <a:p>
            <a:pPr algn="ctr" defTabSz="650230">
              <a:defRPr/>
            </a:pPr>
            <a:r>
              <a:rPr lang="de-DE">
                <a:solidFill>
                  <a:prstClr val="white"/>
                </a:solidFill>
                <a:ea typeface="+mn-ea"/>
              </a:rPr>
              <a:t>Education+Literacy  ‧ #ossym 2022 ‧ Melanie Platz</a:t>
            </a:r>
            <a:endParaRPr lang="de-DE" dirty="0">
              <a:solidFill>
                <a:prstClr val="white"/>
              </a:solidFill>
              <a:ea typeface="+mn-ea"/>
            </a:endParaRPr>
          </a:p>
        </p:txBody>
      </p:sp>
      <p:sp>
        <p:nvSpPr>
          <p:cNvPr id="5" name="Foliennummernplatzhalter 4">
            <a:extLst>
              <a:ext uri="{FF2B5EF4-FFF2-40B4-BE49-F238E27FC236}">
                <a16:creationId xmlns:a16="http://schemas.microsoft.com/office/drawing/2014/main" id="{A99DD26F-EA39-F022-CBE0-875B202FC541}"/>
              </a:ext>
            </a:extLst>
          </p:cNvPr>
          <p:cNvSpPr>
            <a:spLocks noGrp="1"/>
          </p:cNvSpPr>
          <p:nvPr>
            <p:ph type="sldNum" sz="quarter" idx="13"/>
          </p:nvPr>
        </p:nvSpPr>
        <p:spPr/>
        <p:txBody>
          <a:bodyPr/>
          <a:lstStyle/>
          <a:p>
            <a:pPr defTabSz="650230">
              <a:defRPr/>
            </a:pPr>
            <a:fld id="{1A90E5E7-075E-4463-AEF7-04E2DF91395C}" type="slidenum">
              <a:rPr lang="de-DE" altLang="de-DE" smtClean="0">
                <a:solidFill>
                  <a:prstClr val="white"/>
                </a:solidFill>
                <a:ea typeface="+mn-ea"/>
              </a:rPr>
              <a:pPr defTabSz="650230">
                <a:defRPr/>
              </a:pPr>
              <a:t>8</a:t>
            </a:fld>
            <a:endParaRPr lang="de-DE" altLang="de-DE" dirty="0">
              <a:solidFill>
                <a:prstClr val="white"/>
              </a:solidFill>
              <a:ea typeface="+mn-ea"/>
            </a:endParaRPr>
          </a:p>
        </p:txBody>
      </p:sp>
      <p:sp>
        <p:nvSpPr>
          <p:cNvPr id="6" name="Datumsplatzhalter 5">
            <a:extLst>
              <a:ext uri="{FF2B5EF4-FFF2-40B4-BE49-F238E27FC236}">
                <a16:creationId xmlns:a16="http://schemas.microsoft.com/office/drawing/2014/main" id="{3F66D875-876A-DD52-EE62-A45BF7D06422}"/>
              </a:ext>
            </a:extLst>
          </p:cNvPr>
          <p:cNvSpPr>
            <a:spLocks noGrp="1"/>
          </p:cNvSpPr>
          <p:nvPr>
            <p:ph type="dt" sz="half" idx="14"/>
          </p:nvPr>
        </p:nvSpPr>
        <p:spPr/>
        <p:txBody>
          <a:bodyPr/>
          <a:lstStyle/>
          <a:p>
            <a:pPr defTabSz="650230">
              <a:defRPr/>
            </a:pPr>
            <a:r>
              <a:rPr lang="de-DE">
                <a:solidFill>
                  <a:prstClr val="white"/>
                </a:solidFill>
                <a:ea typeface="+mn-ea"/>
              </a:rPr>
              <a:t>11.10.2022</a:t>
            </a:r>
            <a:endParaRPr lang="de-DE" dirty="0">
              <a:solidFill>
                <a:prstClr val="white"/>
              </a:solidFill>
              <a:ea typeface="+mn-ea"/>
            </a:endParaRPr>
          </a:p>
        </p:txBody>
      </p:sp>
      <p:pic>
        <p:nvPicPr>
          <p:cNvPr id="8" name="Grafik 7" descr="Umschlag öffnen Silhouette">
            <a:extLst>
              <a:ext uri="{FF2B5EF4-FFF2-40B4-BE49-F238E27FC236}">
                <a16:creationId xmlns:a16="http://schemas.microsoft.com/office/drawing/2014/main" id="{BCB82098-7B24-4EEC-9CCB-F97583A64663}"/>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2305807" y="1026113"/>
            <a:ext cx="8168638" cy="8168638"/>
          </a:xfrm>
          <a:prstGeom prst="rect">
            <a:avLst/>
          </a:prstGeom>
        </p:spPr>
      </p:pic>
      <p:sp>
        <p:nvSpPr>
          <p:cNvPr id="10" name="Textfeld 9">
            <a:extLst>
              <a:ext uri="{FF2B5EF4-FFF2-40B4-BE49-F238E27FC236}">
                <a16:creationId xmlns:a16="http://schemas.microsoft.com/office/drawing/2014/main" id="{DBE5FD55-84AC-86BD-F28A-8D79066FDA42}"/>
              </a:ext>
            </a:extLst>
          </p:cNvPr>
          <p:cNvSpPr txBox="1"/>
          <p:nvPr/>
        </p:nvSpPr>
        <p:spPr>
          <a:xfrm>
            <a:off x="4539191" y="2611250"/>
            <a:ext cx="3701869" cy="2554545"/>
          </a:xfrm>
          <a:prstGeom prst="rect">
            <a:avLst/>
          </a:prstGeom>
          <a:solidFill>
            <a:schemeClr val="bg1"/>
          </a:solidFill>
        </p:spPr>
        <p:txBody>
          <a:bodyPr wrap="square">
            <a:spAutoFit/>
          </a:bodyPr>
          <a:lstStyle/>
          <a:p>
            <a:pPr marL="450215" indent="-450215"/>
            <a:r>
              <a:rPr lang="en-US" sz="4000" dirty="0">
                <a:solidFill>
                  <a:schemeClr val="tx2"/>
                </a:solidFill>
                <a:effectLst/>
                <a:latin typeface="Grundschrift" pitchFamily="2" charset="0"/>
                <a:ea typeface="Calibri" panose="020F0502020204030204" pitchFamily="34" charset="0"/>
                <a:cs typeface="Times New Roman" panose="02020603050405020304" pitchFamily="18" charset="0"/>
              </a:rPr>
              <a:t>Dear Experts at the Open Search Symposium,</a:t>
            </a:r>
            <a:endParaRPr lang="de-DE" sz="4000" dirty="0">
              <a:solidFill>
                <a:schemeClr val="tx2"/>
              </a:solidFill>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1" name="Textfeld 10">
            <a:extLst>
              <a:ext uri="{FF2B5EF4-FFF2-40B4-BE49-F238E27FC236}">
                <a16:creationId xmlns:a16="http://schemas.microsoft.com/office/drawing/2014/main" id="{8576E036-D091-5C03-E3C8-1E65EC2F20FF}"/>
              </a:ext>
            </a:extLst>
          </p:cNvPr>
          <p:cNvSpPr txBox="1"/>
          <p:nvPr/>
        </p:nvSpPr>
        <p:spPr>
          <a:xfrm>
            <a:off x="9797778" y="3146597"/>
            <a:ext cx="2734777" cy="1323439"/>
          </a:xfrm>
          <a:prstGeom prst="rect">
            <a:avLst/>
          </a:prstGeom>
          <a:solidFill>
            <a:schemeClr val="bg1"/>
          </a:solidFill>
        </p:spPr>
        <p:txBody>
          <a:bodyPr wrap="square">
            <a:spAutoFit/>
          </a:bodyPr>
          <a:lstStyle/>
          <a:p>
            <a:pPr marL="450215" indent="-450215"/>
            <a:r>
              <a:rPr lang="en-US" sz="4000" dirty="0">
                <a:solidFill>
                  <a:schemeClr val="tx2"/>
                </a:solidFill>
                <a:effectLst/>
                <a:latin typeface="Segoe UI" panose="020B0502040204020203" pitchFamily="34" charset="0"/>
                <a:ea typeface="Calibri" panose="020F0502020204030204" pitchFamily="34" charset="0"/>
                <a:cs typeface="Segoe UI" panose="020B0502040204020203" pitchFamily="34" charset="0"/>
              </a:rPr>
              <a:t>Letter from a child</a:t>
            </a:r>
            <a:endParaRPr lang="de-DE" sz="4000" dirty="0">
              <a:solidFill>
                <a:schemeClr val="tx2"/>
              </a:solidFill>
              <a:effectLst/>
              <a:latin typeface="Segoe UI" panose="020B0502040204020203" pitchFamily="34" charset="0"/>
              <a:ea typeface="Calibri" panose="020F0502020204030204" pitchFamily="34" charset="0"/>
              <a:cs typeface="Segoe UI" panose="020B0502040204020203" pitchFamily="34" charset="0"/>
            </a:endParaRPr>
          </a:p>
        </p:txBody>
      </p:sp>
      <p:sp>
        <p:nvSpPr>
          <p:cNvPr id="12" name="Textfeld 11">
            <a:extLst>
              <a:ext uri="{FF2B5EF4-FFF2-40B4-BE49-F238E27FC236}">
                <a16:creationId xmlns:a16="http://schemas.microsoft.com/office/drawing/2014/main" id="{E59DC8E1-F5B7-3F2D-07A5-87227B85AF9F}"/>
              </a:ext>
            </a:extLst>
          </p:cNvPr>
          <p:cNvSpPr txBox="1"/>
          <p:nvPr/>
        </p:nvSpPr>
        <p:spPr>
          <a:xfrm>
            <a:off x="42859" y="4663716"/>
            <a:ext cx="2758110" cy="2554545"/>
          </a:xfrm>
          <a:prstGeom prst="rect">
            <a:avLst/>
          </a:prstGeom>
          <a:solidFill>
            <a:schemeClr val="bg1"/>
          </a:solidFill>
        </p:spPr>
        <p:txBody>
          <a:bodyPr wrap="square">
            <a:spAutoFit/>
          </a:bodyPr>
          <a:lstStyle/>
          <a:p>
            <a:pPr marL="450215" indent="-450215"/>
            <a:r>
              <a:rPr lang="en-US" sz="4000" dirty="0">
                <a:solidFill>
                  <a:schemeClr val="tx2"/>
                </a:solidFill>
                <a:effectLst/>
                <a:latin typeface="Segoe UI" panose="020B0502040204020203" pitchFamily="34" charset="0"/>
                <a:ea typeface="Calibri" panose="020F0502020204030204" pitchFamily="34" charset="0"/>
                <a:cs typeface="Segoe UI" panose="020B0502040204020203" pitchFamily="34" charset="0"/>
              </a:rPr>
              <a:t>Envelope and letter paper</a:t>
            </a:r>
            <a:endParaRPr lang="de-DE" sz="4000" dirty="0">
              <a:solidFill>
                <a:schemeClr val="tx2"/>
              </a:solidFill>
              <a:effectLst/>
              <a:latin typeface="Segoe UI" panose="020B0502040204020203" pitchFamily="34" charset="0"/>
              <a:ea typeface="Calibri" panose="020F0502020204030204" pitchFamily="34" charset="0"/>
              <a:cs typeface="Segoe UI" panose="020B0502040204020203" pitchFamily="34" charset="0"/>
            </a:endParaRPr>
          </a:p>
        </p:txBody>
      </p:sp>
      <p:pic>
        <p:nvPicPr>
          <p:cNvPr id="16" name="Grafik 15" descr="Pfeil mit einer Linie: Nach links drehen Silhouette">
            <a:extLst>
              <a:ext uri="{FF2B5EF4-FFF2-40B4-BE49-F238E27FC236}">
                <a16:creationId xmlns:a16="http://schemas.microsoft.com/office/drawing/2014/main" id="{6EFC9593-4811-1240-62BD-7DB2A15470AB}"/>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7063257" y="-49364"/>
            <a:ext cx="3911187" cy="3911187"/>
          </a:xfrm>
          <a:prstGeom prst="rect">
            <a:avLst/>
          </a:prstGeom>
        </p:spPr>
      </p:pic>
      <p:pic>
        <p:nvPicPr>
          <p:cNvPr id="18" name="Grafik 17" descr="Pfeil mit einer Linie: Nach rechts drehen Silhouette">
            <a:extLst>
              <a:ext uri="{FF2B5EF4-FFF2-40B4-BE49-F238E27FC236}">
                <a16:creationId xmlns:a16="http://schemas.microsoft.com/office/drawing/2014/main" id="{6E193C87-2643-5A65-FD41-98275373DDD4}"/>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880364" y="1631895"/>
            <a:ext cx="3884338" cy="3884338"/>
          </a:xfrm>
          <a:prstGeom prst="rect">
            <a:avLst/>
          </a:prstGeom>
        </p:spPr>
      </p:pic>
    </p:spTree>
    <p:extLst>
      <p:ext uri="{BB962C8B-B14F-4D97-AF65-F5344CB8AC3E}">
        <p14:creationId xmlns:p14="http://schemas.microsoft.com/office/powerpoint/2010/main" val="266278934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a:extLst>
              <a:ext uri="{FF2B5EF4-FFF2-40B4-BE49-F238E27FC236}">
                <a16:creationId xmlns:a16="http://schemas.microsoft.com/office/drawing/2014/main" id="{6928AA22-CDD4-A267-5BAC-580390978B41}"/>
              </a:ext>
            </a:extLst>
          </p:cNvPr>
          <p:cNvSpPr>
            <a:spLocks noGrp="1"/>
          </p:cNvSpPr>
          <p:nvPr>
            <p:ph type="body" sz="quarter" idx="10"/>
          </p:nvPr>
        </p:nvSpPr>
        <p:spPr/>
        <p:txBody>
          <a:bodyPr/>
          <a:lstStyle/>
          <a:p>
            <a:r>
              <a:rPr lang="de-DE" dirty="0"/>
              <a:t>Challenge</a:t>
            </a:r>
          </a:p>
        </p:txBody>
      </p:sp>
      <p:sp>
        <p:nvSpPr>
          <p:cNvPr id="3" name="Textplatzhalter 2">
            <a:extLst>
              <a:ext uri="{FF2B5EF4-FFF2-40B4-BE49-F238E27FC236}">
                <a16:creationId xmlns:a16="http://schemas.microsoft.com/office/drawing/2014/main" id="{01CE8122-1E95-13D0-ACB2-8EB3312F9804}"/>
              </a:ext>
            </a:extLst>
          </p:cNvPr>
          <p:cNvSpPr>
            <a:spLocks noGrp="1"/>
          </p:cNvSpPr>
          <p:nvPr>
            <p:ph type="body" sz="quarter" idx="11"/>
          </p:nvPr>
        </p:nvSpPr>
        <p:spPr/>
        <p:txBody>
          <a:bodyPr/>
          <a:lstStyle/>
          <a:p>
            <a:pPr algn="ctr"/>
            <a:endParaRPr lang="de-DE" dirty="0">
              <a:hlinkClick r:id="rId2"/>
            </a:endParaRPr>
          </a:p>
          <a:p>
            <a:pPr algn="ctr"/>
            <a:endParaRPr lang="de-DE" dirty="0">
              <a:hlinkClick r:id="rId2"/>
            </a:endParaRPr>
          </a:p>
          <a:p>
            <a:pPr algn="ctr"/>
            <a:endParaRPr lang="de-DE" dirty="0">
              <a:hlinkClick r:id="rId2"/>
            </a:endParaRPr>
          </a:p>
          <a:p>
            <a:pPr algn="ctr"/>
            <a:endParaRPr lang="de-DE" dirty="0">
              <a:hlinkClick r:id="rId2"/>
            </a:endParaRPr>
          </a:p>
          <a:p>
            <a:pPr algn="ctr"/>
            <a:endParaRPr lang="de-DE" dirty="0">
              <a:hlinkClick r:id="rId2"/>
            </a:endParaRPr>
          </a:p>
          <a:p>
            <a:pPr algn="ctr"/>
            <a:endParaRPr lang="de-DE" dirty="0">
              <a:hlinkClick r:id="rId2"/>
            </a:endParaRPr>
          </a:p>
          <a:p>
            <a:pPr algn="ctr"/>
            <a:endParaRPr lang="de-DE" dirty="0">
              <a:hlinkClick r:id="rId2"/>
            </a:endParaRPr>
          </a:p>
          <a:p>
            <a:pPr algn="ctr"/>
            <a:endParaRPr lang="de-DE" dirty="0">
              <a:hlinkClick r:id="rId2"/>
            </a:endParaRPr>
          </a:p>
          <a:p>
            <a:pPr algn="ctr"/>
            <a:r>
              <a:rPr lang="de-DE" dirty="0">
                <a:hlinkClick r:id="rId3"/>
              </a:rPr>
              <a:t>https://wheelofnames.com/jbu-hqd</a:t>
            </a:r>
            <a:r>
              <a:rPr lang="de-DE" dirty="0"/>
              <a:t> </a:t>
            </a:r>
          </a:p>
        </p:txBody>
      </p:sp>
      <p:sp>
        <p:nvSpPr>
          <p:cNvPr id="4" name="Fußzeilenplatzhalter 3">
            <a:extLst>
              <a:ext uri="{FF2B5EF4-FFF2-40B4-BE49-F238E27FC236}">
                <a16:creationId xmlns:a16="http://schemas.microsoft.com/office/drawing/2014/main" id="{8B5A0E37-5B7A-5740-12D4-C6857B3601DE}"/>
              </a:ext>
            </a:extLst>
          </p:cNvPr>
          <p:cNvSpPr>
            <a:spLocks noGrp="1"/>
          </p:cNvSpPr>
          <p:nvPr>
            <p:ph type="ftr" sz="quarter" idx="12"/>
          </p:nvPr>
        </p:nvSpPr>
        <p:spPr/>
        <p:txBody>
          <a:bodyPr/>
          <a:lstStyle/>
          <a:p>
            <a:pPr algn="ctr" defTabSz="650230">
              <a:defRPr/>
            </a:pPr>
            <a:r>
              <a:rPr lang="de-DE">
                <a:solidFill>
                  <a:prstClr val="white"/>
                </a:solidFill>
                <a:ea typeface="+mn-ea"/>
              </a:rPr>
              <a:t>Education+Literacy  ‧ #ossym 2022 ‧ Melanie Platz</a:t>
            </a:r>
            <a:endParaRPr lang="de-DE" dirty="0">
              <a:solidFill>
                <a:prstClr val="white"/>
              </a:solidFill>
              <a:ea typeface="+mn-ea"/>
            </a:endParaRPr>
          </a:p>
        </p:txBody>
      </p:sp>
      <p:sp>
        <p:nvSpPr>
          <p:cNvPr id="5" name="Foliennummernplatzhalter 4">
            <a:extLst>
              <a:ext uri="{FF2B5EF4-FFF2-40B4-BE49-F238E27FC236}">
                <a16:creationId xmlns:a16="http://schemas.microsoft.com/office/drawing/2014/main" id="{9529C7B1-6C21-5DCC-0F6E-8DB13B4B0605}"/>
              </a:ext>
            </a:extLst>
          </p:cNvPr>
          <p:cNvSpPr>
            <a:spLocks noGrp="1"/>
          </p:cNvSpPr>
          <p:nvPr>
            <p:ph type="sldNum" sz="quarter" idx="13"/>
          </p:nvPr>
        </p:nvSpPr>
        <p:spPr/>
        <p:txBody>
          <a:bodyPr/>
          <a:lstStyle/>
          <a:p>
            <a:pPr defTabSz="650230">
              <a:defRPr/>
            </a:pPr>
            <a:fld id="{1A90E5E7-075E-4463-AEF7-04E2DF91395C}" type="slidenum">
              <a:rPr lang="de-DE" altLang="de-DE" smtClean="0">
                <a:solidFill>
                  <a:prstClr val="white"/>
                </a:solidFill>
                <a:ea typeface="+mn-ea"/>
              </a:rPr>
              <a:pPr defTabSz="650230">
                <a:defRPr/>
              </a:pPr>
              <a:t>9</a:t>
            </a:fld>
            <a:endParaRPr lang="de-DE" altLang="de-DE" dirty="0">
              <a:solidFill>
                <a:prstClr val="white"/>
              </a:solidFill>
              <a:ea typeface="+mn-ea"/>
            </a:endParaRPr>
          </a:p>
        </p:txBody>
      </p:sp>
      <p:sp>
        <p:nvSpPr>
          <p:cNvPr id="6" name="Datumsplatzhalter 5">
            <a:extLst>
              <a:ext uri="{FF2B5EF4-FFF2-40B4-BE49-F238E27FC236}">
                <a16:creationId xmlns:a16="http://schemas.microsoft.com/office/drawing/2014/main" id="{CD1E45B4-FAF5-8FEB-A48F-96C4CB0776CF}"/>
              </a:ext>
            </a:extLst>
          </p:cNvPr>
          <p:cNvSpPr>
            <a:spLocks noGrp="1"/>
          </p:cNvSpPr>
          <p:nvPr>
            <p:ph type="dt" sz="half" idx="14"/>
          </p:nvPr>
        </p:nvSpPr>
        <p:spPr/>
        <p:txBody>
          <a:bodyPr/>
          <a:lstStyle/>
          <a:p>
            <a:pPr defTabSz="650230">
              <a:defRPr/>
            </a:pPr>
            <a:r>
              <a:rPr lang="de-DE">
                <a:solidFill>
                  <a:prstClr val="white"/>
                </a:solidFill>
                <a:ea typeface="+mn-ea"/>
              </a:rPr>
              <a:t>11.10.2022</a:t>
            </a:r>
            <a:endParaRPr lang="de-DE" dirty="0">
              <a:solidFill>
                <a:prstClr val="white"/>
              </a:solidFill>
              <a:ea typeface="+mn-ea"/>
            </a:endParaRPr>
          </a:p>
        </p:txBody>
      </p:sp>
      <p:pic>
        <p:nvPicPr>
          <p:cNvPr id="10" name="Grafik 9">
            <a:extLst>
              <a:ext uri="{FF2B5EF4-FFF2-40B4-BE49-F238E27FC236}">
                <a16:creationId xmlns:a16="http://schemas.microsoft.com/office/drawing/2014/main" id="{566BAF26-C1E4-CFE5-FE6A-A8950FD7DCE5}"/>
              </a:ext>
            </a:extLst>
          </p:cNvPr>
          <p:cNvPicPr>
            <a:picLocks noChangeAspect="1"/>
          </p:cNvPicPr>
          <p:nvPr/>
        </p:nvPicPr>
        <p:blipFill>
          <a:blip r:embed="rId4"/>
          <a:stretch>
            <a:fillRect/>
          </a:stretch>
        </p:blipFill>
        <p:spPr>
          <a:xfrm>
            <a:off x="3118024" y="1452882"/>
            <a:ext cx="6768752" cy="6402290"/>
          </a:xfrm>
          <a:prstGeom prst="rect">
            <a:avLst/>
          </a:prstGeom>
        </p:spPr>
      </p:pic>
    </p:spTree>
    <p:extLst>
      <p:ext uri="{BB962C8B-B14F-4D97-AF65-F5344CB8AC3E}">
        <p14:creationId xmlns:p14="http://schemas.microsoft.com/office/powerpoint/2010/main" val="3519674969"/>
      </p:ext>
    </p:extLst>
  </p:cSld>
  <p:clrMapOvr>
    <a:masterClrMapping/>
  </p:clrMapOvr>
</p:sld>
</file>

<file path=ppt/theme/theme1.xml><?xml version="1.0" encoding="utf-8"?>
<a:theme xmlns:a="http://schemas.openxmlformats.org/drawingml/2006/main" name="1_Office-Design">
  <a:themeElements>
    <a:clrScheme name="Benutzerdefiniert 1">
      <a:dk1>
        <a:sysClr val="windowText" lastClr="000000"/>
      </a:dk1>
      <a:lt1>
        <a:sysClr val="window" lastClr="FFFFFF"/>
      </a:lt1>
      <a:dk2>
        <a:srgbClr val="004877"/>
      </a:dk2>
      <a:lt2>
        <a:srgbClr val="E6E6E6"/>
      </a:lt2>
      <a:accent1>
        <a:srgbClr val="C82254"/>
      </a:accent1>
      <a:accent2>
        <a:srgbClr val="D7DF23"/>
      </a:accent2>
      <a:accent3>
        <a:srgbClr val="01283F"/>
      </a:accent3>
      <a:accent4>
        <a:srgbClr val="BEBEBE"/>
      </a:accent4>
      <a:accent5>
        <a:srgbClr val="919191"/>
      </a:accent5>
      <a:accent6>
        <a:srgbClr val="BEBEBE"/>
      </a:accent6>
      <a:hlink>
        <a:srgbClr val="0000FF"/>
      </a:hlink>
      <a:folHlink>
        <a:srgbClr val="8DB3E2"/>
      </a:folHlink>
    </a:clrScheme>
    <a:fontScheme name="1_Office-Design">
      <a:majorFont>
        <a:latin typeface=""/>
        <a:ea typeface=""/>
        <a:cs typeface=""/>
      </a:majorFont>
      <a:minorFont>
        <a:latin typeface=""/>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PHT_Vorlage_02</Template>
  <TotalTime>0</TotalTime>
  <Pages>0</Pages>
  <Words>1055</Words>
  <Characters>0</Characters>
  <Application>Microsoft Macintosh PowerPoint</Application>
  <PresentationFormat>Benutzerdefiniert</PresentationFormat>
  <Lines>0</Lines>
  <Paragraphs>155</Paragraphs>
  <Slides>17</Slides>
  <Notes>4</Notes>
  <HiddenSlides>0</HiddenSlides>
  <MMClips>0</MMClips>
  <ScaleCrop>false</ScaleCrop>
  <HeadingPairs>
    <vt:vector size="6" baseType="variant">
      <vt:variant>
        <vt:lpstr>Verwendete Schriftarten</vt:lpstr>
      </vt:variant>
      <vt:variant>
        <vt:i4>12</vt:i4>
      </vt:variant>
      <vt:variant>
        <vt:lpstr>Design</vt:lpstr>
      </vt:variant>
      <vt:variant>
        <vt:i4>1</vt:i4>
      </vt:variant>
      <vt:variant>
        <vt:lpstr>Folientitel</vt:lpstr>
      </vt:variant>
      <vt:variant>
        <vt:i4>17</vt:i4>
      </vt:variant>
    </vt:vector>
  </HeadingPairs>
  <TitlesOfParts>
    <vt:vector size="30" baseType="lpstr">
      <vt:lpstr>Arial</vt:lpstr>
      <vt:lpstr>Bliss 2 Medium</vt:lpstr>
      <vt:lpstr>Bliss 2 Regular</vt:lpstr>
      <vt:lpstr>Calibri</vt:lpstr>
      <vt:lpstr>Chalkduster</vt:lpstr>
      <vt:lpstr>Gill Sans</vt:lpstr>
      <vt:lpstr>Grundschrift</vt:lpstr>
      <vt:lpstr>Libre Franklin</vt:lpstr>
      <vt:lpstr>Lucida Grande</vt:lpstr>
      <vt:lpstr>Segoe UI</vt:lpstr>
      <vt:lpstr>Trebuchet MS</vt:lpstr>
      <vt:lpstr>Verdana</vt:lpstr>
      <vt:lpstr>1_Office-Design</vt:lpstr>
      <vt:lpstr>Education + Literacy    </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vector>
  </TitlesOfParts>
  <Company>Pädagogische Hochschule Tirol</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Grundlagen der Geometrie und ihrer Didaktik</dc:title>
  <dc:subject/>
  <dc:creator>t.stornig</dc:creator>
  <cp:keywords/>
  <dc:description/>
  <cp:lastModifiedBy>Melanie Platz</cp:lastModifiedBy>
  <cp:revision>1077</cp:revision>
  <cp:lastPrinted>2022-10-08T14:02:30Z</cp:lastPrinted>
  <dcterms:created xsi:type="dcterms:W3CDTF">2012-01-19T13:50:08Z</dcterms:created>
  <dcterms:modified xsi:type="dcterms:W3CDTF">2022-10-08T14:02:40Z</dcterms:modified>
</cp:coreProperties>
</file>